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37"/>
  </p:notesMasterIdLst>
  <p:sldIdLst>
    <p:sldId id="256" r:id="rId2"/>
    <p:sldId id="258" r:id="rId3"/>
    <p:sldId id="259" r:id="rId4"/>
    <p:sldId id="267" r:id="rId5"/>
    <p:sldId id="307" r:id="rId6"/>
    <p:sldId id="308" r:id="rId7"/>
    <p:sldId id="266" r:id="rId8"/>
    <p:sldId id="309" r:id="rId9"/>
    <p:sldId id="314" r:id="rId10"/>
    <p:sldId id="310" r:id="rId11"/>
    <p:sldId id="311" r:id="rId12"/>
    <p:sldId id="312" r:id="rId13"/>
    <p:sldId id="269" r:id="rId14"/>
    <p:sldId id="270" r:id="rId15"/>
    <p:sldId id="271" r:id="rId16"/>
    <p:sldId id="272" r:id="rId17"/>
    <p:sldId id="315" r:id="rId18"/>
    <p:sldId id="317" r:id="rId19"/>
    <p:sldId id="316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13" r:id="rId36"/>
  </p:sldIdLst>
  <p:sldSz cx="9144000" cy="5143500" type="screen16x9"/>
  <p:notesSz cx="6858000" cy="9144000"/>
  <p:embeddedFontLst>
    <p:embeddedFont>
      <p:font typeface="Font Awesome 6 Free Solid" panose="02000903000000000000" pitchFamily="50" charset="0"/>
      <p:bold r:id="rId38"/>
    </p:embeddedFont>
    <p:embeddedFont>
      <p:font typeface="Manjari" panose="020B0604020202020204" charset="0"/>
      <p:regular r:id="rId39"/>
      <p:bold r:id="rId40"/>
    </p:embeddedFont>
    <p:embeddedFont>
      <p:font typeface="Montserrat Black" pitchFamily="2" charset="0"/>
      <p:bold r:id="rId41"/>
      <p:boldItalic r:id="rId42"/>
    </p:embeddedFont>
    <p:embeddedFont>
      <p:font typeface="Open Sans" panose="020B0606030504020204" pitchFamily="34" charset="0"/>
      <p:regular r:id="rId43"/>
      <p:bold r:id="rId44"/>
      <p:italic r:id="rId45"/>
      <p:boldItalic r:id="rId46"/>
    </p:embeddedFont>
    <p:embeddedFont>
      <p:font typeface="Staatliches" pitchFamily="2" charset="0"/>
      <p:regular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81976B1-E0DC-48CD-A604-CBFECE75D55A}">
  <a:tblStyle styleId="{381976B1-E0DC-48CD-A604-CBFECE75D5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>
      <p:cViewPr>
        <p:scale>
          <a:sx n="70" d="100"/>
          <a:sy n="70" d="100"/>
        </p:scale>
        <p:origin x="139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10FD6-A5EF-4E30-9F92-C9533D68ED8D}" type="doc">
      <dgm:prSet loTypeId="urn:microsoft.com/office/officeart/2005/8/layout/process5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02392ED-25F3-44F8-8A4A-EC2E3682F9A4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1. Determination of the project Idea.</a:t>
          </a:r>
        </a:p>
      </dgm:t>
    </dgm:pt>
    <dgm:pt modelId="{31B11FC5-05C8-42EF-93F8-A2E94BFC23A1}" type="parTrans" cxnId="{49B1B3E0-D4FA-417C-8C75-89D6D8EB9E2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7384A3B-09BC-4CC3-8C4F-287ADEFC61AE}" type="sibTrans" cxnId="{49B1B3E0-D4FA-417C-8C75-89D6D8EB9E2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88A283-5745-4CB9-90AB-B8B7D1D4466D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2. Obtaining all the required drawings from Nablus Municipality.</a:t>
          </a:r>
        </a:p>
      </dgm:t>
    </dgm:pt>
    <dgm:pt modelId="{99B36F17-F1A7-47D0-9574-17EAB1EF2CEA}" type="parTrans" cxnId="{63012582-A4BB-4350-ABB0-6E51B92009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6B4DEC-F4BE-4C8F-8FFC-C3FACA883E96}" type="sibTrans" cxnId="{63012582-A4BB-4350-ABB0-6E51B92009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983FFEC-3D20-4841-B922-D71DFE87DB20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4. Selection of the study area using GIS maps.</a:t>
          </a:r>
        </a:p>
      </dgm:t>
    </dgm:pt>
    <dgm:pt modelId="{E8EFEE36-B870-4B80-80E4-1CD9CA780F1C}" type="parTrans" cxnId="{E03D2651-7767-46F0-91F3-B154B1DF04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F5596F8-CCB2-4226-9746-9E4C446B9751}" type="sibTrans" cxnId="{E03D2651-7767-46F0-91F3-B154B1DF04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2551F1-D259-4F35-9FBE-10C6B4BB55D7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5. Computing of the hydraulic loads</a:t>
          </a:r>
        </a:p>
      </dgm:t>
    </dgm:pt>
    <dgm:pt modelId="{63FB4E5B-0D38-4A66-914A-60CC529F28C8}" type="parTrans" cxnId="{C1C81F52-E908-43A8-BFC4-254B7CC9D1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A82E5BF-F561-453E-A111-460AFD6A4FA0}" type="sibTrans" cxnId="{C1C81F52-E908-43A8-BFC4-254B7CC9D1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296C892-512A-4356-B5F5-3A8AE84EF3D3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7. Analysis the current network</a:t>
          </a:r>
        </a:p>
      </dgm:t>
    </dgm:pt>
    <dgm:pt modelId="{D49E60DB-B563-435D-99D4-35BD8FBAB558}" type="parTrans" cxnId="{7B639662-D13B-483A-A1C8-D5A35694E4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99475F0-D26A-4CDB-8AD6-4C7D2DC8162A}" type="sibTrans" cxnId="{7B639662-D13B-483A-A1C8-D5A35694E4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80E18D7-4570-4DCB-8E0D-94437C5FC876}">
      <dgm:prSet phldrT="[Text]"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6. Data input/entry to network using SewerCAD</a:t>
          </a:r>
        </a:p>
      </dgm:t>
    </dgm:pt>
    <dgm:pt modelId="{004FF549-12DE-4A6F-B5C8-D275BD2A4038}" type="parTrans" cxnId="{B97E6CCE-7092-4D04-BFE4-EF8DABCC62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BF0335A-86C4-4E76-B980-6BC9AB4537FE}" type="sibTrans" cxnId="{B97E6CCE-7092-4D04-BFE4-EF8DABCC62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5E361EA-8AA7-454D-8FE7-BE8C4FB0D5BD}">
      <dgm:prSet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3.making a couple of meetings with different</a:t>
          </a:r>
          <a:endParaRPr lang="ar-SY" sz="1200" b="1" dirty="0">
            <a:solidFill>
              <a:schemeClr val="tx1"/>
            </a:solidFill>
            <a:latin typeface="Manjari" panose="02000503000000000000" pitchFamily="2" charset="0"/>
          </a:endParaRPr>
        </a:p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Municipal Engineers. </a:t>
          </a:r>
        </a:p>
      </dgm:t>
    </dgm:pt>
    <dgm:pt modelId="{50EAC28F-F2D0-48C5-8396-6C22C1F95C28}" type="parTrans" cxnId="{B4B866D6-3261-45F2-8D1A-D1A67948DA2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43860BD-6264-4431-836F-861AA02FFC27}" type="sibTrans" cxnId="{B4B866D6-3261-45F2-8D1A-D1A67948DA2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34DA4BE-07A8-403D-BE79-700C39943301}">
      <dgm:prSet custT="1"/>
      <dgm:spPr/>
      <dgm:t>
        <a:bodyPr/>
        <a:lstStyle/>
        <a:p>
          <a:r>
            <a:rPr lang="en-US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8. Redesign the network and calculate the </a:t>
          </a:r>
          <a:r>
            <a:rPr lang="en-GB" sz="1200" b="1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cost</a:t>
          </a:r>
          <a:endParaRPr lang="en-US" sz="1200" b="1" dirty="0">
            <a:solidFill>
              <a:schemeClr val="tx1"/>
            </a:solidFill>
            <a:latin typeface="Manjari" panose="02000503000000000000" pitchFamily="2" charset="0"/>
            <a:cs typeface="Manjari" panose="02000503000000000000" pitchFamily="2" charset="0"/>
          </a:endParaRPr>
        </a:p>
      </dgm:t>
    </dgm:pt>
    <dgm:pt modelId="{B94BD606-AC3B-4533-B0AD-D111796C9489}" type="parTrans" cxnId="{E7AA09C5-6F79-4633-A53E-915E9204B0A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A29CD64-B706-45A0-BE41-10233D962402}" type="sibTrans" cxnId="{E7AA09C5-6F79-4633-A53E-915E9204B0A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3011FBA-6184-4103-823A-A6B2B75CBAFC}" type="pres">
      <dgm:prSet presAssocID="{96410FD6-A5EF-4E30-9F92-C9533D68ED8D}" presName="diagram" presStyleCnt="0">
        <dgm:presLayoutVars>
          <dgm:dir/>
          <dgm:resizeHandles val="exact"/>
        </dgm:presLayoutVars>
      </dgm:prSet>
      <dgm:spPr/>
    </dgm:pt>
    <dgm:pt modelId="{51871AC8-1F6B-405C-BB72-6052EEEF684B}" type="pres">
      <dgm:prSet presAssocID="{902392ED-25F3-44F8-8A4A-EC2E3682F9A4}" presName="node" presStyleLbl="node1" presStyleIdx="0" presStyleCnt="8">
        <dgm:presLayoutVars>
          <dgm:bulletEnabled val="1"/>
        </dgm:presLayoutVars>
      </dgm:prSet>
      <dgm:spPr/>
    </dgm:pt>
    <dgm:pt modelId="{12DF3BA9-071D-48B6-BC2D-72BDDFEF385C}" type="pres">
      <dgm:prSet presAssocID="{57384A3B-09BC-4CC3-8C4F-287ADEFC61AE}" presName="sibTrans" presStyleLbl="sibTrans2D1" presStyleIdx="0" presStyleCnt="7"/>
      <dgm:spPr/>
    </dgm:pt>
    <dgm:pt modelId="{50FF01EF-CA3B-488A-B72C-4BAE1D4CC012}" type="pres">
      <dgm:prSet presAssocID="{57384A3B-09BC-4CC3-8C4F-287ADEFC61AE}" presName="connectorText" presStyleLbl="sibTrans2D1" presStyleIdx="0" presStyleCnt="7"/>
      <dgm:spPr/>
    </dgm:pt>
    <dgm:pt modelId="{739C0C71-A66D-440A-93C6-1C310F717964}" type="pres">
      <dgm:prSet presAssocID="{8288A283-5745-4CB9-90AB-B8B7D1D4466D}" presName="node" presStyleLbl="node1" presStyleIdx="1" presStyleCnt="8">
        <dgm:presLayoutVars>
          <dgm:bulletEnabled val="1"/>
        </dgm:presLayoutVars>
      </dgm:prSet>
      <dgm:spPr/>
    </dgm:pt>
    <dgm:pt modelId="{DD6E1FA0-A36E-434A-BBA6-B480644E4A9C}" type="pres">
      <dgm:prSet presAssocID="{6E6B4DEC-F4BE-4C8F-8FFC-C3FACA883E96}" presName="sibTrans" presStyleLbl="sibTrans2D1" presStyleIdx="1" presStyleCnt="7"/>
      <dgm:spPr/>
    </dgm:pt>
    <dgm:pt modelId="{F8CA20A1-58AB-4A9E-B168-121302B399CF}" type="pres">
      <dgm:prSet presAssocID="{6E6B4DEC-F4BE-4C8F-8FFC-C3FACA883E96}" presName="connectorText" presStyleLbl="sibTrans2D1" presStyleIdx="1" presStyleCnt="7"/>
      <dgm:spPr/>
    </dgm:pt>
    <dgm:pt modelId="{D4681A32-1B93-437F-99AC-7B300635AAD7}" type="pres">
      <dgm:prSet presAssocID="{35E361EA-8AA7-454D-8FE7-BE8C4FB0D5BD}" presName="node" presStyleLbl="node1" presStyleIdx="2" presStyleCnt="8">
        <dgm:presLayoutVars>
          <dgm:bulletEnabled val="1"/>
        </dgm:presLayoutVars>
      </dgm:prSet>
      <dgm:spPr/>
    </dgm:pt>
    <dgm:pt modelId="{9F5D7624-420B-4D25-A18A-C301D80B0135}" type="pres">
      <dgm:prSet presAssocID="{443860BD-6264-4431-836F-861AA02FFC27}" presName="sibTrans" presStyleLbl="sibTrans2D1" presStyleIdx="2" presStyleCnt="7"/>
      <dgm:spPr/>
    </dgm:pt>
    <dgm:pt modelId="{FEAB0AE4-F5EA-430A-AEF7-300F2212E2B6}" type="pres">
      <dgm:prSet presAssocID="{443860BD-6264-4431-836F-861AA02FFC27}" presName="connectorText" presStyleLbl="sibTrans2D1" presStyleIdx="2" presStyleCnt="7"/>
      <dgm:spPr/>
    </dgm:pt>
    <dgm:pt modelId="{F5F3FF29-1718-409B-AFC4-64CD42F0EB90}" type="pres">
      <dgm:prSet presAssocID="{E983FFEC-3D20-4841-B922-D71DFE87DB20}" presName="node" presStyleLbl="node1" presStyleIdx="3" presStyleCnt="8">
        <dgm:presLayoutVars>
          <dgm:bulletEnabled val="1"/>
        </dgm:presLayoutVars>
      </dgm:prSet>
      <dgm:spPr/>
    </dgm:pt>
    <dgm:pt modelId="{20C6C4D9-696E-44A0-8538-9E8303AC973C}" type="pres">
      <dgm:prSet presAssocID="{FF5596F8-CCB2-4226-9746-9E4C446B9751}" presName="sibTrans" presStyleLbl="sibTrans2D1" presStyleIdx="3" presStyleCnt="7"/>
      <dgm:spPr/>
    </dgm:pt>
    <dgm:pt modelId="{8F2C99E4-3784-4230-972A-B73DAD81252B}" type="pres">
      <dgm:prSet presAssocID="{FF5596F8-CCB2-4226-9746-9E4C446B9751}" presName="connectorText" presStyleLbl="sibTrans2D1" presStyleIdx="3" presStyleCnt="7"/>
      <dgm:spPr/>
    </dgm:pt>
    <dgm:pt modelId="{7B72B843-776E-4075-9682-0B88A9D60DC9}" type="pres">
      <dgm:prSet presAssocID="{122551F1-D259-4F35-9FBE-10C6B4BB55D7}" presName="node" presStyleLbl="node1" presStyleIdx="4" presStyleCnt="8">
        <dgm:presLayoutVars>
          <dgm:bulletEnabled val="1"/>
        </dgm:presLayoutVars>
      </dgm:prSet>
      <dgm:spPr/>
    </dgm:pt>
    <dgm:pt modelId="{05AD224C-9E37-4E4F-8C39-8BBACDDF2A01}" type="pres">
      <dgm:prSet presAssocID="{EA82E5BF-F561-453E-A111-460AFD6A4FA0}" presName="sibTrans" presStyleLbl="sibTrans2D1" presStyleIdx="4" presStyleCnt="7"/>
      <dgm:spPr/>
    </dgm:pt>
    <dgm:pt modelId="{7B485AB9-BEB2-4E46-BF68-D565B9FE5BB1}" type="pres">
      <dgm:prSet presAssocID="{EA82E5BF-F561-453E-A111-460AFD6A4FA0}" presName="connectorText" presStyleLbl="sibTrans2D1" presStyleIdx="4" presStyleCnt="7"/>
      <dgm:spPr/>
    </dgm:pt>
    <dgm:pt modelId="{672BFD85-3073-4624-B656-79DEDE0FF562}" type="pres">
      <dgm:prSet presAssocID="{980E18D7-4570-4DCB-8E0D-94437C5FC876}" presName="node" presStyleLbl="node1" presStyleIdx="5" presStyleCnt="8">
        <dgm:presLayoutVars>
          <dgm:bulletEnabled val="1"/>
        </dgm:presLayoutVars>
      </dgm:prSet>
      <dgm:spPr/>
    </dgm:pt>
    <dgm:pt modelId="{DFE70A02-B40F-4BB2-A946-E9DE10342134}" type="pres">
      <dgm:prSet presAssocID="{7BF0335A-86C4-4E76-B980-6BC9AB4537FE}" presName="sibTrans" presStyleLbl="sibTrans2D1" presStyleIdx="5" presStyleCnt="7"/>
      <dgm:spPr/>
    </dgm:pt>
    <dgm:pt modelId="{8D6DC67F-757C-4EB5-B442-3705CA32B782}" type="pres">
      <dgm:prSet presAssocID="{7BF0335A-86C4-4E76-B980-6BC9AB4537FE}" presName="connectorText" presStyleLbl="sibTrans2D1" presStyleIdx="5" presStyleCnt="7"/>
      <dgm:spPr/>
    </dgm:pt>
    <dgm:pt modelId="{5845C409-5F63-4E34-9DF4-BD0686447089}" type="pres">
      <dgm:prSet presAssocID="{E296C892-512A-4356-B5F5-3A8AE84EF3D3}" presName="node" presStyleLbl="node1" presStyleIdx="6" presStyleCnt="8">
        <dgm:presLayoutVars>
          <dgm:bulletEnabled val="1"/>
        </dgm:presLayoutVars>
      </dgm:prSet>
      <dgm:spPr/>
    </dgm:pt>
    <dgm:pt modelId="{40ED1928-A0B8-4FEF-825B-5BE496D4B1B8}" type="pres">
      <dgm:prSet presAssocID="{599475F0-D26A-4CDB-8AD6-4C7D2DC8162A}" presName="sibTrans" presStyleLbl="sibTrans2D1" presStyleIdx="6" presStyleCnt="7"/>
      <dgm:spPr/>
    </dgm:pt>
    <dgm:pt modelId="{5087C8BF-20D6-44CD-86DC-902C44C39467}" type="pres">
      <dgm:prSet presAssocID="{599475F0-D26A-4CDB-8AD6-4C7D2DC8162A}" presName="connectorText" presStyleLbl="sibTrans2D1" presStyleIdx="6" presStyleCnt="7"/>
      <dgm:spPr/>
    </dgm:pt>
    <dgm:pt modelId="{DE707EBA-BB34-4DAF-BC29-010419C618DC}" type="pres">
      <dgm:prSet presAssocID="{534DA4BE-07A8-403D-BE79-700C39943301}" presName="node" presStyleLbl="node1" presStyleIdx="7" presStyleCnt="8">
        <dgm:presLayoutVars>
          <dgm:bulletEnabled val="1"/>
        </dgm:presLayoutVars>
      </dgm:prSet>
      <dgm:spPr/>
    </dgm:pt>
  </dgm:ptLst>
  <dgm:cxnLst>
    <dgm:cxn modelId="{4CDA7B10-C8D8-47F2-898A-E8D652674494}" type="presOf" srcId="{7BF0335A-86C4-4E76-B980-6BC9AB4537FE}" destId="{8D6DC67F-757C-4EB5-B442-3705CA32B782}" srcOrd="1" destOrd="0" presId="urn:microsoft.com/office/officeart/2005/8/layout/process5"/>
    <dgm:cxn modelId="{821AC216-09B2-4879-BB55-1D3341A5B07A}" type="presOf" srcId="{902392ED-25F3-44F8-8A4A-EC2E3682F9A4}" destId="{51871AC8-1F6B-405C-BB72-6052EEEF684B}" srcOrd="0" destOrd="0" presId="urn:microsoft.com/office/officeart/2005/8/layout/process5"/>
    <dgm:cxn modelId="{C6DB0A1C-8085-463B-A2C1-8BC080C7F9A9}" type="presOf" srcId="{EA82E5BF-F561-453E-A111-460AFD6A4FA0}" destId="{05AD224C-9E37-4E4F-8C39-8BBACDDF2A01}" srcOrd="0" destOrd="0" presId="urn:microsoft.com/office/officeart/2005/8/layout/process5"/>
    <dgm:cxn modelId="{BB101533-C0E6-4636-A665-5D8EB7943E95}" type="presOf" srcId="{443860BD-6264-4431-836F-861AA02FFC27}" destId="{9F5D7624-420B-4D25-A18A-C301D80B0135}" srcOrd="0" destOrd="0" presId="urn:microsoft.com/office/officeart/2005/8/layout/process5"/>
    <dgm:cxn modelId="{7B639662-D13B-483A-A1C8-D5A35694E459}" srcId="{96410FD6-A5EF-4E30-9F92-C9533D68ED8D}" destId="{E296C892-512A-4356-B5F5-3A8AE84EF3D3}" srcOrd="6" destOrd="0" parTransId="{D49E60DB-B563-435D-99D4-35BD8FBAB558}" sibTransId="{599475F0-D26A-4CDB-8AD6-4C7D2DC8162A}"/>
    <dgm:cxn modelId="{6CD6BE63-3462-4100-B732-E5FBF4C6A0A7}" type="presOf" srcId="{6E6B4DEC-F4BE-4C8F-8FFC-C3FACA883E96}" destId="{DD6E1FA0-A36E-434A-BBA6-B480644E4A9C}" srcOrd="0" destOrd="0" presId="urn:microsoft.com/office/officeart/2005/8/layout/process5"/>
    <dgm:cxn modelId="{898BCB43-B983-4B45-BB89-CE465EDBA849}" type="presOf" srcId="{7BF0335A-86C4-4E76-B980-6BC9AB4537FE}" destId="{DFE70A02-B40F-4BB2-A946-E9DE10342134}" srcOrd="0" destOrd="0" presId="urn:microsoft.com/office/officeart/2005/8/layout/process5"/>
    <dgm:cxn modelId="{74B0C34A-61EA-463A-BF7B-91FDE6BEE5F8}" type="presOf" srcId="{E296C892-512A-4356-B5F5-3A8AE84EF3D3}" destId="{5845C409-5F63-4E34-9DF4-BD0686447089}" srcOrd="0" destOrd="0" presId="urn:microsoft.com/office/officeart/2005/8/layout/process5"/>
    <dgm:cxn modelId="{E03D2651-7767-46F0-91F3-B154B1DF047A}" srcId="{96410FD6-A5EF-4E30-9F92-C9533D68ED8D}" destId="{E983FFEC-3D20-4841-B922-D71DFE87DB20}" srcOrd="3" destOrd="0" parTransId="{E8EFEE36-B870-4B80-80E4-1CD9CA780F1C}" sibTransId="{FF5596F8-CCB2-4226-9746-9E4C446B9751}"/>
    <dgm:cxn modelId="{B1A34751-9094-4B3D-852F-A540DD88F49B}" type="presOf" srcId="{96410FD6-A5EF-4E30-9F92-C9533D68ED8D}" destId="{33011FBA-6184-4103-823A-A6B2B75CBAFC}" srcOrd="0" destOrd="0" presId="urn:microsoft.com/office/officeart/2005/8/layout/process5"/>
    <dgm:cxn modelId="{939A1852-29A8-457A-AACF-52676496899A}" type="presOf" srcId="{57384A3B-09BC-4CC3-8C4F-287ADEFC61AE}" destId="{12DF3BA9-071D-48B6-BC2D-72BDDFEF385C}" srcOrd="0" destOrd="0" presId="urn:microsoft.com/office/officeart/2005/8/layout/process5"/>
    <dgm:cxn modelId="{C1C81F52-E908-43A8-BFC4-254B7CC9D16C}" srcId="{96410FD6-A5EF-4E30-9F92-C9533D68ED8D}" destId="{122551F1-D259-4F35-9FBE-10C6B4BB55D7}" srcOrd="4" destOrd="0" parTransId="{63FB4E5B-0D38-4A66-914A-60CC529F28C8}" sibTransId="{EA82E5BF-F561-453E-A111-460AFD6A4FA0}"/>
    <dgm:cxn modelId="{DF3FFE7E-8DE8-4E7D-8FF4-ECCF8D81B0AF}" type="presOf" srcId="{E983FFEC-3D20-4841-B922-D71DFE87DB20}" destId="{F5F3FF29-1718-409B-AFC4-64CD42F0EB90}" srcOrd="0" destOrd="0" presId="urn:microsoft.com/office/officeart/2005/8/layout/process5"/>
    <dgm:cxn modelId="{63012582-A4BB-4350-ABB0-6E51B9200906}" srcId="{96410FD6-A5EF-4E30-9F92-C9533D68ED8D}" destId="{8288A283-5745-4CB9-90AB-B8B7D1D4466D}" srcOrd="1" destOrd="0" parTransId="{99B36F17-F1A7-47D0-9574-17EAB1EF2CEA}" sibTransId="{6E6B4DEC-F4BE-4C8F-8FFC-C3FACA883E96}"/>
    <dgm:cxn modelId="{678EFE93-346E-49FC-8C01-BC0C6F854D4F}" type="presOf" srcId="{599475F0-D26A-4CDB-8AD6-4C7D2DC8162A}" destId="{5087C8BF-20D6-44CD-86DC-902C44C39467}" srcOrd="1" destOrd="0" presId="urn:microsoft.com/office/officeart/2005/8/layout/process5"/>
    <dgm:cxn modelId="{FB28EE94-A75A-4E72-A2F3-D0865398A936}" type="presOf" srcId="{980E18D7-4570-4DCB-8E0D-94437C5FC876}" destId="{672BFD85-3073-4624-B656-79DEDE0FF562}" srcOrd="0" destOrd="0" presId="urn:microsoft.com/office/officeart/2005/8/layout/process5"/>
    <dgm:cxn modelId="{F0BD749D-6E29-4265-9990-64072136BC13}" type="presOf" srcId="{35E361EA-8AA7-454D-8FE7-BE8C4FB0D5BD}" destId="{D4681A32-1B93-437F-99AC-7B300635AAD7}" srcOrd="0" destOrd="0" presId="urn:microsoft.com/office/officeart/2005/8/layout/process5"/>
    <dgm:cxn modelId="{41BCF6A0-5312-4244-A681-322ACB0B988A}" type="presOf" srcId="{534DA4BE-07A8-403D-BE79-700C39943301}" destId="{DE707EBA-BB34-4DAF-BC29-010419C618DC}" srcOrd="0" destOrd="0" presId="urn:microsoft.com/office/officeart/2005/8/layout/process5"/>
    <dgm:cxn modelId="{D2C061A5-7C84-43E3-80CB-A14C7924E2D8}" type="presOf" srcId="{122551F1-D259-4F35-9FBE-10C6B4BB55D7}" destId="{7B72B843-776E-4075-9682-0B88A9D60DC9}" srcOrd="0" destOrd="0" presId="urn:microsoft.com/office/officeart/2005/8/layout/process5"/>
    <dgm:cxn modelId="{CB4094A6-F6A3-499D-9B98-8609AE4EC7FD}" type="presOf" srcId="{599475F0-D26A-4CDB-8AD6-4C7D2DC8162A}" destId="{40ED1928-A0B8-4FEF-825B-5BE496D4B1B8}" srcOrd="0" destOrd="0" presId="urn:microsoft.com/office/officeart/2005/8/layout/process5"/>
    <dgm:cxn modelId="{DCD87DAC-80E9-4E71-85DB-D8948B2259E0}" type="presOf" srcId="{EA82E5BF-F561-453E-A111-460AFD6A4FA0}" destId="{7B485AB9-BEB2-4E46-BF68-D565B9FE5BB1}" srcOrd="1" destOrd="0" presId="urn:microsoft.com/office/officeart/2005/8/layout/process5"/>
    <dgm:cxn modelId="{F9EFFBBB-7FCB-48C1-8E3D-8D4760280777}" type="presOf" srcId="{443860BD-6264-4431-836F-861AA02FFC27}" destId="{FEAB0AE4-F5EA-430A-AEF7-300F2212E2B6}" srcOrd="1" destOrd="0" presId="urn:microsoft.com/office/officeart/2005/8/layout/process5"/>
    <dgm:cxn modelId="{E7AA09C5-6F79-4633-A53E-915E9204B0AD}" srcId="{96410FD6-A5EF-4E30-9F92-C9533D68ED8D}" destId="{534DA4BE-07A8-403D-BE79-700C39943301}" srcOrd="7" destOrd="0" parTransId="{B94BD606-AC3B-4533-B0AD-D111796C9489}" sibTransId="{FA29CD64-B706-45A0-BE41-10233D962402}"/>
    <dgm:cxn modelId="{B97E6CCE-7092-4D04-BFE4-EF8DABCC62DB}" srcId="{96410FD6-A5EF-4E30-9F92-C9533D68ED8D}" destId="{980E18D7-4570-4DCB-8E0D-94437C5FC876}" srcOrd="5" destOrd="0" parTransId="{004FF549-12DE-4A6F-B5C8-D275BD2A4038}" sibTransId="{7BF0335A-86C4-4E76-B980-6BC9AB4537FE}"/>
    <dgm:cxn modelId="{DBFD3CD0-8F93-4509-B182-7CAE71E5ECEF}" type="presOf" srcId="{6E6B4DEC-F4BE-4C8F-8FFC-C3FACA883E96}" destId="{F8CA20A1-58AB-4A9E-B168-121302B399CF}" srcOrd="1" destOrd="0" presId="urn:microsoft.com/office/officeart/2005/8/layout/process5"/>
    <dgm:cxn modelId="{E6A20CD3-595C-4F96-B852-3C236BF949D0}" type="presOf" srcId="{FF5596F8-CCB2-4226-9746-9E4C446B9751}" destId="{8F2C99E4-3784-4230-972A-B73DAD81252B}" srcOrd="1" destOrd="0" presId="urn:microsoft.com/office/officeart/2005/8/layout/process5"/>
    <dgm:cxn modelId="{B4B866D6-3261-45F2-8D1A-D1A67948DA21}" srcId="{96410FD6-A5EF-4E30-9F92-C9533D68ED8D}" destId="{35E361EA-8AA7-454D-8FE7-BE8C4FB0D5BD}" srcOrd="2" destOrd="0" parTransId="{50EAC28F-F2D0-48C5-8396-6C22C1F95C28}" sibTransId="{443860BD-6264-4431-836F-861AA02FFC27}"/>
    <dgm:cxn modelId="{49B1B3E0-D4FA-417C-8C75-89D6D8EB9E21}" srcId="{96410FD6-A5EF-4E30-9F92-C9533D68ED8D}" destId="{902392ED-25F3-44F8-8A4A-EC2E3682F9A4}" srcOrd="0" destOrd="0" parTransId="{31B11FC5-05C8-42EF-93F8-A2E94BFC23A1}" sibTransId="{57384A3B-09BC-4CC3-8C4F-287ADEFC61AE}"/>
    <dgm:cxn modelId="{6CF7B1F4-E61C-4DA9-ABCD-703F6FC9FB63}" type="presOf" srcId="{8288A283-5745-4CB9-90AB-B8B7D1D4466D}" destId="{739C0C71-A66D-440A-93C6-1C310F717964}" srcOrd="0" destOrd="0" presId="urn:microsoft.com/office/officeart/2005/8/layout/process5"/>
    <dgm:cxn modelId="{C15E55FA-3C50-4D5F-BB11-1928A78E0F09}" type="presOf" srcId="{FF5596F8-CCB2-4226-9746-9E4C446B9751}" destId="{20C6C4D9-696E-44A0-8538-9E8303AC973C}" srcOrd="0" destOrd="0" presId="urn:microsoft.com/office/officeart/2005/8/layout/process5"/>
    <dgm:cxn modelId="{33EC04FE-498A-4C4C-81E2-D216CFF20FCE}" type="presOf" srcId="{57384A3B-09BC-4CC3-8C4F-287ADEFC61AE}" destId="{50FF01EF-CA3B-488A-B72C-4BAE1D4CC012}" srcOrd="1" destOrd="0" presId="urn:microsoft.com/office/officeart/2005/8/layout/process5"/>
    <dgm:cxn modelId="{767A7CAF-13B4-49C2-BAE2-D817E7C30DBB}" type="presParOf" srcId="{33011FBA-6184-4103-823A-A6B2B75CBAFC}" destId="{51871AC8-1F6B-405C-BB72-6052EEEF684B}" srcOrd="0" destOrd="0" presId="urn:microsoft.com/office/officeart/2005/8/layout/process5"/>
    <dgm:cxn modelId="{9FF1D28E-F068-4FB7-9DBF-69BEFFAD5FEB}" type="presParOf" srcId="{33011FBA-6184-4103-823A-A6B2B75CBAFC}" destId="{12DF3BA9-071D-48B6-BC2D-72BDDFEF385C}" srcOrd="1" destOrd="0" presId="urn:microsoft.com/office/officeart/2005/8/layout/process5"/>
    <dgm:cxn modelId="{6280B1E5-30B3-4A50-A6C6-3BA6AE38106B}" type="presParOf" srcId="{12DF3BA9-071D-48B6-BC2D-72BDDFEF385C}" destId="{50FF01EF-CA3B-488A-B72C-4BAE1D4CC012}" srcOrd="0" destOrd="0" presId="urn:microsoft.com/office/officeart/2005/8/layout/process5"/>
    <dgm:cxn modelId="{8F3E9015-3256-443D-A430-6E5988BE7FAB}" type="presParOf" srcId="{33011FBA-6184-4103-823A-A6B2B75CBAFC}" destId="{739C0C71-A66D-440A-93C6-1C310F717964}" srcOrd="2" destOrd="0" presId="urn:microsoft.com/office/officeart/2005/8/layout/process5"/>
    <dgm:cxn modelId="{5192254C-04BF-437D-83BC-C73C52A6B233}" type="presParOf" srcId="{33011FBA-6184-4103-823A-A6B2B75CBAFC}" destId="{DD6E1FA0-A36E-434A-BBA6-B480644E4A9C}" srcOrd="3" destOrd="0" presId="urn:microsoft.com/office/officeart/2005/8/layout/process5"/>
    <dgm:cxn modelId="{8C2C650F-821A-43A8-9424-54E1645358E0}" type="presParOf" srcId="{DD6E1FA0-A36E-434A-BBA6-B480644E4A9C}" destId="{F8CA20A1-58AB-4A9E-B168-121302B399CF}" srcOrd="0" destOrd="0" presId="urn:microsoft.com/office/officeart/2005/8/layout/process5"/>
    <dgm:cxn modelId="{01442DC8-B1EA-4B79-B150-0BEF2579136F}" type="presParOf" srcId="{33011FBA-6184-4103-823A-A6B2B75CBAFC}" destId="{D4681A32-1B93-437F-99AC-7B300635AAD7}" srcOrd="4" destOrd="0" presId="urn:microsoft.com/office/officeart/2005/8/layout/process5"/>
    <dgm:cxn modelId="{5DD4C49B-87E0-4D78-8CBE-612C46F9F924}" type="presParOf" srcId="{33011FBA-6184-4103-823A-A6B2B75CBAFC}" destId="{9F5D7624-420B-4D25-A18A-C301D80B0135}" srcOrd="5" destOrd="0" presId="urn:microsoft.com/office/officeart/2005/8/layout/process5"/>
    <dgm:cxn modelId="{F3EF3C83-A304-4D30-A79A-357FD6FFA40F}" type="presParOf" srcId="{9F5D7624-420B-4D25-A18A-C301D80B0135}" destId="{FEAB0AE4-F5EA-430A-AEF7-300F2212E2B6}" srcOrd="0" destOrd="0" presId="urn:microsoft.com/office/officeart/2005/8/layout/process5"/>
    <dgm:cxn modelId="{C984D832-20B8-455D-9DA7-85BB6FF5950F}" type="presParOf" srcId="{33011FBA-6184-4103-823A-A6B2B75CBAFC}" destId="{F5F3FF29-1718-409B-AFC4-64CD42F0EB90}" srcOrd="6" destOrd="0" presId="urn:microsoft.com/office/officeart/2005/8/layout/process5"/>
    <dgm:cxn modelId="{A5C95690-998B-4F4D-90EC-9E6C0E6D6AA5}" type="presParOf" srcId="{33011FBA-6184-4103-823A-A6B2B75CBAFC}" destId="{20C6C4D9-696E-44A0-8538-9E8303AC973C}" srcOrd="7" destOrd="0" presId="urn:microsoft.com/office/officeart/2005/8/layout/process5"/>
    <dgm:cxn modelId="{E317FADD-B665-4FEA-8C3D-8F4A50C72C75}" type="presParOf" srcId="{20C6C4D9-696E-44A0-8538-9E8303AC973C}" destId="{8F2C99E4-3784-4230-972A-B73DAD81252B}" srcOrd="0" destOrd="0" presId="urn:microsoft.com/office/officeart/2005/8/layout/process5"/>
    <dgm:cxn modelId="{3CB27A87-7F65-4BDC-8AD9-C6DFFF08A380}" type="presParOf" srcId="{33011FBA-6184-4103-823A-A6B2B75CBAFC}" destId="{7B72B843-776E-4075-9682-0B88A9D60DC9}" srcOrd="8" destOrd="0" presId="urn:microsoft.com/office/officeart/2005/8/layout/process5"/>
    <dgm:cxn modelId="{E5C9CB4B-8FB2-4F85-90D2-C8D7077E81C7}" type="presParOf" srcId="{33011FBA-6184-4103-823A-A6B2B75CBAFC}" destId="{05AD224C-9E37-4E4F-8C39-8BBACDDF2A01}" srcOrd="9" destOrd="0" presId="urn:microsoft.com/office/officeart/2005/8/layout/process5"/>
    <dgm:cxn modelId="{EDD48B4C-C208-4DAD-9D5D-139A8BE59138}" type="presParOf" srcId="{05AD224C-9E37-4E4F-8C39-8BBACDDF2A01}" destId="{7B485AB9-BEB2-4E46-BF68-D565B9FE5BB1}" srcOrd="0" destOrd="0" presId="urn:microsoft.com/office/officeart/2005/8/layout/process5"/>
    <dgm:cxn modelId="{0A487B2B-37F3-40B3-B2ED-7DBA3B678436}" type="presParOf" srcId="{33011FBA-6184-4103-823A-A6B2B75CBAFC}" destId="{672BFD85-3073-4624-B656-79DEDE0FF562}" srcOrd="10" destOrd="0" presId="urn:microsoft.com/office/officeart/2005/8/layout/process5"/>
    <dgm:cxn modelId="{8D266E53-77F9-451C-A8C0-5098EF3D5EF6}" type="presParOf" srcId="{33011FBA-6184-4103-823A-A6B2B75CBAFC}" destId="{DFE70A02-B40F-4BB2-A946-E9DE10342134}" srcOrd="11" destOrd="0" presId="urn:microsoft.com/office/officeart/2005/8/layout/process5"/>
    <dgm:cxn modelId="{30A2082E-7319-47C6-B8A8-81CCFDAA8062}" type="presParOf" srcId="{DFE70A02-B40F-4BB2-A946-E9DE10342134}" destId="{8D6DC67F-757C-4EB5-B442-3705CA32B782}" srcOrd="0" destOrd="0" presId="urn:microsoft.com/office/officeart/2005/8/layout/process5"/>
    <dgm:cxn modelId="{4D3AB45C-A057-4739-BC25-644E5F30A25A}" type="presParOf" srcId="{33011FBA-6184-4103-823A-A6B2B75CBAFC}" destId="{5845C409-5F63-4E34-9DF4-BD0686447089}" srcOrd="12" destOrd="0" presId="urn:microsoft.com/office/officeart/2005/8/layout/process5"/>
    <dgm:cxn modelId="{A50B7DD1-54F1-49D6-BAE0-4A82FC16C0D2}" type="presParOf" srcId="{33011FBA-6184-4103-823A-A6B2B75CBAFC}" destId="{40ED1928-A0B8-4FEF-825B-5BE496D4B1B8}" srcOrd="13" destOrd="0" presId="urn:microsoft.com/office/officeart/2005/8/layout/process5"/>
    <dgm:cxn modelId="{F304BF60-0D6E-41C9-8FBF-EC8D47D46986}" type="presParOf" srcId="{40ED1928-A0B8-4FEF-825B-5BE496D4B1B8}" destId="{5087C8BF-20D6-44CD-86DC-902C44C39467}" srcOrd="0" destOrd="0" presId="urn:microsoft.com/office/officeart/2005/8/layout/process5"/>
    <dgm:cxn modelId="{B90CE810-2FA6-4FF2-8998-51E82A12FB6C}" type="presParOf" srcId="{33011FBA-6184-4103-823A-A6B2B75CBAFC}" destId="{DE707EBA-BB34-4DAF-BC29-010419C618DC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71AC8-1F6B-405C-BB72-6052EEEF684B}">
      <dsp:nvSpPr>
        <dsp:cNvPr id="0" name=""/>
        <dsp:cNvSpPr/>
      </dsp:nvSpPr>
      <dsp:spPr>
        <a:xfrm>
          <a:off x="355740" y="1220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1. Determination of the project Idea.</a:t>
          </a:r>
        </a:p>
      </dsp:txBody>
      <dsp:txXfrm>
        <a:off x="383052" y="28532"/>
        <a:ext cx="1499518" cy="877861"/>
      </dsp:txXfrm>
    </dsp:sp>
    <dsp:sp modelId="{12DF3BA9-071D-48B6-BC2D-72BDDFEF385C}">
      <dsp:nvSpPr>
        <dsp:cNvPr id="0" name=""/>
        <dsp:cNvSpPr/>
      </dsp:nvSpPr>
      <dsp:spPr>
        <a:xfrm>
          <a:off x="2046647" y="274749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>
        <a:off x="2046647" y="351834"/>
        <a:ext cx="230635" cy="231257"/>
      </dsp:txXfrm>
    </dsp:sp>
    <dsp:sp modelId="{739C0C71-A66D-440A-93C6-1C310F717964}">
      <dsp:nvSpPr>
        <dsp:cNvPr id="0" name=""/>
        <dsp:cNvSpPr/>
      </dsp:nvSpPr>
      <dsp:spPr>
        <a:xfrm>
          <a:off x="2531539" y="1220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2. Obtaining all the required drawings from Nablus Municipality.</a:t>
          </a:r>
        </a:p>
      </dsp:txBody>
      <dsp:txXfrm>
        <a:off x="2558851" y="28532"/>
        <a:ext cx="1499518" cy="877861"/>
      </dsp:txXfrm>
    </dsp:sp>
    <dsp:sp modelId="{DD6E1FA0-A36E-434A-BBA6-B480644E4A9C}">
      <dsp:nvSpPr>
        <dsp:cNvPr id="0" name=""/>
        <dsp:cNvSpPr/>
      </dsp:nvSpPr>
      <dsp:spPr>
        <a:xfrm>
          <a:off x="4222446" y="274749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>
        <a:off x="4222446" y="351834"/>
        <a:ext cx="230635" cy="231257"/>
      </dsp:txXfrm>
    </dsp:sp>
    <dsp:sp modelId="{D4681A32-1B93-437F-99AC-7B300635AAD7}">
      <dsp:nvSpPr>
        <dsp:cNvPr id="0" name=""/>
        <dsp:cNvSpPr/>
      </dsp:nvSpPr>
      <dsp:spPr>
        <a:xfrm>
          <a:off x="4707338" y="1220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3.making a couple of meetings with different</a:t>
          </a:r>
          <a:endParaRPr lang="ar-SY" sz="1200" b="1" kern="1200" dirty="0">
            <a:solidFill>
              <a:schemeClr val="tx1"/>
            </a:solidFill>
            <a:latin typeface="Manjari" panose="02000503000000000000" pitchFamily="2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Municipal Engineers. </a:t>
          </a:r>
        </a:p>
      </dsp:txBody>
      <dsp:txXfrm>
        <a:off x="4734650" y="28532"/>
        <a:ext cx="1499518" cy="877861"/>
      </dsp:txXfrm>
    </dsp:sp>
    <dsp:sp modelId="{9F5D7624-420B-4D25-A18A-C301D80B0135}">
      <dsp:nvSpPr>
        <dsp:cNvPr id="0" name=""/>
        <dsp:cNvSpPr/>
      </dsp:nvSpPr>
      <dsp:spPr>
        <a:xfrm rot="5400000">
          <a:off x="5319670" y="1042495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 rot="-5400000">
        <a:off x="5368781" y="1070470"/>
        <a:ext cx="231257" cy="230635"/>
      </dsp:txXfrm>
    </dsp:sp>
    <dsp:sp modelId="{F5F3FF29-1718-409B-AFC4-64CD42F0EB90}">
      <dsp:nvSpPr>
        <dsp:cNvPr id="0" name=""/>
        <dsp:cNvSpPr/>
      </dsp:nvSpPr>
      <dsp:spPr>
        <a:xfrm>
          <a:off x="4707338" y="1555362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4. Selection of the study area using GIS maps.</a:t>
          </a:r>
        </a:p>
      </dsp:txBody>
      <dsp:txXfrm>
        <a:off x="4734650" y="1582674"/>
        <a:ext cx="1499518" cy="877861"/>
      </dsp:txXfrm>
    </dsp:sp>
    <dsp:sp modelId="{20C6C4D9-696E-44A0-8538-9E8303AC973C}">
      <dsp:nvSpPr>
        <dsp:cNvPr id="0" name=""/>
        <dsp:cNvSpPr/>
      </dsp:nvSpPr>
      <dsp:spPr>
        <a:xfrm rot="10800000">
          <a:off x="4241095" y="1828891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 rot="10800000">
        <a:off x="4339938" y="1905976"/>
        <a:ext cx="230635" cy="231257"/>
      </dsp:txXfrm>
    </dsp:sp>
    <dsp:sp modelId="{7B72B843-776E-4075-9682-0B88A9D60DC9}">
      <dsp:nvSpPr>
        <dsp:cNvPr id="0" name=""/>
        <dsp:cNvSpPr/>
      </dsp:nvSpPr>
      <dsp:spPr>
        <a:xfrm>
          <a:off x="2531539" y="1555362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5. Computing of the hydraulic loads</a:t>
          </a:r>
        </a:p>
      </dsp:txBody>
      <dsp:txXfrm>
        <a:off x="2558851" y="1582674"/>
        <a:ext cx="1499518" cy="877861"/>
      </dsp:txXfrm>
    </dsp:sp>
    <dsp:sp modelId="{05AD224C-9E37-4E4F-8C39-8BBACDDF2A01}">
      <dsp:nvSpPr>
        <dsp:cNvPr id="0" name=""/>
        <dsp:cNvSpPr/>
      </dsp:nvSpPr>
      <dsp:spPr>
        <a:xfrm rot="10800000">
          <a:off x="2065296" y="1828891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 rot="10800000">
        <a:off x="2164139" y="1905976"/>
        <a:ext cx="230635" cy="231257"/>
      </dsp:txXfrm>
    </dsp:sp>
    <dsp:sp modelId="{672BFD85-3073-4624-B656-79DEDE0FF562}">
      <dsp:nvSpPr>
        <dsp:cNvPr id="0" name=""/>
        <dsp:cNvSpPr/>
      </dsp:nvSpPr>
      <dsp:spPr>
        <a:xfrm>
          <a:off x="355740" y="1555362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6. Data input/entry to network using SewerCAD</a:t>
          </a:r>
        </a:p>
      </dsp:txBody>
      <dsp:txXfrm>
        <a:off x="383052" y="1582674"/>
        <a:ext cx="1499518" cy="877861"/>
      </dsp:txXfrm>
    </dsp:sp>
    <dsp:sp modelId="{DFE70A02-B40F-4BB2-A946-E9DE10342134}">
      <dsp:nvSpPr>
        <dsp:cNvPr id="0" name=""/>
        <dsp:cNvSpPr/>
      </dsp:nvSpPr>
      <dsp:spPr>
        <a:xfrm rot="5400000">
          <a:off x="968072" y="2596638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 rot="-5400000">
        <a:off x="1017183" y="2624613"/>
        <a:ext cx="231257" cy="230635"/>
      </dsp:txXfrm>
    </dsp:sp>
    <dsp:sp modelId="{5845C409-5F63-4E34-9DF4-BD0686447089}">
      <dsp:nvSpPr>
        <dsp:cNvPr id="0" name=""/>
        <dsp:cNvSpPr/>
      </dsp:nvSpPr>
      <dsp:spPr>
        <a:xfrm>
          <a:off x="355740" y="3109505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7. Analysis the current network</a:t>
          </a:r>
        </a:p>
      </dsp:txBody>
      <dsp:txXfrm>
        <a:off x="383052" y="3136817"/>
        <a:ext cx="1499518" cy="877861"/>
      </dsp:txXfrm>
    </dsp:sp>
    <dsp:sp modelId="{40ED1928-A0B8-4FEF-825B-5BE496D4B1B8}">
      <dsp:nvSpPr>
        <dsp:cNvPr id="0" name=""/>
        <dsp:cNvSpPr/>
      </dsp:nvSpPr>
      <dsp:spPr>
        <a:xfrm>
          <a:off x="2046647" y="3383034"/>
          <a:ext cx="329478" cy="385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tx1"/>
            </a:solidFill>
          </a:endParaRPr>
        </a:p>
      </dsp:txBody>
      <dsp:txXfrm>
        <a:off x="2046647" y="3460119"/>
        <a:ext cx="230635" cy="231257"/>
      </dsp:txXfrm>
    </dsp:sp>
    <dsp:sp modelId="{DE707EBA-BB34-4DAF-BC29-010419C618DC}">
      <dsp:nvSpPr>
        <dsp:cNvPr id="0" name=""/>
        <dsp:cNvSpPr/>
      </dsp:nvSpPr>
      <dsp:spPr>
        <a:xfrm>
          <a:off x="2531539" y="3109505"/>
          <a:ext cx="1554142" cy="9324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8. Redesign the network and calculate the </a:t>
          </a:r>
          <a:r>
            <a:rPr lang="en-GB" sz="1200" b="1" kern="1200" dirty="0">
              <a:solidFill>
                <a:schemeClr val="tx1"/>
              </a:solidFill>
              <a:latin typeface="Manjari" panose="02000503000000000000" pitchFamily="2" charset="0"/>
              <a:cs typeface="Manjari" panose="02000503000000000000" pitchFamily="2" charset="0"/>
            </a:rPr>
            <a:t>cost</a:t>
          </a:r>
          <a:endParaRPr lang="en-US" sz="1200" b="1" kern="1200" dirty="0">
            <a:solidFill>
              <a:schemeClr val="tx1"/>
            </a:solidFill>
            <a:latin typeface="Manjari" panose="02000503000000000000" pitchFamily="2" charset="0"/>
            <a:cs typeface="Manjari" panose="02000503000000000000" pitchFamily="2" charset="0"/>
          </a:endParaRPr>
        </a:p>
      </dsp:txBody>
      <dsp:txXfrm>
        <a:off x="2558851" y="3136817"/>
        <a:ext cx="1499518" cy="877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70730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Google Shape;309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6" name="Google Shape;309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0311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Google Shape;3324;ga43be9d971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5" name="Google Shape;3325;ga43be9d971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81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Google Shape;3324;ga43be9d971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5" name="Google Shape;3325;ga43be9d971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8115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5" name="Google Shape;3335;ga43be9d971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6" name="Google Shape;3336;ga43be9d971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785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1" name="Google Shape;3341;ga43be9d971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2" name="Google Shape;3342;ga43be9d971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4407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8442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4" name="Google Shape;3424;ga43be9d971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5" name="Google Shape;3425;ga43be9d971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965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Google Shape;3126;g9e7b24d74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7" name="Google Shape;3127;g9e7b24d74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88678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Google Shape;3324;ga43be9d971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5" name="Google Shape;3325;ga43be9d971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3254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8451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3544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8" name="Google Shape;3108;g9aae1a292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9" name="Google Shape;3109;g9aae1a292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77100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3044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04785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9372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1991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16287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42513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35284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94675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519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7818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Google Shape;3126;g9e7b24d74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7" name="Google Shape;3127;g9e7b24d74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21213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53531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2536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79994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g9ac7ea12a4_0_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3" name="Google Shape;3353;g9ac7ea12a4_0_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33069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5" name="Google Shape;3335;ga43be9d971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6" name="Google Shape;3336;ga43be9d971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1164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Google Shape;3324;ga43be9d971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5" name="Google Shape;3325;ga43be9d971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7731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Google Shape;3126;g9e7b24d74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7" name="Google Shape;3127;g9e7b24d74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3288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Google Shape;3126;g9e7b24d74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7" name="Google Shape;3127;g9e7b24d74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229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0" name="Google Shape;3290;g9ac7ea12a4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1" name="Google Shape;3291;g9ac7ea12a4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6080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Google Shape;3126;g9e7b24d74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7" name="Google Shape;3127;g9e7b24d74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5920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Google Shape;3324;ga43be9d971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5" name="Google Shape;3325;ga43be9d971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8509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3316" y="0"/>
            <a:ext cx="9164698" cy="5208136"/>
            <a:chOff x="-13316" y="0"/>
            <a:chExt cx="9164698" cy="5208136"/>
          </a:xfrm>
        </p:grpSpPr>
        <p:sp>
          <p:nvSpPr>
            <p:cNvPr id="10" name="Google Shape;10;p2"/>
            <p:cNvSpPr/>
            <p:nvPr/>
          </p:nvSpPr>
          <p:spPr>
            <a:xfrm rot="5400000">
              <a:off x="-335338" y="3242300"/>
              <a:ext cx="2223230" cy="1579186"/>
            </a:xfrm>
            <a:custGeom>
              <a:avLst/>
              <a:gdLst/>
              <a:ahLst/>
              <a:cxnLst/>
              <a:rect l="l" t="t" r="r" b="b"/>
              <a:pathLst>
                <a:path w="19872" h="14115" extrusionOk="0">
                  <a:moveTo>
                    <a:pt x="17580" y="1"/>
                  </a:moveTo>
                  <a:cubicBezTo>
                    <a:pt x="15754" y="1"/>
                    <a:pt x="14606" y="2651"/>
                    <a:pt x="16189" y="6230"/>
                  </a:cubicBezTo>
                  <a:cubicBezTo>
                    <a:pt x="16973" y="7970"/>
                    <a:pt x="15814" y="9152"/>
                    <a:pt x="14477" y="9152"/>
                  </a:cubicBezTo>
                  <a:cubicBezTo>
                    <a:pt x="13625" y="9152"/>
                    <a:pt x="12700" y="8672"/>
                    <a:pt x="12159" y="7550"/>
                  </a:cubicBezTo>
                  <a:cubicBezTo>
                    <a:pt x="11482" y="6181"/>
                    <a:pt x="10157" y="5415"/>
                    <a:pt x="8843" y="5415"/>
                  </a:cubicBezTo>
                  <a:cubicBezTo>
                    <a:pt x="7388" y="5415"/>
                    <a:pt x="5948" y="6354"/>
                    <a:pt x="5420" y="8454"/>
                  </a:cubicBezTo>
                  <a:cubicBezTo>
                    <a:pt x="4619" y="11650"/>
                    <a:pt x="2571" y="14115"/>
                    <a:pt x="0" y="14115"/>
                  </a:cubicBezTo>
                  <a:lnTo>
                    <a:pt x="19871" y="14115"/>
                  </a:lnTo>
                  <a:lnTo>
                    <a:pt x="19593" y="983"/>
                  </a:lnTo>
                  <a:cubicBezTo>
                    <a:pt x="18898" y="306"/>
                    <a:pt x="18200" y="1"/>
                    <a:pt x="175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flipH="1">
              <a:off x="6118235" y="0"/>
              <a:ext cx="3025768" cy="2023351"/>
            </a:xfrm>
            <a:custGeom>
              <a:avLst/>
              <a:gdLst/>
              <a:ahLst/>
              <a:cxnLst/>
              <a:rect l="l" t="t" r="r" b="b"/>
              <a:pathLst>
                <a:path w="25325" h="16935" extrusionOk="0">
                  <a:moveTo>
                    <a:pt x="1" y="0"/>
                  </a:moveTo>
                  <a:lnTo>
                    <a:pt x="1" y="16536"/>
                  </a:lnTo>
                  <a:cubicBezTo>
                    <a:pt x="809" y="16817"/>
                    <a:pt x="1503" y="16935"/>
                    <a:pt x="2110" y="16935"/>
                  </a:cubicBezTo>
                  <a:cubicBezTo>
                    <a:pt x="5299" y="16935"/>
                    <a:pt x="6085" y="13681"/>
                    <a:pt x="8364" y="13681"/>
                  </a:cubicBezTo>
                  <a:cubicBezTo>
                    <a:pt x="8710" y="13681"/>
                    <a:pt x="9091" y="13756"/>
                    <a:pt x="9519" y="13929"/>
                  </a:cubicBezTo>
                  <a:cubicBezTo>
                    <a:pt x="10552" y="14339"/>
                    <a:pt x="11392" y="14518"/>
                    <a:pt x="12083" y="14518"/>
                  </a:cubicBezTo>
                  <a:cubicBezTo>
                    <a:pt x="16729" y="14518"/>
                    <a:pt x="14586" y="6431"/>
                    <a:pt x="18874" y="6431"/>
                  </a:cubicBezTo>
                  <a:cubicBezTo>
                    <a:pt x="19024" y="6431"/>
                    <a:pt x="19183" y="6441"/>
                    <a:pt x="19349" y="6462"/>
                  </a:cubicBezTo>
                  <a:cubicBezTo>
                    <a:pt x="19633" y="6495"/>
                    <a:pt x="19899" y="6510"/>
                    <a:pt x="20148" y="6510"/>
                  </a:cubicBezTo>
                  <a:cubicBezTo>
                    <a:pt x="24889" y="6510"/>
                    <a:pt x="23476" y="824"/>
                    <a:pt x="253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0" y="0"/>
              <a:ext cx="3448062" cy="2305785"/>
            </a:xfrm>
            <a:custGeom>
              <a:avLst/>
              <a:gdLst/>
              <a:ahLst/>
              <a:cxnLst/>
              <a:rect l="l" t="t" r="r" b="b"/>
              <a:pathLst>
                <a:path w="25325" h="16935" extrusionOk="0">
                  <a:moveTo>
                    <a:pt x="1" y="0"/>
                  </a:moveTo>
                  <a:lnTo>
                    <a:pt x="1" y="16536"/>
                  </a:lnTo>
                  <a:cubicBezTo>
                    <a:pt x="809" y="16817"/>
                    <a:pt x="1503" y="16935"/>
                    <a:pt x="2110" y="16935"/>
                  </a:cubicBezTo>
                  <a:cubicBezTo>
                    <a:pt x="5299" y="16935"/>
                    <a:pt x="6085" y="13681"/>
                    <a:pt x="8364" y="13681"/>
                  </a:cubicBezTo>
                  <a:cubicBezTo>
                    <a:pt x="8710" y="13681"/>
                    <a:pt x="9091" y="13756"/>
                    <a:pt x="9519" y="13929"/>
                  </a:cubicBezTo>
                  <a:cubicBezTo>
                    <a:pt x="10552" y="14339"/>
                    <a:pt x="11392" y="14518"/>
                    <a:pt x="12083" y="14518"/>
                  </a:cubicBezTo>
                  <a:cubicBezTo>
                    <a:pt x="16729" y="14518"/>
                    <a:pt x="14586" y="6431"/>
                    <a:pt x="18874" y="6431"/>
                  </a:cubicBezTo>
                  <a:cubicBezTo>
                    <a:pt x="19024" y="6431"/>
                    <a:pt x="19183" y="6441"/>
                    <a:pt x="19349" y="6462"/>
                  </a:cubicBezTo>
                  <a:cubicBezTo>
                    <a:pt x="19633" y="6495"/>
                    <a:pt x="19899" y="6510"/>
                    <a:pt x="20148" y="6510"/>
                  </a:cubicBezTo>
                  <a:cubicBezTo>
                    <a:pt x="24889" y="6510"/>
                    <a:pt x="23476" y="824"/>
                    <a:pt x="253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905501" y="2793747"/>
              <a:ext cx="3245871" cy="2349753"/>
            </a:xfrm>
            <a:custGeom>
              <a:avLst/>
              <a:gdLst/>
              <a:ahLst/>
              <a:cxnLst/>
              <a:rect l="l" t="t" r="r" b="b"/>
              <a:pathLst>
                <a:path w="26333" h="19063" extrusionOk="0">
                  <a:moveTo>
                    <a:pt x="25412" y="1"/>
                  </a:moveTo>
                  <a:cubicBezTo>
                    <a:pt x="22359" y="1"/>
                    <a:pt x="24734" y="5340"/>
                    <a:pt x="22109" y="5340"/>
                  </a:cubicBezTo>
                  <a:cubicBezTo>
                    <a:pt x="21690" y="5340"/>
                    <a:pt x="21144" y="5204"/>
                    <a:pt x="20427" y="4888"/>
                  </a:cubicBezTo>
                  <a:cubicBezTo>
                    <a:pt x="20150" y="4767"/>
                    <a:pt x="19905" y="4714"/>
                    <a:pt x="19685" y="4714"/>
                  </a:cubicBezTo>
                  <a:cubicBezTo>
                    <a:pt x="17927" y="4714"/>
                    <a:pt x="17797" y="8159"/>
                    <a:pt x="15642" y="8159"/>
                  </a:cubicBezTo>
                  <a:cubicBezTo>
                    <a:pt x="15202" y="8159"/>
                    <a:pt x="14676" y="8015"/>
                    <a:pt x="14035" y="7667"/>
                  </a:cubicBezTo>
                  <a:cubicBezTo>
                    <a:pt x="13530" y="7403"/>
                    <a:pt x="13035" y="7288"/>
                    <a:pt x="12567" y="7288"/>
                  </a:cubicBezTo>
                  <a:cubicBezTo>
                    <a:pt x="11003" y="7288"/>
                    <a:pt x="9742" y="8571"/>
                    <a:pt x="9449" y="9855"/>
                  </a:cubicBezTo>
                  <a:cubicBezTo>
                    <a:pt x="8824" y="12425"/>
                    <a:pt x="7573" y="14510"/>
                    <a:pt x="6287" y="14649"/>
                  </a:cubicBezTo>
                  <a:cubicBezTo>
                    <a:pt x="2813" y="15032"/>
                    <a:pt x="0" y="15830"/>
                    <a:pt x="0" y="19062"/>
                  </a:cubicBezTo>
                  <a:lnTo>
                    <a:pt x="26333" y="19062"/>
                  </a:lnTo>
                  <a:lnTo>
                    <a:pt x="26333" y="128"/>
                  </a:lnTo>
                  <a:cubicBezTo>
                    <a:pt x="25981" y="41"/>
                    <a:pt x="25676" y="1"/>
                    <a:pt x="254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7545725" y="4003000"/>
              <a:ext cx="1605658" cy="1140492"/>
            </a:xfrm>
            <a:custGeom>
              <a:avLst/>
              <a:gdLst/>
              <a:ahLst/>
              <a:cxnLst/>
              <a:rect l="l" t="t" r="r" b="b"/>
              <a:pathLst>
                <a:path w="19872" h="14115" extrusionOk="0">
                  <a:moveTo>
                    <a:pt x="17580" y="1"/>
                  </a:moveTo>
                  <a:cubicBezTo>
                    <a:pt x="15754" y="1"/>
                    <a:pt x="14606" y="2651"/>
                    <a:pt x="16189" y="6230"/>
                  </a:cubicBezTo>
                  <a:cubicBezTo>
                    <a:pt x="16973" y="7970"/>
                    <a:pt x="15814" y="9152"/>
                    <a:pt x="14477" y="9152"/>
                  </a:cubicBezTo>
                  <a:cubicBezTo>
                    <a:pt x="13625" y="9152"/>
                    <a:pt x="12700" y="8672"/>
                    <a:pt x="12159" y="7550"/>
                  </a:cubicBezTo>
                  <a:cubicBezTo>
                    <a:pt x="11482" y="6181"/>
                    <a:pt x="10157" y="5415"/>
                    <a:pt x="8843" y="5415"/>
                  </a:cubicBezTo>
                  <a:cubicBezTo>
                    <a:pt x="7388" y="5415"/>
                    <a:pt x="5948" y="6354"/>
                    <a:pt x="5420" y="8454"/>
                  </a:cubicBezTo>
                  <a:cubicBezTo>
                    <a:pt x="4619" y="11650"/>
                    <a:pt x="2571" y="14115"/>
                    <a:pt x="0" y="14115"/>
                  </a:cubicBezTo>
                  <a:lnTo>
                    <a:pt x="19871" y="14115"/>
                  </a:lnTo>
                  <a:lnTo>
                    <a:pt x="19593" y="983"/>
                  </a:lnTo>
                  <a:cubicBezTo>
                    <a:pt x="18898" y="306"/>
                    <a:pt x="18200" y="1"/>
                    <a:pt x="175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0" y="4239925"/>
              <a:ext cx="2132607" cy="903576"/>
            </a:xfrm>
            <a:custGeom>
              <a:avLst/>
              <a:gdLst/>
              <a:ahLst/>
              <a:cxnLst/>
              <a:rect l="l" t="t" r="r" b="b"/>
              <a:pathLst>
                <a:path w="15176" h="6430" extrusionOk="0">
                  <a:moveTo>
                    <a:pt x="14851" y="1"/>
                  </a:moveTo>
                  <a:cubicBezTo>
                    <a:pt x="13065" y="1"/>
                    <a:pt x="13747" y="3704"/>
                    <a:pt x="11309" y="3704"/>
                  </a:cubicBezTo>
                  <a:cubicBezTo>
                    <a:pt x="10789" y="3704"/>
                    <a:pt x="10127" y="3536"/>
                    <a:pt x="9270" y="3128"/>
                  </a:cubicBezTo>
                  <a:cubicBezTo>
                    <a:pt x="8066" y="2566"/>
                    <a:pt x="6609" y="2262"/>
                    <a:pt x="5236" y="2262"/>
                  </a:cubicBezTo>
                  <a:cubicBezTo>
                    <a:pt x="2446" y="2262"/>
                    <a:pt x="1" y="3518"/>
                    <a:pt x="724" y="6429"/>
                  </a:cubicBezTo>
                  <a:lnTo>
                    <a:pt x="15175" y="6429"/>
                  </a:lnTo>
                  <a:lnTo>
                    <a:pt x="15175" y="37"/>
                  </a:lnTo>
                  <a:cubicBezTo>
                    <a:pt x="15059" y="13"/>
                    <a:pt x="14951" y="1"/>
                    <a:pt x="148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6524623" y="0"/>
              <a:ext cx="2619371" cy="1017382"/>
            </a:xfrm>
            <a:custGeom>
              <a:avLst/>
              <a:gdLst/>
              <a:ahLst/>
              <a:cxnLst/>
              <a:rect l="l" t="t" r="r" b="b"/>
              <a:pathLst>
                <a:path w="25360" h="9850" extrusionOk="0">
                  <a:moveTo>
                    <a:pt x="0" y="0"/>
                  </a:moveTo>
                  <a:cubicBezTo>
                    <a:pt x="710" y="2250"/>
                    <a:pt x="1522" y="3945"/>
                    <a:pt x="3789" y="3945"/>
                  </a:cubicBezTo>
                  <a:cubicBezTo>
                    <a:pt x="4182" y="3945"/>
                    <a:pt x="4620" y="3894"/>
                    <a:pt x="5108" y="3786"/>
                  </a:cubicBezTo>
                  <a:cubicBezTo>
                    <a:pt x="5297" y="3744"/>
                    <a:pt x="5474" y="3725"/>
                    <a:pt x="5643" y="3725"/>
                  </a:cubicBezTo>
                  <a:cubicBezTo>
                    <a:pt x="8212" y="3725"/>
                    <a:pt x="8708" y="8194"/>
                    <a:pt x="12434" y="8194"/>
                  </a:cubicBezTo>
                  <a:cubicBezTo>
                    <a:pt x="13207" y="8194"/>
                    <a:pt x="14118" y="8001"/>
                    <a:pt x="15216" y="7537"/>
                  </a:cubicBezTo>
                  <a:cubicBezTo>
                    <a:pt x="16209" y="7117"/>
                    <a:pt x="16981" y="6948"/>
                    <a:pt x="17615" y="6948"/>
                  </a:cubicBezTo>
                  <a:cubicBezTo>
                    <a:pt x="20241" y="6948"/>
                    <a:pt x="20510" y="9850"/>
                    <a:pt x="24406" y="9850"/>
                  </a:cubicBezTo>
                  <a:cubicBezTo>
                    <a:pt x="24702" y="9850"/>
                    <a:pt x="25019" y="9833"/>
                    <a:pt x="25360" y="9797"/>
                  </a:cubicBezTo>
                  <a:lnTo>
                    <a:pt x="253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>
              <a:off x="-26" y="5"/>
              <a:ext cx="2038372" cy="1475619"/>
            </a:xfrm>
            <a:custGeom>
              <a:avLst/>
              <a:gdLst/>
              <a:ahLst/>
              <a:cxnLst/>
              <a:rect l="l" t="t" r="r" b="b"/>
              <a:pathLst>
                <a:path w="26333" h="19063" extrusionOk="0">
                  <a:moveTo>
                    <a:pt x="25412" y="1"/>
                  </a:moveTo>
                  <a:cubicBezTo>
                    <a:pt x="22359" y="1"/>
                    <a:pt x="24734" y="5340"/>
                    <a:pt x="22109" y="5340"/>
                  </a:cubicBezTo>
                  <a:cubicBezTo>
                    <a:pt x="21690" y="5340"/>
                    <a:pt x="21144" y="5204"/>
                    <a:pt x="20427" y="4888"/>
                  </a:cubicBezTo>
                  <a:cubicBezTo>
                    <a:pt x="20150" y="4767"/>
                    <a:pt x="19905" y="4714"/>
                    <a:pt x="19685" y="4714"/>
                  </a:cubicBezTo>
                  <a:cubicBezTo>
                    <a:pt x="17927" y="4714"/>
                    <a:pt x="17797" y="8159"/>
                    <a:pt x="15642" y="8159"/>
                  </a:cubicBezTo>
                  <a:cubicBezTo>
                    <a:pt x="15202" y="8159"/>
                    <a:pt x="14676" y="8015"/>
                    <a:pt x="14035" y="7667"/>
                  </a:cubicBezTo>
                  <a:cubicBezTo>
                    <a:pt x="13530" y="7403"/>
                    <a:pt x="13035" y="7288"/>
                    <a:pt x="12567" y="7288"/>
                  </a:cubicBezTo>
                  <a:cubicBezTo>
                    <a:pt x="11003" y="7288"/>
                    <a:pt x="9742" y="8571"/>
                    <a:pt x="9449" y="9855"/>
                  </a:cubicBezTo>
                  <a:cubicBezTo>
                    <a:pt x="8824" y="12425"/>
                    <a:pt x="7573" y="14510"/>
                    <a:pt x="6287" y="14649"/>
                  </a:cubicBezTo>
                  <a:cubicBezTo>
                    <a:pt x="2813" y="15032"/>
                    <a:pt x="0" y="15830"/>
                    <a:pt x="0" y="19062"/>
                  </a:cubicBezTo>
                  <a:lnTo>
                    <a:pt x="26333" y="19062"/>
                  </a:lnTo>
                  <a:lnTo>
                    <a:pt x="26333" y="128"/>
                  </a:lnTo>
                  <a:cubicBezTo>
                    <a:pt x="25981" y="41"/>
                    <a:pt x="25676" y="1"/>
                    <a:pt x="254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" name="Google Shape;18;p2"/>
            <p:cNvGrpSpPr/>
            <p:nvPr/>
          </p:nvGrpSpPr>
          <p:grpSpPr>
            <a:xfrm>
              <a:off x="7855910" y="4"/>
              <a:ext cx="1280726" cy="3383675"/>
              <a:chOff x="9196698" y="950579"/>
              <a:chExt cx="1280726" cy="3383675"/>
            </a:xfrm>
          </p:grpSpPr>
          <p:sp>
            <p:nvSpPr>
              <p:cNvPr id="19" name="Google Shape;19;p2"/>
              <p:cNvSpPr/>
              <p:nvPr/>
            </p:nvSpPr>
            <p:spPr>
              <a:xfrm rot="10800000" flipH="1">
                <a:off x="9419903" y="2786190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70" y="0"/>
                      <a:pt x="1" y="103"/>
                      <a:pt x="1" y="209"/>
                    </a:cubicBezTo>
                    <a:cubicBezTo>
                      <a:pt x="1" y="348"/>
                      <a:pt x="70" y="417"/>
                      <a:pt x="209" y="417"/>
                    </a:cubicBezTo>
                    <a:cubicBezTo>
                      <a:pt x="315" y="417"/>
                      <a:pt x="418" y="348"/>
                      <a:pt x="418" y="209"/>
                    </a:cubicBezTo>
                    <a:cubicBezTo>
                      <a:pt x="418" y="103"/>
                      <a:pt x="315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10800000" flipH="1">
                <a:off x="9599228" y="2157664"/>
                <a:ext cx="26379" cy="26632"/>
              </a:xfrm>
              <a:custGeom>
                <a:avLst/>
                <a:gdLst/>
                <a:ahLst/>
                <a:cxnLst/>
                <a:rect l="l" t="t" r="r" b="b"/>
                <a:pathLst>
                  <a:path w="312" h="315" extrusionOk="0">
                    <a:moveTo>
                      <a:pt x="173" y="1"/>
                    </a:moveTo>
                    <a:cubicBezTo>
                      <a:pt x="70" y="1"/>
                      <a:pt x="0" y="70"/>
                      <a:pt x="0" y="140"/>
                    </a:cubicBezTo>
                    <a:cubicBezTo>
                      <a:pt x="0" y="245"/>
                      <a:pt x="70" y="315"/>
                      <a:pt x="173" y="315"/>
                    </a:cubicBezTo>
                    <a:cubicBezTo>
                      <a:pt x="242" y="315"/>
                      <a:pt x="312" y="245"/>
                      <a:pt x="312" y="140"/>
                    </a:cubicBezTo>
                    <a:cubicBezTo>
                      <a:pt x="312" y="70"/>
                      <a:pt x="242" y="1"/>
                      <a:pt x="1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 rot="10800000" flipH="1">
                <a:off x="9546302" y="3614502"/>
                <a:ext cx="44049" cy="47093"/>
              </a:xfrm>
              <a:custGeom>
                <a:avLst/>
                <a:gdLst/>
                <a:ahLst/>
                <a:cxnLst/>
                <a:rect l="l" t="t" r="r" b="b"/>
                <a:pathLst>
                  <a:path w="521" h="557" extrusionOk="0">
                    <a:moveTo>
                      <a:pt x="243" y="1"/>
                    </a:moveTo>
                    <a:cubicBezTo>
                      <a:pt x="104" y="1"/>
                      <a:pt x="1" y="140"/>
                      <a:pt x="1" y="279"/>
                    </a:cubicBezTo>
                    <a:cubicBezTo>
                      <a:pt x="1" y="418"/>
                      <a:pt x="104" y="557"/>
                      <a:pt x="243" y="557"/>
                    </a:cubicBezTo>
                    <a:cubicBezTo>
                      <a:pt x="382" y="557"/>
                      <a:pt x="521" y="418"/>
                      <a:pt x="521" y="279"/>
                    </a:cubicBezTo>
                    <a:cubicBezTo>
                      <a:pt x="521" y="140"/>
                      <a:pt x="382" y="1"/>
                      <a:pt x="2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 rot="10800000" flipH="1">
                <a:off x="9828268" y="3796617"/>
                <a:ext cx="38215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52" h="418" extrusionOk="0">
                    <a:moveTo>
                      <a:pt x="209" y="1"/>
                    </a:moveTo>
                    <a:cubicBezTo>
                      <a:pt x="104" y="1"/>
                      <a:pt x="1" y="104"/>
                      <a:pt x="1" y="209"/>
                    </a:cubicBezTo>
                    <a:cubicBezTo>
                      <a:pt x="1" y="348"/>
                      <a:pt x="104" y="418"/>
                      <a:pt x="209" y="418"/>
                    </a:cubicBezTo>
                    <a:cubicBezTo>
                      <a:pt x="348" y="418"/>
                      <a:pt x="451" y="348"/>
                      <a:pt x="451" y="209"/>
                    </a:cubicBezTo>
                    <a:cubicBezTo>
                      <a:pt x="451" y="104"/>
                      <a:pt x="348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 rot="10800000" flipH="1">
                <a:off x="10207125" y="3808369"/>
                <a:ext cx="26632" cy="26632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15" extrusionOk="0">
                    <a:moveTo>
                      <a:pt x="175" y="1"/>
                    </a:moveTo>
                    <a:cubicBezTo>
                      <a:pt x="69" y="1"/>
                      <a:pt x="0" y="70"/>
                      <a:pt x="0" y="140"/>
                    </a:cubicBezTo>
                    <a:cubicBezTo>
                      <a:pt x="0" y="245"/>
                      <a:pt x="69" y="315"/>
                      <a:pt x="175" y="315"/>
                    </a:cubicBezTo>
                    <a:cubicBezTo>
                      <a:pt x="245" y="315"/>
                      <a:pt x="314" y="245"/>
                      <a:pt x="314" y="140"/>
                    </a:cubicBezTo>
                    <a:cubicBezTo>
                      <a:pt x="314" y="70"/>
                      <a:pt x="245" y="1"/>
                      <a:pt x="1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 rot="10800000" flipH="1">
                <a:off x="9549176" y="3999362"/>
                <a:ext cx="82349" cy="79306"/>
              </a:xfrm>
              <a:custGeom>
                <a:avLst/>
                <a:gdLst/>
                <a:ahLst/>
                <a:cxnLst/>
                <a:rect l="l" t="t" r="r" b="b"/>
                <a:pathLst>
                  <a:path w="974" h="938" extrusionOk="0">
                    <a:moveTo>
                      <a:pt x="487" y="1"/>
                    </a:moveTo>
                    <a:cubicBezTo>
                      <a:pt x="209" y="1"/>
                      <a:pt x="0" y="209"/>
                      <a:pt x="0" y="487"/>
                    </a:cubicBezTo>
                    <a:cubicBezTo>
                      <a:pt x="0" y="729"/>
                      <a:pt x="209" y="937"/>
                      <a:pt x="487" y="937"/>
                    </a:cubicBezTo>
                    <a:cubicBezTo>
                      <a:pt x="731" y="937"/>
                      <a:pt x="973" y="729"/>
                      <a:pt x="973" y="487"/>
                    </a:cubicBezTo>
                    <a:cubicBezTo>
                      <a:pt x="973" y="209"/>
                      <a:pt x="731" y="1"/>
                      <a:pt x="4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 rot="10800000" flipH="1">
                <a:off x="9196698" y="3144502"/>
                <a:ext cx="29423" cy="29507"/>
              </a:xfrm>
              <a:custGeom>
                <a:avLst/>
                <a:gdLst/>
                <a:ahLst/>
                <a:cxnLst/>
                <a:rect l="l" t="t" r="r" b="b"/>
                <a:pathLst>
                  <a:path w="348" h="349" extrusionOk="0">
                    <a:moveTo>
                      <a:pt x="176" y="1"/>
                    </a:moveTo>
                    <a:cubicBezTo>
                      <a:pt x="70" y="1"/>
                      <a:pt x="1" y="70"/>
                      <a:pt x="1" y="173"/>
                    </a:cubicBezTo>
                    <a:cubicBezTo>
                      <a:pt x="1" y="242"/>
                      <a:pt x="70" y="348"/>
                      <a:pt x="176" y="348"/>
                    </a:cubicBezTo>
                    <a:cubicBezTo>
                      <a:pt x="245" y="348"/>
                      <a:pt x="348" y="242"/>
                      <a:pt x="348" y="173"/>
                    </a:cubicBezTo>
                    <a:cubicBezTo>
                      <a:pt x="348" y="70"/>
                      <a:pt x="245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 rot="10800000" flipH="1">
                <a:off x="9707787" y="1811104"/>
                <a:ext cx="35341" cy="35256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7" extrusionOk="0">
                    <a:moveTo>
                      <a:pt x="209" y="0"/>
                    </a:moveTo>
                    <a:cubicBezTo>
                      <a:pt x="106" y="0"/>
                      <a:pt x="0" y="69"/>
                      <a:pt x="0" y="208"/>
                    </a:cubicBezTo>
                    <a:cubicBezTo>
                      <a:pt x="0" y="311"/>
                      <a:pt x="106" y="417"/>
                      <a:pt x="209" y="417"/>
                    </a:cubicBezTo>
                    <a:cubicBezTo>
                      <a:pt x="314" y="417"/>
                      <a:pt x="417" y="311"/>
                      <a:pt x="417" y="208"/>
                    </a:cubicBezTo>
                    <a:cubicBezTo>
                      <a:pt x="417" y="69"/>
                      <a:pt x="314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 rot="10800000" flipH="1">
                <a:off x="9613771" y="3653647"/>
                <a:ext cx="106868" cy="90212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1067" extrusionOk="0">
                    <a:moveTo>
                      <a:pt x="682" y="137"/>
                    </a:moveTo>
                    <a:cubicBezTo>
                      <a:pt x="698" y="137"/>
                      <a:pt x="715" y="138"/>
                      <a:pt x="732" y="140"/>
                    </a:cubicBezTo>
                    <a:cubicBezTo>
                      <a:pt x="940" y="173"/>
                      <a:pt x="973" y="418"/>
                      <a:pt x="940" y="590"/>
                    </a:cubicBezTo>
                    <a:cubicBezTo>
                      <a:pt x="922" y="715"/>
                      <a:pt x="876" y="794"/>
                      <a:pt x="809" y="851"/>
                    </a:cubicBezTo>
                    <a:lnTo>
                      <a:pt x="809" y="851"/>
                    </a:lnTo>
                    <a:cubicBezTo>
                      <a:pt x="800" y="843"/>
                      <a:pt x="783" y="835"/>
                      <a:pt x="765" y="835"/>
                    </a:cubicBezTo>
                    <a:cubicBezTo>
                      <a:pt x="733" y="877"/>
                      <a:pt x="700" y="910"/>
                      <a:pt x="666" y="934"/>
                    </a:cubicBezTo>
                    <a:lnTo>
                      <a:pt x="666" y="934"/>
                    </a:lnTo>
                    <a:cubicBezTo>
                      <a:pt x="632" y="948"/>
                      <a:pt x="595" y="961"/>
                      <a:pt x="556" y="974"/>
                    </a:cubicBezTo>
                    <a:cubicBezTo>
                      <a:pt x="554" y="977"/>
                      <a:pt x="551" y="979"/>
                      <a:pt x="549" y="982"/>
                    </a:cubicBezTo>
                    <a:lnTo>
                      <a:pt x="549" y="982"/>
                    </a:lnTo>
                    <a:cubicBezTo>
                      <a:pt x="538" y="984"/>
                      <a:pt x="527" y="984"/>
                      <a:pt x="516" y="984"/>
                    </a:cubicBezTo>
                    <a:cubicBezTo>
                      <a:pt x="378" y="984"/>
                      <a:pt x="253" y="856"/>
                      <a:pt x="209" y="660"/>
                    </a:cubicBezTo>
                    <a:cubicBezTo>
                      <a:pt x="144" y="398"/>
                      <a:pt x="418" y="137"/>
                      <a:pt x="682" y="137"/>
                    </a:cubicBezTo>
                    <a:close/>
                    <a:moveTo>
                      <a:pt x="654" y="0"/>
                    </a:moveTo>
                    <a:cubicBezTo>
                      <a:pt x="645" y="0"/>
                      <a:pt x="636" y="1"/>
                      <a:pt x="626" y="1"/>
                    </a:cubicBezTo>
                    <a:cubicBezTo>
                      <a:pt x="279" y="34"/>
                      <a:pt x="1" y="382"/>
                      <a:pt x="106" y="765"/>
                    </a:cubicBezTo>
                    <a:cubicBezTo>
                      <a:pt x="163" y="958"/>
                      <a:pt x="307" y="1054"/>
                      <a:pt x="458" y="1054"/>
                    </a:cubicBezTo>
                    <a:cubicBezTo>
                      <a:pt x="489" y="1054"/>
                      <a:pt x="519" y="1050"/>
                      <a:pt x="549" y="1043"/>
                    </a:cubicBezTo>
                    <a:lnTo>
                      <a:pt x="549" y="1043"/>
                    </a:lnTo>
                    <a:cubicBezTo>
                      <a:pt x="552" y="1043"/>
                      <a:pt x="554" y="1043"/>
                      <a:pt x="556" y="1043"/>
                    </a:cubicBezTo>
                    <a:cubicBezTo>
                      <a:pt x="596" y="1059"/>
                      <a:pt x="633" y="1066"/>
                      <a:pt x="669" y="1066"/>
                    </a:cubicBezTo>
                    <a:cubicBezTo>
                      <a:pt x="1103" y="1066"/>
                      <a:pt x="1264" y="0"/>
                      <a:pt x="65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 rot="10800000" flipH="1">
                <a:off x="9387775" y="3309201"/>
                <a:ext cx="79221" cy="70597"/>
              </a:xfrm>
              <a:custGeom>
                <a:avLst/>
                <a:gdLst/>
                <a:ahLst/>
                <a:cxnLst/>
                <a:rect l="l" t="t" r="r" b="b"/>
                <a:pathLst>
                  <a:path w="937" h="835" extrusionOk="0">
                    <a:moveTo>
                      <a:pt x="461" y="119"/>
                    </a:moveTo>
                    <a:cubicBezTo>
                      <a:pt x="559" y="119"/>
                      <a:pt x="674" y="199"/>
                      <a:pt x="728" y="281"/>
                    </a:cubicBezTo>
                    <a:cubicBezTo>
                      <a:pt x="764" y="350"/>
                      <a:pt x="764" y="420"/>
                      <a:pt x="764" y="489"/>
                    </a:cubicBezTo>
                    <a:cubicBezTo>
                      <a:pt x="757" y="509"/>
                      <a:pt x="749" y="527"/>
                      <a:pt x="740" y="545"/>
                    </a:cubicBezTo>
                    <a:lnTo>
                      <a:pt x="740" y="545"/>
                    </a:lnTo>
                    <a:cubicBezTo>
                      <a:pt x="739" y="544"/>
                      <a:pt x="737" y="544"/>
                      <a:pt x="736" y="544"/>
                    </a:cubicBezTo>
                    <a:cubicBezTo>
                      <a:pt x="731" y="544"/>
                      <a:pt x="728" y="548"/>
                      <a:pt x="728" y="559"/>
                    </a:cubicBezTo>
                    <a:cubicBezTo>
                      <a:pt x="718" y="580"/>
                      <a:pt x="706" y="600"/>
                      <a:pt x="693" y="617"/>
                    </a:cubicBezTo>
                    <a:lnTo>
                      <a:pt x="693" y="617"/>
                    </a:lnTo>
                    <a:cubicBezTo>
                      <a:pt x="681" y="633"/>
                      <a:pt x="669" y="648"/>
                      <a:pt x="655" y="663"/>
                    </a:cubicBezTo>
                    <a:lnTo>
                      <a:pt x="655" y="663"/>
                    </a:lnTo>
                    <a:cubicBezTo>
                      <a:pt x="600" y="718"/>
                      <a:pt x="534" y="745"/>
                      <a:pt x="468" y="745"/>
                    </a:cubicBezTo>
                    <a:cubicBezTo>
                      <a:pt x="401" y="745"/>
                      <a:pt x="334" y="717"/>
                      <a:pt x="278" y="662"/>
                    </a:cubicBezTo>
                    <a:cubicBezTo>
                      <a:pt x="103" y="489"/>
                      <a:pt x="208" y="245"/>
                      <a:pt x="381" y="142"/>
                    </a:cubicBezTo>
                    <a:cubicBezTo>
                      <a:pt x="405" y="126"/>
                      <a:pt x="432" y="119"/>
                      <a:pt x="461" y="119"/>
                    </a:cubicBezTo>
                    <a:close/>
                    <a:moveTo>
                      <a:pt x="488" y="0"/>
                    </a:moveTo>
                    <a:cubicBezTo>
                      <a:pt x="413" y="0"/>
                      <a:pt x="339" y="23"/>
                      <a:pt x="278" y="72"/>
                    </a:cubicBezTo>
                    <a:cubicBezTo>
                      <a:pt x="70" y="245"/>
                      <a:pt x="0" y="559"/>
                      <a:pt x="208" y="731"/>
                    </a:cubicBezTo>
                    <a:cubicBezTo>
                      <a:pt x="281" y="804"/>
                      <a:pt x="358" y="834"/>
                      <a:pt x="431" y="834"/>
                    </a:cubicBezTo>
                    <a:cubicBezTo>
                      <a:pt x="487" y="834"/>
                      <a:pt x="540" y="817"/>
                      <a:pt x="589" y="788"/>
                    </a:cubicBezTo>
                    <a:lnTo>
                      <a:pt x="589" y="788"/>
                    </a:lnTo>
                    <a:cubicBezTo>
                      <a:pt x="598" y="796"/>
                      <a:pt x="612" y="800"/>
                      <a:pt x="625" y="800"/>
                    </a:cubicBezTo>
                    <a:cubicBezTo>
                      <a:pt x="903" y="731"/>
                      <a:pt x="937" y="420"/>
                      <a:pt x="834" y="211"/>
                    </a:cubicBezTo>
                    <a:cubicBezTo>
                      <a:pt x="766" y="77"/>
                      <a:pt x="626" y="0"/>
                      <a:pt x="48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 rot="10800000" flipH="1">
                <a:off x="9540468" y="1825815"/>
                <a:ext cx="79306" cy="70851"/>
              </a:xfrm>
              <a:custGeom>
                <a:avLst/>
                <a:gdLst/>
                <a:ahLst/>
                <a:cxnLst/>
                <a:rect l="l" t="t" r="r" b="b"/>
                <a:pathLst>
                  <a:path w="938" h="838" extrusionOk="0">
                    <a:moveTo>
                      <a:pt x="474" y="120"/>
                    </a:moveTo>
                    <a:cubicBezTo>
                      <a:pt x="579" y="120"/>
                      <a:pt x="675" y="201"/>
                      <a:pt x="729" y="281"/>
                    </a:cubicBezTo>
                    <a:cubicBezTo>
                      <a:pt x="765" y="350"/>
                      <a:pt x="765" y="420"/>
                      <a:pt x="765" y="489"/>
                    </a:cubicBezTo>
                    <a:cubicBezTo>
                      <a:pt x="756" y="514"/>
                      <a:pt x="746" y="537"/>
                      <a:pt x="734" y="559"/>
                    </a:cubicBezTo>
                    <a:lnTo>
                      <a:pt x="734" y="559"/>
                    </a:lnTo>
                    <a:cubicBezTo>
                      <a:pt x="732" y="559"/>
                      <a:pt x="730" y="559"/>
                      <a:pt x="729" y="559"/>
                    </a:cubicBezTo>
                    <a:cubicBezTo>
                      <a:pt x="667" y="684"/>
                      <a:pt x="567" y="747"/>
                      <a:pt x="466" y="747"/>
                    </a:cubicBezTo>
                    <a:cubicBezTo>
                      <a:pt x="400" y="747"/>
                      <a:pt x="334" y="720"/>
                      <a:pt x="278" y="664"/>
                    </a:cubicBezTo>
                    <a:cubicBezTo>
                      <a:pt x="139" y="489"/>
                      <a:pt x="209" y="248"/>
                      <a:pt x="381" y="142"/>
                    </a:cubicBezTo>
                    <a:cubicBezTo>
                      <a:pt x="412" y="126"/>
                      <a:pt x="443" y="120"/>
                      <a:pt x="474" y="120"/>
                    </a:cubicBezTo>
                    <a:close/>
                    <a:moveTo>
                      <a:pt x="489" y="0"/>
                    </a:moveTo>
                    <a:cubicBezTo>
                      <a:pt x="414" y="0"/>
                      <a:pt x="339" y="23"/>
                      <a:pt x="278" y="73"/>
                    </a:cubicBezTo>
                    <a:cubicBezTo>
                      <a:pt x="70" y="248"/>
                      <a:pt x="0" y="559"/>
                      <a:pt x="209" y="734"/>
                    </a:cubicBezTo>
                    <a:cubicBezTo>
                      <a:pt x="282" y="807"/>
                      <a:pt x="358" y="837"/>
                      <a:pt x="432" y="837"/>
                    </a:cubicBezTo>
                    <a:cubicBezTo>
                      <a:pt x="487" y="837"/>
                      <a:pt x="541" y="820"/>
                      <a:pt x="590" y="790"/>
                    </a:cubicBezTo>
                    <a:lnTo>
                      <a:pt x="590" y="790"/>
                    </a:lnTo>
                    <a:cubicBezTo>
                      <a:pt x="599" y="798"/>
                      <a:pt x="612" y="803"/>
                      <a:pt x="626" y="803"/>
                    </a:cubicBezTo>
                    <a:cubicBezTo>
                      <a:pt x="904" y="767"/>
                      <a:pt x="937" y="420"/>
                      <a:pt x="834" y="211"/>
                    </a:cubicBezTo>
                    <a:cubicBezTo>
                      <a:pt x="766" y="77"/>
                      <a:pt x="626" y="0"/>
                      <a:pt x="4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 rot="10800000" flipH="1">
                <a:off x="9725373" y="1297224"/>
                <a:ext cx="26632" cy="29423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76" y="1"/>
                    </a:moveTo>
                    <a:cubicBezTo>
                      <a:pt x="70" y="1"/>
                      <a:pt x="1" y="70"/>
                      <a:pt x="1" y="176"/>
                    </a:cubicBezTo>
                    <a:cubicBezTo>
                      <a:pt x="1" y="278"/>
                      <a:pt x="70" y="348"/>
                      <a:pt x="176" y="348"/>
                    </a:cubicBezTo>
                    <a:cubicBezTo>
                      <a:pt x="245" y="348"/>
                      <a:pt x="315" y="278"/>
                      <a:pt x="315" y="176"/>
                    </a:cubicBezTo>
                    <a:cubicBezTo>
                      <a:pt x="315" y="70"/>
                      <a:pt x="245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 rot="10800000" flipH="1">
                <a:off x="9834186" y="950579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103" y="0"/>
                      <a:pt x="0" y="70"/>
                      <a:pt x="0" y="209"/>
                    </a:cubicBezTo>
                    <a:cubicBezTo>
                      <a:pt x="0" y="314"/>
                      <a:pt x="103" y="417"/>
                      <a:pt x="209" y="417"/>
                    </a:cubicBezTo>
                    <a:cubicBezTo>
                      <a:pt x="312" y="417"/>
                      <a:pt x="417" y="314"/>
                      <a:pt x="417" y="209"/>
                    </a:cubicBezTo>
                    <a:cubicBezTo>
                      <a:pt x="417" y="70"/>
                      <a:pt x="312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10800000" flipH="1">
                <a:off x="9666613" y="965375"/>
                <a:ext cx="79559" cy="70597"/>
              </a:xfrm>
              <a:custGeom>
                <a:avLst/>
                <a:gdLst/>
                <a:ahLst/>
                <a:cxnLst/>
                <a:rect l="l" t="t" r="r" b="b"/>
                <a:pathLst>
                  <a:path w="941" h="835" extrusionOk="0">
                    <a:moveTo>
                      <a:pt x="478" y="119"/>
                    </a:moveTo>
                    <a:cubicBezTo>
                      <a:pt x="583" y="119"/>
                      <a:pt x="678" y="199"/>
                      <a:pt x="732" y="281"/>
                    </a:cubicBezTo>
                    <a:cubicBezTo>
                      <a:pt x="765" y="351"/>
                      <a:pt x="765" y="420"/>
                      <a:pt x="765" y="490"/>
                    </a:cubicBezTo>
                    <a:cubicBezTo>
                      <a:pt x="758" y="512"/>
                      <a:pt x="749" y="533"/>
                      <a:pt x="738" y="553"/>
                    </a:cubicBezTo>
                    <a:lnTo>
                      <a:pt x="738" y="553"/>
                    </a:lnTo>
                    <a:cubicBezTo>
                      <a:pt x="736" y="555"/>
                      <a:pt x="734" y="557"/>
                      <a:pt x="732" y="559"/>
                    </a:cubicBezTo>
                    <a:cubicBezTo>
                      <a:pt x="730" y="564"/>
                      <a:pt x="728" y="569"/>
                      <a:pt x="727" y="574"/>
                    </a:cubicBezTo>
                    <a:lnTo>
                      <a:pt x="727" y="574"/>
                    </a:lnTo>
                    <a:cubicBezTo>
                      <a:pt x="696" y="625"/>
                      <a:pt x="657" y="667"/>
                      <a:pt x="616" y="708"/>
                    </a:cubicBezTo>
                    <a:lnTo>
                      <a:pt x="616" y="708"/>
                    </a:lnTo>
                    <a:cubicBezTo>
                      <a:pt x="574" y="733"/>
                      <a:pt x="527" y="746"/>
                      <a:pt x="479" y="746"/>
                    </a:cubicBezTo>
                    <a:cubicBezTo>
                      <a:pt x="408" y="746"/>
                      <a:pt x="335" y="718"/>
                      <a:pt x="279" y="662"/>
                    </a:cubicBezTo>
                    <a:cubicBezTo>
                      <a:pt x="140" y="490"/>
                      <a:pt x="209" y="245"/>
                      <a:pt x="384" y="142"/>
                    </a:cubicBezTo>
                    <a:cubicBezTo>
                      <a:pt x="416" y="126"/>
                      <a:pt x="448" y="119"/>
                      <a:pt x="478" y="119"/>
                    </a:cubicBezTo>
                    <a:close/>
                    <a:moveTo>
                      <a:pt x="506" y="0"/>
                    </a:moveTo>
                    <a:cubicBezTo>
                      <a:pt x="431" y="0"/>
                      <a:pt x="353" y="23"/>
                      <a:pt x="279" y="73"/>
                    </a:cubicBezTo>
                    <a:cubicBezTo>
                      <a:pt x="70" y="245"/>
                      <a:pt x="1" y="559"/>
                      <a:pt x="209" y="731"/>
                    </a:cubicBezTo>
                    <a:cubicBezTo>
                      <a:pt x="282" y="804"/>
                      <a:pt x="359" y="834"/>
                      <a:pt x="433" y="834"/>
                    </a:cubicBezTo>
                    <a:cubicBezTo>
                      <a:pt x="488" y="834"/>
                      <a:pt x="542" y="817"/>
                      <a:pt x="591" y="788"/>
                    </a:cubicBezTo>
                    <a:lnTo>
                      <a:pt x="591" y="788"/>
                    </a:lnTo>
                    <a:cubicBezTo>
                      <a:pt x="600" y="796"/>
                      <a:pt x="613" y="801"/>
                      <a:pt x="626" y="801"/>
                    </a:cubicBezTo>
                    <a:cubicBezTo>
                      <a:pt x="904" y="731"/>
                      <a:pt x="940" y="420"/>
                      <a:pt x="835" y="212"/>
                    </a:cubicBezTo>
                    <a:cubicBezTo>
                      <a:pt x="768" y="77"/>
                      <a:pt x="643" y="0"/>
                      <a:pt x="50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 rot="10800000" flipH="1">
                <a:off x="10177702" y="1025488"/>
                <a:ext cx="79475" cy="71612"/>
              </a:xfrm>
              <a:custGeom>
                <a:avLst/>
                <a:gdLst/>
                <a:ahLst/>
                <a:cxnLst/>
                <a:rect l="l" t="t" r="r" b="b"/>
                <a:pathLst>
                  <a:path w="940" h="847" extrusionOk="0">
                    <a:moveTo>
                      <a:pt x="472" y="127"/>
                    </a:moveTo>
                    <a:cubicBezTo>
                      <a:pt x="578" y="127"/>
                      <a:pt x="682" y="210"/>
                      <a:pt x="732" y="309"/>
                    </a:cubicBezTo>
                    <a:cubicBezTo>
                      <a:pt x="765" y="343"/>
                      <a:pt x="765" y="448"/>
                      <a:pt x="765" y="518"/>
                    </a:cubicBezTo>
                    <a:cubicBezTo>
                      <a:pt x="760" y="533"/>
                      <a:pt x="754" y="547"/>
                      <a:pt x="747" y="560"/>
                    </a:cubicBezTo>
                    <a:lnTo>
                      <a:pt x="747" y="560"/>
                    </a:lnTo>
                    <a:cubicBezTo>
                      <a:pt x="739" y="561"/>
                      <a:pt x="732" y="570"/>
                      <a:pt x="732" y="587"/>
                    </a:cubicBezTo>
                    <a:lnTo>
                      <a:pt x="732" y="587"/>
                    </a:lnTo>
                    <a:cubicBezTo>
                      <a:pt x="697" y="639"/>
                      <a:pt x="648" y="672"/>
                      <a:pt x="600" y="719"/>
                    </a:cubicBezTo>
                    <a:lnTo>
                      <a:pt x="600" y="719"/>
                    </a:lnTo>
                    <a:cubicBezTo>
                      <a:pt x="558" y="743"/>
                      <a:pt x="514" y="756"/>
                      <a:pt x="469" y="756"/>
                    </a:cubicBezTo>
                    <a:cubicBezTo>
                      <a:pt x="402" y="756"/>
                      <a:pt x="335" y="726"/>
                      <a:pt x="279" y="657"/>
                    </a:cubicBezTo>
                    <a:cubicBezTo>
                      <a:pt x="106" y="518"/>
                      <a:pt x="209" y="273"/>
                      <a:pt x="348" y="170"/>
                    </a:cubicBezTo>
                    <a:cubicBezTo>
                      <a:pt x="387" y="140"/>
                      <a:pt x="430" y="127"/>
                      <a:pt x="472" y="127"/>
                    </a:cubicBezTo>
                    <a:close/>
                    <a:moveTo>
                      <a:pt x="463" y="1"/>
                    </a:moveTo>
                    <a:cubicBezTo>
                      <a:pt x="398" y="1"/>
                      <a:pt x="335" y="20"/>
                      <a:pt x="279" y="65"/>
                    </a:cubicBezTo>
                    <a:cubicBezTo>
                      <a:pt x="70" y="240"/>
                      <a:pt x="1" y="551"/>
                      <a:pt x="209" y="760"/>
                    </a:cubicBezTo>
                    <a:cubicBezTo>
                      <a:pt x="280" y="819"/>
                      <a:pt x="356" y="846"/>
                      <a:pt x="428" y="846"/>
                    </a:cubicBezTo>
                    <a:cubicBezTo>
                      <a:pt x="486" y="846"/>
                      <a:pt x="542" y="829"/>
                      <a:pt x="592" y="798"/>
                    </a:cubicBezTo>
                    <a:lnTo>
                      <a:pt x="592" y="798"/>
                    </a:lnTo>
                    <a:cubicBezTo>
                      <a:pt x="597" y="802"/>
                      <a:pt x="602" y="804"/>
                      <a:pt x="608" y="804"/>
                    </a:cubicBezTo>
                    <a:cubicBezTo>
                      <a:pt x="613" y="804"/>
                      <a:pt x="620" y="802"/>
                      <a:pt x="626" y="796"/>
                    </a:cubicBezTo>
                    <a:cubicBezTo>
                      <a:pt x="870" y="760"/>
                      <a:pt x="940" y="412"/>
                      <a:pt x="834" y="204"/>
                    </a:cubicBezTo>
                    <a:cubicBezTo>
                      <a:pt x="740" y="87"/>
                      <a:pt x="599" y="1"/>
                      <a:pt x="46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10800000" flipH="1">
                <a:off x="9490416" y="2925778"/>
                <a:ext cx="44303" cy="39737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70" extrusionOk="0">
                    <a:moveTo>
                      <a:pt x="269" y="77"/>
                    </a:moveTo>
                    <a:cubicBezTo>
                      <a:pt x="316" y="77"/>
                      <a:pt x="359" y="126"/>
                      <a:pt x="384" y="175"/>
                    </a:cubicBezTo>
                    <a:cubicBezTo>
                      <a:pt x="417" y="208"/>
                      <a:pt x="417" y="244"/>
                      <a:pt x="417" y="278"/>
                    </a:cubicBezTo>
                    <a:cubicBezTo>
                      <a:pt x="417" y="317"/>
                      <a:pt x="395" y="346"/>
                      <a:pt x="369" y="370"/>
                    </a:cubicBezTo>
                    <a:lnTo>
                      <a:pt x="369" y="370"/>
                    </a:lnTo>
                    <a:cubicBezTo>
                      <a:pt x="333" y="402"/>
                      <a:pt x="292" y="419"/>
                      <a:pt x="249" y="419"/>
                    </a:cubicBezTo>
                    <a:cubicBezTo>
                      <a:pt x="213" y="419"/>
                      <a:pt x="177" y="408"/>
                      <a:pt x="139" y="383"/>
                    </a:cubicBezTo>
                    <a:cubicBezTo>
                      <a:pt x="70" y="278"/>
                      <a:pt x="106" y="139"/>
                      <a:pt x="209" y="105"/>
                    </a:cubicBezTo>
                    <a:cubicBezTo>
                      <a:pt x="229" y="85"/>
                      <a:pt x="250" y="77"/>
                      <a:pt x="269" y="77"/>
                    </a:cubicBezTo>
                    <a:close/>
                    <a:moveTo>
                      <a:pt x="253" y="1"/>
                    </a:moveTo>
                    <a:cubicBezTo>
                      <a:pt x="214" y="1"/>
                      <a:pt x="175" y="13"/>
                      <a:pt x="139" y="36"/>
                    </a:cubicBezTo>
                    <a:cubicBezTo>
                      <a:pt x="37" y="139"/>
                      <a:pt x="1" y="314"/>
                      <a:pt x="106" y="417"/>
                    </a:cubicBezTo>
                    <a:cubicBezTo>
                      <a:pt x="142" y="454"/>
                      <a:pt x="187" y="469"/>
                      <a:pt x="232" y="469"/>
                    </a:cubicBezTo>
                    <a:cubicBezTo>
                      <a:pt x="262" y="469"/>
                      <a:pt x="293" y="462"/>
                      <a:pt x="320" y="449"/>
                    </a:cubicBezTo>
                    <a:lnTo>
                      <a:pt x="320" y="449"/>
                    </a:lnTo>
                    <a:cubicBezTo>
                      <a:pt x="324" y="453"/>
                      <a:pt x="333" y="453"/>
                      <a:pt x="348" y="453"/>
                    </a:cubicBezTo>
                    <a:cubicBezTo>
                      <a:pt x="487" y="417"/>
                      <a:pt x="523" y="244"/>
                      <a:pt x="454" y="139"/>
                    </a:cubicBezTo>
                    <a:cubicBezTo>
                      <a:pt x="407" y="47"/>
                      <a:pt x="331" y="1"/>
                      <a:pt x="25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10800000" flipH="1">
                <a:off x="9352519" y="3023684"/>
                <a:ext cx="43965" cy="41090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6" extrusionOk="0">
                    <a:moveTo>
                      <a:pt x="269" y="69"/>
                    </a:moveTo>
                    <a:cubicBezTo>
                      <a:pt x="316" y="69"/>
                      <a:pt x="357" y="119"/>
                      <a:pt x="381" y="168"/>
                    </a:cubicBezTo>
                    <a:cubicBezTo>
                      <a:pt x="417" y="201"/>
                      <a:pt x="417" y="237"/>
                      <a:pt x="417" y="271"/>
                    </a:cubicBezTo>
                    <a:cubicBezTo>
                      <a:pt x="417" y="340"/>
                      <a:pt x="348" y="376"/>
                      <a:pt x="311" y="410"/>
                    </a:cubicBezTo>
                    <a:cubicBezTo>
                      <a:pt x="311" y="413"/>
                      <a:pt x="311" y="417"/>
                      <a:pt x="311" y="420"/>
                    </a:cubicBezTo>
                    <a:lnTo>
                      <a:pt x="311" y="420"/>
                    </a:lnTo>
                    <a:cubicBezTo>
                      <a:pt x="300" y="423"/>
                      <a:pt x="288" y="424"/>
                      <a:pt x="275" y="424"/>
                    </a:cubicBezTo>
                    <a:cubicBezTo>
                      <a:pt x="232" y="424"/>
                      <a:pt x="185" y="407"/>
                      <a:pt x="139" y="376"/>
                    </a:cubicBezTo>
                    <a:cubicBezTo>
                      <a:pt x="70" y="271"/>
                      <a:pt x="103" y="168"/>
                      <a:pt x="209" y="98"/>
                    </a:cubicBezTo>
                    <a:cubicBezTo>
                      <a:pt x="229" y="78"/>
                      <a:pt x="249" y="69"/>
                      <a:pt x="269" y="69"/>
                    </a:cubicBezTo>
                    <a:close/>
                    <a:moveTo>
                      <a:pt x="232" y="1"/>
                    </a:moveTo>
                    <a:cubicBezTo>
                      <a:pt x="199" y="1"/>
                      <a:pt x="168" y="9"/>
                      <a:pt x="139" y="29"/>
                    </a:cubicBezTo>
                    <a:cubicBezTo>
                      <a:pt x="34" y="132"/>
                      <a:pt x="0" y="307"/>
                      <a:pt x="103" y="410"/>
                    </a:cubicBezTo>
                    <a:cubicBezTo>
                      <a:pt x="143" y="463"/>
                      <a:pt x="189" y="485"/>
                      <a:pt x="233" y="485"/>
                    </a:cubicBezTo>
                    <a:cubicBezTo>
                      <a:pt x="262" y="485"/>
                      <a:pt x="292" y="475"/>
                      <a:pt x="319" y="457"/>
                    </a:cubicBezTo>
                    <a:lnTo>
                      <a:pt x="319" y="457"/>
                    </a:lnTo>
                    <a:cubicBezTo>
                      <a:pt x="320" y="459"/>
                      <a:pt x="322" y="459"/>
                      <a:pt x="324" y="459"/>
                    </a:cubicBezTo>
                    <a:cubicBezTo>
                      <a:pt x="330" y="459"/>
                      <a:pt x="337" y="455"/>
                      <a:pt x="348" y="446"/>
                    </a:cubicBezTo>
                    <a:cubicBezTo>
                      <a:pt x="487" y="410"/>
                      <a:pt x="520" y="237"/>
                      <a:pt x="450" y="132"/>
                    </a:cubicBezTo>
                    <a:cubicBezTo>
                      <a:pt x="400" y="58"/>
                      <a:pt x="314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 rot="10800000" flipH="1">
                <a:off x="10177702" y="4093379"/>
                <a:ext cx="29507" cy="29423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48" extrusionOk="0">
                    <a:moveTo>
                      <a:pt x="176" y="0"/>
                    </a:moveTo>
                    <a:cubicBezTo>
                      <a:pt x="106" y="0"/>
                      <a:pt x="1" y="70"/>
                      <a:pt x="1" y="175"/>
                    </a:cubicBezTo>
                    <a:cubicBezTo>
                      <a:pt x="1" y="278"/>
                      <a:pt x="106" y="348"/>
                      <a:pt x="176" y="348"/>
                    </a:cubicBezTo>
                    <a:cubicBezTo>
                      <a:pt x="279" y="348"/>
                      <a:pt x="348" y="278"/>
                      <a:pt x="348" y="175"/>
                    </a:cubicBezTo>
                    <a:cubicBezTo>
                      <a:pt x="348" y="70"/>
                      <a:pt x="279" y="0"/>
                      <a:pt x="1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 rot="10800000" flipH="1">
                <a:off x="10421622" y="4278284"/>
                <a:ext cx="55801" cy="5597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662" extrusionOk="0">
                    <a:moveTo>
                      <a:pt x="348" y="0"/>
                    </a:moveTo>
                    <a:cubicBezTo>
                      <a:pt x="173" y="0"/>
                      <a:pt x="0" y="139"/>
                      <a:pt x="0" y="314"/>
                    </a:cubicBezTo>
                    <a:cubicBezTo>
                      <a:pt x="0" y="523"/>
                      <a:pt x="173" y="662"/>
                      <a:pt x="348" y="662"/>
                    </a:cubicBezTo>
                    <a:cubicBezTo>
                      <a:pt x="520" y="662"/>
                      <a:pt x="659" y="523"/>
                      <a:pt x="659" y="314"/>
                    </a:cubicBezTo>
                    <a:cubicBezTo>
                      <a:pt x="659" y="139"/>
                      <a:pt x="520" y="0"/>
                      <a:pt x="3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 rot="10800000" flipH="1">
                <a:off x="10177702" y="4003758"/>
                <a:ext cx="44303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71" extrusionOk="0">
                    <a:moveTo>
                      <a:pt x="270" y="77"/>
                    </a:moveTo>
                    <a:cubicBezTo>
                      <a:pt x="319" y="77"/>
                      <a:pt x="368" y="126"/>
                      <a:pt x="417" y="175"/>
                    </a:cubicBezTo>
                    <a:lnTo>
                      <a:pt x="417" y="281"/>
                    </a:lnTo>
                    <a:cubicBezTo>
                      <a:pt x="417" y="308"/>
                      <a:pt x="407" y="329"/>
                      <a:pt x="392" y="347"/>
                    </a:cubicBezTo>
                    <a:lnTo>
                      <a:pt x="392" y="347"/>
                    </a:lnTo>
                    <a:cubicBezTo>
                      <a:pt x="352" y="394"/>
                      <a:pt x="303" y="420"/>
                      <a:pt x="250" y="420"/>
                    </a:cubicBezTo>
                    <a:cubicBezTo>
                      <a:pt x="215" y="420"/>
                      <a:pt x="177" y="408"/>
                      <a:pt x="140" y="383"/>
                    </a:cubicBezTo>
                    <a:cubicBezTo>
                      <a:pt x="70" y="281"/>
                      <a:pt x="106" y="142"/>
                      <a:pt x="209" y="106"/>
                    </a:cubicBezTo>
                    <a:cubicBezTo>
                      <a:pt x="229" y="85"/>
                      <a:pt x="250" y="77"/>
                      <a:pt x="270" y="77"/>
                    </a:cubicBezTo>
                    <a:close/>
                    <a:moveTo>
                      <a:pt x="259" y="0"/>
                    </a:moveTo>
                    <a:cubicBezTo>
                      <a:pt x="218" y="0"/>
                      <a:pt x="177" y="12"/>
                      <a:pt x="140" y="36"/>
                    </a:cubicBezTo>
                    <a:cubicBezTo>
                      <a:pt x="37" y="142"/>
                      <a:pt x="1" y="314"/>
                      <a:pt x="106" y="420"/>
                    </a:cubicBezTo>
                    <a:cubicBezTo>
                      <a:pt x="154" y="455"/>
                      <a:pt x="203" y="470"/>
                      <a:pt x="246" y="470"/>
                    </a:cubicBezTo>
                    <a:cubicBezTo>
                      <a:pt x="278" y="470"/>
                      <a:pt x="307" y="463"/>
                      <a:pt x="332" y="449"/>
                    </a:cubicBezTo>
                    <a:lnTo>
                      <a:pt x="332" y="449"/>
                    </a:lnTo>
                    <a:cubicBezTo>
                      <a:pt x="336" y="452"/>
                      <a:pt x="341" y="453"/>
                      <a:pt x="348" y="453"/>
                    </a:cubicBezTo>
                    <a:cubicBezTo>
                      <a:pt x="487" y="420"/>
                      <a:pt x="523" y="244"/>
                      <a:pt x="454" y="106"/>
                    </a:cubicBezTo>
                    <a:cubicBezTo>
                      <a:pt x="409" y="39"/>
                      <a:pt x="334" y="0"/>
                      <a:pt x="25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" name="Google Shape;39;p2"/>
            <p:cNvGrpSpPr/>
            <p:nvPr/>
          </p:nvGrpSpPr>
          <p:grpSpPr>
            <a:xfrm rot="-5400000">
              <a:off x="6321128" y="2391309"/>
              <a:ext cx="1715384" cy="3918269"/>
              <a:chOff x="10706378" y="539509"/>
              <a:chExt cx="1715384" cy="3918269"/>
            </a:xfrm>
          </p:grpSpPr>
          <p:sp>
            <p:nvSpPr>
              <p:cNvPr id="40" name="Google Shape;40;p2"/>
              <p:cNvSpPr/>
              <p:nvPr/>
            </p:nvSpPr>
            <p:spPr>
              <a:xfrm rot="10800000" flipH="1">
                <a:off x="10962050" y="4005280"/>
                <a:ext cx="61635" cy="61635"/>
              </a:xfrm>
              <a:custGeom>
                <a:avLst/>
                <a:gdLst/>
                <a:ahLst/>
                <a:cxnLst/>
                <a:rect l="l" t="t" r="r" b="b"/>
                <a:pathLst>
                  <a:path w="729" h="729" extrusionOk="0">
                    <a:moveTo>
                      <a:pt x="348" y="1"/>
                    </a:moveTo>
                    <a:cubicBezTo>
                      <a:pt x="139" y="1"/>
                      <a:pt x="0" y="173"/>
                      <a:pt x="0" y="382"/>
                    </a:cubicBezTo>
                    <a:cubicBezTo>
                      <a:pt x="0" y="557"/>
                      <a:pt x="139" y="729"/>
                      <a:pt x="348" y="729"/>
                    </a:cubicBezTo>
                    <a:cubicBezTo>
                      <a:pt x="556" y="729"/>
                      <a:pt x="729" y="557"/>
                      <a:pt x="729" y="382"/>
                    </a:cubicBezTo>
                    <a:cubicBezTo>
                      <a:pt x="729" y="173"/>
                      <a:pt x="556" y="1"/>
                      <a:pt x="34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10800000" flipH="1">
                <a:off x="12057532" y="2466178"/>
                <a:ext cx="26632" cy="26379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12" extrusionOk="0">
                    <a:moveTo>
                      <a:pt x="139" y="0"/>
                    </a:moveTo>
                    <a:cubicBezTo>
                      <a:pt x="69" y="0"/>
                      <a:pt x="0" y="70"/>
                      <a:pt x="0" y="173"/>
                    </a:cubicBezTo>
                    <a:cubicBezTo>
                      <a:pt x="0" y="242"/>
                      <a:pt x="69" y="312"/>
                      <a:pt x="139" y="312"/>
                    </a:cubicBezTo>
                    <a:cubicBezTo>
                      <a:pt x="245" y="312"/>
                      <a:pt x="314" y="242"/>
                      <a:pt x="314" y="173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 rot="10800000" flipH="1">
                <a:off x="12242691" y="3905345"/>
                <a:ext cx="43965" cy="44049"/>
              </a:xfrm>
              <a:custGeom>
                <a:avLst/>
                <a:gdLst/>
                <a:ahLst/>
                <a:cxnLst/>
                <a:rect l="l" t="t" r="r" b="b"/>
                <a:pathLst>
                  <a:path w="520" h="521" extrusionOk="0">
                    <a:moveTo>
                      <a:pt x="242" y="0"/>
                    </a:moveTo>
                    <a:cubicBezTo>
                      <a:pt x="103" y="0"/>
                      <a:pt x="0" y="103"/>
                      <a:pt x="0" y="242"/>
                    </a:cubicBezTo>
                    <a:cubicBezTo>
                      <a:pt x="0" y="417"/>
                      <a:pt x="103" y="520"/>
                      <a:pt x="242" y="520"/>
                    </a:cubicBezTo>
                    <a:cubicBezTo>
                      <a:pt x="417" y="520"/>
                      <a:pt x="520" y="417"/>
                      <a:pt x="520" y="242"/>
                    </a:cubicBezTo>
                    <a:cubicBezTo>
                      <a:pt x="520" y="103"/>
                      <a:pt x="417" y="0"/>
                      <a:pt x="2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 rot="10800000" flipH="1">
                <a:off x="12313119" y="3942123"/>
                <a:ext cx="104163" cy="89789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62" extrusionOk="0">
                    <a:moveTo>
                      <a:pt x="772" y="821"/>
                    </a:moveTo>
                    <a:lnTo>
                      <a:pt x="772" y="821"/>
                    </a:lnTo>
                    <a:cubicBezTo>
                      <a:pt x="769" y="821"/>
                      <a:pt x="765" y="825"/>
                      <a:pt x="765" y="837"/>
                    </a:cubicBezTo>
                    <a:cubicBezTo>
                      <a:pt x="787" y="837"/>
                      <a:pt x="780" y="821"/>
                      <a:pt x="772" y="821"/>
                    </a:cubicBezTo>
                    <a:close/>
                    <a:moveTo>
                      <a:pt x="649" y="104"/>
                    </a:moveTo>
                    <a:cubicBezTo>
                      <a:pt x="665" y="104"/>
                      <a:pt x="680" y="105"/>
                      <a:pt x="696" y="106"/>
                    </a:cubicBezTo>
                    <a:cubicBezTo>
                      <a:pt x="904" y="143"/>
                      <a:pt x="937" y="421"/>
                      <a:pt x="904" y="559"/>
                    </a:cubicBezTo>
                    <a:cubicBezTo>
                      <a:pt x="881" y="712"/>
                      <a:pt x="817" y="811"/>
                      <a:pt x="730" y="880"/>
                    </a:cubicBezTo>
                    <a:lnTo>
                      <a:pt x="730" y="880"/>
                    </a:lnTo>
                    <a:cubicBezTo>
                      <a:pt x="742" y="867"/>
                      <a:pt x="754" y="853"/>
                      <a:pt x="765" y="837"/>
                    </a:cubicBezTo>
                    <a:lnTo>
                      <a:pt x="765" y="837"/>
                    </a:lnTo>
                    <a:cubicBezTo>
                      <a:pt x="679" y="922"/>
                      <a:pt x="589" y="960"/>
                      <a:pt x="505" y="960"/>
                    </a:cubicBezTo>
                    <a:cubicBezTo>
                      <a:pt x="351" y="960"/>
                      <a:pt x="218" y="831"/>
                      <a:pt x="173" y="629"/>
                    </a:cubicBezTo>
                    <a:cubicBezTo>
                      <a:pt x="107" y="366"/>
                      <a:pt x="384" y="104"/>
                      <a:pt x="649" y="104"/>
                    </a:cubicBezTo>
                    <a:close/>
                    <a:moveTo>
                      <a:pt x="643" y="1"/>
                    </a:moveTo>
                    <a:cubicBezTo>
                      <a:pt x="626" y="1"/>
                      <a:pt x="608" y="2"/>
                      <a:pt x="590" y="4"/>
                    </a:cubicBezTo>
                    <a:cubicBezTo>
                      <a:pt x="243" y="4"/>
                      <a:pt x="1" y="384"/>
                      <a:pt x="104" y="732"/>
                    </a:cubicBezTo>
                    <a:cubicBezTo>
                      <a:pt x="162" y="925"/>
                      <a:pt x="296" y="1022"/>
                      <a:pt x="439" y="1022"/>
                    </a:cubicBezTo>
                    <a:cubicBezTo>
                      <a:pt x="470" y="1022"/>
                      <a:pt x="501" y="1018"/>
                      <a:pt x="531" y="1009"/>
                    </a:cubicBezTo>
                    <a:lnTo>
                      <a:pt x="531" y="1009"/>
                    </a:lnTo>
                    <a:cubicBezTo>
                      <a:pt x="535" y="1020"/>
                      <a:pt x="543" y="1033"/>
                      <a:pt x="557" y="1046"/>
                    </a:cubicBezTo>
                    <a:cubicBezTo>
                      <a:pt x="587" y="1057"/>
                      <a:pt x="617" y="1062"/>
                      <a:pt x="645" y="1062"/>
                    </a:cubicBezTo>
                    <a:cubicBezTo>
                      <a:pt x="1058" y="1062"/>
                      <a:pt x="1231" y="1"/>
                      <a:pt x="6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 rot="10800000" flipH="1">
                <a:off x="11188130" y="539509"/>
                <a:ext cx="76431" cy="72880"/>
              </a:xfrm>
              <a:custGeom>
                <a:avLst/>
                <a:gdLst/>
                <a:ahLst/>
                <a:cxnLst/>
                <a:rect l="l" t="t" r="r" b="b"/>
                <a:pathLst>
                  <a:path w="904" h="862" extrusionOk="0">
                    <a:moveTo>
                      <a:pt x="464" y="126"/>
                    </a:moveTo>
                    <a:cubicBezTo>
                      <a:pt x="560" y="126"/>
                      <a:pt x="645" y="207"/>
                      <a:pt x="695" y="307"/>
                    </a:cubicBezTo>
                    <a:cubicBezTo>
                      <a:pt x="731" y="376"/>
                      <a:pt x="764" y="446"/>
                      <a:pt x="731" y="515"/>
                    </a:cubicBezTo>
                    <a:cubicBezTo>
                      <a:pt x="731" y="610"/>
                      <a:pt x="647" y="646"/>
                      <a:pt x="579" y="729"/>
                    </a:cubicBezTo>
                    <a:lnTo>
                      <a:pt x="579" y="729"/>
                    </a:lnTo>
                    <a:cubicBezTo>
                      <a:pt x="542" y="746"/>
                      <a:pt x="503" y="756"/>
                      <a:pt x="462" y="756"/>
                    </a:cubicBezTo>
                    <a:cubicBezTo>
                      <a:pt x="390" y="756"/>
                      <a:pt x="314" y="725"/>
                      <a:pt x="245" y="654"/>
                    </a:cubicBezTo>
                    <a:cubicBezTo>
                      <a:pt x="106" y="515"/>
                      <a:pt x="209" y="274"/>
                      <a:pt x="347" y="168"/>
                    </a:cubicBezTo>
                    <a:cubicBezTo>
                      <a:pt x="387" y="139"/>
                      <a:pt x="426" y="126"/>
                      <a:pt x="464" y="126"/>
                    </a:cubicBezTo>
                    <a:close/>
                    <a:moveTo>
                      <a:pt x="452" y="0"/>
                    </a:moveTo>
                    <a:cubicBezTo>
                      <a:pt x="383" y="0"/>
                      <a:pt x="312" y="20"/>
                      <a:pt x="245" y="65"/>
                    </a:cubicBezTo>
                    <a:cubicBezTo>
                      <a:pt x="36" y="237"/>
                      <a:pt x="0" y="552"/>
                      <a:pt x="175" y="760"/>
                    </a:cubicBezTo>
                    <a:cubicBezTo>
                      <a:pt x="246" y="831"/>
                      <a:pt x="325" y="862"/>
                      <a:pt x="402" y="862"/>
                    </a:cubicBezTo>
                    <a:cubicBezTo>
                      <a:pt x="461" y="862"/>
                      <a:pt x="518" y="844"/>
                      <a:pt x="570" y="814"/>
                    </a:cubicBezTo>
                    <a:lnTo>
                      <a:pt x="570" y="814"/>
                    </a:lnTo>
                    <a:cubicBezTo>
                      <a:pt x="580" y="823"/>
                      <a:pt x="597" y="829"/>
                      <a:pt x="625" y="829"/>
                    </a:cubicBezTo>
                    <a:cubicBezTo>
                      <a:pt x="870" y="760"/>
                      <a:pt x="903" y="413"/>
                      <a:pt x="800" y="204"/>
                    </a:cubicBezTo>
                    <a:cubicBezTo>
                      <a:pt x="729" y="86"/>
                      <a:pt x="596" y="0"/>
                      <a:pt x="4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 rot="10800000" flipH="1">
                <a:off x="12028109" y="2213550"/>
                <a:ext cx="79475" cy="72119"/>
              </a:xfrm>
              <a:custGeom>
                <a:avLst/>
                <a:gdLst/>
                <a:ahLst/>
                <a:cxnLst/>
                <a:rect l="l" t="t" r="r" b="b"/>
                <a:pathLst>
                  <a:path w="940" h="853" extrusionOk="0">
                    <a:moveTo>
                      <a:pt x="445" y="135"/>
                    </a:moveTo>
                    <a:cubicBezTo>
                      <a:pt x="560" y="135"/>
                      <a:pt x="678" y="217"/>
                      <a:pt x="732" y="296"/>
                    </a:cubicBezTo>
                    <a:cubicBezTo>
                      <a:pt x="765" y="366"/>
                      <a:pt x="765" y="435"/>
                      <a:pt x="732" y="505"/>
                    </a:cubicBezTo>
                    <a:cubicBezTo>
                      <a:pt x="732" y="593"/>
                      <a:pt x="658" y="656"/>
                      <a:pt x="614" y="715"/>
                    </a:cubicBezTo>
                    <a:lnTo>
                      <a:pt x="614" y="715"/>
                    </a:lnTo>
                    <a:cubicBezTo>
                      <a:pt x="568" y="747"/>
                      <a:pt x="517" y="763"/>
                      <a:pt x="467" y="763"/>
                    </a:cubicBezTo>
                    <a:cubicBezTo>
                      <a:pt x="400" y="763"/>
                      <a:pt x="334" y="735"/>
                      <a:pt x="279" y="680"/>
                    </a:cubicBezTo>
                    <a:cubicBezTo>
                      <a:pt x="106" y="505"/>
                      <a:pt x="209" y="263"/>
                      <a:pt x="348" y="157"/>
                    </a:cubicBezTo>
                    <a:cubicBezTo>
                      <a:pt x="379" y="142"/>
                      <a:pt x="412" y="135"/>
                      <a:pt x="445" y="135"/>
                    </a:cubicBezTo>
                    <a:close/>
                    <a:moveTo>
                      <a:pt x="479" y="1"/>
                    </a:moveTo>
                    <a:cubicBezTo>
                      <a:pt x="410" y="1"/>
                      <a:pt x="340" y="27"/>
                      <a:pt x="279" y="88"/>
                    </a:cubicBezTo>
                    <a:cubicBezTo>
                      <a:pt x="37" y="227"/>
                      <a:pt x="1" y="574"/>
                      <a:pt x="209" y="749"/>
                    </a:cubicBezTo>
                    <a:cubicBezTo>
                      <a:pt x="282" y="822"/>
                      <a:pt x="359" y="852"/>
                      <a:pt x="433" y="852"/>
                    </a:cubicBezTo>
                    <a:cubicBezTo>
                      <a:pt x="488" y="852"/>
                      <a:pt x="542" y="835"/>
                      <a:pt x="591" y="806"/>
                    </a:cubicBezTo>
                    <a:lnTo>
                      <a:pt x="591" y="806"/>
                    </a:lnTo>
                    <a:cubicBezTo>
                      <a:pt x="601" y="814"/>
                      <a:pt x="613" y="819"/>
                      <a:pt x="626" y="819"/>
                    </a:cubicBezTo>
                    <a:cubicBezTo>
                      <a:pt x="870" y="749"/>
                      <a:pt x="940" y="435"/>
                      <a:pt x="801" y="227"/>
                    </a:cubicBezTo>
                    <a:cubicBezTo>
                      <a:pt x="732" y="92"/>
                      <a:pt x="607" y="1"/>
                      <a:pt x="4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 rot="10800000" flipH="1">
                <a:off x="11998771" y="1047386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70" y="0"/>
                      <a:pt x="0" y="70"/>
                      <a:pt x="0" y="209"/>
                    </a:cubicBezTo>
                    <a:cubicBezTo>
                      <a:pt x="0" y="312"/>
                      <a:pt x="70" y="417"/>
                      <a:pt x="209" y="417"/>
                    </a:cubicBezTo>
                    <a:cubicBezTo>
                      <a:pt x="314" y="417"/>
                      <a:pt x="417" y="312"/>
                      <a:pt x="417" y="209"/>
                    </a:cubicBezTo>
                    <a:cubicBezTo>
                      <a:pt x="417" y="70"/>
                      <a:pt x="314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 rot="10800000" flipH="1">
                <a:off x="10706378" y="897737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1"/>
                    </a:moveTo>
                    <a:cubicBezTo>
                      <a:pt x="70" y="1"/>
                      <a:pt x="1" y="106"/>
                      <a:pt x="1" y="209"/>
                    </a:cubicBezTo>
                    <a:cubicBezTo>
                      <a:pt x="1" y="315"/>
                      <a:pt x="70" y="418"/>
                      <a:pt x="209" y="418"/>
                    </a:cubicBezTo>
                    <a:cubicBezTo>
                      <a:pt x="315" y="418"/>
                      <a:pt x="418" y="315"/>
                      <a:pt x="418" y="209"/>
                    </a:cubicBezTo>
                    <a:cubicBezTo>
                      <a:pt x="418" y="106"/>
                      <a:pt x="315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 rot="10800000" flipH="1">
                <a:off x="12377798" y="1239985"/>
                <a:ext cx="43965" cy="41006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5" extrusionOk="0">
                    <a:moveTo>
                      <a:pt x="284" y="73"/>
                    </a:moveTo>
                    <a:cubicBezTo>
                      <a:pt x="346" y="73"/>
                      <a:pt x="390" y="104"/>
                      <a:pt x="417" y="155"/>
                    </a:cubicBezTo>
                    <a:cubicBezTo>
                      <a:pt x="450" y="191"/>
                      <a:pt x="450" y="225"/>
                      <a:pt x="450" y="294"/>
                    </a:cubicBezTo>
                    <a:lnTo>
                      <a:pt x="430" y="315"/>
                    </a:lnTo>
                    <a:lnTo>
                      <a:pt x="430" y="315"/>
                    </a:lnTo>
                    <a:cubicBezTo>
                      <a:pt x="428" y="315"/>
                      <a:pt x="427" y="314"/>
                      <a:pt x="426" y="314"/>
                    </a:cubicBezTo>
                    <a:cubicBezTo>
                      <a:pt x="421" y="314"/>
                      <a:pt x="417" y="318"/>
                      <a:pt x="417" y="329"/>
                    </a:cubicBezTo>
                    <a:lnTo>
                      <a:pt x="417" y="329"/>
                    </a:lnTo>
                    <a:lnTo>
                      <a:pt x="347" y="400"/>
                    </a:lnTo>
                    <a:cubicBezTo>
                      <a:pt x="341" y="406"/>
                      <a:pt x="337" y="411"/>
                      <a:pt x="335" y="417"/>
                    </a:cubicBezTo>
                    <a:lnTo>
                      <a:pt x="335" y="417"/>
                    </a:lnTo>
                    <a:cubicBezTo>
                      <a:pt x="318" y="424"/>
                      <a:pt x="301" y="427"/>
                      <a:pt x="284" y="427"/>
                    </a:cubicBezTo>
                    <a:cubicBezTo>
                      <a:pt x="243" y="427"/>
                      <a:pt x="201" y="408"/>
                      <a:pt x="172" y="364"/>
                    </a:cubicBezTo>
                    <a:cubicBezTo>
                      <a:pt x="70" y="294"/>
                      <a:pt x="139" y="155"/>
                      <a:pt x="208" y="86"/>
                    </a:cubicBezTo>
                    <a:cubicBezTo>
                      <a:pt x="236" y="77"/>
                      <a:pt x="261" y="73"/>
                      <a:pt x="284" y="73"/>
                    </a:cubicBezTo>
                    <a:close/>
                    <a:moveTo>
                      <a:pt x="291" y="0"/>
                    </a:moveTo>
                    <a:cubicBezTo>
                      <a:pt x="250" y="0"/>
                      <a:pt x="209" y="16"/>
                      <a:pt x="172" y="53"/>
                    </a:cubicBezTo>
                    <a:cubicBezTo>
                      <a:pt x="33" y="122"/>
                      <a:pt x="0" y="294"/>
                      <a:pt x="139" y="433"/>
                    </a:cubicBezTo>
                    <a:cubicBezTo>
                      <a:pt x="173" y="469"/>
                      <a:pt x="212" y="484"/>
                      <a:pt x="251" y="484"/>
                    </a:cubicBezTo>
                    <a:cubicBezTo>
                      <a:pt x="283" y="484"/>
                      <a:pt x="315" y="474"/>
                      <a:pt x="344" y="455"/>
                    </a:cubicBezTo>
                    <a:lnTo>
                      <a:pt x="344" y="455"/>
                    </a:lnTo>
                    <a:cubicBezTo>
                      <a:pt x="354" y="464"/>
                      <a:pt x="367" y="469"/>
                      <a:pt x="381" y="469"/>
                    </a:cubicBezTo>
                    <a:cubicBezTo>
                      <a:pt x="520" y="433"/>
                      <a:pt x="520" y="225"/>
                      <a:pt x="486" y="122"/>
                    </a:cubicBezTo>
                    <a:cubicBezTo>
                      <a:pt x="441" y="53"/>
                      <a:pt x="367" y="0"/>
                      <a:pt x="29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 rot="10800000" flipH="1">
                <a:off x="11390875" y="3870173"/>
                <a:ext cx="17670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3" y="1"/>
                    </a:moveTo>
                    <a:cubicBezTo>
                      <a:pt x="70" y="1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3" y="209"/>
                    </a:cubicBezTo>
                    <a:cubicBezTo>
                      <a:pt x="173" y="209"/>
                      <a:pt x="209" y="139"/>
                      <a:pt x="209" y="106"/>
                    </a:cubicBezTo>
                    <a:cubicBezTo>
                      <a:pt x="209" y="37"/>
                      <a:pt x="173" y="1"/>
                      <a:pt x="1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 rot="10800000" flipH="1">
                <a:off x="11928258" y="4263742"/>
                <a:ext cx="17670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6" y="0"/>
                    </a:moveTo>
                    <a:cubicBezTo>
                      <a:pt x="70" y="0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6" y="209"/>
                    </a:cubicBezTo>
                    <a:cubicBezTo>
                      <a:pt x="176" y="209"/>
                      <a:pt x="209" y="139"/>
                      <a:pt x="209" y="106"/>
                    </a:cubicBezTo>
                    <a:cubicBezTo>
                      <a:pt x="209" y="37"/>
                      <a:pt x="176" y="0"/>
                      <a:pt x="10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 rot="10800000" flipH="1">
                <a:off x="11658045" y="3846669"/>
                <a:ext cx="26632" cy="29423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39" y="0"/>
                    </a:moveTo>
                    <a:cubicBezTo>
                      <a:pt x="70" y="0"/>
                      <a:pt x="0" y="70"/>
                      <a:pt x="0" y="176"/>
                    </a:cubicBezTo>
                    <a:cubicBezTo>
                      <a:pt x="0" y="245"/>
                      <a:pt x="70" y="348"/>
                      <a:pt x="139" y="348"/>
                    </a:cubicBezTo>
                    <a:cubicBezTo>
                      <a:pt x="245" y="348"/>
                      <a:pt x="314" y="245"/>
                      <a:pt x="314" y="176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 rot="10800000" flipH="1">
                <a:off x="11393665" y="4251990"/>
                <a:ext cx="29507" cy="26379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12" extrusionOk="0">
                    <a:moveTo>
                      <a:pt x="176" y="1"/>
                    </a:moveTo>
                    <a:cubicBezTo>
                      <a:pt x="106" y="1"/>
                      <a:pt x="1" y="70"/>
                      <a:pt x="1" y="173"/>
                    </a:cubicBezTo>
                    <a:cubicBezTo>
                      <a:pt x="1" y="242"/>
                      <a:pt x="106" y="312"/>
                      <a:pt x="176" y="312"/>
                    </a:cubicBezTo>
                    <a:cubicBezTo>
                      <a:pt x="279" y="312"/>
                      <a:pt x="348" y="242"/>
                      <a:pt x="348" y="173"/>
                    </a:cubicBezTo>
                    <a:cubicBezTo>
                      <a:pt x="348" y="70"/>
                      <a:pt x="279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 rot="10800000" flipH="1">
                <a:off x="11655255" y="3757049"/>
                <a:ext cx="43965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51" y="62"/>
                    </a:moveTo>
                    <a:cubicBezTo>
                      <a:pt x="314" y="62"/>
                      <a:pt x="388" y="119"/>
                      <a:pt x="417" y="175"/>
                    </a:cubicBezTo>
                    <a:cubicBezTo>
                      <a:pt x="417" y="211"/>
                      <a:pt x="450" y="245"/>
                      <a:pt x="417" y="281"/>
                    </a:cubicBezTo>
                    <a:cubicBezTo>
                      <a:pt x="417" y="302"/>
                      <a:pt x="414" y="319"/>
                      <a:pt x="408" y="335"/>
                    </a:cubicBezTo>
                    <a:lnTo>
                      <a:pt x="408" y="335"/>
                    </a:lnTo>
                    <a:cubicBezTo>
                      <a:pt x="380" y="390"/>
                      <a:pt x="321" y="420"/>
                      <a:pt x="265" y="420"/>
                    </a:cubicBezTo>
                    <a:cubicBezTo>
                      <a:pt x="231" y="420"/>
                      <a:pt x="197" y="408"/>
                      <a:pt x="172" y="384"/>
                    </a:cubicBezTo>
                    <a:cubicBezTo>
                      <a:pt x="70" y="281"/>
                      <a:pt x="139" y="142"/>
                      <a:pt x="209" y="72"/>
                    </a:cubicBezTo>
                    <a:cubicBezTo>
                      <a:pt x="222" y="65"/>
                      <a:pt x="236" y="62"/>
                      <a:pt x="251" y="62"/>
                    </a:cubicBezTo>
                    <a:close/>
                    <a:moveTo>
                      <a:pt x="290" y="0"/>
                    </a:moveTo>
                    <a:cubicBezTo>
                      <a:pt x="251" y="0"/>
                      <a:pt x="210" y="12"/>
                      <a:pt x="172" y="36"/>
                    </a:cubicBezTo>
                    <a:cubicBezTo>
                      <a:pt x="33" y="142"/>
                      <a:pt x="0" y="314"/>
                      <a:pt x="139" y="420"/>
                    </a:cubicBezTo>
                    <a:cubicBezTo>
                      <a:pt x="175" y="455"/>
                      <a:pt x="215" y="470"/>
                      <a:pt x="255" y="470"/>
                    </a:cubicBezTo>
                    <a:cubicBezTo>
                      <a:pt x="285" y="470"/>
                      <a:pt x="314" y="462"/>
                      <a:pt x="342" y="448"/>
                    </a:cubicBezTo>
                    <a:lnTo>
                      <a:pt x="342" y="448"/>
                    </a:lnTo>
                    <a:cubicBezTo>
                      <a:pt x="345" y="451"/>
                      <a:pt x="347" y="453"/>
                      <a:pt x="347" y="453"/>
                    </a:cubicBezTo>
                    <a:cubicBezTo>
                      <a:pt x="520" y="420"/>
                      <a:pt x="520" y="245"/>
                      <a:pt x="450" y="106"/>
                    </a:cubicBezTo>
                    <a:cubicBezTo>
                      <a:pt x="429" y="39"/>
                      <a:pt x="363" y="0"/>
                      <a:pt x="2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 rot="10800000" flipH="1">
                <a:off x="10809357" y="4417957"/>
                <a:ext cx="43965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45" y="63"/>
                    </a:moveTo>
                    <a:cubicBezTo>
                      <a:pt x="302" y="63"/>
                      <a:pt x="353" y="120"/>
                      <a:pt x="381" y="177"/>
                    </a:cubicBezTo>
                    <a:cubicBezTo>
                      <a:pt x="417" y="210"/>
                      <a:pt x="417" y="247"/>
                      <a:pt x="417" y="280"/>
                    </a:cubicBezTo>
                    <a:cubicBezTo>
                      <a:pt x="409" y="295"/>
                      <a:pt x="402" y="306"/>
                      <a:pt x="394" y="316"/>
                    </a:cubicBezTo>
                    <a:lnTo>
                      <a:pt x="381" y="316"/>
                    </a:lnTo>
                    <a:cubicBezTo>
                      <a:pt x="377" y="327"/>
                      <a:pt x="372" y="338"/>
                      <a:pt x="366" y="347"/>
                    </a:cubicBezTo>
                    <a:lnTo>
                      <a:pt x="366" y="347"/>
                    </a:lnTo>
                    <a:cubicBezTo>
                      <a:pt x="355" y="358"/>
                      <a:pt x="344" y="369"/>
                      <a:pt x="333" y="384"/>
                    </a:cubicBezTo>
                    <a:lnTo>
                      <a:pt x="333" y="384"/>
                    </a:lnTo>
                    <a:cubicBezTo>
                      <a:pt x="309" y="403"/>
                      <a:pt x="280" y="413"/>
                      <a:pt x="250" y="413"/>
                    </a:cubicBezTo>
                    <a:cubicBezTo>
                      <a:pt x="209" y="413"/>
                      <a:pt x="168" y="394"/>
                      <a:pt x="139" y="349"/>
                    </a:cubicBezTo>
                    <a:cubicBezTo>
                      <a:pt x="70" y="280"/>
                      <a:pt x="103" y="141"/>
                      <a:pt x="208" y="71"/>
                    </a:cubicBezTo>
                    <a:cubicBezTo>
                      <a:pt x="221" y="66"/>
                      <a:pt x="233" y="63"/>
                      <a:pt x="245" y="63"/>
                    </a:cubicBezTo>
                    <a:close/>
                    <a:moveTo>
                      <a:pt x="258" y="0"/>
                    </a:moveTo>
                    <a:cubicBezTo>
                      <a:pt x="217" y="0"/>
                      <a:pt x="176" y="12"/>
                      <a:pt x="139" y="38"/>
                    </a:cubicBezTo>
                    <a:cubicBezTo>
                      <a:pt x="33" y="141"/>
                      <a:pt x="0" y="316"/>
                      <a:pt x="103" y="419"/>
                    </a:cubicBezTo>
                    <a:cubicBezTo>
                      <a:pt x="138" y="454"/>
                      <a:pt x="177" y="470"/>
                      <a:pt x="217" y="470"/>
                    </a:cubicBezTo>
                    <a:cubicBezTo>
                      <a:pt x="251" y="470"/>
                      <a:pt x="285" y="458"/>
                      <a:pt x="316" y="437"/>
                    </a:cubicBezTo>
                    <a:lnTo>
                      <a:pt x="316" y="437"/>
                    </a:lnTo>
                    <a:cubicBezTo>
                      <a:pt x="320" y="446"/>
                      <a:pt x="329" y="455"/>
                      <a:pt x="347" y="455"/>
                    </a:cubicBezTo>
                    <a:cubicBezTo>
                      <a:pt x="486" y="419"/>
                      <a:pt x="520" y="210"/>
                      <a:pt x="450" y="108"/>
                    </a:cubicBezTo>
                    <a:cubicBezTo>
                      <a:pt x="406" y="40"/>
                      <a:pt x="332" y="0"/>
                      <a:pt x="25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 rot="10800000" flipH="1">
                <a:off x="11919550" y="2275354"/>
                <a:ext cx="44049" cy="40498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9" extrusionOk="0">
                    <a:moveTo>
                      <a:pt x="276" y="69"/>
                    </a:moveTo>
                    <a:cubicBezTo>
                      <a:pt x="333" y="69"/>
                      <a:pt x="392" y="118"/>
                      <a:pt x="418" y="167"/>
                    </a:cubicBezTo>
                    <a:cubicBezTo>
                      <a:pt x="451" y="203"/>
                      <a:pt x="451" y="236"/>
                      <a:pt x="418" y="273"/>
                    </a:cubicBezTo>
                    <a:cubicBezTo>
                      <a:pt x="418" y="329"/>
                      <a:pt x="393" y="362"/>
                      <a:pt x="366" y="392"/>
                    </a:cubicBezTo>
                    <a:lnTo>
                      <a:pt x="366" y="392"/>
                    </a:lnTo>
                    <a:cubicBezTo>
                      <a:pt x="342" y="412"/>
                      <a:pt x="312" y="421"/>
                      <a:pt x="283" y="421"/>
                    </a:cubicBezTo>
                    <a:cubicBezTo>
                      <a:pt x="242" y="421"/>
                      <a:pt x="202" y="404"/>
                      <a:pt x="173" y="375"/>
                    </a:cubicBezTo>
                    <a:cubicBezTo>
                      <a:pt x="70" y="273"/>
                      <a:pt x="140" y="134"/>
                      <a:pt x="209" y="97"/>
                    </a:cubicBezTo>
                    <a:cubicBezTo>
                      <a:pt x="229" y="77"/>
                      <a:pt x="253" y="69"/>
                      <a:pt x="276" y="69"/>
                    </a:cubicBezTo>
                    <a:close/>
                    <a:moveTo>
                      <a:pt x="267" y="0"/>
                    </a:moveTo>
                    <a:cubicBezTo>
                      <a:pt x="234" y="0"/>
                      <a:pt x="202" y="9"/>
                      <a:pt x="173" y="28"/>
                    </a:cubicBezTo>
                    <a:cubicBezTo>
                      <a:pt x="34" y="134"/>
                      <a:pt x="1" y="306"/>
                      <a:pt x="140" y="412"/>
                    </a:cubicBezTo>
                    <a:cubicBezTo>
                      <a:pt x="175" y="459"/>
                      <a:pt x="215" y="478"/>
                      <a:pt x="254" y="478"/>
                    </a:cubicBezTo>
                    <a:cubicBezTo>
                      <a:pt x="287" y="478"/>
                      <a:pt x="321" y="465"/>
                      <a:pt x="351" y="444"/>
                    </a:cubicBezTo>
                    <a:lnTo>
                      <a:pt x="351" y="444"/>
                    </a:lnTo>
                    <a:cubicBezTo>
                      <a:pt x="520" y="409"/>
                      <a:pt x="520" y="236"/>
                      <a:pt x="487" y="134"/>
                    </a:cubicBezTo>
                    <a:cubicBezTo>
                      <a:pt x="437" y="57"/>
                      <a:pt x="351" y="0"/>
                      <a:pt x="2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 rot="10800000" flipH="1">
                <a:off x="12004605" y="2130778"/>
                <a:ext cx="41259" cy="4109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86" extrusionOk="0">
                    <a:moveTo>
                      <a:pt x="258" y="69"/>
                    </a:moveTo>
                    <a:cubicBezTo>
                      <a:pt x="316" y="69"/>
                      <a:pt x="359" y="118"/>
                      <a:pt x="384" y="168"/>
                    </a:cubicBezTo>
                    <a:cubicBezTo>
                      <a:pt x="418" y="201"/>
                      <a:pt x="418" y="237"/>
                      <a:pt x="418" y="270"/>
                    </a:cubicBezTo>
                    <a:cubicBezTo>
                      <a:pt x="411" y="285"/>
                      <a:pt x="404" y="297"/>
                      <a:pt x="397" y="309"/>
                    </a:cubicBezTo>
                    <a:lnTo>
                      <a:pt x="397" y="309"/>
                    </a:lnTo>
                    <a:cubicBezTo>
                      <a:pt x="390" y="307"/>
                      <a:pt x="384" y="307"/>
                      <a:pt x="384" y="307"/>
                    </a:cubicBezTo>
                    <a:cubicBezTo>
                      <a:pt x="379" y="326"/>
                      <a:pt x="372" y="342"/>
                      <a:pt x="364" y="356"/>
                    </a:cubicBezTo>
                    <a:lnTo>
                      <a:pt x="364" y="356"/>
                    </a:lnTo>
                    <a:cubicBezTo>
                      <a:pt x="351" y="372"/>
                      <a:pt x="339" y="385"/>
                      <a:pt x="327" y="397"/>
                    </a:cubicBezTo>
                    <a:lnTo>
                      <a:pt x="327" y="397"/>
                    </a:lnTo>
                    <a:cubicBezTo>
                      <a:pt x="304" y="414"/>
                      <a:pt x="277" y="422"/>
                      <a:pt x="250" y="422"/>
                    </a:cubicBezTo>
                    <a:cubicBezTo>
                      <a:pt x="209" y="422"/>
                      <a:pt x="168" y="405"/>
                      <a:pt x="140" y="376"/>
                    </a:cubicBezTo>
                    <a:cubicBezTo>
                      <a:pt x="37" y="270"/>
                      <a:pt x="106" y="131"/>
                      <a:pt x="176" y="98"/>
                    </a:cubicBezTo>
                    <a:cubicBezTo>
                      <a:pt x="206" y="78"/>
                      <a:pt x="233" y="69"/>
                      <a:pt x="258" y="69"/>
                    </a:cubicBezTo>
                    <a:close/>
                    <a:moveTo>
                      <a:pt x="234" y="1"/>
                    </a:moveTo>
                    <a:cubicBezTo>
                      <a:pt x="201" y="1"/>
                      <a:pt x="169" y="9"/>
                      <a:pt x="140" y="29"/>
                    </a:cubicBezTo>
                    <a:cubicBezTo>
                      <a:pt x="1" y="131"/>
                      <a:pt x="1" y="307"/>
                      <a:pt x="106" y="409"/>
                    </a:cubicBezTo>
                    <a:cubicBezTo>
                      <a:pt x="146" y="462"/>
                      <a:pt x="190" y="485"/>
                      <a:pt x="234" y="485"/>
                    </a:cubicBezTo>
                    <a:cubicBezTo>
                      <a:pt x="264" y="485"/>
                      <a:pt x="293" y="475"/>
                      <a:pt x="321" y="456"/>
                    </a:cubicBezTo>
                    <a:lnTo>
                      <a:pt x="321" y="456"/>
                    </a:lnTo>
                    <a:cubicBezTo>
                      <a:pt x="322" y="458"/>
                      <a:pt x="324" y="459"/>
                      <a:pt x="327" y="459"/>
                    </a:cubicBezTo>
                    <a:cubicBezTo>
                      <a:pt x="332" y="459"/>
                      <a:pt x="338" y="455"/>
                      <a:pt x="348" y="446"/>
                    </a:cubicBezTo>
                    <a:cubicBezTo>
                      <a:pt x="487" y="409"/>
                      <a:pt x="487" y="237"/>
                      <a:pt x="454" y="131"/>
                    </a:cubicBezTo>
                    <a:cubicBezTo>
                      <a:pt x="404" y="57"/>
                      <a:pt x="318" y="1"/>
                      <a:pt x="23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" name="Google Shape;57;p2"/>
            <p:cNvGrpSpPr/>
            <p:nvPr/>
          </p:nvGrpSpPr>
          <p:grpSpPr>
            <a:xfrm rot="-5400000">
              <a:off x="5632457" y="-1028869"/>
              <a:ext cx="737423" cy="2819744"/>
              <a:chOff x="12445182" y="1003506"/>
              <a:chExt cx="737423" cy="2819744"/>
            </a:xfrm>
          </p:grpSpPr>
          <p:sp>
            <p:nvSpPr>
              <p:cNvPr id="58" name="Google Shape;58;p2"/>
              <p:cNvSpPr/>
              <p:nvPr/>
            </p:nvSpPr>
            <p:spPr>
              <a:xfrm rot="10800000" flipH="1">
                <a:off x="12486357" y="2971349"/>
                <a:ext cx="35256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8" extrusionOk="0">
                    <a:moveTo>
                      <a:pt x="208" y="0"/>
                    </a:moveTo>
                    <a:cubicBezTo>
                      <a:pt x="69" y="0"/>
                      <a:pt x="0" y="106"/>
                      <a:pt x="0" y="209"/>
                    </a:cubicBezTo>
                    <a:cubicBezTo>
                      <a:pt x="0" y="348"/>
                      <a:pt x="69" y="417"/>
                      <a:pt x="208" y="417"/>
                    </a:cubicBezTo>
                    <a:cubicBezTo>
                      <a:pt x="314" y="417"/>
                      <a:pt x="417" y="348"/>
                      <a:pt x="417" y="209"/>
                    </a:cubicBezTo>
                    <a:cubicBezTo>
                      <a:pt x="417" y="106"/>
                      <a:pt x="314" y="0"/>
                      <a:pt x="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 rot="10800000" flipH="1">
                <a:off x="12539199" y="3209181"/>
                <a:ext cx="61889" cy="61889"/>
              </a:xfrm>
              <a:custGeom>
                <a:avLst/>
                <a:gdLst/>
                <a:ahLst/>
                <a:cxnLst/>
                <a:rect l="l" t="t" r="r" b="b"/>
                <a:pathLst>
                  <a:path w="732" h="732" extrusionOk="0">
                    <a:moveTo>
                      <a:pt x="384" y="1"/>
                    </a:moveTo>
                    <a:cubicBezTo>
                      <a:pt x="175" y="1"/>
                      <a:pt x="0" y="140"/>
                      <a:pt x="0" y="348"/>
                    </a:cubicBezTo>
                    <a:cubicBezTo>
                      <a:pt x="0" y="557"/>
                      <a:pt x="175" y="732"/>
                      <a:pt x="384" y="732"/>
                    </a:cubicBezTo>
                    <a:cubicBezTo>
                      <a:pt x="592" y="732"/>
                      <a:pt x="731" y="557"/>
                      <a:pt x="731" y="348"/>
                    </a:cubicBezTo>
                    <a:cubicBezTo>
                      <a:pt x="731" y="140"/>
                      <a:pt x="592" y="1"/>
                      <a:pt x="3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 rot="10800000" flipH="1">
                <a:off x="12953481" y="2695301"/>
                <a:ext cx="47008" cy="43965"/>
              </a:xfrm>
              <a:custGeom>
                <a:avLst/>
                <a:gdLst/>
                <a:ahLst/>
                <a:cxnLst/>
                <a:rect l="l" t="t" r="r" b="b"/>
                <a:pathLst>
                  <a:path w="556" h="520" extrusionOk="0">
                    <a:moveTo>
                      <a:pt x="278" y="0"/>
                    </a:moveTo>
                    <a:cubicBezTo>
                      <a:pt x="139" y="0"/>
                      <a:pt x="0" y="103"/>
                      <a:pt x="0" y="242"/>
                    </a:cubicBezTo>
                    <a:cubicBezTo>
                      <a:pt x="0" y="417"/>
                      <a:pt x="139" y="520"/>
                      <a:pt x="278" y="520"/>
                    </a:cubicBezTo>
                    <a:cubicBezTo>
                      <a:pt x="417" y="520"/>
                      <a:pt x="556" y="417"/>
                      <a:pt x="556" y="242"/>
                    </a:cubicBezTo>
                    <a:cubicBezTo>
                      <a:pt x="556" y="103"/>
                      <a:pt x="417" y="0"/>
                      <a:pt x="2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10800000" flipH="1">
                <a:off x="13106174" y="2316275"/>
                <a:ext cx="20545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43" h="209" extrusionOk="0">
                    <a:moveTo>
                      <a:pt x="103" y="0"/>
                    </a:moveTo>
                    <a:cubicBezTo>
                      <a:pt x="70" y="0"/>
                      <a:pt x="0" y="34"/>
                      <a:pt x="0" y="103"/>
                    </a:cubicBezTo>
                    <a:cubicBezTo>
                      <a:pt x="0" y="173"/>
                      <a:pt x="70" y="209"/>
                      <a:pt x="103" y="209"/>
                    </a:cubicBezTo>
                    <a:cubicBezTo>
                      <a:pt x="173" y="209"/>
                      <a:pt x="242" y="173"/>
                      <a:pt x="242" y="103"/>
                    </a:cubicBezTo>
                    <a:cubicBezTo>
                      <a:pt x="242" y="34"/>
                      <a:pt x="173" y="0"/>
                      <a:pt x="1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10800000" flipH="1">
                <a:off x="12882969" y="2054939"/>
                <a:ext cx="26379" cy="26463"/>
              </a:xfrm>
              <a:custGeom>
                <a:avLst/>
                <a:gdLst/>
                <a:ahLst/>
                <a:cxnLst/>
                <a:rect l="l" t="t" r="r" b="b"/>
                <a:pathLst>
                  <a:path w="312" h="313" extrusionOk="0">
                    <a:moveTo>
                      <a:pt x="139" y="1"/>
                    </a:moveTo>
                    <a:cubicBezTo>
                      <a:pt x="70" y="1"/>
                      <a:pt x="0" y="70"/>
                      <a:pt x="0" y="140"/>
                    </a:cubicBezTo>
                    <a:cubicBezTo>
                      <a:pt x="0" y="243"/>
                      <a:pt x="70" y="312"/>
                      <a:pt x="139" y="312"/>
                    </a:cubicBezTo>
                    <a:cubicBezTo>
                      <a:pt x="242" y="312"/>
                      <a:pt x="312" y="243"/>
                      <a:pt x="312" y="140"/>
                    </a:cubicBezTo>
                    <a:cubicBezTo>
                      <a:pt x="312" y="70"/>
                      <a:pt x="242" y="1"/>
                      <a:pt x="1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10800000" flipH="1">
                <a:off x="13147264" y="1943336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104" y="0"/>
                      <a:pt x="1" y="106"/>
                      <a:pt x="1" y="209"/>
                    </a:cubicBezTo>
                    <a:cubicBezTo>
                      <a:pt x="1" y="348"/>
                      <a:pt x="104" y="417"/>
                      <a:pt x="209" y="417"/>
                    </a:cubicBezTo>
                    <a:cubicBezTo>
                      <a:pt x="348" y="417"/>
                      <a:pt x="418" y="348"/>
                      <a:pt x="418" y="209"/>
                    </a:cubicBezTo>
                    <a:cubicBezTo>
                      <a:pt x="418" y="106"/>
                      <a:pt x="348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 rot="10800000" flipH="1">
                <a:off x="13097212" y="3250271"/>
                <a:ext cx="38385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54" h="418" extrusionOk="0">
                    <a:moveTo>
                      <a:pt x="209" y="1"/>
                    </a:moveTo>
                    <a:cubicBezTo>
                      <a:pt x="106" y="1"/>
                      <a:pt x="1" y="103"/>
                      <a:pt x="1" y="209"/>
                    </a:cubicBezTo>
                    <a:cubicBezTo>
                      <a:pt x="1" y="312"/>
                      <a:pt x="106" y="417"/>
                      <a:pt x="209" y="417"/>
                    </a:cubicBezTo>
                    <a:cubicBezTo>
                      <a:pt x="348" y="417"/>
                      <a:pt x="454" y="312"/>
                      <a:pt x="454" y="209"/>
                    </a:cubicBezTo>
                    <a:cubicBezTo>
                      <a:pt x="454" y="103"/>
                      <a:pt x="348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 rot="10800000" flipH="1">
                <a:off x="12524657" y="3605793"/>
                <a:ext cx="17670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3" y="0"/>
                    </a:moveTo>
                    <a:cubicBezTo>
                      <a:pt x="69" y="0"/>
                      <a:pt x="0" y="36"/>
                      <a:pt x="0" y="106"/>
                    </a:cubicBezTo>
                    <a:cubicBezTo>
                      <a:pt x="0" y="175"/>
                      <a:pt x="69" y="209"/>
                      <a:pt x="103" y="209"/>
                    </a:cubicBezTo>
                    <a:cubicBezTo>
                      <a:pt x="172" y="209"/>
                      <a:pt x="208" y="175"/>
                      <a:pt x="208" y="106"/>
                    </a:cubicBezTo>
                    <a:cubicBezTo>
                      <a:pt x="208" y="36"/>
                      <a:pt x="172" y="0"/>
                      <a:pt x="1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 rot="10800000" flipH="1">
                <a:off x="12791742" y="3582289"/>
                <a:ext cx="26632" cy="29423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76" y="0"/>
                    </a:moveTo>
                    <a:cubicBezTo>
                      <a:pt x="70" y="0"/>
                      <a:pt x="1" y="70"/>
                      <a:pt x="1" y="175"/>
                    </a:cubicBezTo>
                    <a:cubicBezTo>
                      <a:pt x="1" y="278"/>
                      <a:pt x="70" y="347"/>
                      <a:pt x="176" y="347"/>
                    </a:cubicBezTo>
                    <a:cubicBezTo>
                      <a:pt x="245" y="347"/>
                      <a:pt x="315" y="278"/>
                      <a:pt x="315" y="175"/>
                    </a:cubicBezTo>
                    <a:cubicBezTo>
                      <a:pt x="315" y="70"/>
                      <a:pt x="245" y="0"/>
                      <a:pt x="1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 rot="10800000" flipH="1">
                <a:off x="13035662" y="3767194"/>
                <a:ext cx="53011" cy="56055"/>
              </a:xfrm>
              <a:custGeom>
                <a:avLst/>
                <a:gdLst/>
                <a:ahLst/>
                <a:cxnLst/>
                <a:rect l="l" t="t" r="r" b="b"/>
                <a:pathLst>
                  <a:path w="627" h="663" extrusionOk="0">
                    <a:moveTo>
                      <a:pt x="312" y="1"/>
                    </a:moveTo>
                    <a:cubicBezTo>
                      <a:pt x="140" y="1"/>
                      <a:pt x="1" y="140"/>
                      <a:pt x="1" y="315"/>
                    </a:cubicBezTo>
                    <a:cubicBezTo>
                      <a:pt x="1" y="523"/>
                      <a:pt x="140" y="662"/>
                      <a:pt x="312" y="662"/>
                    </a:cubicBezTo>
                    <a:cubicBezTo>
                      <a:pt x="487" y="662"/>
                      <a:pt x="626" y="523"/>
                      <a:pt x="626" y="315"/>
                    </a:cubicBezTo>
                    <a:cubicBezTo>
                      <a:pt x="626" y="140"/>
                      <a:pt x="487" y="1"/>
                      <a:pt x="31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 rot="10800000" flipH="1">
                <a:off x="12715396" y="3281215"/>
                <a:ext cx="76431" cy="71612"/>
              </a:xfrm>
              <a:custGeom>
                <a:avLst/>
                <a:gdLst/>
                <a:ahLst/>
                <a:cxnLst/>
                <a:rect l="l" t="t" r="r" b="b"/>
                <a:pathLst>
                  <a:path w="904" h="847" extrusionOk="0">
                    <a:moveTo>
                      <a:pt x="471" y="127"/>
                    </a:moveTo>
                    <a:cubicBezTo>
                      <a:pt x="575" y="127"/>
                      <a:pt x="672" y="210"/>
                      <a:pt x="695" y="309"/>
                    </a:cubicBezTo>
                    <a:cubicBezTo>
                      <a:pt x="765" y="343"/>
                      <a:pt x="765" y="448"/>
                      <a:pt x="732" y="518"/>
                    </a:cubicBezTo>
                    <a:cubicBezTo>
                      <a:pt x="732" y="538"/>
                      <a:pt x="728" y="555"/>
                      <a:pt x="721" y="571"/>
                    </a:cubicBezTo>
                    <a:lnTo>
                      <a:pt x="721" y="571"/>
                    </a:lnTo>
                    <a:cubicBezTo>
                      <a:pt x="711" y="589"/>
                      <a:pt x="700" y="605"/>
                      <a:pt x="688" y="620"/>
                    </a:cubicBezTo>
                    <a:lnTo>
                      <a:pt x="688" y="620"/>
                    </a:lnTo>
                    <a:cubicBezTo>
                      <a:pt x="667" y="643"/>
                      <a:pt x="642" y="664"/>
                      <a:pt x="622" y="685"/>
                    </a:cubicBezTo>
                    <a:lnTo>
                      <a:pt x="622" y="685"/>
                    </a:lnTo>
                    <a:cubicBezTo>
                      <a:pt x="573" y="721"/>
                      <a:pt x="517" y="739"/>
                      <a:pt x="459" y="739"/>
                    </a:cubicBezTo>
                    <a:cubicBezTo>
                      <a:pt x="388" y="739"/>
                      <a:pt x="314" y="712"/>
                      <a:pt x="245" y="657"/>
                    </a:cubicBezTo>
                    <a:cubicBezTo>
                      <a:pt x="106" y="518"/>
                      <a:pt x="209" y="273"/>
                      <a:pt x="348" y="170"/>
                    </a:cubicBezTo>
                    <a:cubicBezTo>
                      <a:pt x="388" y="140"/>
                      <a:pt x="430" y="127"/>
                      <a:pt x="471" y="127"/>
                    </a:cubicBezTo>
                    <a:close/>
                    <a:moveTo>
                      <a:pt x="462" y="1"/>
                    </a:moveTo>
                    <a:cubicBezTo>
                      <a:pt x="398" y="1"/>
                      <a:pt x="335" y="20"/>
                      <a:pt x="279" y="65"/>
                    </a:cubicBezTo>
                    <a:cubicBezTo>
                      <a:pt x="37" y="240"/>
                      <a:pt x="1" y="551"/>
                      <a:pt x="209" y="759"/>
                    </a:cubicBezTo>
                    <a:cubicBezTo>
                      <a:pt x="280" y="819"/>
                      <a:pt x="356" y="846"/>
                      <a:pt x="429" y="846"/>
                    </a:cubicBezTo>
                    <a:cubicBezTo>
                      <a:pt x="483" y="846"/>
                      <a:pt x="536" y="831"/>
                      <a:pt x="585" y="803"/>
                    </a:cubicBezTo>
                    <a:lnTo>
                      <a:pt x="585" y="803"/>
                    </a:lnTo>
                    <a:cubicBezTo>
                      <a:pt x="587" y="804"/>
                      <a:pt x="591" y="804"/>
                      <a:pt x="594" y="804"/>
                    </a:cubicBezTo>
                    <a:cubicBezTo>
                      <a:pt x="603" y="804"/>
                      <a:pt x="613" y="802"/>
                      <a:pt x="626" y="796"/>
                    </a:cubicBezTo>
                    <a:cubicBezTo>
                      <a:pt x="871" y="759"/>
                      <a:pt x="904" y="412"/>
                      <a:pt x="801" y="204"/>
                    </a:cubicBezTo>
                    <a:cubicBezTo>
                      <a:pt x="729" y="87"/>
                      <a:pt x="595" y="1"/>
                      <a:pt x="46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 rot="10800000" flipH="1">
                <a:off x="12665597" y="3228373"/>
                <a:ext cx="44049" cy="39737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0" extrusionOk="0">
                    <a:moveTo>
                      <a:pt x="269" y="76"/>
                    </a:moveTo>
                    <a:cubicBezTo>
                      <a:pt x="316" y="76"/>
                      <a:pt x="358" y="125"/>
                      <a:pt x="381" y="174"/>
                    </a:cubicBezTo>
                    <a:cubicBezTo>
                      <a:pt x="417" y="210"/>
                      <a:pt x="417" y="244"/>
                      <a:pt x="417" y="280"/>
                    </a:cubicBezTo>
                    <a:cubicBezTo>
                      <a:pt x="417" y="349"/>
                      <a:pt x="348" y="383"/>
                      <a:pt x="312" y="419"/>
                    </a:cubicBezTo>
                    <a:cubicBezTo>
                      <a:pt x="312" y="419"/>
                      <a:pt x="312" y="420"/>
                      <a:pt x="312" y="421"/>
                    </a:cubicBezTo>
                    <a:lnTo>
                      <a:pt x="312" y="421"/>
                    </a:lnTo>
                    <a:cubicBezTo>
                      <a:pt x="297" y="426"/>
                      <a:pt x="282" y="428"/>
                      <a:pt x="266" y="428"/>
                    </a:cubicBezTo>
                    <a:cubicBezTo>
                      <a:pt x="225" y="428"/>
                      <a:pt x="182" y="412"/>
                      <a:pt x="139" y="383"/>
                    </a:cubicBezTo>
                    <a:cubicBezTo>
                      <a:pt x="70" y="280"/>
                      <a:pt x="103" y="141"/>
                      <a:pt x="209" y="105"/>
                    </a:cubicBezTo>
                    <a:cubicBezTo>
                      <a:pt x="229" y="84"/>
                      <a:pt x="250" y="76"/>
                      <a:pt x="269" y="76"/>
                    </a:cubicBezTo>
                    <a:close/>
                    <a:moveTo>
                      <a:pt x="249" y="1"/>
                    </a:moveTo>
                    <a:cubicBezTo>
                      <a:pt x="211" y="1"/>
                      <a:pt x="173" y="12"/>
                      <a:pt x="139" y="35"/>
                    </a:cubicBezTo>
                    <a:cubicBezTo>
                      <a:pt x="34" y="141"/>
                      <a:pt x="1" y="313"/>
                      <a:pt x="103" y="419"/>
                    </a:cubicBezTo>
                    <a:cubicBezTo>
                      <a:pt x="140" y="455"/>
                      <a:pt x="181" y="469"/>
                      <a:pt x="221" y="469"/>
                    </a:cubicBezTo>
                    <a:cubicBezTo>
                      <a:pt x="253" y="469"/>
                      <a:pt x="284" y="460"/>
                      <a:pt x="314" y="444"/>
                    </a:cubicBezTo>
                    <a:lnTo>
                      <a:pt x="314" y="444"/>
                    </a:lnTo>
                    <a:cubicBezTo>
                      <a:pt x="317" y="452"/>
                      <a:pt x="326" y="452"/>
                      <a:pt x="348" y="452"/>
                    </a:cubicBezTo>
                    <a:cubicBezTo>
                      <a:pt x="487" y="419"/>
                      <a:pt x="520" y="244"/>
                      <a:pt x="451" y="141"/>
                    </a:cubicBezTo>
                    <a:cubicBezTo>
                      <a:pt x="404" y="48"/>
                      <a:pt x="327" y="1"/>
                      <a:pt x="24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 rot="10800000" flipH="1">
                <a:off x="12445182" y="1003506"/>
                <a:ext cx="35341" cy="35256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7" extrusionOk="0">
                    <a:moveTo>
                      <a:pt x="209" y="0"/>
                    </a:moveTo>
                    <a:cubicBezTo>
                      <a:pt x="106" y="0"/>
                      <a:pt x="1" y="106"/>
                      <a:pt x="1" y="208"/>
                    </a:cubicBezTo>
                    <a:cubicBezTo>
                      <a:pt x="1" y="347"/>
                      <a:pt x="106" y="417"/>
                      <a:pt x="209" y="417"/>
                    </a:cubicBezTo>
                    <a:cubicBezTo>
                      <a:pt x="348" y="417"/>
                      <a:pt x="418" y="347"/>
                      <a:pt x="418" y="208"/>
                    </a:cubicBezTo>
                    <a:cubicBezTo>
                      <a:pt x="418" y="106"/>
                      <a:pt x="348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 rot="10800000" flipH="1">
                <a:off x="12518738" y="1140895"/>
                <a:ext cx="41175" cy="41259"/>
              </a:xfrm>
              <a:custGeom>
                <a:avLst/>
                <a:gdLst/>
                <a:ahLst/>
                <a:cxnLst/>
                <a:rect l="l" t="t" r="r" b="b"/>
                <a:pathLst>
                  <a:path w="487" h="488" extrusionOk="0">
                    <a:moveTo>
                      <a:pt x="256" y="69"/>
                    </a:moveTo>
                    <a:cubicBezTo>
                      <a:pt x="316" y="69"/>
                      <a:pt x="358" y="118"/>
                      <a:pt x="381" y="167"/>
                    </a:cubicBezTo>
                    <a:cubicBezTo>
                      <a:pt x="417" y="204"/>
                      <a:pt x="417" y="237"/>
                      <a:pt x="417" y="273"/>
                    </a:cubicBezTo>
                    <a:cubicBezTo>
                      <a:pt x="409" y="290"/>
                      <a:pt x="400" y="305"/>
                      <a:pt x="391" y="318"/>
                    </a:cubicBezTo>
                    <a:lnTo>
                      <a:pt x="391" y="318"/>
                    </a:lnTo>
                    <a:cubicBezTo>
                      <a:pt x="388" y="320"/>
                      <a:pt x="385" y="325"/>
                      <a:pt x="383" y="331"/>
                    </a:cubicBezTo>
                    <a:lnTo>
                      <a:pt x="383" y="331"/>
                    </a:lnTo>
                    <a:cubicBezTo>
                      <a:pt x="359" y="365"/>
                      <a:pt x="336" y="388"/>
                      <a:pt x="312" y="412"/>
                    </a:cubicBezTo>
                    <a:cubicBezTo>
                      <a:pt x="312" y="413"/>
                      <a:pt x="312" y="414"/>
                      <a:pt x="312" y="415"/>
                    </a:cubicBezTo>
                    <a:lnTo>
                      <a:pt x="312" y="415"/>
                    </a:lnTo>
                    <a:cubicBezTo>
                      <a:pt x="296" y="422"/>
                      <a:pt x="278" y="424"/>
                      <a:pt x="260" y="424"/>
                    </a:cubicBezTo>
                    <a:cubicBezTo>
                      <a:pt x="216" y="424"/>
                      <a:pt x="171" y="407"/>
                      <a:pt x="139" y="376"/>
                    </a:cubicBezTo>
                    <a:cubicBezTo>
                      <a:pt x="34" y="273"/>
                      <a:pt x="103" y="167"/>
                      <a:pt x="173" y="98"/>
                    </a:cubicBezTo>
                    <a:cubicBezTo>
                      <a:pt x="204" y="78"/>
                      <a:pt x="232" y="69"/>
                      <a:pt x="256" y="69"/>
                    </a:cubicBezTo>
                    <a:close/>
                    <a:moveTo>
                      <a:pt x="232" y="1"/>
                    </a:moveTo>
                    <a:cubicBezTo>
                      <a:pt x="200" y="1"/>
                      <a:pt x="168" y="9"/>
                      <a:pt x="139" y="29"/>
                    </a:cubicBezTo>
                    <a:cubicBezTo>
                      <a:pt x="1" y="134"/>
                      <a:pt x="1" y="306"/>
                      <a:pt x="103" y="412"/>
                    </a:cubicBezTo>
                    <a:cubicBezTo>
                      <a:pt x="144" y="465"/>
                      <a:pt x="189" y="488"/>
                      <a:pt x="233" y="488"/>
                    </a:cubicBezTo>
                    <a:cubicBezTo>
                      <a:pt x="263" y="488"/>
                      <a:pt x="293" y="477"/>
                      <a:pt x="320" y="459"/>
                    </a:cubicBezTo>
                    <a:lnTo>
                      <a:pt x="320" y="459"/>
                    </a:lnTo>
                    <a:cubicBezTo>
                      <a:pt x="321" y="460"/>
                      <a:pt x="323" y="460"/>
                      <a:pt x="324" y="460"/>
                    </a:cubicBezTo>
                    <a:cubicBezTo>
                      <a:pt x="330" y="460"/>
                      <a:pt x="337" y="456"/>
                      <a:pt x="348" y="445"/>
                    </a:cubicBezTo>
                    <a:cubicBezTo>
                      <a:pt x="487" y="412"/>
                      <a:pt x="487" y="237"/>
                      <a:pt x="451" y="134"/>
                    </a:cubicBezTo>
                    <a:cubicBezTo>
                      <a:pt x="401" y="58"/>
                      <a:pt x="314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 rot="10800000" flipH="1">
                <a:off x="12788952" y="3492753"/>
                <a:ext cx="44049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1" extrusionOk="0">
                    <a:moveTo>
                      <a:pt x="276" y="77"/>
                    </a:moveTo>
                    <a:cubicBezTo>
                      <a:pt x="333" y="77"/>
                      <a:pt x="392" y="127"/>
                      <a:pt x="417" y="176"/>
                    </a:cubicBezTo>
                    <a:cubicBezTo>
                      <a:pt x="451" y="212"/>
                      <a:pt x="451" y="245"/>
                      <a:pt x="417" y="281"/>
                    </a:cubicBezTo>
                    <a:cubicBezTo>
                      <a:pt x="417" y="302"/>
                      <a:pt x="414" y="320"/>
                      <a:pt x="409" y="335"/>
                    </a:cubicBezTo>
                    <a:lnTo>
                      <a:pt x="409" y="335"/>
                    </a:lnTo>
                    <a:cubicBezTo>
                      <a:pt x="380" y="390"/>
                      <a:pt x="322" y="421"/>
                      <a:pt x="266" y="421"/>
                    </a:cubicBezTo>
                    <a:cubicBezTo>
                      <a:pt x="231" y="421"/>
                      <a:pt x="198" y="409"/>
                      <a:pt x="173" y="384"/>
                    </a:cubicBezTo>
                    <a:cubicBezTo>
                      <a:pt x="70" y="281"/>
                      <a:pt x="140" y="142"/>
                      <a:pt x="209" y="106"/>
                    </a:cubicBezTo>
                    <a:cubicBezTo>
                      <a:pt x="229" y="86"/>
                      <a:pt x="253" y="77"/>
                      <a:pt x="276" y="77"/>
                    </a:cubicBezTo>
                    <a:close/>
                    <a:moveTo>
                      <a:pt x="292" y="1"/>
                    </a:moveTo>
                    <a:cubicBezTo>
                      <a:pt x="251" y="1"/>
                      <a:pt x="210" y="12"/>
                      <a:pt x="173" y="37"/>
                    </a:cubicBezTo>
                    <a:cubicBezTo>
                      <a:pt x="34" y="142"/>
                      <a:pt x="1" y="315"/>
                      <a:pt x="140" y="420"/>
                    </a:cubicBezTo>
                    <a:cubicBezTo>
                      <a:pt x="175" y="456"/>
                      <a:pt x="215" y="471"/>
                      <a:pt x="255" y="471"/>
                    </a:cubicBezTo>
                    <a:cubicBezTo>
                      <a:pt x="285" y="471"/>
                      <a:pt x="315" y="463"/>
                      <a:pt x="343" y="448"/>
                    </a:cubicBezTo>
                    <a:lnTo>
                      <a:pt x="343" y="448"/>
                    </a:lnTo>
                    <a:cubicBezTo>
                      <a:pt x="346" y="451"/>
                      <a:pt x="348" y="454"/>
                      <a:pt x="348" y="454"/>
                    </a:cubicBezTo>
                    <a:cubicBezTo>
                      <a:pt x="520" y="420"/>
                      <a:pt x="520" y="245"/>
                      <a:pt x="487" y="106"/>
                    </a:cubicBezTo>
                    <a:cubicBezTo>
                      <a:pt x="442" y="40"/>
                      <a:pt x="368" y="1"/>
                      <a:pt x="29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10800000" flipH="1">
                <a:off x="13023910" y="2818064"/>
                <a:ext cx="44049" cy="41090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86" extrusionOk="0">
                    <a:moveTo>
                      <a:pt x="269" y="69"/>
                    </a:moveTo>
                    <a:cubicBezTo>
                      <a:pt x="316" y="69"/>
                      <a:pt x="358" y="118"/>
                      <a:pt x="382" y="167"/>
                    </a:cubicBezTo>
                    <a:cubicBezTo>
                      <a:pt x="418" y="201"/>
                      <a:pt x="418" y="237"/>
                      <a:pt x="418" y="306"/>
                    </a:cubicBezTo>
                    <a:cubicBezTo>
                      <a:pt x="418" y="340"/>
                      <a:pt x="348" y="376"/>
                      <a:pt x="312" y="409"/>
                    </a:cubicBezTo>
                    <a:cubicBezTo>
                      <a:pt x="312" y="417"/>
                      <a:pt x="312" y="424"/>
                      <a:pt x="312" y="430"/>
                    </a:cubicBezTo>
                    <a:lnTo>
                      <a:pt x="312" y="430"/>
                    </a:lnTo>
                    <a:cubicBezTo>
                      <a:pt x="298" y="436"/>
                      <a:pt x="283" y="438"/>
                      <a:pt x="267" y="438"/>
                    </a:cubicBezTo>
                    <a:cubicBezTo>
                      <a:pt x="226" y="438"/>
                      <a:pt x="183" y="419"/>
                      <a:pt x="140" y="376"/>
                    </a:cubicBezTo>
                    <a:cubicBezTo>
                      <a:pt x="70" y="306"/>
                      <a:pt x="104" y="167"/>
                      <a:pt x="209" y="98"/>
                    </a:cubicBezTo>
                    <a:cubicBezTo>
                      <a:pt x="230" y="78"/>
                      <a:pt x="250" y="69"/>
                      <a:pt x="269" y="69"/>
                    </a:cubicBezTo>
                    <a:close/>
                    <a:moveTo>
                      <a:pt x="232" y="1"/>
                    </a:moveTo>
                    <a:cubicBezTo>
                      <a:pt x="200" y="1"/>
                      <a:pt x="168" y="9"/>
                      <a:pt x="140" y="29"/>
                    </a:cubicBezTo>
                    <a:cubicBezTo>
                      <a:pt x="34" y="131"/>
                      <a:pt x="1" y="306"/>
                      <a:pt x="104" y="409"/>
                    </a:cubicBezTo>
                    <a:cubicBezTo>
                      <a:pt x="144" y="462"/>
                      <a:pt x="189" y="485"/>
                      <a:pt x="233" y="485"/>
                    </a:cubicBezTo>
                    <a:cubicBezTo>
                      <a:pt x="263" y="485"/>
                      <a:pt x="292" y="475"/>
                      <a:pt x="319" y="457"/>
                    </a:cubicBezTo>
                    <a:lnTo>
                      <a:pt x="319" y="457"/>
                    </a:lnTo>
                    <a:cubicBezTo>
                      <a:pt x="321" y="458"/>
                      <a:pt x="323" y="459"/>
                      <a:pt x="325" y="459"/>
                    </a:cubicBezTo>
                    <a:cubicBezTo>
                      <a:pt x="330" y="459"/>
                      <a:pt x="338" y="455"/>
                      <a:pt x="348" y="445"/>
                    </a:cubicBezTo>
                    <a:cubicBezTo>
                      <a:pt x="487" y="445"/>
                      <a:pt x="520" y="237"/>
                      <a:pt x="451" y="131"/>
                    </a:cubicBezTo>
                    <a:cubicBezTo>
                      <a:pt x="401" y="57"/>
                      <a:pt x="315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 rot="10800000" flipH="1">
                <a:off x="13000405" y="2388309"/>
                <a:ext cx="44049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1" extrusionOk="0">
                    <a:moveTo>
                      <a:pt x="276" y="77"/>
                    </a:moveTo>
                    <a:cubicBezTo>
                      <a:pt x="333" y="77"/>
                      <a:pt x="392" y="126"/>
                      <a:pt x="418" y="175"/>
                    </a:cubicBezTo>
                    <a:lnTo>
                      <a:pt x="418" y="280"/>
                    </a:lnTo>
                    <a:cubicBezTo>
                      <a:pt x="418" y="302"/>
                      <a:pt x="411" y="320"/>
                      <a:pt x="402" y="336"/>
                    </a:cubicBezTo>
                    <a:lnTo>
                      <a:pt x="402" y="336"/>
                    </a:lnTo>
                    <a:cubicBezTo>
                      <a:pt x="359" y="390"/>
                      <a:pt x="306" y="420"/>
                      <a:pt x="249" y="420"/>
                    </a:cubicBezTo>
                    <a:cubicBezTo>
                      <a:pt x="214" y="420"/>
                      <a:pt x="176" y="408"/>
                      <a:pt x="140" y="383"/>
                    </a:cubicBezTo>
                    <a:cubicBezTo>
                      <a:pt x="70" y="280"/>
                      <a:pt x="104" y="141"/>
                      <a:pt x="209" y="105"/>
                    </a:cubicBezTo>
                    <a:cubicBezTo>
                      <a:pt x="230" y="85"/>
                      <a:pt x="253" y="77"/>
                      <a:pt x="276" y="77"/>
                    </a:cubicBezTo>
                    <a:close/>
                    <a:moveTo>
                      <a:pt x="266" y="0"/>
                    </a:moveTo>
                    <a:cubicBezTo>
                      <a:pt x="221" y="0"/>
                      <a:pt x="176" y="11"/>
                      <a:pt x="140" y="36"/>
                    </a:cubicBezTo>
                    <a:cubicBezTo>
                      <a:pt x="34" y="141"/>
                      <a:pt x="1" y="314"/>
                      <a:pt x="104" y="419"/>
                    </a:cubicBezTo>
                    <a:cubicBezTo>
                      <a:pt x="152" y="455"/>
                      <a:pt x="200" y="470"/>
                      <a:pt x="244" y="470"/>
                    </a:cubicBezTo>
                    <a:cubicBezTo>
                      <a:pt x="276" y="470"/>
                      <a:pt x="305" y="462"/>
                      <a:pt x="330" y="449"/>
                    </a:cubicBezTo>
                    <a:lnTo>
                      <a:pt x="330" y="449"/>
                    </a:lnTo>
                    <a:cubicBezTo>
                      <a:pt x="335" y="451"/>
                      <a:pt x="341" y="453"/>
                      <a:pt x="348" y="453"/>
                    </a:cubicBezTo>
                    <a:cubicBezTo>
                      <a:pt x="487" y="419"/>
                      <a:pt x="521" y="244"/>
                      <a:pt x="451" y="105"/>
                    </a:cubicBezTo>
                    <a:cubicBezTo>
                      <a:pt x="429" y="39"/>
                      <a:pt x="348" y="0"/>
                      <a:pt x="2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2"/>
            <p:cNvGrpSpPr/>
            <p:nvPr/>
          </p:nvGrpSpPr>
          <p:grpSpPr>
            <a:xfrm>
              <a:off x="-2" y="9"/>
              <a:ext cx="3985907" cy="3918269"/>
              <a:chOff x="2524675" y="238075"/>
              <a:chExt cx="1178600" cy="1158600"/>
            </a:xfrm>
          </p:grpSpPr>
          <p:sp>
            <p:nvSpPr>
              <p:cNvPr id="76" name="Google Shape;76;p2"/>
              <p:cNvSpPr/>
              <p:nvPr/>
            </p:nvSpPr>
            <p:spPr>
              <a:xfrm>
                <a:off x="3497400" y="667150"/>
                <a:ext cx="10425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8" extrusionOk="0">
                    <a:moveTo>
                      <a:pt x="208" y="0"/>
                    </a:moveTo>
                    <a:cubicBezTo>
                      <a:pt x="69" y="0"/>
                      <a:pt x="0" y="106"/>
                      <a:pt x="0" y="209"/>
                    </a:cubicBezTo>
                    <a:cubicBezTo>
                      <a:pt x="0" y="348"/>
                      <a:pt x="69" y="417"/>
                      <a:pt x="208" y="417"/>
                    </a:cubicBezTo>
                    <a:cubicBezTo>
                      <a:pt x="314" y="417"/>
                      <a:pt x="417" y="348"/>
                      <a:pt x="417" y="209"/>
                    </a:cubicBezTo>
                    <a:cubicBezTo>
                      <a:pt x="417" y="106"/>
                      <a:pt x="314" y="0"/>
                      <a:pt x="2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3513025" y="588975"/>
                <a:ext cx="18300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732" h="732" extrusionOk="0">
                    <a:moveTo>
                      <a:pt x="384" y="1"/>
                    </a:moveTo>
                    <a:cubicBezTo>
                      <a:pt x="175" y="1"/>
                      <a:pt x="0" y="140"/>
                      <a:pt x="0" y="348"/>
                    </a:cubicBezTo>
                    <a:cubicBezTo>
                      <a:pt x="0" y="557"/>
                      <a:pt x="175" y="732"/>
                      <a:pt x="384" y="732"/>
                    </a:cubicBezTo>
                    <a:cubicBezTo>
                      <a:pt x="592" y="732"/>
                      <a:pt x="731" y="557"/>
                      <a:pt x="731" y="348"/>
                    </a:cubicBezTo>
                    <a:cubicBezTo>
                      <a:pt x="731" y="140"/>
                      <a:pt x="592" y="1"/>
                      <a:pt x="3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3046675" y="353650"/>
                <a:ext cx="18225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729" h="729" extrusionOk="0">
                    <a:moveTo>
                      <a:pt x="348" y="1"/>
                    </a:moveTo>
                    <a:cubicBezTo>
                      <a:pt x="139" y="1"/>
                      <a:pt x="0" y="173"/>
                      <a:pt x="0" y="382"/>
                    </a:cubicBezTo>
                    <a:cubicBezTo>
                      <a:pt x="0" y="557"/>
                      <a:pt x="139" y="729"/>
                      <a:pt x="348" y="729"/>
                    </a:cubicBezTo>
                    <a:cubicBezTo>
                      <a:pt x="556" y="729"/>
                      <a:pt x="729" y="557"/>
                      <a:pt x="729" y="382"/>
                    </a:cubicBezTo>
                    <a:cubicBezTo>
                      <a:pt x="729" y="173"/>
                      <a:pt x="556" y="1"/>
                      <a:pt x="34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3635525" y="746225"/>
                <a:ext cx="1390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556" h="520" extrusionOk="0">
                    <a:moveTo>
                      <a:pt x="278" y="0"/>
                    </a:moveTo>
                    <a:cubicBezTo>
                      <a:pt x="139" y="0"/>
                      <a:pt x="0" y="103"/>
                      <a:pt x="0" y="242"/>
                    </a:cubicBezTo>
                    <a:cubicBezTo>
                      <a:pt x="0" y="417"/>
                      <a:pt x="139" y="520"/>
                      <a:pt x="278" y="520"/>
                    </a:cubicBezTo>
                    <a:cubicBezTo>
                      <a:pt x="417" y="520"/>
                      <a:pt x="556" y="417"/>
                      <a:pt x="556" y="242"/>
                    </a:cubicBezTo>
                    <a:cubicBezTo>
                      <a:pt x="556" y="103"/>
                      <a:pt x="417" y="0"/>
                      <a:pt x="2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3680675" y="866075"/>
                <a:ext cx="6075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243" h="209" extrusionOk="0">
                    <a:moveTo>
                      <a:pt x="103" y="0"/>
                    </a:moveTo>
                    <a:cubicBezTo>
                      <a:pt x="70" y="0"/>
                      <a:pt x="0" y="34"/>
                      <a:pt x="0" y="103"/>
                    </a:cubicBezTo>
                    <a:cubicBezTo>
                      <a:pt x="0" y="173"/>
                      <a:pt x="70" y="209"/>
                      <a:pt x="103" y="209"/>
                    </a:cubicBezTo>
                    <a:cubicBezTo>
                      <a:pt x="173" y="209"/>
                      <a:pt x="242" y="173"/>
                      <a:pt x="242" y="103"/>
                    </a:cubicBezTo>
                    <a:cubicBezTo>
                      <a:pt x="242" y="34"/>
                      <a:pt x="173" y="0"/>
                      <a:pt x="1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3614675" y="940750"/>
                <a:ext cx="7800" cy="7825"/>
              </a:xfrm>
              <a:custGeom>
                <a:avLst/>
                <a:gdLst/>
                <a:ahLst/>
                <a:cxnLst/>
                <a:rect l="l" t="t" r="r" b="b"/>
                <a:pathLst>
                  <a:path w="312" h="313" extrusionOk="0">
                    <a:moveTo>
                      <a:pt x="139" y="1"/>
                    </a:moveTo>
                    <a:cubicBezTo>
                      <a:pt x="70" y="1"/>
                      <a:pt x="0" y="70"/>
                      <a:pt x="0" y="140"/>
                    </a:cubicBezTo>
                    <a:cubicBezTo>
                      <a:pt x="0" y="243"/>
                      <a:pt x="70" y="312"/>
                      <a:pt x="139" y="312"/>
                    </a:cubicBezTo>
                    <a:cubicBezTo>
                      <a:pt x="242" y="312"/>
                      <a:pt x="312" y="243"/>
                      <a:pt x="312" y="140"/>
                    </a:cubicBezTo>
                    <a:cubicBezTo>
                      <a:pt x="312" y="70"/>
                      <a:pt x="242" y="1"/>
                      <a:pt x="13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3370600" y="819175"/>
                <a:ext cx="7875" cy="78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12" extrusionOk="0">
                    <a:moveTo>
                      <a:pt x="139" y="0"/>
                    </a:moveTo>
                    <a:cubicBezTo>
                      <a:pt x="69" y="0"/>
                      <a:pt x="0" y="70"/>
                      <a:pt x="0" y="173"/>
                    </a:cubicBezTo>
                    <a:cubicBezTo>
                      <a:pt x="0" y="242"/>
                      <a:pt x="69" y="312"/>
                      <a:pt x="139" y="312"/>
                    </a:cubicBezTo>
                    <a:cubicBezTo>
                      <a:pt x="245" y="312"/>
                      <a:pt x="314" y="242"/>
                      <a:pt x="314" y="173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3692825" y="971125"/>
                <a:ext cx="104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104" y="0"/>
                      <a:pt x="1" y="106"/>
                      <a:pt x="1" y="209"/>
                    </a:cubicBezTo>
                    <a:cubicBezTo>
                      <a:pt x="1" y="348"/>
                      <a:pt x="104" y="417"/>
                      <a:pt x="209" y="417"/>
                    </a:cubicBezTo>
                    <a:cubicBezTo>
                      <a:pt x="348" y="417"/>
                      <a:pt x="418" y="348"/>
                      <a:pt x="418" y="209"/>
                    </a:cubicBezTo>
                    <a:cubicBezTo>
                      <a:pt x="418" y="106"/>
                      <a:pt x="348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3678025" y="584675"/>
                <a:ext cx="113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418" extrusionOk="0">
                    <a:moveTo>
                      <a:pt x="209" y="1"/>
                    </a:moveTo>
                    <a:cubicBezTo>
                      <a:pt x="106" y="1"/>
                      <a:pt x="1" y="103"/>
                      <a:pt x="1" y="209"/>
                    </a:cubicBezTo>
                    <a:cubicBezTo>
                      <a:pt x="1" y="312"/>
                      <a:pt x="106" y="417"/>
                      <a:pt x="209" y="417"/>
                    </a:cubicBezTo>
                    <a:cubicBezTo>
                      <a:pt x="348" y="417"/>
                      <a:pt x="454" y="312"/>
                      <a:pt x="454" y="209"/>
                    </a:cubicBezTo>
                    <a:cubicBezTo>
                      <a:pt x="454" y="103"/>
                      <a:pt x="348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3508725" y="484775"/>
                <a:ext cx="5225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3" y="0"/>
                    </a:moveTo>
                    <a:cubicBezTo>
                      <a:pt x="69" y="0"/>
                      <a:pt x="0" y="36"/>
                      <a:pt x="0" y="106"/>
                    </a:cubicBezTo>
                    <a:cubicBezTo>
                      <a:pt x="0" y="175"/>
                      <a:pt x="69" y="209"/>
                      <a:pt x="103" y="209"/>
                    </a:cubicBezTo>
                    <a:cubicBezTo>
                      <a:pt x="172" y="209"/>
                      <a:pt x="208" y="175"/>
                      <a:pt x="208" y="106"/>
                    </a:cubicBezTo>
                    <a:cubicBezTo>
                      <a:pt x="208" y="36"/>
                      <a:pt x="172" y="0"/>
                      <a:pt x="1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3587700" y="488250"/>
                <a:ext cx="787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76" y="0"/>
                    </a:moveTo>
                    <a:cubicBezTo>
                      <a:pt x="70" y="0"/>
                      <a:pt x="1" y="70"/>
                      <a:pt x="1" y="175"/>
                    </a:cubicBezTo>
                    <a:cubicBezTo>
                      <a:pt x="1" y="278"/>
                      <a:pt x="70" y="347"/>
                      <a:pt x="176" y="347"/>
                    </a:cubicBezTo>
                    <a:cubicBezTo>
                      <a:pt x="245" y="347"/>
                      <a:pt x="315" y="278"/>
                      <a:pt x="315" y="175"/>
                    </a:cubicBezTo>
                    <a:cubicBezTo>
                      <a:pt x="315" y="70"/>
                      <a:pt x="245" y="0"/>
                      <a:pt x="1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2590675" y="721900"/>
                <a:ext cx="104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70" y="0"/>
                      <a:pt x="1" y="103"/>
                      <a:pt x="1" y="209"/>
                    </a:cubicBezTo>
                    <a:cubicBezTo>
                      <a:pt x="1" y="348"/>
                      <a:pt x="70" y="417"/>
                      <a:pt x="209" y="417"/>
                    </a:cubicBezTo>
                    <a:cubicBezTo>
                      <a:pt x="315" y="417"/>
                      <a:pt x="418" y="348"/>
                      <a:pt x="418" y="209"/>
                    </a:cubicBezTo>
                    <a:cubicBezTo>
                      <a:pt x="418" y="103"/>
                      <a:pt x="315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2643700" y="910325"/>
                <a:ext cx="7800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312" h="315" extrusionOk="0">
                    <a:moveTo>
                      <a:pt x="173" y="1"/>
                    </a:moveTo>
                    <a:cubicBezTo>
                      <a:pt x="70" y="1"/>
                      <a:pt x="0" y="70"/>
                      <a:pt x="0" y="140"/>
                    </a:cubicBezTo>
                    <a:cubicBezTo>
                      <a:pt x="0" y="245"/>
                      <a:pt x="70" y="315"/>
                      <a:pt x="173" y="315"/>
                    </a:cubicBezTo>
                    <a:cubicBezTo>
                      <a:pt x="242" y="315"/>
                      <a:pt x="312" y="245"/>
                      <a:pt x="312" y="140"/>
                    </a:cubicBezTo>
                    <a:cubicBezTo>
                      <a:pt x="312" y="70"/>
                      <a:pt x="242" y="1"/>
                      <a:pt x="1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2628050" y="473500"/>
                <a:ext cx="130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521" h="557" extrusionOk="0">
                    <a:moveTo>
                      <a:pt x="243" y="1"/>
                    </a:moveTo>
                    <a:cubicBezTo>
                      <a:pt x="104" y="1"/>
                      <a:pt x="1" y="140"/>
                      <a:pt x="1" y="279"/>
                    </a:cubicBezTo>
                    <a:cubicBezTo>
                      <a:pt x="1" y="418"/>
                      <a:pt x="104" y="557"/>
                      <a:pt x="243" y="557"/>
                    </a:cubicBezTo>
                    <a:cubicBezTo>
                      <a:pt x="382" y="557"/>
                      <a:pt x="521" y="418"/>
                      <a:pt x="521" y="279"/>
                    </a:cubicBezTo>
                    <a:cubicBezTo>
                      <a:pt x="521" y="140"/>
                      <a:pt x="382" y="1"/>
                      <a:pt x="2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2711425" y="423125"/>
                <a:ext cx="1130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52" h="418" extrusionOk="0">
                    <a:moveTo>
                      <a:pt x="209" y="1"/>
                    </a:moveTo>
                    <a:cubicBezTo>
                      <a:pt x="104" y="1"/>
                      <a:pt x="1" y="104"/>
                      <a:pt x="1" y="209"/>
                    </a:cubicBezTo>
                    <a:cubicBezTo>
                      <a:pt x="1" y="348"/>
                      <a:pt x="104" y="418"/>
                      <a:pt x="209" y="418"/>
                    </a:cubicBezTo>
                    <a:cubicBezTo>
                      <a:pt x="348" y="418"/>
                      <a:pt x="451" y="348"/>
                      <a:pt x="451" y="209"/>
                    </a:cubicBezTo>
                    <a:cubicBezTo>
                      <a:pt x="451" y="104"/>
                      <a:pt x="348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2823450" y="422225"/>
                <a:ext cx="7875" cy="78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15" extrusionOk="0">
                    <a:moveTo>
                      <a:pt x="175" y="1"/>
                    </a:moveTo>
                    <a:cubicBezTo>
                      <a:pt x="69" y="1"/>
                      <a:pt x="0" y="70"/>
                      <a:pt x="0" y="140"/>
                    </a:cubicBezTo>
                    <a:cubicBezTo>
                      <a:pt x="0" y="245"/>
                      <a:pt x="69" y="315"/>
                      <a:pt x="175" y="315"/>
                    </a:cubicBezTo>
                    <a:cubicBezTo>
                      <a:pt x="245" y="315"/>
                      <a:pt x="314" y="245"/>
                      <a:pt x="314" y="140"/>
                    </a:cubicBezTo>
                    <a:cubicBezTo>
                      <a:pt x="314" y="70"/>
                      <a:pt x="245" y="1"/>
                      <a:pt x="1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2628900" y="350175"/>
                <a:ext cx="24350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974" h="938" extrusionOk="0">
                    <a:moveTo>
                      <a:pt x="487" y="1"/>
                    </a:moveTo>
                    <a:cubicBezTo>
                      <a:pt x="209" y="1"/>
                      <a:pt x="0" y="209"/>
                      <a:pt x="0" y="487"/>
                    </a:cubicBezTo>
                    <a:cubicBezTo>
                      <a:pt x="0" y="729"/>
                      <a:pt x="209" y="937"/>
                      <a:pt x="487" y="937"/>
                    </a:cubicBezTo>
                    <a:cubicBezTo>
                      <a:pt x="731" y="937"/>
                      <a:pt x="973" y="729"/>
                      <a:pt x="973" y="487"/>
                    </a:cubicBezTo>
                    <a:cubicBezTo>
                      <a:pt x="973" y="209"/>
                      <a:pt x="731" y="1"/>
                      <a:pt x="4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2524675" y="617675"/>
                <a:ext cx="8700" cy="8725"/>
              </a:xfrm>
              <a:custGeom>
                <a:avLst/>
                <a:gdLst/>
                <a:ahLst/>
                <a:cxnLst/>
                <a:rect l="l" t="t" r="r" b="b"/>
                <a:pathLst>
                  <a:path w="348" h="349" extrusionOk="0">
                    <a:moveTo>
                      <a:pt x="176" y="1"/>
                    </a:moveTo>
                    <a:cubicBezTo>
                      <a:pt x="70" y="1"/>
                      <a:pt x="1" y="70"/>
                      <a:pt x="1" y="173"/>
                    </a:cubicBezTo>
                    <a:cubicBezTo>
                      <a:pt x="1" y="242"/>
                      <a:pt x="70" y="348"/>
                      <a:pt x="176" y="348"/>
                    </a:cubicBezTo>
                    <a:cubicBezTo>
                      <a:pt x="245" y="348"/>
                      <a:pt x="348" y="242"/>
                      <a:pt x="348" y="173"/>
                    </a:cubicBezTo>
                    <a:cubicBezTo>
                      <a:pt x="348" y="70"/>
                      <a:pt x="245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675800" y="1010250"/>
                <a:ext cx="1045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7" extrusionOk="0">
                    <a:moveTo>
                      <a:pt x="209" y="0"/>
                    </a:moveTo>
                    <a:cubicBezTo>
                      <a:pt x="106" y="0"/>
                      <a:pt x="0" y="69"/>
                      <a:pt x="0" y="208"/>
                    </a:cubicBezTo>
                    <a:cubicBezTo>
                      <a:pt x="0" y="311"/>
                      <a:pt x="106" y="417"/>
                      <a:pt x="209" y="417"/>
                    </a:cubicBezTo>
                    <a:cubicBezTo>
                      <a:pt x="314" y="417"/>
                      <a:pt x="417" y="311"/>
                      <a:pt x="417" y="208"/>
                    </a:cubicBezTo>
                    <a:cubicBezTo>
                      <a:pt x="417" y="69"/>
                      <a:pt x="314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3659825" y="425700"/>
                <a:ext cx="15675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627" h="663" extrusionOk="0">
                    <a:moveTo>
                      <a:pt x="312" y="1"/>
                    </a:moveTo>
                    <a:cubicBezTo>
                      <a:pt x="140" y="1"/>
                      <a:pt x="1" y="140"/>
                      <a:pt x="1" y="315"/>
                    </a:cubicBezTo>
                    <a:cubicBezTo>
                      <a:pt x="1" y="523"/>
                      <a:pt x="140" y="662"/>
                      <a:pt x="312" y="662"/>
                    </a:cubicBezTo>
                    <a:cubicBezTo>
                      <a:pt x="487" y="662"/>
                      <a:pt x="626" y="523"/>
                      <a:pt x="626" y="315"/>
                    </a:cubicBezTo>
                    <a:cubicBezTo>
                      <a:pt x="626" y="140"/>
                      <a:pt x="487" y="1"/>
                      <a:pt x="31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2648000" y="449175"/>
                <a:ext cx="31600" cy="26675"/>
              </a:xfrm>
              <a:custGeom>
                <a:avLst/>
                <a:gdLst/>
                <a:ahLst/>
                <a:cxnLst/>
                <a:rect l="l" t="t" r="r" b="b"/>
                <a:pathLst>
                  <a:path w="1264" h="1067" extrusionOk="0">
                    <a:moveTo>
                      <a:pt x="682" y="137"/>
                    </a:moveTo>
                    <a:cubicBezTo>
                      <a:pt x="698" y="137"/>
                      <a:pt x="715" y="138"/>
                      <a:pt x="732" y="140"/>
                    </a:cubicBezTo>
                    <a:cubicBezTo>
                      <a:pt x="940" y="173"/>
                      <a:pt x="973" y="418"/>
                      <a:pt x="940" y="590"/>
                    </a:cubicBezTo>
                    <a:cubicBezTo>
                      <a:pt x="922" y="715"/>
                      <a:pt x="876" y="794"/>
                      <a:pt x="809" y="851"/>
                    </a:cubicBezTo>
                    <a:lnTo>
                      <a:pt x="809" y="851"/>
                    </a:lnTo>
                    <a:cubicBezTo>
                      <a:pt x="800" y="843"/>
                      <a:pt x="783" y="835"/>
                      <a:pt x="765" y="835"/>
                    </a:cubicBezTo>
                    <a:cubicBezTo>
                      <a:pt x="733" y="877"/>
                      <a:pt x="700" y="910"/>
                      <a:pt x="666" y="934"/>
                    </a:cubicBezTo>
                    <a:lnTo>
                      <a:pt x="666" y="934"/>
                    </a:lnTo>
                    <a:cubicBezTo>
                      <a:pt x="632" y="948"/>
                      <a:pt x="595" y="961"/>
                      <a:pt x="556" y="974"/>
                    </a:cubicBezTo>
                    <a:cubicBezTo>
                      <a:pt x="554" y="977"/>
                      <a:pt x="551" y="979"/>
                      <a:pt x="549" y="982"/>
                    </a:cubicBezTo>
                    <a:lnTo>
                      <a:pt x="549" y="982"/>
                    </a:lnTo>
                    <a:cubicBezTo>
                      <a:pt x="538" y="984"/>
                      <a:pt x="527" y="984"/>
                      <a:pt x="516" y="984"/>
                    </a:cubicBezTo>
                    <a:cubicBezTo>
                      <a:pt x="378" y="984"/>
                      <a:pt x="253" y="856"/>
                      <a:pt x="209" y="660"/>
                    </a:cubicBezTo>
                    <a:cubicBezTo>
                      <a:pt x="144" y="398"/>
                      <a:pt x="418" y="137"/>
                      <a:pt x="682" y="137"/>
                    </a:cubicBezTo>
                    <a:close/>
                    <a:moveTo>
                      <a:pt x="654" y="0"/>
                    </a:moveTo>
                    <a:cubicBezTo>
                      <a:pt x="645" y="0"/>
                      <a:pt x="636" y="1"/>
                      <a:pt x="626" y="1"/>
                    </a:cubicBezTo>
                    <a:cubicBezTo>
                      <a:pt x="279" y="34"/>
                      <a:pt x="1" y="382"/>
                      <a:pt x="106" y="765"/>
                    </a:cubicBezTo>
                    <a:cubicBezTo>
                      <a:pt x="163" y="958"/>
                      <a:pt x="307" y="1054"/>
                      <a:pt x="458" y="1054"/>
                    </a:cubicBezTo>
                    <a:cubicBezTo>
                      <a:pt x="489" y="1054"/>
                      <a:pt x="519" y="1050"/>
                      <a:pt x="549" y="1043"/>
                    </a:cubicBezTo>
                    <a:lnTo>
                      <a:pt x="549" y="1043"/>
                    </a:lnTo>
                    <a:cubicBezTo>
                      <a:pt x="552" y="1043"/>
                      <a:pt x="554" y="1043"/>
                      <a:pt x="556" y="1043"/>
                    </a:cubicBezTo>
                    <a:cubicBezTo>
                      <a:pt x="596" y="1059"/>
                      <a:pt x="633" y="1066"/>
                      <a:pt x="669" y="1066"/>
                    </a:cubicBezTo>
                    <a:cubicBezTo>
                      <a:pt x="1103" y="1066"/>
                      <a:pt x="1264" y="0"/>
                      <a:pt x="65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3425350" y="388400"/>
                <a:ext cx="1300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520" h="521" extrusionOk="0">
                    <a:moveTo>
                      <a:pt x="242" y="0"/>
                    </a:moveTo>
                    <a:cubicBezTo>
                      <a:pt x="103" y="0"/>
                      <a:pt x="0" y="103"/>
                      <a:pt x="0" y="242"/>
                    </a:cubicBezTo>
                    <a:cubicBezTo>
                      <a:pt x="0" y="417"/>
                      <a:pt x="103" y="520"/>
                      <a:pt x="242" y="520"/>
                    </a:cubicBezTo>
                    <a:cubicBezTo>
                      <a:pt x="417" y="520"/>
                      <a:pt x="520" y="417"/>
                      <a:pt x="520" y="242"/>
                    </a:cubicBezTo>
                    <a:cubicBezTo>
                      <a:pt x="520" y="103"/>
                      <a:pt x="417" y="0"/>
                      <a:pt x="2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446175" y="364000"/>
                <a:ext cx="3080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62" extrusionOk="0">
                    <a:moveTo>
                      <a:pt x="772" y="821"/>
                    </a:moveTo>
                    <a:lnTo>
                      <a:pt x="772" y="821"/>
                    </a:lnTo>
                    <a:cubicBezTo>
                      <a:pt x="769" y="821"/>
                      <a:pt x="765" y="825"/>
                      <a:pt x="765" y="837"/>
                    </a:cubicBezTo>
                    <a:cubicBezTo>
                      <a:pt x="787" y="837"/>
                      <a:pt x="780" y="821"/>
                      <a:pt x="772" y="821"/>
                    </a:cubicBezTo>
                    <a:close/>
                    <a:moveTo>
                      <a:pt x="649" y="104"/>
                    </a:moveTo>
                    <a:cubicBezTo>
                      <a:pt x="665" y="104"/>
                      <a:pt x="680" y="105"/>
                      <a:pt x="696" y="106"/>
                    </a:cubicBezTo>
                    <a:cubicBezTo>
                      <a:pt x="904" y="143"/>
                      <a:pt x="937" y="421"/>
                      <a:pt x="904" y="559"/>
                    </a:cubicBezTo>
                    <a:cubicBezTo>
                      <a:pt x="881" y="712"/>
                      <a:pt x="817" y="811"/>
                      <a:pt x="730" y="880"/>
                    </a:cubicBezTo>
                    <a:lnTo>
                      <a:pt x="730" y="880"/>
                    </a:lnTo>
                    <a:cubicBezTo>
                      <a:pt x="742" y="867"/>
                      <a:pt x="754" y="853"/>
                      <a:pt x="765" y="837"/>
                    </a:cubicBezTo>
                    <a:lnTo>
                      <a:pt x="765" y="837"/>
                    </a:lnTo>
                    <a:cubicBezTo>
                      <a:pt x="679" y="922"/>
                      <a:pt x="589" y="960"/>
                      <a:pt x="505" y="960"/>
                    </a:cubicBezTo>
                    <a:cubicBezTo>
                      <a:pt x="351" y="960"/>
                      <a:pt x="218" y="831"/>
                      <a:pt x="173" y="629"/>
                    </a:cubicBezTo>
                    <a:cubicBezTo>
                      <a:pt x="107" y="366"/>
                      <a:pt x="384" y="104"/>
                      <a:pt x="649" y="104"/>
                    </a:cubicBezTo>
                    <a:close/>
                    <a:moveTo>
                      <a:pt x="643" y="1"/>
                    </a:moveTo>
                    <a:cubicBezTo>
                      <a:pt x="626" y="1"/>
                      <a:pt x="608" y="2"/>
                      <a:pt x="590" y="4"/>
                    </a:cubicBezTo>
                    <a:cubicBezTo>
                      <a:pt x="243" y="4"/>
                      <a:pt x="1" y="384"/>
                      <a:pt x="104" y="732"/>
                    </a:cubicBezTo>
                    <a:cubicBezTo>
                      <a:pt x="162" y="925"/>
                      <a:pt x="296" y="1022"/>
                      <a:pt x="439" y="1022"/>
                    </a:cubicBezTo>
                    <a:cubicBezTo>
                      <a:pt x="470" y="1022"/>
                      <a:pt x="501" y="1018"/>
                      <a:pt x="531" y="1009"/>
                    </a:cubicBezTo>
                    <a:lnTo>
                      <a:pt x="531" y="1009"/>
                    </a:lnTo>
                    <a:cubicBezTo>
                      <a:pt x="535" y="1020"/>
                      <a:pt x="543" y="1033"/>
                      <a:pt x="557" y="1046"/>
                    </a:cubicBezTo>
                    <a:cubicBezTo>
                      <a:pt x="587" y="1057"/>
                      <a:pt x="617" y="1062"/>
                      <a:pt x="645" y="1062"/>
                    </a:cubicBezTo>
                    <a:cubicBezTo>
                      <a:pt x="1058" y="1062"/>
                      <a:pt x="1231" y="1"/>
                      <a:pt x="6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565125" y="564800"/>
                <a:ext cx="22600" cy="21175"/>
              </a:xfrm>
              <a:custGeom>
                <a:avLst/>
                <a:gdLst/>
                <a:ahLst/>
                <a:cxnLst/>
                <a:rect l="l" t="t" r="r" b="b"/>
                <a:pathLst>
                  <a:path w="904" h="847" extrusionOk="0">
                    <a:moveTo>
                      <a:pt x="471" y="127"/>
                    </a:moveTo>
                    <a:cubicBezTo>
                      <a:pt x="575" y="127"/>
                      <a:pt x="672" y="210"/>
                      <a:pt x="695" y="309"/>
                    </a:cubicBezTo>
                    <a:cubicBezTo>
                      <a:pt x="765" y="343"/>
                      <a:pt x="765" y="448"/>
                      <a:pt x="732" y="518"/>
                    </a:cubicBezTo>
                    <a:cubicBezTo>
                      <a:pt x="732" y="538"/>
                      <a:pt x="728" y="555"/>
                      <a:pt x="721" y="571"/>
                    </a:cubicBezTo>
                    <a:lnTo>
                      <a:pt x="721" y="571"/>
                    </a:lnTo>
                    <a:cubicBezTo>
                      <a:pt x="711" y="589"/>
                      <a:pt x="700" y="605"/>
                      <a:pt x="688" y="620"/>
                    </a:cubicBezTo>
                    <a:lnTo>
                      <a:pt x="688" y="620"/>
                    </a:lnTo>
                    <a:cubicBezTo>
                      <a:pt x="667" y="643"/>
                      <a:pt x="642" y="664"/>
                      <a:pt x="622" y="685"/>
                    </a:cubicBezTo>
                    <a:lnTo>
                      <a:pt x="622" y="685"/>
                    </a:lnTo>
                    <a:cubicBezTo>
                      <a:pt x="573" y="721"/>
                      <a:pt x="517" y="739"/>
                      <a:pt x="459" y="739"/>
                    </a:cubicBezTo>
                    <a:cubicBezTo>
                      <a:pt x="388" y="739"/>
                      <a:pt x="314" y="712"/>
                      <a:pt x="245" y="657"/>
                    </a:cubicBezTo>
                    <a:cubicBezTo>
                      <a:pt x="106" y="518"/>
                      <a:pt x="209" y="273"/>
                      <a:pt x="348" y="170"/>
                    </a:cubicBezTo>
                    <a:cubicBezTo>
                      <a:pt x="388" y="140"/>
                      <a:pt x="430" y="127"/>
                      <a:pt x="471" y="127"/>
                    </a:cubicBezTo>
                    <a:close/>
                    <a:moveTo>
                      <a:pt x="462" y="1"/>
                    </a:moveTo>
                    <a:cubicBezTo>
                      <a:pt x="398" y="1"/>
                      <a:pt x="335" y="20"/>
                      <a:pt x="279" y="65"/>
                    </a:cubicBezTo>
                    <a:cubicBezTo>
                      <a:pt x="37" y="240"/>
                      <a:pt x="1" y="551"/>
                      <a:pt x="209" y="759"/>
                    </a:cubicBezTo>
                    <a:cubicBezTo>
                      <a:pt x="280" y="819"/>
                      <a:pt x="356" y="846"/>
                      <a:pt x="429" y="846"/>
                    </a:cubicBezTo>
                    <a:cubicBezTo>
                      <a:pt x="483" y="846"/>
                      <a:pt x="536" y="831"/>
                      <a:pt x="585" y="803"/>
                    </a:cubicBezTo>
                    <a:lnTo>
                      <a:pt x="585" y="803"/>
                    </a:lnTo>
                    <a:cubicBezTo>
                      <a:pt x="587" y="804"/>
                      <a:pt x="591" y="804"/>
                      <a:pt x="594" y="804"/>
                    </a:cubicBezTo>
                    <a:cubicBezTo>
                      <a:pt x="603" y="804"/>
                      <a:pt x="613" y="802"/>
                      <a:pt x="626" y="796"/>
                    </a:cubicBezTo>
                    <a:cubicBezTo>
                      <a:pt x="871" y="759"/>
                      <a:pt x="904" y="412"/>
                      <a:pt x="801" y="204"/>
                    </a:cubicBezTo>
                    <a:cubicBezTo>
                      <a:pt x="729" y="87"/>
                      <a:pt x="595" y="1"/>
                      <a:pt x="46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2581175" y="556825"/>
                <a:ext cx="23425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937" h="835" extrusionOk="0">
                    <a:moveTo>
                      <a:pt x="461" y="119"/>
                    </a:moveTo>
                    <a:cubicBezTo>
                      <a:pt x="559" y="119"/>
                      <a:pt x="674" y="199"/>
                      <a:pt x="728" y="281"/>
                    </a:cubicBezTo>
                    <a:cubicBezTo>
                      <a:pt x="764" y="350"/>
                      <a:pt x="764" y="420"/>
                      <a:pt x="764" y="489"/>
                    </a:cubicBezTo>
                    <a:cubicBezTo>
                      <a:pt x="757" y="509"/>
                      <a:pt x="749" y="527"/>
                      <a:pt x="740" y="545"/>
                    </a:cubicBezTo>
                    <a:lnTo>
                      <a:pt x="740" y="545"/>
                    </a:lnTo>
                    <a:cubicBezTo>
                      <a:pt x="739" y="544"/>
                      <a:pt x="737" y="544"/>
                      <a:pt x="736" y="544"/>
                    </a:cubicBezTo>
                    <a:cubicBezTo>
                      <a:pt x="731" y="544"/>
                      <a:pt x="728" y="548"/>
                      <a:pt x="728" y="559"/>
                    </a:cubicBezTo>
                    <a:cubicBezTo>
                      <a:pt x="718" y="580"/>
                      <a:pt x="706" y="600"/>
                      <a:pt x="693" y="617"/>
                    </a:cubicBezTo>
                    <a:lnTo>
                      <a:pt x="693" y="617"/>
                    </a:lnTo>
                    <a:cubicBezTo>
                      <a:pt x="681" y="633"/>
                      <a:pt x="669" y="648"/>
                      <a:pt x="655" y="663"/>
                    </a:cubicBezTo>
                    <a:lnTo>
                      <a:pt x="655" y="663"/>
                    </a:lnTo>
                    <a:cubicBezTo>
                      <a:pt x="600" y="718"/>
                      <a:pt x="534" y="745"/>
                      <a:pt x="468" y="745"/>
                    </a:cubicBezTo>
                    <a:cubicBezTo>
                      <a:pt x="401" y="745"/>
                      <a:pt x="334" y="717"/>
                      <a:pt x="278" y="662"/>
                    </a:cubicBezTo>
                    <a:cubicBezTo>
                      <a:pt x="103" y="489"/>
                      <a:pt x="208" y="245"/>
                      <a:pt x="381" y="142"/>
                    </a:cubicBezTo>
                    <a:cubicBezTo>
                      <a:pt x="405" y="126"/>
                      <a:pt x="432" y="119"/>
                      <a:pt x="461" y="119"/>
                    </a:cubicBezTo>
                    <a:close/>
                    <a:moveTo>
                      <a:pt x="488" y="0"/>
                    </a:moveTo>
                    <a:cubicBezTo>
                      <a:pt x="413" y="0"/>
                      <a:pt x="339" y="23"/>
                      <a:pt x="278" y="72"/>
                    </a:cubicBezTo>
                    <a:cubicBezTo>
                      <a:pt x="70" y="245"/>
                      <a:pt x="0" y="559"/>
                      <a:pt x="208" y="731"/>
                    </a:cubicBezTo>
                    <a:cubicBezTo>
                      <a:pt x="281" y="804"/>
                      <a:pt x="358" y="834"/>
                      <a:pt x="431" y="834"/>
                    </a:cubicBezTo>
                    <a:cubicBezTo>
                      <a:pt x="487" y="834"/>
                      <a:pt x="540" y="817"/>
                      <a:pt x="589" y="788"/>
                    </a:cubicBezTo>
                    <a:lnTo>
                      <a:pt x="589" y="788"/>
                    </a:lnTo>
                    <a:cubicBezTo>
                      <a:pt x="598" y="796"/>
                      <a:pt x="612" y="800"/>
                      <a:pt x="625" y="800"/>
                    </a:cubicBezTo>
                    <a:cubicBezTo>
                      <a:pt x="903" y="731"/>
                      <a:pt x="937" y="420"/>
                      <a:pt x="834" y="211"/>
                    </a:cubicBezTo>
                    <a:cubicBezTo>
                      <a:pt x="766" y="77"/>
                      <a:pt x="626" y="0"/>
                      <a:pt x="48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2626325" y="995375"/>
                <a:ext cx="23450" cy="20950"/>
              </a:xfrm>
              <a:custGeom>
                <a:avLst/>
                <a:gdLst/>
                <a:ahLst/>
                <a:cxnLst/>
                <a:rect l="l" t="t" r="r" b="b"/>
                <a:pathLst>
                  <a:path w="938" h="838" extrusionOk="0">
                    <a:moveTo>
                      <a:pt x="474" y="120"/>
                    </a:moveTo>
                    <a:cubicBezTo>
                      <a:pt x="579" y="120"/>
                      <a:pt x="675" y="201"/>
                      <a:pt x="729" y="281"/>
                    </a:cubicBezTo>
                    <a:cubicBezTo>
                      <a:pt x="765" y="350"/>
                      <a:pt x="765" y="420"/>
                      <a:pt x="765" y="489"/>
                    </a:cubicBezTo>
                    <a:cubicBezTo>
                      <a:pt x="756" y="514"/>
                      <a:pt x="746" y="537"/>
                      <a:pt x="734" y="559"/>
                    </a:cubicBezTo>
                    <a:lnTo>
                      <a:pt x="734" y="559"/>
                    </a:lnTo>
                    <a:cubicBezTo>
                      <a:pt x="732" y="559"/>
                      <a:pt x="730" y="559"/>
                      <a:pt x="729" y="559"/>
                    </a:cubicBezTo>
                    <a:cubicBezTo>
                      <a:pt x="667" y="684"/>
                      <a:pt x="567" y="747"/>
                      <a:pt x="466" y="747"/>
                    </a:cubicBezTo>
                    <a:cubicBezTo>
                      <a:pt x="400" y="747"/>
                      <a:pt x="334" y="720"/>
                      <a:pt x="278" y="664"/>
                    </a:cubicBezTo>
                    <a:cubicBezTo>
                      <a:pt x="139" y="489"/>
                      <a:pt x="209" y="248"/>
                      <a:pt x="381" y="142"/>
                    </a:cubicBezTo>
                    <a:cubicBezTo>
                      <a:pt x="412" y="126"/>
                      <a:pt x="443" y="120"/>
                      <a:pt x="474" y="120"/>
                    </a:cubicBezTo>
                    <a:close/>
                    <a:moveTo>
                      <a:pt x="489" y="0"/>
                    </a:moveTo>
                    <a:cubicBezTo>
                      <a:pt x="414" y="0"/>
                      <a:pt x="339" y="23"/>
                      <a:pt x="278" y="73"/>
                    </a:cubicBezTo>
                    <a:cubicBezTo>
                      <a:pt x="70" y="248"/>
                      <a:pt x="0" y="559"/>
                      <a:pt x="209" y="734"/>
                    </a:cubicBezTo>
                    <a:cubicBezTo>
                      <a:pt x="282" y="807"/>
                      <a:pt x="358" y="837"/>
                      <a:pt x="432" y="837"/>
                    </a:cubicBezTo>
                    <a:cubicBezTo>
                      <a:pt x="487" y="837"/>
                      <a:pt x="541" y="820"/>
                      <a:pt x="590" y="790"/>
                    </a:cubicBezTo>
                    <a:lnTo>
                      <a:pt x="590" y="790"/>
                    </a:lnTo>
                    <a:cubicBezTo>
                      <a:pt x="599" y="798"/>
                      <a:pt x="612" y="803"/>
                      <a:pt x="626" y="803"/>
                    </a:cubicBezTo>
                    <a:cubicBezTo>
                      <a:pt x="904" y="767"/>
                      <a:pt x="937" y="420"/>
                      <a:pt x="834" y="211"/>
                    </a:cubicBezTo>
                    <a:cubicBezTo>
                      <a:pt x="766" y="77"/>
                      <a:pt x="626" y="0"/>
                      <a:pt x="4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2681000" y="1163925"/>
                <a:ext cx="787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76" y="1"/>
                    </a:moveTo>
                    <a:cubicBezTo>
                      <a:pt x="70" y="1"/>
                      <a:pt x="1" y="70"/>
                      <a:pt x="1" y="176"/>
                    </a:cubicBezTo>
                    <a:cubicBezTo>
                      <a:pt x="1" y="278"/>
                      <a:pt x="70" y="348"/>
                      <a:pt x="176" y="348"/>
                    </a:cubicBezTo>
                    <a:cubicBezTo>
                      <a:pt x="245" y="348"/>
                      <a:pt x="315" y="278"/>
                      <a:pt x="315" y="176"/>
                    </a:cubicBezTo>
                    <a:cubicBezTo>
                      <a:pt x="315" y="70"/>
                      <a:pt x="245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2713175" y="1264675"/>
                <a:ext cx="104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103" y="0"/>
                      <a:pt x="0" y="70"/>
                      <a:pt x="0" y="209"/>
                    </a:cubicBezTo>
                    <a:cubicBezTo>
                      <a:pt x="0" y="314"/>
                      <a:pt x="103" y="417"/>
                      <a:pt x="209" y="417"/>
                    </a:cubicBezTo>
                    <a:cubicBezTo>
                      <a:pt x="312" y="417"/>
                      <a:pt x="417" y="314"/>
                      <a:pt x="417" y="209"/>
                    </a:cubicBezTo>
                    <a:cubicBezTo>
                      <a:pt x="417" y="70"/>
                      <a:pt x="312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2663625" y="1249875"/>
                <a:ext cx="23525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941" h="835" extrusionOk="0">
                    <a:moveTo>
                      <a:pt x="478" y="119"/>
                    </a:moveTo>
                    <a:cubicBezTo>
                      <a:pt x="583" y="119"/>
                      <a:pt x="678" y="199"/>
                      <a:pt x="732" y="281"/>
                    </a:cubicBezTo>
                    <a:cubicBezTo>
                      <a:pt x="765" y="351"/>
                      <a:pt x="765" y="420"/>
                      <a:pt x="765" y="490"/>
                    </a:cubicBezTo>
                    <a:cubicBezTo>
                      <a:pt x="758" y="512"/>
                      <a:pt x="749" y="533"/>
                      <a:pt x="738" y="553"/>
                    </a:cubicBezTo>
                    <a:lnTo>
                      <a:pt x="738" y="553"/>
                    </a:lnTo>
                    <a:cubicBezTo>
                      <a:pt x="736" y="555"/>
                      <a:pt x="734" y="557"/>
                      <a:pt x="732" y="559"/>
                    </a:cubicBezTo>
                    <a:cubicBezTo>
                      <a:pt x="730" y="564"/>
                      <a:pt x="728" y="569"/>
                      <a:pt x="727" y="574"/>
                    </a:cubicBezTo>
                    <a:lnTo>
                      <a:pt x="727" y="574"/>
                    </a:lnTo>
                    <a:cubicBezTo>
                      <a:pt x="696" y="625"/>
                      <a:pt x="657" y="667"/>
                      <a:pt x="616" y="708"/>
                    </a:cubicBezTo>
                    <a:lnTo>
                      <a:pt x="616" y="708"/>
                    </a:lnTo>
                    <a:cubicBezTo>
                      <a:pt x="574" y="733"/>
                      <a:pt x="527" y="746"/>
                      <a:pt x="479" y="746"/>
                    </a:cubicBezTo>
                    <a:cubicBezTo>
                      <a:pt x="408" y="746"/>
                      <a:pt x="335" y="718"/>
                      <a:pt x="279" y="662"/>
                    </a:cubicBezTo>
                    <a:cubicBezTo>
                      <a:pt x="140" y="490"/>
                      <a:pt x="209" y="245"/>
                      <a:pt x="384" y="142"/>
                    </a:cubicBezTo>
                    <a:cubicBezTo>
                      <a:pt x="416" y="126"/>
                      <a:pt x="448" y="119"/>
                      <a:pt x="478" y="119"/>
                    </a:cubicBezTo>
                    <a:close/>
                    <a:moveTo>
                      <a:pt x="506" y="0"/>
                    </a:moveTo>
                    <a:cubicBezTo>
                      <a:pt x="431" y="0"/>
                      <a:pt x="353" y="23"/>
                      <a:pt x="279" y="73"/>
                    </a:cubicBezTo>
                    <a:cubicBezTo>
                      <a:pt x="70" y="245"/>
                      <a:pt x="1" y="559"/>
                      <a:pt x="209" y="731"/>
                    </a:cubicBezTo>
                    <a:cubicBezTo>
                      <a:pt x="282" y="804"/>
                      <a:pt x="359" y="834"/>
                      <a:pt x="433" y="834"/>
                    </a:cubicBezTo>
                    <a:cubicBezTo>
                      <a:pt x="488" y="834"/>
                      <a:pt x="542" y="817"/>
                      <a:pt x="591" y="788"/>
                    </a:cubicBezTo>
                    <a:lnTo>
                      <a:pt x="591" y="788"/>
                    </a:lnTo>
                    <a:cubicBezTo>
                      <a:pt x="600" y="796"/>
                      <a:pt x="613" y="801"/>
                      <a:pt x="626" y="801"/>
                    </a:cubicBezTo>
                    <a:cubicBezTo>
                      <a:pt x="904" y="731"/>
                      <a:pt x="940" y="420"/>
                      <a:pt x="835" y="212"/>
                    </a:cubicBezTo>
                    <a:cubicBezTo>
                      <a:pt x="768" y="77"/>
                      <a:pt x="643" y="0"/>
                      <a:pt x="50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2814750" y="1231800"/>
                <a:ext cx="23500" cy="21175"/>
              </a:xfrm>
              <a:custGeom>
                <a:avLst/>
                <a:gdLst/>
                <a:ahLst/>
                <a:cxnLst/>
                <a:rect l="l" t="t" r="r" b="b"/>
                <a:pathLst>
                  <a:path w="940" h="847" extrusionOk="0">
                    <a:moveTo>
                      <a:pt x="472" y="127"/>
                    </a:moveTo>
                    <a:cubicBezTo>
                      <a:pt x="578" y="127"/>
                      <a:pt x="682" y="210"/>
                      <a:pt x="732" y="309"/>
                    </a:cubicBezTo>
                    <a:cubicBezTo>
                      <a:pt x="765" y="343"/>
                      <a:pt x="765" y="448"/>
                      <a:pt x="765" y="518"/>
                    </a:cubicBezTo>
                    <a:cubicBezTo>
                      <a:pt x="760" y="533"/>
                      <a:pt x="754" y="547"/>
                      <a:pt x="747" y="560"/>
                    </a:cubicBezTo>
                    <a:lnTo>
                      <a:pt x="747" y="560"/>
                    </a:lnTo>
                    <a:cubicBezTo>
                      <a:pt x="739" y="561"/>
                      <a:pt x="732" y="570"/>
                      <a:pt x="732" y="587"/>
                    </a:cubicBezTo>
                    <a:lnTo>
                      <a:pt x="732" y="587"/>
                    </a:lnTo>
                    <a:cubicBezTo>
                      <a:pt x="697" y="639"/>
                      <a:pt x="648" y="672"/>
                      <a:pt x="600" y="719"/>
                    </a:cubicBezTo>
                    <a:lnTo>
                      <a:pt x="600" y="719"/>
                    </a:lnTo>
                    <a:cubicBezTo>
                      <a:pt x="558" y="743"/>
                      <a:pt x="514" y="756"/>
                      <a:pt x="469" y="756"/>
                    </a:cubicBezTo>
                    <a:cubicBezTo>
                      <a:pt x="402" y="756"/>
                      <a:pt x="335" y="726"/>
                      <a:pt x="279" y="657"/>
                    </a:cubicBezTo>
                    <a:cubicBezTo>
                      <a:pt x="106" y="518"/>
                      <a:pt x="209" y="273"/>
                      <a:pt x="348" y="170"/>
                    </a:cubicBezTo>
                    <a:cubicBezTo>
                      <a:pt x="387" y="140"/>
                      <a:pt x="430" y="127"/>
                      <a:pt x="472" y="127"/>
                    </a:cubicBezTo>
                    <a:close/>
                    <a:moveTo>
                      <a:pt x="463" y="1"/>
                    </a:moveTo>
                    <a:cubicBezTo>
                      <a:pt x="398" y="1"/>
                      <a:pt x="335" y="20"/>
                      <a:pt x="279" y="65"/>
                    </a:cubicBezTo>
                    <a:cubicBezTo>
                      <a:pt x="70" y="240"/>
                      <a:pt x="1" y="551"/>
                      <a:pt x="209" y="760"/>
                    </a:cubicBezTo>
                    <a:cubicBezTo>
                      <a:pt x="280" y="819"/>
                      <a:pt x="356" y="846"/>
                      <a:pt x="428" y="846"/>
                    </a:cubicBezTo>
                    <a:cubicBezTo>
                      <a:pt x="486" y="846"/>
                      <a:pt x="542" y="829"/>
                      <a:pt x="592" y="798"/>
                    </a:cubicBezTo>
                    <a:lnTo>
                      <a:pt x="592" y="798"/>
                    </a:lnTo>
                    <a:cubicBezTo>
                      <a:pt x="597" y="802"/>
                      <a:pt x="602" y="804"/>
                      <a:pt x="608" y="804"/>
                    </a:cubicBezTo>
                    <a:cubicBezTo>
                      <a:pt x="613" y="804"/>
                      <a:pt x="620" y="802"/>
                      <a:pt x="626" y="796"/>
                    </a:cubicBezTo>
                    <a:cubicBezTo>
                      <a:pt x="870" y="760"/>
                      <a:pt x="940" y="412"/>
                      <a:pt x="834" y="204"/>
                    </a:cubicBezTo>
                    <a:cubicBezTo>
                      <a:pt x="740" y="87"/>
                      <a:pt x="599" y="1"/>
                      <a:pt x="46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3113525" y="1375125"/>
                <a:ext cx="22600" cy="21550"/>
              </a:xfrm>
              <a:custGeom>
                <a:avLst/>
                <a:gdLst/>
                <a:ahLst/>
                <a:cxnLst/>
                <a:rect l="l" t="t" r="r" b="b"/>
                <a:pathLst>
                  <a:path w="904" h="862" extrusionOk="0">
                    <a:moveTo>
                      <a:pt x="464" y="126"/>
                    </a:moveTo>
                    <a:cubicBezTo>
                      <a:pt x="560" y="126"/>
                      <a:pt x="645" y="207"/>
                      <a:pt x="695" y="307"/>
                    </a:cubicBezTo>
                    <a:cubicBezTo>
                      <a:pt x="731" y="376"/>
                      <a:pt x="764" y="446"/>
                      <a:pt x="731" y="515"/>
                    </a:cubicBezTo>
                    <a:cubicBezTo>
                      <a:pt x="731" y="610"/>
                      <a:pt x="647" y="646"/>
                      <a:pt x="579" y="729"/>
                    </a:cubicBezTo>
                    <a:lnTo>
                      <a:pt x="579" y="729"/>
                    </a:lnTo>
                    <a:cubicBezTo>
                      <a:pt x="542" y="746"/>
                      <a:pt x="503" y="756"/>
                      <a:pt x="462" y="756"/>
                    </a:cubicBezTo>
                    <a:cubicBezTo>
                      <a:pt x="390" y="756"/>
                      <a:pt x="314" y="725"/>
                      <a:pt x="245" y="654"/>
                    </a:cubicBezTo>
                    <a:cubicBezTo>
                      <a:pt x="106" y="515"/>
                      <a:pt x="209" y="274"/>
                      <a:pt x="347" y="168"/>
                    </a:cubicBezTo>
                    <a:cubicBezTo>
                      <a:pt x="387" y="139"/>
                      <a:pt x="426" y="126"/>
                      <a:pt x="464" y="126"/>
                    </a:cubicBezTo>
                    <a:close/>
                    <a:moveTo>
                      <a:pt x="452" y="0"/>
                    </a:moveTo>
                    <a:cubicBezTo>
                      <a:pt x="383" y="0"/>
                      <a:pt x="312" y="20"/>
                      <a:pt x="245" y="65"/>
                    </a:cubicBezTo>
                    <a:cubicBezTo>
                      <a:pt x="36" y="237"/>
                      <a:pt x="0" y="552"/>
                      <a:pt x="175" y="760"/>
                    </a:cubicBezTo>
                    <a:cubicBezTo>
                      <a:pt x="246" y="831"/>
                      <a:pt x="325" y="862"/>
                      <a:pt x="402" y="862"/>
                    </a:cubicBezTo>
                    <a:cubicBezTo>
                      <a:pt x="461" y="862"/>
                      <a:pt x="518" y="844"/>
                      <a:pt x="570" y="814"/>
                    </a:cubicBezTo>
                    <a:lnTo>
                      <a:pt x="570" y="814"/>
                    </a:lnTo>
                    <a:cubicBezTo>
                      <a:pt x="580" y="823"/>
                      <a:pt x="597" y="829"/>
                      <a:pt x="625" y="829"/>
                    </a:cubicBezTo>
                    <a:cubicBezTo>
                      <a:pt x="870" y="760"/>
                      <a:pt x="903" y="413"/>
                      <a:pt x="800" y="204"/>
                    </a:cubicBezTo>
                    <a:cubicBezTo>
                      <a:pt x="729" y="86"/>
                      <a:pt x="596" y="0"/>
                      <a:pt x="4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3361900" y="880350"/>
                <a:ext cx="23500" cy="21325"/>
              </a:xfrm>
              <a:custGeom>
                <a:avLst/>
                <a:gdLst/>
                <a:ahLst/>
                <a:cxnLst/>
                <a:rect l="l" t="t" r="r" b="b"/>
                <a:pathLst>
                  <a:path w="940" h="853" extrusionOk="0">
                    <a:moveTo>
                      <a:pt x="445" y="135"/>
                    </a:moveTo>
                    <a:cubicBezTo>
                      <a:pt x="560" y="135"/>
                      <a:pt x="678" y="217"/>
                      <a:pt x="732" y="296"/>
                    </a:cubicBezTo>
                    <a:cubicBezTo>
                      <a:pt x="765" y="366"/>
                      <a:pt x="765" y="435"/>
                      <a:pt x="732" y="505"/>
                    </a:cubicBezTo>
                    <a:cubicBezTo>
                      <a:pt x="732" y="593"/>
                      <a:pt x="658" y="656"/>
                      <a:pt x="614" y="715"/>
                    </a:cubicBezTo>
                    <a:lnTo>
                      <a:pt x="614" y="715"/>
                    </a:lnTo>
                    <a:cubicBezTo>
                      <a:pt x="568" y="747"/>
                      <a:pt x="517" y="763"/>
                      <a:pt x="467" y="763"/>
                    </a:cubicBezTo>
                    <a:cubicBezTo>
                      <a:pt x="400" y="763"/>
                      <a:pt x="334" y="735"/>
                      <a:pt x="279" y="680"/>
                    </a:cubicBezTo>
                    <a:cubicBezTo>
                      <a:pt x="106" y="505"/>
                      <a:pt x="209" y="263"/>
                      <a:pt x="348" y="157"/>
                    </a:cubicBezTo>
                    <a:cubicBezTo>
                      <a:pt x="379" y="142"/>
                      <a:pt x="412" y="135"/>
                      <a:pt x="445" y="135"/>
                    </a:cubicBezTo>
                    <a:close/>
                    <a:moveTo>
                      <a:pt x="479" y="1"/>
                    </a:moveTo>
                    <a:cubicBezTo>
                      <a:pt x="410" y="1"/>
                      <a:pt x="340" y="27"/>
                      <a:pt x="279" y="88"/>
                    </a:cubicBezTo>
                    <a:cubicBezTo>
                      <a:pt x="37" y="227"/>
                      <a:pt x="1" y="574"/>
                      <a:pt x="209" y="749"/>
                    </a:cubicBezTo>
                    <a:cubicBezTo>
                      <a:pt x="282" y="822"/>
                      <a:pt x="359" y="852"/>
                      <a:pt x="433" y="852"/>
                    </a:cubicBezTo>
                    <a:cubicBezTo>
                      <a:pt x="488" y="852"/>
                      <a:pt x="542" y="835"/>
                      <a:pt x="591" y="806"/>
                    </a:cubicBezTo>
                    <a:lnTo>
                      <a:pt x="591" y="806"/>
                    </a:lnTo>
                    <a:cubicBezTo>
                      <a:pt x="601" y="814"/>
                      <a:pt x="613" y="819"/>
                      <a:pt x="626" y="819"/>
                    </a:cubicBezTo>
                    <a:cubicBezTo>
                      <a:pt x="870" y="749"/>
                      <a:pt x="940" y="435"/>
                      <a:pt x="801" y="227"/>
                    </a:cubicBezTo>
                    <a:cubicBezTo>
                      <a:pt x="732" y="92"/>
                      <a:pt x="607" y="1"/>
                      <a:pt x="4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3550400" y="589850"/>
                <a:ext cx="13025" cy="11750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0" extrusionOk="0">
                    <a:moveTo>
                      <a:pt x="269" y="76"/>
                    </a:moveTo>
                    <a:cubicBezTo>
                      <a:pt x="316" y="76"/>
                      <a:pt x="358" y="125"/>
                      <a:pt x="381" y="174"/>
                    </a:cubicBezTo>
                    <a:cubicBezTo>
                      <a:pt x="417" y="210"/>
                      <a:pt x="417" y="244"/>
                      <a:pt x="417" y="280"/>
                    </a:cubicBezTo>
                    <a:cubicBezTo>
                      <a:pt x="417" y="349"/>
                      <a:pt x="348" y="383"/>
                      <a:pt x="312" y="419"/>
                    </a:cubicBezTo>
                    <a:cubicBezTo>
                      <a:pt x="312" y="419"/>
                      <a:pt x="312" y="420"/>
                      <a:pt x="312" y="421"/>
                    </a:cubicBezTo>
                    <a:lnTo>
                      <a:pt x="312" y="421"/>
                    </a:lnTo>
                    <a:cubicBezTo>
                      <a:pt x="297" y="426"/>
                      <a:pt x="282" y="428"/>
                      <a:pt x="266" y="428"/>
                    </a:cubicBezTo>
                    <a:cubicBezTo>
                      <a:pt x="225" y="428"/>
                      <a:pt x="182" y="412"/>
                      <a:pt x="139" y="383"/>
                    </a:cubicBezTo>
                    <a:cubicBezTo>
                      <a:pt x="70" y="280"/>
                      <a:pt x="103" y="141"/>
                      <a:pt x="209" y="105"/>
                    </a:cubicBezTo>
                    <a:cubicBezTo>
                      <a:pt x="229" y="84"/>
                      <a:pt x="250" y="76"/>
                      <a:pt x="269" y="76"/>
                    </a:cubicBezTo>
                    <a:close/>
                    <a:moveTo>
                      <a:pt x="249" y="1"/>
                    </a:moveTo>
                    <a:cubicBezTo>
                      <a:pt x="211" y="1"/>
                      <a:pt x="173" y="12"/>
                      <a:pt x="139" y="35"/>
                    </a:cubicBezTo>
                    <a:cubicBezTo>
                      <a:pt x="34" y="141"/>
                      <a:pt x="1" y="313"/>
                      <a:pt x="103" y="419"/>
                    </a:cubicBezTo>
                    <a:cubicBezTo>
                      <a:pt x="140" y="455"/>
                      <a:pt x="181" y="469"/>
                      <a:pt x="221" y="469"/>
                    </a:cubicBezTo>
                    <a:cubicBezTo>
                      <a:pt x="253" y="469"/>
                      <a:pt x="284" y="460"/>
                      <a:pt x="314" y="444"/>
                    </a:cubicBezTo>
                    <a:lnTo>
                      <a:pt x="314" y="444"/>
                    </a:lnTo>
                    <a:cubicBezTo>
                      <a:pt x="317" y="452"/>
                      <a:pt x="326" y="452"/>
                      <a:pt x="348" y="452"/>
                    </a:cubicBezTo>
                    <a:cubicBezTo>
                      <a:pt x="487" y="419"/>
                      <a:pt x="520" y="244"/>
                      <a:pt x="451" y="141"/>
                    </a:cubicBezTo>
                    <a:cubicBezTo>
                      <a:pt x="404" y="48"/>
                      <a:pt x="327" y="1"/>
                      <a:pt x="24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2611525" y="679325"/>
                <a:ext cx="13100" cy="11750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70" extrusionOk="0">
                    <a:moveTo>
                      <a:pt x="269" y="77"/>
                    </a:moveTo>
                    <a:cubicBezTo>
                      <a:pt x="316" y="77"/>
                      <a:pt x="359" y="126"/>
                      <a:pt x="384" y="175"/>
                    </a:cubicBezTo>
                    <a:cubicBezTo>
                      <a:pt x="417" y="208"/>
                      <a:pt x="417" y="244"/>
                      <a:pt x="417" y="278"/>
                    </a:cubicBezTo>
                    <a:cubicBezTo>
                      <a:pt x="417" y="317"/>
                      <a:pt x="395" y="346"/>
                      <a:pt x="369" y="370"/>
                    </a:cubicBezTo>
                    <a:lnTo>
                      <a:pt x="369" y="370"/>
                    </a:lnTo>
                    <a:cubicBezTo>
                      <a:pt x="333" y="402"/>
                      <a:pt x="292" y="419"/>
                      <a:pt x="249" y="419"/>
                    </a:cubicBezTo>
                    <a:cubicBezTo>
                      <a:pt x="213" y="419"/>
                      <a:pt x="177" y="408"/>
                      <a:pt x="139" y="383"/>
                    </a:cubicBezTo>
                    <a:cubicBezTo>
                      <a:pt x="70" y="278"/>
                      <a:pt x="106" y="139"/>
                      <a:pt x="209" y="105"/>
                    </a:cubicBezTo>
                    <a:cubicBezTo>
                      <a:pt x="229" y="85"/>
                      <a:pt x="250" y="77"/>
                      <a:pt x="269" y="77"/>
                    </a:cubicBezTo>
                    <a:close/>
                    <a:moveTo>
                      <a:pt x="253" y="1"/>
                    </a:moveTo>
                    <a:cubicBezTo>
                      <a:pt x="214" y="1"/>
                      <a:pt x="175" y="13"/>
                      <a:pt x="139" y="36"/>
                    </a:cubicBezTo>
                    <a:cubicBezTo>
                      <a:pt x="37" y="139"/>
                      <a:pt x="1" y="314"/>
                      <a:pt x="106" y="417"/>
                    </a:cubicBezTo>
                    <a:cubicBezTo>
                      <a:pt x="142" y="454"/>
                      <a:pt x="187" y="469"/>
                      <a:pt x="232" y="469"/>
                    </a:cubicBezTo>
                    <a:cubicBezTo>
                      <a:pt x="262" y="469"/>
                      <a:pt x="293" y="462"/>
                      <a:pt x="320" y="449"/>
                    </a:cubicBezTo>
                    <a:lnTo>
                      <a:pt x="320" y="449"/>
                    </a:lnTo>
                    <a:cubicBezTo>
                      <a:pt x="324" y="453"/>
                      <a:pt x="333" y="453"/>
                      <a:pt x="348" y="453"/>
                    </a:cubicBezTo>
                    <a:cubicBezTo>
                      <a:pt x="487" y="417"/>
                      <a:pt x="523" y="244"/>
                      <a:pt x="454" y="139"/>
                    </a:cubicBezTo>
                    <a:cubicBezTo>
                      <a:pt x="407" y="47"/>
                      <a:pt x="331" y="1"/>
                      <a:pt x="25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2570750" y="649975"/>
                <a:ext cx="13000" cy="12150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6" extrusionOk="0">
                    <a:moveTo>
                      <a:pt x="269" y="69"/>
                    </a:moveTo>
                    <a:cubicBezTo>
                      <a:pt x="316" y="69"/>
                      <a:pt x="357" y="119"/>
                      <a:pt x="381" y="168"/>
                    </a:cubicBezTo>
                    <a:cubicBezTo>
                      <a:pt x="417" y="201"/>
                      <a:pt x="417" y="237"/>
                      <a:pt x="417" y="271"/>
                    </a:cubicBezTo>
                    <a:cubicBezTo>
                      <a:pt x="417" y="340"/>
                      <a:pt x="348" y="376"/>
                      <a:pt x="311" y="410"/>
                    </a:cubicBezTo>
                    <a:cubicBezTo>
                      <a:pt x="311" y="413"/>
                      <a:pt x="311" y="417"/>
                      <a:pt x="311" y="420"/>
                    </a:cubicBezTo>
                    <a:lnTo>
                      <a:pt x="311" y="420"/>
                    </a:lnTo>
                    <a:cubicBezTo>
                      <a:pt x="300" y="423"/>
                      <a:pt x="288" y="424"/>
                      <a:pt x="275" y="424"/>
                    </a:cubicBezTo>
                    <a:cubicBezTo>
                      <a:pt x="232" y="424"/>
                      <a:pt x="185" y="407"/>
                      <a:pt x="139" y="376"/>
                    </a:cubicBezTo>
                    <a:cubicBezTo>
                      <a:pt x="70" y="271"/>
                      <a:pt x="103" y="168"/>
                      <a:pt x="209" y="98"/>
                    </a:cubicBezTo>
                    <a:cubicBezTo>
                      <a:pt x="229" y="78"/>
                      <a:pt x="249" y="69"/>
                      <a:pt x="269" y="69"/>
                    </a:cubicBezTo>
                    <a:close/>
                    <a:moveTo>
                      <a:pt x="232" y="1"/>
                    </a:moveTo>
                    <a:cubicBezTo>
                      <a:pt x="199" y="1"/>
                      <a:pt x="168" y="9"/>
                      <a:pt x="139" y="29"/>
                    </a:cubicBezTo>
                    <a:cubicBezTo>
                      <a:pt x="34" y="132"/>
                      <a:pt x="0" y="307"/>
                      <a:pt x="103" y="410"/>
                    </a:cubicBezTo>
                    <a:cubicBezTo>
                      <a:pt x="143" y="463"/>
                      <a:pt x="189" y="485"/>
                      <a:pt x="233" y="485"/>
                    </a:cubicBezTo>
                    <a:cubicBezTo>
                      <a:pt x="262" y="485"/>
                      <a:pt x="292" y="475"/>
                      <a:pt x="319" y="457"/>
                    </a:cubicBezTo>
                    <a:lnTo>
                      <a:pt x="319" y="457"/>
                    </a:lnTo>
                    <a:cubicBezTo>
                      <a:pt x="320" y="459"/>
                      <a:pt x="322" y="459"/>
                      <a:pt x="324" y="459"/>
                    </a:cubicBezTo>
                    <a:cubicBezTo>
                      <a:pt x="330" y="459"/>
                      <a:pt x="337" y="455"/>
                      <a:pt x="348" y="446"/>
                    </a:cubicBezTo>
                    <a:cubicBezTo>
                      <a:pt x="487" y="410"/>
                      <a:pt x="520" y="237"/>
                      <a:pt x="450" y="132"/>
                    </a:cubicBezTo>
                    <a:cubicBezTo>
                      <a:pt x="400" y="58"/>
                      <a:pt x="314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3485225" y="1249050"/>
                <a:ext cx="1045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7" extrusionOk="0">
                    <a:moveTo>
                      <a:pt x="209" y="0"/>
                    </a:moveTo>
                    <a:cubicBezTo>
                      <a:pt x="106" y="0"/>
                      <a:pt x="1" y="106"/>
                      <a:pt x="1" y="208"/>
                    </a:cubicBezTo>
                    <a:cubicBezTo>
                      <a:pt x="1" y="347"/>
                      <a:pt x="106" y="417"/>
                      <a:pt x="209" y="417"/>
                    </a:cubicBezTo>
                    <a:cubicBezTo>
                      <a:pt x="348" y="417"/>
                      <a:pt x="418" y="347"/>
                      <a:pt x="418" y="208"/>
                    </a:cubicBezTo>
                    <a:cubicBezTo>
                      <a:pt x="418" y="106"/>
                      <a:pt x="348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3353225" y="1236050"/>
                <a:ext cx="104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70" y="0"/>
                      <a:pt x="0" y="70"/>
                      <a:pt x="0" y="209"/>
                    </a:cubicBezTo>
                    <a:cubicBezTo>
                      <a:pt x="0" y="312"/>
                      <a:pt x="70" y="417"/>
                      <a:pt x="209" y="417"/>
                    </a:cubicBezTo>
                    <a:cubicBezTo>
                      <a:pt x="314" y="417"/>
                      <a:pt x="417" y="312"/>
                      <a:pt x="417" y="209"/>
                    </a:cubicBezTo>
                    <a:cubicBezTo>
                      <a:pt x="417" y="70"/>
                      <a:pt x="314" y="0"/>
                      <a:pt x="2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2971075" y="1280300"/>
                <a:ext cx="104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1"/>
                    </a:moveTo>
                    <a:cubicBezTo>
                      <a:pt x="70" y="1"/>
                      <a:pt x="1" y="106"/>
                      <a:pt x="1" y="209"/>
                    </a:cubicBezTo>
                    <a:cubicBezTo>
                      <a:pt x="1" y="315"/>
                      <a:pt x="70" y="418"/>
                      <a:pt x="209" y="418"/>
                    </a:cubicBezTo>
                    <a:cubicBezTo>
                      <a:pt x="315" y="418"/>
                      <a:pt x="418" y="315"/>
                      <a:pt x="418" y="209"/>
                    </a:cubicBezTo>
                    <a:cubicBezTo>
                      <a:pt x="418" y="106"/>
                      <a:pt x="315" y="1"/>
                      <a:pt x="2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3506975" y="1206650"/>
                <a:ext cx="12175" cy="12200"/>
              </a:xfrm>
              <a:custGeom>
                <a:avLst/>
                <a:gdLst/>
                <a:ahLst/>
                <a:cxnLst/>
                <a:rect l="l" t="t" r="r" b="b"/>
                <a:pathLst>
                  <a:path w="487" h="488" extrusionOk="0">
                    <a:moveTo>
                      <a:pt x="256" y="69"/>
                    </a:moveTo>
                    <a:cubicBezTo>
                      <a:pt x="316" y="69"/>
                      <a:pt x="358" y="118"/>
                      <a:pt x="381" y="167"/>
                    </a:cubicBezTo>
                    <a:cubicBezTo>
                      <a:pt x="417" y="204"/>
                      <a:pt x="417" y="237"/>
                      <a:pt x="417" y="273"/>
                    </a:cubicBezTo>
                    <a:cubicBezTo>
                      <a:pt x="409" y="290"/>
                      <a:pt x="400" y="305"/>
                      <a:pt x="391" y="318"/>
                    </a:cubicBezTo>
                    <a:lnTo>
                      <a:pt x="391" y="318"/>
                    </a:lnTo>
                    <a:cubicBezTo>
                      <a:pt x="388" y="320"/>
                      <a:pt x="385" y="325"/>
                      <a:pt x="383" y="331"/>
                    </a:cubicBezTo>
                    <a:lnTo>
                      <a:pt x="383" y="331"/>
                    </a:lnTo>
                    <a:cubicBezTo>
                      <a:pt x="359" y="365"/>
                      <a:pt x="336" y="388"/>
                      <a:pt x="312" y="412"/>
                    </a:cubicBezTo>
                    <a:cubicBezTo>
                      <a:pt x="312" y="413"/>
                      <a:pt x="312" y="414"/>
                      <a:pt x="312" y="415"/>
                    </a:cubicBezTo>
                    <a:lnTo>
                      <a:pt x="312" y="415"/>
                    </a:lnTo>
                    <a:cubicBezTo>
                      <a:pt x="296" y="422"/>
                      <a:pt x="278" y="424"/>
                      <a:pt x="260" y="424"/>
                    </a:cubicBezTo>
                    <a:cubicBezTo>
                      <a:pt x="216" y="424"/>
                      <a:pt x="171" y="407"/>
                      <a:pt x="139" y="376"/>
                    </a:cubicBezTo>
                    <a:cubicBezTo>
                      <a:pt x="34" y="273"/>
                      <a:pt x="103" y="167"/>
                      <a:pt x="173" y="98"/>
                    </a:cubicBezTo>
                    <a:cubicBezTo>
                      <a:pt x="204" y="78"/>
                      <a:pt x="232" y="69"/>
                      <a:pt x="256" y="69"/>
                    </a:cubicBezTo>
                    <a:close/>
                    <a:moveTo>
                      <a:pt x="232" y="1"/>
                    </a:moveTo>
                    <a:cubicBezTo>
                      <a:pt x="200" y="1"/>
                      <a:pt x="168" y="9"/>
                      <a:pt x="139" y="29"/>
                    </a:cubicBezTo>
                    <a:cubicBezTo>
                      <a:pt x="1" y="134"/>
                      <a:pt x="1" y="306"/>
                      <a:pt x="103" y="412"/>
                    </a:cubicBezTo>
                    <a:cubicBezTo>
                      <a:pt x="144" y="465"/>
                      <a:pt x="189" y="488"/>
                      <a:pt x="233" y="488"/>
                    </a:cubicBezTo>
                    <a:cubicBezTo>
                      <a:pt x="263" y="488"/>
                      <a:pt x="293" y="477"/>
                      <a:pt x="320" y="459"/>
                    </a:cubicBezTo>
                    <a:lnTo>
                      <a:pt x="320" y="459"/>
                    </a:lnTo>
                    <a:cubicBezTo>
                      <a:pt x="321" y="460"/>
                      <a:pt x="323" y="460"/>
                      <a:pt x="324" y="460"/>
                    </a:cubicBezTo>
                    <a:cubicBezTo>
                      <a:pt x="330" y="460"/>
                      <a:pt x="337" y="456"/>
                      <a:pt x="348" y="445"/>
                    </a:cubicBezTo>
                    <a:cubicBezTo>
                      <a:pt x="487" y="412"/>
                      <a:pt x="487" y="237"/>
                      <a:pt x="451" y="134"/>
                    </a:cubicBezTo>
                    <a:cubicBezTo>
                      <a:pt x="401" y="58"/>
                      <a:pt x="314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3465300" y="1177425"/>
                <a:ext cx="13000" cy="12125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5" extrusionOk="0">
                    <a:moveTo>
                      <a:pt x="284" y="73"/>
                    </a:moveTo>
                    <a:cubicBezTo>
                      <a:pt x="346" y="73"/>
                      <a:pt x="390" y="104"/>
                      <a:pt x="417" y="155"/>
                    </a:cubicBezTo>
                    <a:cubicBezTo>
                      <a:pt x="450" y="191"/>
                      <a:pt x="450" y="225"/>
                      <a:pt x="450" y="294"/>
                    </a:cubicBezTo>
                    <a:lnTo>
                      <a:pt x="430" y="315"/>
                    </a:lnTo>
                    <a:lnTo>
                      <a:pt x="430" y="315"/>
                    </a:lnTo>
                    <a:cubicBezTo>
                      <a:pt x="428" y="315"/>
                      <a:pt x="427" y="314"/>
                      <a:pt x="426" y="314"/>
                    </a:cubicBezTo>
                    <a:cubicBezTo>
                      <a:pt x="421" y="314"/>
                      <a:pt x="417" y="318"/>
                      <a:pt x="417" y="329"/>
                    </a:cubicBezTo>
                    <a:lnTo>
                      <a:pt x="417" y="329"/>
                    </a:lnTo>
                    <a:lnTo>
                      <a:pt x="347" y="400"/>
                    </a:lnTo>
                    <a:cubicBezTo>
                      <a:pt x="341" y="406"/>
                      <a:pt x="337" y="411"/>
                      <a:pt x="335" y="417"/>
                    </a:cubicBezTo>
                    <a:lnTo>
                      <a:pt x="335" y="417"/>
                    </a:lnTo>
                    <a:cubicBezTo>
                      <a:pt x="318" y="424"/>
                      <a:pt x="301" y="427"/>
                      <a:pt x="284" y="427"/>
                    </a:cubicBezTo>
                    <a:cubicBezTo>
                      <a:pt x="243" y="427"/>
                      <a:pt x="201" y="408"/>
                      <a:pt x="172" y="364"/>
                    </a:cubicBezTo>
                    <a:cubicBezTo>
                      <a:pt x="70" y="294"/>
                      <a:pt x="139" y="155"/>
                      <a:pt x="208" y="86"/>
                    </a:cubicBezTo>
                    <a:cubicBezTo>
                      <a:pt x="236" y="77"/>
                      <a:pt x="261" y="73"/>
                      <a:pt x="284" y="73"/>
                    </a:cubicBezTo>
                    <a:close/>
                    <a:moveTo>
                      <a:pt x="291" y="0"/>
                    </a:moveTo>
                    <a:cubicBezTo>
                      <a:pt x="250" y="0"/>
                      <a:pt x="209" y="16"/>
                      <a:pt x="172" y="53"/>
                    </a:cubicBezTo>
                    <a:cubicBezTo>
                      <a:pt x="33" y="122"/>
                      <a:pt x="0" y="294"/>
                      <a:pt x="139" y="433"/>
                    </a:cubicBezTo>
                    <a:cubicBezTo>
                      <a:pt x="173" y="469"/>
                      <a:pt x="212" y="484"/>
                      <a:pt x="251" y="484"/>
                    </a:cubicBezTo>
                    <a:cubicBezTo>
                      <a:pt x="283" y="484"/>
                      <a:pt x="315" y="474"/>
                      <a:pt x="344" y="455"/>
                    </a:cubicBezTo>
                    <a:lnTo>
                      <a:pt x="344" y="455"/>
                    </a:lnTo>
                    <a:cubicBezTo>
                      <a:pt x="354" y="464"/>
                      <a:pt x="367" y="469"/>
                      <a:pt x="381" y="469"/>
                    </a:cubicBezTo>
                    <a:cubicBezTo>
                      <a:pt x="520" y="433"/>
                      <a:pt x="520" y="225"/>
                      <a:pt x="486" y="122"/>
                    </a:cubicBezTo>
                    <a:cubicBezTo>
                      <a:pt x="441" y="53"/>
                      <a:pt x="367" y="0"/>
                      <a:pt x="29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3586875" y="511650"/>
                <a:ext cx="13025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1" extrusionOk="0">
                    <a:moveTo>
                      <a:pt x="276" y="77"/>
                    </a:moveTo>
                    <a:cubicBezTo>
                      <a:pt x="333" y="77"/>
                      <a:pt x="392" y="127"/>
                      <a:pt x="417" y="176"/>
                    </a:cubicBezTo>
                    <a:cubicBezTo>
                      <a:pt x="451" y="212"/>
                      <a:pt x="451" y="245"/>
                      <a:pt x="417" y="281"/>
                    </a:cubicBezTo>
                    <a:cubicBezTo>
                      <a:pt x="417" y="302"/>
                      <a:pt x="414" y="320"/>
                      <a:pt x="409" y="335"/>
                    </a:cubicBezTo>
                    <a:lnTo>
                      <a:pt x="409" y="335"/>
                    </a:lnTo>
                    <a:cubicBezTo>
                      <a:pt x="380" y="390"/>
                      <a:pt x="322" y="421"/>
                      <a:pt x="266" y="421"/>
                    </a:cubicBezTo>
                    <a:cubicBezTo>
                      <a:pt x="231" y="421"/>
                      <a:pt x="198" y="409"/>
                      <a:pt x="173" y="384"/>
                    </a:cubicBezTo>
                    <a:cubicBezTo>
                      <a:pt x="70" y="281"/>
                      <a:pt x="140" y="142"/>
                      <a:pt x="209" y="106"/>
                    </a:cubicBezTo>
                    <a:cubicBezTo>
                      <a:pt x="229" y="86"/>
                      <a:pt x="253" y="77"/>
                      <a:pt x="276" y="77"/>
                    </a:cubicBezTo>
                    <a:close/>
                    <a:moveTo>
                      <a:pt x="292" y="1"/>
                    </a:moveTo>
                    <a:cubicBezTo>
                      <a:pt x="251" y="1"/>
                      <a:pt x="210" y="12"/>
                      <a:pt x="173" y="37"/>
                    </a:cubicBezTo>
                    <a:cubicBezTo>
                      <a:pt x="34" y="142"/>
                      <a:pt x="1" y="315"/>
                      <a:pt x="140" y="420"/>
                    </a:cubicBezTo>
                    <a:cubicBezTo>
                      <a:pt x="175" y="456"/>
                      <a:pt x="215" y="471"/>
                      <a:pt x="255" y="471"/>
                    </a:cubicBezTo>
                    <a:cubicBezTo>
                      <a:pt x="285" y="471"/>
                      <a:pt x="315" y="463"/>
                      <a:pt x="343" y="448"/>
                    </a:cubicBezTo>
                    <a:lnTo>
                      <a:pt x="343" y="448"/>
                    </a:lnTo>
                    <a:cubicBezTo>
                      <a:pt x="346" y="451"/>
                      <a:pt x="348" y="454"/>
                      <a:pt x="348" y="454"/>
                    </a:cubicBezTo>
                    <a:cubicBezTo>
                      <a:pt x="520" y="420"/>
                      <a:pt x="520" y="245"/>
                      <a:pt x="487" y="106"/>
                    </a:cubicBezTo>
                    <a:cubicBezTo>
                      <a:pt x="442" y="40"/>
                      <a:pt x="368" y="1"/>
                      <a:pt x="29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2814750" y="337125"/>
                <a:ext cx="872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48" extrusionOk="0">
                    <a:moveTo>
                      <a:pt x="176" y="0"/>
                    </a:moveTo>
                    <a:cubicBezTo>
                      <a:pt x="106" y="0"/>
                      <a:pt x="1" y="70"/>
                      <a:pt x="1" y="175"/>
                    </a:cubicBezTo>
                    <a:cubicBezTo>
                      <a:pt x="1" y="278"/>
                      <a:pt x="106" y="348"/>
                      <a:pt x="176" y="348"/>
                    </a:cubicBezTo>
                    <a:cubicBezTo>
                      <a:pt x="279" y="348"/>
                      <a:pt x="348" y="278"/>
                      <a:pt x="348" y="175"/>
                    </a:cubicBezTo>
                    <a:cubicBezTo>
                      <a:pt x="348" y="70"/>
                      <a:pt x="279" y="0"/>
                      <a:pt x="17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2886875" y="274600"/>
                <a:ext cx="16500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662" extrusionOk="0">
                    <a:moveTo>
                      <a:pt x="348" y="0"/>
                    </a:moveTo>
                    <a:cubicBezTo>
                      <a:pt x="173" y="0"/>
                      <a:pt x="0" y="139"/>
                      <a:pt x="0" y="314"/>
                    </a:cubicBezTo>
                    <a:cubicBezTo>
                      <a:pt x="0" y="523"/>
                      <a:pt x="173" y="662"/>
                      <a:pt x="348" y="662"/>
                    </a:cubicBezTo>
                    <a:cubicBezTo>
                      <a:pt x="520" y="662"/>
                      <a:pt x="659" y="523"/>
                      <a:pt x="659" y="314"/>
                    </a:cubicBezTo>
                    <a:cubicBezTo>
                      <a:pt x="659" y="139"/>
                      <a:pt x="520" y="0"/>
                      <a:pt x="3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2814750" y="360550"/>
                <a:ext cx="13100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524" h="471" extrusionOk="0">
                    <a:moveTo>
                      <a:pt x="270" y="77"/>
                    </a:moveTo>
                    <a:cubicBezTo>
                      <a:pt x="319" y="77"/>
                      <a:pt x="368" y="126"/>
                      <a:pt x="417" y="175"/>
                    </a:cubicBezTo>
                    <a:lnTo>
                      <a:pt x="417" y="281"/>
                    </a:lnTo>
                    <a:cubicBezTo>
                      <a:pt x="417" y="308"/>
                      <a:pt x="407" y="329"/>
                      <a:pt x="392" y="347"/>
                    </a:cubicBezTo>
                    <a:lnTo>
                      <a:pt x="392" y="347"/>
                    </a:lnTo>
                    <a:cubicBezTo>
                      <a:pt x="352" y="394"/>
                      <a:pt x="303" y="420"/>
                      <a:pt x="250" y="420"/>
                    </a:cubicBezTo>
                    <a:cubicBezTo>
                      <a:pt x="215" y="420"/>
                      <a:pt x="177" y="408"/>
                      <a:pt x="140" y="383"/>
                    </a:cubicBezTo>
                    <a:cubicBezTo>
                      <a:pt x="70" y="281"/>
                      <a:pt x="106" y="142"/>
                      <a:pt x="209" y="106"/>
                    </a:cubicBezTo>
                    <a:cubicBezTo>
                      <a:pt x="229" y="85"/>
                      <a:pt x="250" y="77"/>
                      <a:pt x="270" y="77"/>
                    </a:cubicBezTo>
                    <a:close/>
                    <a:moveTo>
                      <a:pt x="259" y="0"/>
                    </a:moveTo>
                    <a:cubicBezTo>
                      <a:pt x="218" y="0"/>
                      <a:pt x="177" y="12"/>
                      <a:pt x="140" y="36"/>
                    </a:cubicBezTo>
                    <a:cubicBezTo>
                      <a:pt x="37" y="142"/>
                      <a:pt x="1" y="314"/>
                      <a:pt x="106" y="420"/>
                    </a:cubicBezTo>
                    <a:cubicBezTo>
                      <a:pt x="154" y="455"/>
                      <a:pt x="203" y="470"/>
                      <a:pt x="246" y="470"/>
                    </a:cubicBezTo>
                    <a:cubicBezTo>
                      <a:pt x="278" y="470"/>
                      <a:pt x="307" y="463"/>
                      <a:pt x="332" y="449"/>
                    </a:cubicBezTo>
                    <a:lnTo>
                      <a:pt x="332" y="449"/>
                    </a:lnTo>
                    <a:cubicBezTo>
                      <a:pt x="336" y="452"/>
                      <a:pt x="341" y="453"/>
                      <a:pt x="348" y="453"/>
                    </a:cubicBezTo>
                    <a:cubicBezTo>
                      <a:pt x="487" y="420"/>
                      <a:pt x="523" y="244"/>
                      <a:pt x="454" y="106"/>
                    </a:cubicBezTo>
                    <a:cubicBezTo>
                      <a:pt x="409" y="39"/>
                      <a:pt x="334" y="0"/>
                      <a:pt x="25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3173475" y="406600"/>
                <a:ext cx="5225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3" y="1"/>
                    </a:moveTo>
                    <a:cubicBezTo>
                      <a:pt x="70" y="1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3" y="209"/>
                    </a:cubicBezTo>
                    <a:cubicBezTo>
                      <a:pt x="173" y="209"/>
                      <a:pt x="209" y="139"/>
                      <a:pt x="209" y="106"/>
                    </a:cubicBezTo>
                    <a:cubicBezTo>
                      <a:pt x="209" y="37"/>
                      <a:pt x="173" y="1"/>
                      <a:pt x="1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3332375" y="290225"/>
                <a:ext cx="5225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6" y="0"/>
                    </a:moveTo>
                    <a:cubicBezTo>
                      <a:pt x="70" y="0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6" y="209"/>
                    </a:cubicBezTo>
                    <a:cubicBezTo>
                      <a:pt x="176" y="209"/>
                      <a:pt x="209" y="139"/>
                      <a:pt x="209" y="106"/>
                    </a:cubicBezTo>
                    <a:cubicBezTo>
                      <a:pt x="209" y="37"/>
                      <a:pt x="176" y="0"/>
                      <a:pt x="10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3252475" y="410075"/>
                <a:ext cx="7875" cy="8700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39" y="0"/>
                    </a:moveTo>
                    <a:cubicBezTo>
                      <a:pt x="70" y="0"/>
                      <a:pt x="0" y="70"/>
                      <a:pt x="0" y="176"/>
                    </a:cubicBezTo>
                    <a:cubicBezTo>
                      <a:pt x="0" y="245"/>
                      <a:pt x="70" y="348"/>
                      <a:pt x="139" y="348"/>
                    </a:cubicBezTo>
                    <a:cubicBezTo>
                      <a:pt x="245" y="348"/>
                      <a:pt x="314" y="245"/>
                      <a:pt x="314" y="176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3174300" y="291125"/>
                <a:ext cx="8725" cy="780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12" extrusionOk="0">
                    <a:moveTo>
                      <a:pt x="176" y="1"/>
                    </a:moveTo>
                    <a:cubicBezTo>
                      <a:pt x="106" y="1"/>
                      <a:pt x="1" y="70"/>
                      <a:pt x="1" y="173"/>
                    </a:cubicBezTo>
                    <a:cubicBezTo>
                      <a:pt x="1" y="242"/>
                      <a:pt x="106" y="312"/>
                      <a:pt x="176" y="312"/>
                    </a:cubicBezTo>
                    <a:cubicBezTo>
                      <a:pt x="279" y="312"/>
                      <a:pt x="348" y="242"/>
                      <a:pt x="348" y="173"/>
                    </a:cubicBezTo>
                    <a:cubicBezTo>
                      <a:pt x="348" y="70"/>
                      <a:pt x="279" y="1"/>
                      <a:pt x="1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3251650" y="433500"/>
                <a:ext cx="13000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51" y="62"/>
                    </a:moveTo>
                    <a:cubicBezTo>
                      <a:pt x="314" y="62"/>
                      <a:pt x="388" y="119"/>
                      <a:pt x="417" y="175"/>
                    </a:cubicBezTo>
                    <a:cubicBezTo>
                      <a:pt x="417" y="211"/>
                      <a:pt x="450" y="245"/>
                      <a:pt x="417" y="281"/>
                    </a:cubicBezTo>
                    <a:cubicBezTo>
                      <a:pt x="417" y="302"/>
                      <a:pt x="414" y="319"/>
                      <a:pt x="408" y="335"/>
                    </a:cubicBezTo>
                    <a:lnTo>
                      <a:pt x="408" y="335"/>
                    </a:lnTo>
                    <a:cubicBezTo>
                      <a:pt x="380" y="390"/>
                      <a:pt x="321" y="420"/>
                      <a:pt x="265" y="420"/>
                    </a:cubicBezTo>
                    <a:cubicBezTo>
                      <a:pt x="231" y="420"/>
                      <a:pt x="197" y="408"/>
                      <a:pt x="172" y="384"/>
                    </a:cubicBezTo>
                    <a:cubicBezTo>
                      <a:pt x="70" y="281"/>
                      <a:pt x="139" y="142"/>
                      <a:pt x="209" y="72"/>
                    </a:cubicBezTo>
                    <a:cubicBezTo>
                      <a:pt x="222" y="65"/>
                      <a:pt x="236" y="62"/>
                      <a:pt x="251" y="62"/>
                    </a:cubicBezTo>
                    <a:close/>
                    <a:moveTo>
                      <a:pt x="290" y="0"/>
                    </a:moveTo>
                    <a:cubicBezTo>
                      <a:pt x="251" y="0"/>
                      <a:pt x="210" y="12"/>
                      <a:pt x="172" y="36"/>
                    </a:cubicBezTo>
                    <a:cubicBezTo>
                      <a:pt x="33" y="142"/>
                      <a:pt x="0" y="314"/>
                      <a:pt x="139" y="420"/>
                    </a:cubicBezTo>
                    <a:cubicBezTo>
                      <a:pt x="175" y="455"/>
                      <a:pt x="215" y="470"/>
                      <a:pt x="255" y="470"/>
                    </a:cubicBezTo>
                    <a:cubicBezTo>
                      <a:pt x="285" y="470"/>
                      <a:pt x="314" y="462"/>
                      <a:pt x="342" y="448"/>
                    </a:cubicBezTo>
                    <a:lnTo>
                      <a:pt x="342" y="448"/>
                    </a:lnTo>
                    <a:cubicBezTo>
                      <a:pt x="345" y="451"/>
                      <a:pt x="347" y="453"/>
                      <a:pt x="347" y="453"/>
                    </a:cubicBezTo>
                    <a:cubicBezTo>
                      <a:pt x="520" y="420"/>
                      <a:pt x="520" y="245"/>
                      <a:pt x="450" y="106"/>
                    </a:cubicBezTo>
                    <a:cubicBezTo>
                      <a:pt x="429" y="39"/>
                      <a:pt x="363" y="0"/>
                      <a:pt x="2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3001525" y="238075"/>
                <a:ext cx="13000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45" y="63"/>
                    </a:moveTo>
                    <a:cubicBezTo>
                      <a:pt x="302" y="63"/>
                      <a:pt x="353" y="120"/>
                      <a:pt x="381" y="177"/>
                    </a:cubicBezTo>
                    <a:cubicBezTo>
                      <a:pt x="417" y="210"/>
                      <a:pt x="417" y="247"/>
                      <a:pt x="417" y="280"/>
                    </a:cubicBezTo>
                    <a:cubicBezTo>
                      <a:pt x="409" y="295"/>
                      <a:pt x="402" y="306"/>
                      <a:pt x="394" y="316"/>
                    </a:cubicBezTo>
                    <a:lnTo>
                      <a:pt x="381" y="316"/>
                    </a:lnTo>
                    <a:cubicBezTo>
                      <a:pt x="377" y="327"/>
                      <a:pt x="372" y="338"/>
                      <a:pt x="366" y="347"/>
                    </a:cubicBezTo>
                    <a:lnTo>
                      <a:pt x="366" y="347"/>
                    </a:lnTo>
                    <a:cubicBezTo>
                      <a:pt x="355" y="358"/>
                      <a:pt x="344" y="369"/>
                      <a:pt x="333" y="384"/>
                    </a:cubicBezTo>
                    <a:lnTo>
                      <a:pt x="333" y="384"/>
                    </a:lnTo>
                    <a:cubicBezTo>
                      <a:pt x="309" y="403"/>
                      <a:pt x="280" y="413"/>
                      <a:pt x="250" y="413"/>
                    </a:cubicBezTo>
                    <a:cubicBezTo>
                      <a:pt x="209" y="413"/>
                      <a:pt x="168" y="394"/>
                      <a:pt x="139" y="349"/>
                    </a:cubicBezTo>
                    <a:cubicBezTo>
                      <a:pt x="70" y="280"/>
                      <a:pt x="103" y="141"/>
                      <a:pt x="208" y="71"/>
                    </a:cubicBezTo>
                    <a:cubicBezTo>
                      <a:pt x="221" y="66"/>
                      <a:pt x="233" y="63"/>
                      <a:pt x="245" y="63"/>
                    </a:cubicBezTo>
                    <a:close/>
                    <a:moveTo>
                      <a:pt x="258" y="0"/>
                    </a:moveTo>
                    <a:cubicBezTo>
                      <a:pt x="217" y="0"/>
                      <a:pt x="176" y="12"/>
                      <a:pt x="139" y="38"/>
                    </a:cubicBezTo>
                    <a:cubicBezTo>
                      <a:pt x="33" y="141"/>
                      <a:pt x="0" y="316"/>
                      <a:pt x="103" y="419"/>
                    </a:cubicBezTo>
                    <a:cubicBezTo>
                      <a:pt x="138" y="454"/>
                      <a:pt x="177" y="470"/>
                      <a:pt x="217" y="470"/>
                    </a:cubicBezTo>
                    <a:cubicBezTo>
                      <a:pt x="251" y="470"/>
                      <a:pt x="285" y="458"/>
                      <a:pt x="316" y="437"/>
                    </a:cubicBezTo>
                    <a:lnTo>
                      <a:pt x="316" y="437"/>
                    </a:lnTo>
                    <a:cubicBezTo>
                      <a:pt x="320" y="446"/>
                      <a:pt x="329" y="455"/>
                      <a:pt x="347" y="455"/>
                    </a:cubicBezTo>
                    <a:cubicBezTo>
                      <a:pt x="486" y="419"/>
                      <a:pt x="520" y="210"/>
                      <a:pt x="450" y="108"/>
                    </a:cubicBezTo>
                    <a:cubicBezTo>
                      <a:pt x="406" y="40"/>
                      <a:pt x="332" y="0"/>
                      <a:pt x="25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3329800" y="871425"/>
                <a:ext cx="13025" cy="11975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9" extrusionOk="0">
                    <a:moveTo>
                      <a:pt x="276" y="69"/>
                    </a:moveTo>
                    <a:cubicBezTo>
                      <a:pt x="333" y="69"/>
                      <a:pt x="392" y="118"/>
                      <a:pt x="418" y="167"/>
                    </a:cubicBezTo>
                    <a:cubicBezTo>
                      <a:pt x="451" y="203"/>
                      <a:pt x="451" y="236"/>
                      <a:pt x="418" y="273"/>
                    </a:cubicBezTo>
                    <a:cubicBezTo>
                      <a:pt x="418" y="329"/>
                      <a:pt x="393" y="362"/>
                      <a:pt x="366" y="392"/>
                    </a:cubicBezTo>
                    <a:lnTo>
                      <a:pt x="366" y="392"/>
                    </a:lnTo>
                    <a:cubicBezTo>
                      <a:pt x="342" y="412"/>
                      <a:pt x="312" y="421"/>
                      <a:pt x="283" y="421"/>
                    </a:cubicBezTo>
                    <a:cubicBezTo>
                      <a:pt x="242" y="421"/>
                      <a:pt x="202" y="404"/>
                      <a:pt x="173" y="375"/>
                    </a:cubicBezTo>
                    <a:cubicBezTo>
                      <a:pt x="70" y="273"/>
                      <a:pt x="140" y="134"/>
                      <a:pt x="209" y="97"/>
                    </a:cubicBezTo>
                    <a:cubicBezTo>
                      <a:pt x="229" y="77"/>
                      <a:pt x="253" y="69"/>
                      <a:pt x="276" y="69"/>
                    </a:cubicBezTo>
                    <a:close/>
                    <a:moveTo>
                      <a:pt x="267" y="0"/>
                    </a:moveTo>
                    <a:cubicBezTo>
                      <a:pt x="234" y="0"/>
                      <a:pt x="202" y="9"/>
                      <a:pt x="173" y="28"/>
                    </a:cubicBezTo>
                    <a:cubicBezTo>
                      <a:pt x="34" y="134"/>
                      <a:pt x="1" y="306"/>
                      <a:pt x="140" y="412"/>
                    </a:cubicBezTo>
                    <a:cubicBezTo>
                      <a:pt x="175" y="459"/>
                      <a:pt x="215" y="478"/>
                      <a:pt x="254" y="478"/>
                    </a:cubicBezTo>
                    <a:cubicBezTo>
                      <a:pt x="287" y="478"/>
                      <a:pt x="321" y="465"/>
                      <a:pt x="351" y="444"/>
                    </a:cubicBezTo>
                    <a:lnTo>
                      <a:pt x="351" y="444"/>
                    </a:lnTo>
                    <a:cubicBezTo>
                      <a:pt x="520" y="409"/>
                      <a:pt x="520" y="236"/>
                      <a:pt x="487" y="134"/>
                    </a:cubicBezTo>
                    <a:cubicBezTo>
                      <a:pt x="437" y="57"/>
                      <a:pt x="351" y="0"/>
                      <a:pt x="2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3656350" y="710775"/>
                <a:ext cx="13025" cy="12150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86" extrusionOk="0">
                    <a:moveTo>
                      <a:pt x="269" y="69"/>
                    </a:moveTo>
                    <a:cubicBezTo>
                      <a:pt x="316" y="69"/>
                      <a:pt x="358" y="118"/>
                      <a:pt x="382" y="167"/>
                    </a:cubicBezTo>
                    <a:cubicBezTo>
                      <a:pt x="418" y="201"/>
                      <a:pt x="418" y="237"/>
                      <a:pt x="418" y="306"/>
                    </a:cubicBezTo>
                    <a:cubicBezTo>
                      <a:pt x="418" y="340"/>
                      <a:pt x="348" y="376"/>
                      <a:pt x="312" y="409"/>
                    </a:cubicBezTo>
                    <a:cubicBezTo>
                      <a:pt x="312" y="417"/>
                      <a:pt x="312" y="424"/>
                      <a:pt x="312" y="430"/>
                    </a:cubicBezTo>
                    <a:lnTo>
                      <a:pt x="312" y="430"/>
                    </a:lnTo>
                    <a:cubicBezTo>
                      <a:pt x="298" y="436"/>
                      <a:pt x="283" y="438"/>
                      <a:pt x="267" y="438"/>
                    </a:cubicBezTo>
                    <a:cubicBezTo>
                      <a:pt x="226" y="438"/>
                      <a:pt x="183" y="419"/>
                      <a:pt x="140" y="376"/>
                    </a:cubicBezTo>
                    <a:cubicBezTo>
                      <a:pt x="70" y="306"/>
                      <a:pt x="104" y="167"/>
                      <a:pt x="209" y="98"/>
                    </a:cubicBezTo>
                    <a:cubicBezTo>
                      <a:pt x="230" y="78"/>
                      <a:pt x="250" y="69"/>
                      <a:pt x="269" y="69"/>
                    </a:cubicBezTo>
                    <a:close/>
                    <a:moveTo>
                      <a:pt x="232" y="1"/>
                    </a:moveTo>
                    <a:cubicBezTo>
                      <a:pt x="200" y="1"/>
                      <a:pt x="168" y="9"/>
                      <a:pt x="140" y="29"/>
                    </a:cubicBezTo>
                    <a:cubicBezTo>
                      <a:pt x="34" y="131"/>
                      <a:pt x="1" y="306"/>
                      <a:pt x="104" y="409"/>
                    </a:cubicBezTo>
                    <a:cubicBezTo>
                      <a:pt x="144" y="462"/>
                      <a:pt x="189" y="485"/>
                      <a:pt x="233" y="485"/>
                    </a:cubicBezTo>
                    <a:cubicBezTo>
                      <a:pt x="263" y="485"/>
                      <a:pt x="292" y="475"/>
                      <a:pt x="319" y="457"/>
                    </a:cubicBezTo>
                    <a:lnTo>
                      <a:pt x="319" y="457"/>
                    </a:lnTo>
                    <a:cubicBezTo>
                      <a:pt x="321" y="458"/>
                      <a:pt x="323" y="459"/>
                      <a:pt x="325" y="459"/>
                    </a:cubicBezTo>
                    <a:cubicBezTo>
                      <a:pt x="330" y="459"/>
                      <a:pt x="338" y="455"/>
                      <a:pt x="348" y="445"/>
                    </a:cubicBezTo>
                    <a:cubicBezTo>
                      <a:pt x="487" y="445"/>
                      <a:pt x="520" y="237"/>
                      <a:pt x="451" y="131"/>
                    </a:cubicBezTo>
                    <a:cubicBezTo>
                      <a:pt x="401" y="57"/>
                      <a:pt x="315" y="1"/>
                      <a:pt x="23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3354950" y="914000"/>
                <a:ext cx="12200" cy="121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86" extrusionOk="0">
                    <a:moveTo>
                      <a:pt x="258" y="69"/>
                    </a:moveTo>
                    <a:cubicBezTo>
                      <a:pt x="316" y="69"/>
                      <a:pt x="359" y="118"/>
                      <a:pt x="384" y="168"/>
                    </a:cubicBezTo>
                    <a:cubicBezTo>
                      <a:pt x="418" y="201"/>
                      <a:pt x="418" y="237"/>
                      <a:pt x="418" y="270"/>
                    </a:cubicBezTo>
                    <a:cubicBezTo>
                      <a:pt x="411" y="285"/>
                      <a:pt x="404" y="297"/>
                      <a:pt x="397" y="309"/>
                    </a:cubicBezTo>
                    <a:lnTo>
                      <a:pt x="397" y="309"/>
                    </a:lnTo>
                    <a:cubicBezTo>
                      <a:pt x="390" y="307"/>
                      <a:pt x="384" y="307"/>
                      <a:pt x="384" y="307"/>
                    </a:cubicBezTo>
                    <a:cubicBezTo>
                      <a:pt x="379" y="326"/>
                      <a:pt x="372" y="342"/>
                      <a:pt x="364" y="356"/>
                    </a:cubicBezTo>
                    <a:lnTo>
                      <a:pt x="364" y="356"/>
                    </a:lnTo>
                    <a:cubicBezTo>
                      <a:pt x="351" y="372"/>
                      <a:pt x="339" y="385"/>
                      <a:pt x="327" y="397"/>
                    </a:cubicBezTo>
                    <a:lnTo>
                      <a:pt x="327" y="397"/>
                    </a:lnTo>
                    <a:cubicBezTo>
                      <a:pt x="304" y="414"/>
                      <a:pt x="277" y="422"/>
                      <a:pt x="250" y="422"/>
                    </a:cubicBezTo>
                    <a:cubicBezTo>
                      <a:pt x="209" y="422"/>
                      <a:pt x="168" y="405"/>
                      <a:pt x="140" y="376"/>
                    </a:cubicBezTo>
                    <a:cubicBezTo>
                      <a:pt x="37" y="270"/>
                      <a:pt x="106" y="131"/>
                      <a:pt x="176" y="98"/>
                    </a:cubicBezTo>
                    <a:cubicBezTo>
                      <a:pt x="206" y="78"/>
                      <a:pt x="233" y="69"/>
                      <a:pt x="258" y="69"/>
                    </a:cubicBezTo>
                    <a:close/>
                    <a:moveTo>
                      <a:pt x="234" y="1"/>
                    </a:moveTo>
                    <a:cubicBezTo>
                      <a:pt x="201" y="1"/>
                      <a:pt x="169" y="9"/>
                      <a:pt x="140" y="29"/>
                    </a:cubicBezTo>
                    <a:cubicBezTo>
                      <a:pt x="1" y="131"/>
                      <a:pt x="1" y="307"/>
                      <a:pt x="106" y="409"/>
                    </a:cubicBezTo>
                    <a:cubicBezTo>
                      <a:pt x="146" y="462"/>
                      <a:pt x="190" y="485"/>
                      <a:pt x="234" y="485"/>
                    </a:cubicBezTo>
                    <a:cubicBezTo>
                      <a:pt x="264" y="485"/>
                      <a:pt x="293" y="475"/>
                      <a:pt x="321" y="456"/>
                    </a:cubicBezTo>
                    <a:lnTo>
                      <a:pt x="321" y="456"/>
                    </a:lnTo>
                    <a:cubicBezTo>
                      <a:pt x="322" y="458"/>
                      <a:pt x="324" y="459"/>
                      <a:pt x="327" y="459"/>
                    </a:cubicBezTo>
                    <a:cubicBezTo>
                      <a:pt x="332" y="459"/>
                      <a:pt x="338" y="455"/>
                      <a:pt x="348" y="446"/>
                    </a:cubicBezTo>
                    <a:cubicBezTo>
                      <a:pt x="487" y="409"/>
                      <a:pt x="487" y="237"/>
                      <a:pt x="454" y="131"/>
                    </a:cubicBezTo>
                    <a:cubicBezTo>
                      <a:pt x="404" y="57"/>
                      <a:pt x="318" y="1"/>
                      <a:pt x="23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3649400" y="838225"/>
                <a:ext cx="13025" cy="11775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1" extrusionOk="0">
                    <a:moveTo>
                      <a:pt x="276" y="77"/>
                    </a:moveTo>
                    <a:cubicBezTo>
                      <a:pt x="333" y="77"/>
                      <a:pt x="392" y="126"/>
                      <a:pt x="418" y="175"/>
                    </a:cubicBezTo>
                    <a:lnTo>
                      <a:pt x="418" y="280"/>
                    </a:lnTo>
                    <a:cubicBezTo>
                      <a:pt x="418" y="302"/>
                      <a:pt x="411" y="320"/>
                      <a:pt x="402" y="336"/>
                    </a:cubicBezTo>
                    <a:lnTo>
                      <a:pt x="402" y="336"/>
                    </a:lnTo>
                    <a:cubicBezTo>
                      <a:pt x="359" y="390"/>
                      <a:pt x="306" y="420"/>
                      <a:pt x="249" y="420"/>
                    </a:cubicBezTo>
                    <a:cubicBezTo>
                      <a:pt x="214" y="420"/>
                      <a:pt x="176" y="408"/>
                      <a:pt x="140" y="383"/>
                    </a:cubicBezTo>
                    <a:cubicBezTo>
                      <a:pt x="70" y="280"/>
                      <a:pt x="104" y="141"/>
                      <a:pt x="209" y="105"/>
                    </a:cubicBezTo>
                    <a:cubicBezTo>
                      <a:pt x="230" y="85"/>
                      <a:pt x="253" y="77"/>
                      <a:pt x="276" y="77"/>
                    </a:cubicBezTo>
                    <a:close/>
                    <a:moveTo>
                      <a:pt x="266" y="0"/>
                    </a:moveTo>
                    <a:cubicBezTo>
                      <a:pt x="221" y="0"/>
                      <a:pt x="176" y="11"/>
                      <a:pt x="140" y="36"/>
                    </a:cubicBezTo>
                    <a:cubicBezTo>
                      <a:pt x="34" y="141"/>
                      <a:pt x="1" y="314"/>
                      <a:pt x="104" y="419"/>
                    </a:cubicBezTo>
                    <a:cubicBezTo>
                      <a:pt x="152" y="455"/>
                      <a:pt x="200" y="470"/>
                      <a:pt x="244" y="470"/>
                    </a:cubicBezTo>
                    <a:cubicBezTo>
                      <a:pt x="276" y="470"/>
                      <a:pt x="305" y="462"/>
                      <a:pt x="330" y="449"/>
                    </a:cubicBezTo>
                    <a:lnTo>
                      <a:pt x="330" y="449"/>
                    </a:lnTo>
                    <a:cubicBezTo>
                      <a:pt x="335" y="451"/>
                      <a:pt x="341" y="453"/>
                      <a:pt x="348" y="453"/>
                    </a:cubicBezTo>
                    <a:cubicBezTo>
                      <a:pt x="487" y="419"/>
                      <a:pt x="521" y="244"/>
                      <a:pt x="451" y="105"/>
                    </a:cubicBezTo>
                    <a:cubicBezTo>
                      <a:pt x="429" y="39"/>
                      <a:pt x="348" y="0"/>
                      <a:pt x="2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0" name="Google Shape;130;p2"/>
            <p:cNvGrpSpPr/>
            <p:nvPr/>
          </p:nvGrpSpPr>
          <p:grpSpPr>
            <a:xfrm>
              <a:off x="-1" y="2590808"/>
              <a:ext cx="3840097" cy="2558635"/>
              <a:chOff x="235225" y="2771600"/>
              <a:chExt cx="3133750" cy="2088000"/>
            </a:xfrm>
          </p:grpSpPr>
          <p:sp>
            <p:nvSpPr>
              <p:cNvPr id="131" name="Google Shape;131;p2"/>
              <p:cNvSpPr/>
              <p:nvPr/>
            </p:nvSpPr>
            <p:spPr>
              <a:xfrm>
                <a:off x="2616250" y="4833875"/>
                <a:ext cx="39030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15612" h="1029" extrusionOk="0">
                    <a:moveTo>
                      <a:pt x="7918" y="0"/>
                    </a:moveTo>
                    <a:cubicBezTo>
                      <a:pt x="6022" y="0"/>
                      <a:pt x="4126" y="195"/>
                      <a:pt x="2230" y="583"/>
                    </a:cubicBezTo>
                    <a:cubicBezTo>
                      <a:pt x="1445" y="699"/>
                      <a:pt x="776" y="922"/>
                      <a:pt x="0" y="1029"/>
                    </a:cubicBezTo>
                    <a:lnTo>
                      <a:pt x="15612" y="1029"/>
                    </a:lnTo>
                    <a:cubicBezTo>
                      <a:pt x="14943" y="806"/>
                      <a:pt x="14274" y="699"/>
                      <a:pt x="13605" y="583"/>
                    </a:cubicBezTo>
                    <a:cubicBezTo>
                      <a:pt x="11709" y="195"/>
                      <a:pt x="9813" y="0"/>
                      <a:pt x="79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2"/>
              <p:cNvSpPr/>
              <p:nvPr/>
            </p:nvSpPr>
            <p:spPr>
              <a:xfrm>
                <a:off x="235225" y="3025200"/>
                <a:ext cx="1299375" cy="1834400"/>
              </a:xfrm>
              <a:custGeom>
                <a:avLst/>
                <a:gdLst/>
                <a:ahLst/>
                <a:cxnLst/>
                <a:rect l="l" t="t" r="r" b="b"/>
                <a:pathLst>
                  <a:path w="51975" h="73376" extrusionOk="0">
                    <a:moveTo>
                      <a:pt x="116" y="0"/>
                    </a:moveTo>
                    <a:lnTo>
                      <a:pt x="116" y="73376"/>
                    </a:lnTo>
                    <a:lnTo>
                      <a:pt x="51974" y="73376"/>
                    </a:lnTo>
                    <a:cubicBezTo>
                      <a:pt x="50297" y="72930"/>
                      <a:pt x="48629" y="72376"/>
                      <a:pt x="47067" y="71814"/>
                    </a:cubicBezTo>
                    <a:cubicBezTo>
                      <a:pt x="43945" y="70922"/>
                      <a:pt x="40823" y="69584"/>
                      <a:pt x="38592" y="67247"/>
                    </a:cubicBezTo>
                    <a:cubicBezTo>
                      <a:pt x="36469" y="64901"/>
                      <a:pt x="34462" y="62340"/>
                      <a:pt x="31679" y="60779"/>
                    </a:cubicBezTo>
                    <a:cubicBezTo>
                      <a:pt x="28110" y="58879"/>
                      <a:pt x="24203" y="58772"/>
                      <a:pt x="20411" y="57987"/>
                    </a:cubicBezTo>
                    <a:cubicBezTo>
                      <a:pt x="16843" y="57318"/>
                      <a:pt x="13498" y="56203"/>
                      <a:pt x="10598" y="53972"/>
                    </a:cubicBezTo>
                    <a:cubicBezTo>
                      <a:pt x="4246" y="49066"/>
                      <a:pt x="1231" y="41706"/>
                      <a:pt x="562" y="33900"/>
                    </a:cubicBezTo>
                    <a:cubicBezTo>
                      <a:pt x="0" y="26094"/>
                      <a:pt x="2462" y="18511"/>
                      <a:pt x="2239" y="10705"/>
                    </a:cubicBezTo>
                    <a:cubicBezTo>
                      <a:pt x="2239" y="7137"/>
                      <a:pt x="1677" y="3461"/>
                      <a:pt x="232" y="223"/>
                    </a:cubicBezTo>
                    <a:cubicBezTo>
                      <a:pt x="232" y="223"/>
                      <a:pt x="116" y="116"/>
                      <a:pt x="1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2"/>
              <p:cNvSpPr/>
              <p:nvPr/>
            </p:nvSpPr>
            <p:spPr>
              <a:xfrm>
                <a:off x="238125" y="2771600"/>
                <a:ext cx="3130850" cy="2088000"/>
              </a:xfrm>
              <a:custGeom>
                <a:avLst/>
                <a:gdLst/>
                <a:ahLst/>
                <a:cxnLst/>
                <a:rect l="l" t="t" r="r" b="b"/>
                <a:pathLst>
                  <a:path w="125234" h="83520" extrusionOk="0">
                    <a:moveTo>
                      <a:pt x="0" y="1"/>
                    </a:moveTo>
                    <a:lnTo>
                      <a:pt x="0" y="6915"/>
                    </a:lnTo>
                    <a:cubicBezTo>
                      <a:pt x="1900" y="9591"/>
                      <a:pt x="3122" y="12713"/>
                      <a:pt x="3684" y="15943"/>
                    </a:cubicBezTo>
                    <a:cubicBezTo>
                      <a:pt x="4684" y="22527"/>
                      <a:pt x="3345" y="28878"/>
                      <a:pt x="2569" y="35346"/>
                    </a:cubicBezTo>
                    <a:cubicBezTo>
                      <a:pt x="1784" y="42483"/>
                      <a:pt x="2453" y="50066"/>
                      <a:pt x="5799" y="56534"/>
                    </a:cubicBezTo>
                    <a:cubicBezTo>
                      <a:pt x="7583" y="59879"/>
                      <a:pt x="9929" y="62894"/>
                      <a:pt x="13275" y="64785"/>
                    </a:cubicBezTo>
                    <a:cubicBezTo>
                      <a:pt x="16174" y="66463"/>
                      <a:pt x="19519" y="67239"/>
                      <a:pt x="22865" y="67801"/>
                    </a:cubicBezTo>
                    <a:cubicBezTo>
                      <a:pt x="26433" y="68247"/>
                      <a:pt x="29886" y="68800"/>
                      <a:pt x="32901" y="70807"/>
                    </a:cubicBezTo>
                    <a:cubicBezTo>
                      <a:pt x="35907" y="72814"/>
                      <a:pt x="38137" y="75830"/>
                      <a:pt x="41260" y="77721"/>
                    </a:cubicBezTo>
                    <a:cubicBezTo>
                      <a:pt x="44828" y="79844"/>
                      <a:pt x="49182" y="80736"/>
                      <a:pt x="53080" y="81851"/>
                    </a:cubicBezTo>
                    <a:cubicBezTo>
                      <a:pt x="55203" y="82405"/>
                      <a:pt x="57434" y="82967"/>
                      <a:pt x="59548" y="83520"/>
                    </a:cubicBezTo>
                    <a:lnTo>
                      <a:pt x="86311" y="83520"/>
                    </a:lnTo>
                    <a:cubicBezTo>
                      <a:pt x="89880" y="82851"/>
                      <a:pt x="93341" y="81958"/>
                      <a:pt x="96909" y="81289"/>
                    </a:cubicBezTo>
                    <a:cubicBezTo>
                      <a:pt x="98997" y="80874"/>
                      <a:pt x="101118" y="80647"/>
                      <a:pt x="103238" y="80647"/>
                    </a:cubicBezTo>
                    <a:cubicBezTo>
                      <a:pt x="105077" y="80647"/>
                      <a:pt x="106915" y="80818"/>
                      <a:pt x="108730" y="81182"/>
                    </a:cubicBezTo>
                    <a:cubicBezTo>
                      <a:pt x="111183" y="81735"/>
                      <a:pt x="113413" y="82520"/>
                      <a:pt x="115751" y="83520"/>
                    </a:cubicBezTo>
                    <a:lnTo>
                      <a:pt x="125234" y="83520"/>
                    </a:lnTo>
                    <a:cubicBezTo>
                      <a:pt x="124342" y="82744"/>
                      <a:pt x="123449" y="82074"/>
                      <a:pt x="122557" y="81405"/>
                    </a:cubicBezTo>
                    <a:cubicBezTo>
                      <a:pt x="115864" y="76771"/>
                      <a:pt x="107818" y="74901"/>
                      <a:pt x="99819" y="74901"/>
                    </a:cubicBezTo>
                    <a:cubicBezTo>
                      <a:pt x="95685" y="74901"/>
                      <a:pt x="91564" y="75400"/>
                      <a:pt x="87649" y="76276"/>
                    </a:cubicBezTo>
                    <a:cubicBezTo>
                      <a:pt x="83004" y="77261"/>
                      <a:pt x="78181" y="79000"/>
                      <a:pt x="73516" y="79000"/>
                    </a:cubicBezTo>
                    <a:cubicBezTo>
                      <a:pt x="70791" y="79000"/>
                      <a:pt x="68120" y="78406"/>
                      <a:pt x="65570" y="76722"/>
                    </a:cubicBezTo>
                    <a:cubicBezTo>
                      <a:pt x="62563" y="74599"/>
                      <a:pt x="60556" y="71253"/>
                      <a:pt x="57880" y="68693"/>
                    </a:cubicBezTo>
                    <a:cubicBezTo>
                      <a:pt x="54980" y="65901"/>
                      <a:pt x="51635" y="64232"/>
                      <a:pt x="47844" y="63447"/>
                    </a:cubicBezTo>
                    <a:cubicBezTo>
                      <a:pt x="44235" y="62797"/>
                      <a:pt x="40508" y="62755"/>
                      <a:pt x="36769" y="62755"/>
                    </a:cubicBezTo>
                    <a:cubicBezTo>
                      <a:pt x="36218" y="62755"/>
                      <a:pt x="35666" y="62756"/>
                      <a:pt x="35115" y="62756"/>
                    </a:cubicBezTo>
                    <a:cubicBezTo>
                      <a:pt x="29809" y="62756"/>
                      <a:pt x="24510" y="62672"/>
                      <a:pt x="19519" y="60887"/>
                    </a:cubicBezTo>
                    <a:cubicBezTo>
                      <a:pt x="9367" y="57203"/>
                      <a:pt x="5915" y="47505"/>
                      <a:pt x="7253" y="36131"/>
                    </a:cubicBezTo>
                    <a:cubicBezTo>
                      <a:pt x="8698" y="24311"/>
                      <a:pt x="11374" y="14498"/>
                      <a:pt x="3791" y="4568"/>
                    </a:cubicBezTo>
                    <a:cubicBezTo>
                      <a:pt x="2676" y="3123"/>
                      <a:pt x="1338" y="1562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2395900" y="4787775"/>
                <a:ext cx="736000" cy="71825"/>
              </a:xfrm>
              <a:custGeom>
                <a:avLst/>
                <a:gdLst/>
                <a:ahLst/>
                <a:cxnLst/>
                <a:rect l="l" t="t" r="r" b="b"/>
                <a:pathLst>
                  <a:path w="29440" h="2873" extrusionOk="0">
                    <a:moveTo>
                      <a:pt x="16927" y="0"/>
                    </a:moveTo>
                    <a:cubicBezTo>
                      <a:pt x="14807" y="0"/>
                      <a:pt x="12686" y="227"/>
                      <a:pt x="10598" y="642"/>
                    </a:cubicBezTo>
                    <a:cubicBezTo>
                      <a:pt x="7030" y="1311"/>
                      <a:pt x="3569" y="2204"/>
                      <a:pt x="0" y="2873"/>
                    </a:cubicBezTo>
                    <a:lnTo>
                      <a:pt x="8814" y="2873"/>
                    </a:lnTo>
                    <a:cubicBezTo>
                      <a:pt x="9590" y="2766"/>
                      <a:pt x="10259" y="2543"/>
                      <a:pt x="11044" y="2427"/>
                    </a:cubicBezTo>
                    <a:cubicBezTo>
                      <a:pt x="12940" y="2039"/>
                      <a:pt x="14836" y="1844"/>
                      <a:pt x="16732" y="1844"/>
                    </a:cubicBezTo>
                    <a:cubicBezTo>
                      <a:pt x="18627" y="1844"/>
                      <a:pt x="20523" y="2039"/>
                      <a:pt x="22419" y="2427"/>
                    </a:cubicBezTo>
                    <a:cubicBezTo>
                      <a:pt x="23088" y="2543"/>
                      <a:pt x="23757" y="2650"/>
                      <a:pt x="24426" y="2873"/>
                    </a:cubicBezTo>
                    <a:lnTo>
                      <a:pt x="29440" y="2873"/>
                    </a:lnTo>
                    <a:cubicBezTo>
                      <a:pt x="27102" y="1873"/>
                      <a:pt x="24872" y="1088"/>
                      <a:pt x="22419" y="535"/>
                    </a:cubicBezTo>
                    <a:cubicBezTo>
                      <a:pt x="20604" y="171"/>
                      <a:pt x="18766" y="0"/>
                      <a:pt x="169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235225" y="2944450"/>
                <a:ext cx="1491600" cy="1915150"/>
              </a:xfrm>
              <a:custGeom>
                <a:avLst/>
                <a:gdLst/>
                <a:ahLst/>
                <a:cxnLst/>
                <a:rect l="l" t="t" r="r" b="b"/>
                <a:pathLst>
                  <a:path w="59664" h="76606" extrusionOk="0">
                    <a:moveTo>
                      <a:pt x="116" y="1"/>
                    </a:moveTo>
                    <a:lnTo>
                      <a:pt x="116" y="3230"/>
                    </a:lnTo>
                    <a:cubicBezTo>
                      <a:pt x="116" y="3346"/>
                      <a:pt x="232" y="3453"/>
                      <a:pt x="232" y="3453"/>
                    </a:cubicBezTo>
                    <a:cubicBezTo>
                      <a:pt x="1677" y="6691"/>
                      <a:pt x="2239" y="10367"/>
                      <a:pt x="2239" y="13935"/>
                    </a:cubicBezTo>
                    <a:cubicBezTo>
                      <a:pt x="2462" y="21741"/>
                      <a:pt x="0" y="29324"/>
                      <a:pt x="562" y="37130"/>
                    </a:cubicBezTo>
                    <a:cubicBezTo>
                      <a:pt x="1231" y="44936"/>
                      <a:pt x="4246" y="52296"/>
                      <a:pt x="10598" y="57202"/>
                    </a:cubicBezTo>
                    <a:cubicBezTo>
                      <a:pt x="13498" y="59433"/>
                      <a:pt x="16843" y="60548"/>
                      <a:pt x="20411" y="61217"/>
                    </a:cubicBezTo>
                    <a:cubicBezTo>
                      <a:pt x="24203" y="62002"/>
                      <a:pt x="28110" y="62109"/>
                      <a:pt x="31679" y="64009"/>
                    </a:cubicBezTo>
                    <a:cubicBezTo>
                      <a:pt x="34462" y="65570"/>
                      <a:pt x="36469" y="68131"/>
                      <a:pt x="38592" y="70477"/>
                    </a:cubicBezTo>
                    <a:cubicBezTo>
                      <a:pt x="40823" y="72814"/>
                      <a:pt x="43945" y="74152"/>
                      <a:pt x="47067" y="75044"/>
                    </a:cubicBezTo>
                    <a:cubicBezTo>
                      <a:pt x="48629" y="75606"/>
                      <a:pt x="50297" y="76160"/>
                      <a:pt x="51974" y="76606"/>
                    </a:cubicBezTo>
                    <a:lnTo>
                      <a:pt x="59664" y="76606"/>
                    </a:lnTo>
                    <a:cubicBezTo>
                      <a:pt x="57550" y="76053"/>
                      <a:pt x="55319" y="75491"/>
                      <a:pt x="53196" y="74937"/>
                    </a:cubicBezTo>
                    <a:cubicBezTo>
                      <a:pt x="49298" y="73822"/>
                      <a:pt x="44944" y="72930"/>
                      <a:pt x="41376" y="70807"/>
                    </a:cubicBezTo>
                    <a:cubicBezTo>
                      <a:pt x="38253" y="68916"/>
                      <a:pt x="36023" y="65900"/>
                      <a:pt x="33017" y="63893"/>
                    </a:cubicBezTo>
                    <a:cubicBezTo>
                      <a:pt x="30002" y="61886"/>
                      <a:pt x="26549" y="61333"/>
                      <a:pt x="22981" y="60887"/>
                    </a:cubicBezTo>
                    <a:cubicBezTo>
                      <a:pt x="19635" y="60325"/>
                      <a:pt x="16290" y="59549"/>
                      <a:pt x="13391" y="57871"/>
                    </a:cubicBezTo>
                    <a:cubicBezTo>
                      <a:pt x="10045" y="55980"/>
                      <a:pt x="7699" y="52965"/>
                      <a:pt x="5915" y="49620"/>
                    </a:cubicBezTo>
                    <a:cubicBezTo>
                      <a:pt x="2569" y="43152"/>
                      <a:pt x="1900" y="35569"/>
                      <a:pt x="2685" y="28432"/>
                    </a:cubicBezTo>
                    <a:cubicBezTo>
                      <a:pt x="3461" y="21964"/>
                      <a:pt x="4800" y="15613"/>
                      <a:pt x="3800" y="9029"/>
                    </a:cubicBezTo>
                    <a:cubicBezTo>
                      <a:pt x="3238" y="5799"/>
                      <a:pt x="2016" y="2677"/>
                      <a:pt x="11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6" name="Google Shape;136;p2"/>
            <p:cNvSpPr/>
            <p:nvPr/>
          </p:nvSpPr>
          <p:spPr>
            <a:xfrm flipH="1">
              <a:off x="13729" y="0"/>
              <a:ext cx="1398984" cy="543375"/>
            </a:xfrm>
            <a:custGeom>
              <a:avLst/>
              <a:gdLst/>
              <a:ahLst/>
              <a:cxnLst/>
              <a:rect l="l" t="t" r="r" b="b"/>
              <a:pathLst>
                <a:path w="25360" h="9850" extrusionOk="0">
                  <a:moveTo>
                    <a:pt x="0" y="0"/>
                  </a:moveTo>
                  <a:cubicBezTo>
                    <a:pt x="710" y="2250"/>
                    <a:pt x="1522" y="3945"/>
                    <a:pt x="3789" y="3945"/>
                  </a:cubicBezTo>
                  <a:cubicBezTo>
                    <a:pt x="4182" y="3945"/>
                    <a:pt x="4620" y="3894"/>
                    <a:pt x="5108" y="3786"/>
                  </a:cubicBezTo>
                  <a:cubicBezTo>
                    <a:pt x="5297" y="3744"/>
                    <a:pt x="5474" y="3725"/>
                    <a:pt x="5643" y="3725"/>
                  </a:cubicBezTo>
                  <a:cubicBezTo>
                    <a:pt x="8212" y="3725"/>
                    <a:pt x="8708" y="8194"/>
                    <a:pt x="12434" y="8194"/>
                  </a:cubicBezTo>
                  <a:cubicBezTo>
                    <a:pt x="13207" y="8194"/>
                    <a:pt x="14118" y="8001"/>
                    <a:pt x="15216" y="7537"/>
                  </a:cubicBezTo>
                  <a:cubicBezTo>
                    <a:pt x="16209" y="7117"/>
                    <a:pt x="16981" y="6948"/>
                    <a:pt x="17615" y="6948"/>
                  </a:cubicBezTo>
                  <a:cubicBezTo>
                    <a:pt x="20241" y="6948"/>
                    <a:pt x="20510" y="9850"/>
                    <a:pt x="24406" y="9850"/>
                  </a:cubicBezTo>
                  <a:cubicBezTo>
                    <a:pt x="24702" y="9850"/>
                    <a:pt x="25019" y="9833"/>
                    <a:pt x="25360" y="9797"/>
                  </a:cubicBezTo>
                  <a:lnTo>
                    <a:pt x="25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7" name="Google Shape;137;p2"/>
            <p:cNvGrpSpPr/>
            <p:nvPr/>
          </p:nvGrpSpPr>
          <p:grpSpPr>
            <a:xfrm>
              <a:off x="5954700" y="0"/>
              <a:ext cx="3189300" cy="1619850"/>
              <a:chOff x="4185675" y="845125"/>
              <a:chExt cx="3189300" cy="1619850"/>
            </a:xfrm>
          </p:grpSpPr>
          <p:sp>
            <p:nvSpPr>
              <p:cNvPr id="138" name="Google Shape;138;p2"/>
              <p:cNvSpPr/>
              <p:nvPr/>
            </p:nvSpPr>
            <p:spPr>
              <a:xfrm>
                <a:off x="4185675" y="845125"/>
                <a:ext cx="3189300" cy="1619850"/>
              </a:xfrm>
              <a:custGeom>
                <a:avLst/>
                <a:gdLst/>
                <a:ahLst/>
                <a:cxnLst/>
                <a:rect l="l" t="t" r="r" b="b"/>
                <a:pathLst>
                  <a:path w="127572" h="64794" extrusionOk="0">
                    <a:moveTo>
                      <a:pt x="113336" y="23816"/>
                    </a:moveTo>
                    <a:cubicBezTo>
                      <a:pt x="113349" y="23816"/>
                      <a:pt x="113375" y="23828"/>
                      <a:pt x="113414" y="23864"/>
                    </a:cubicBezTo>
                    <a:cubicBezTo>
                      <a:pt x="113336" y="23864"/>
                      <a:pt x="113311" y="23816"/>
                      <a:pt x="113336" y="23816"/>
                    </a:cubicBezTo>
                    <a:close/>
                    <a:moveTo>
                      <a:pt x="1" y="0"/>
                    </a:moveTo>
                    <a:cubicBezTo>
                      <a:pt x="11578" y="3144"/>
                      <a:pt x="24234" y="3902"/>
                      <a:pt x="36229" y="3902"/>
                    </a:cubicBezTo>
                    <a:cubicBezTo>
                      <a:pt x="39143" y="3902"/>
                      <a:pt x="42018" y="3858"/>
                      <a:pt x="44829" y="3791"/>
                    </a:cubicBezTo>
                    <a:cubicBezTo>
                      <a:pt x="47556" y="3735"/>
                      <a:pt x="50348" y="3599"/>
                      <a:pt x="53102" y="3599"/>
                    </a:cubicBezTo>
                    <a:cubicBezTo>
                      <a:pt x="61161" y="3599"/>
                      <a:pt x="68895" y="4764"/>
                      <a:pt x="73715" y="12489"/>
                    </a:cubicBezTo>
                    <a:cubicBezTo>
                      <a:pt x="78060" y="19403"/>
                      <a:pt x="81967" y="26433"/>
                      <a:pt x="90772" y="28101"/>
                    </a:cubicBezTo>
                    <a:cubicBezTo>
                      <a:pt x="98694" y="29662"/>
                      <a:pt x="106054" y="27325"/>
                      <a:pt x="111184" y="35354"/>
                    </a:cubicBezTo>
                    <a:cubicBezTo>
                      <a:pt x="113075" y="38360"/>
                      <a:pt x="113744" y="41822"/>
                      <a:pt x="114413" y="45274"/>
                    </a:cubicBezTo>
                    <a:cubicBezTo>
                      <a:pt x="115421" y="50520"/>
                      <a:pt x="117651" y="54864"/>
                      <a:pt x="120997" y="58995"/>
                    </a:cubicBezTo>
                    <a:cubicBezTo>
                      <a:pt x="123004" y="61225"/>
                      <a:pt x="125234" y="63232"/>
                      <a:pt x="127571" y="64793"/>
                    </a:cubicBezTo>
                    <a:lnTo>
                      <a:pt x="127571" y="52527"/>
                    </a:lnTo>
                    <a:cubicBezTo>
                      <a:pt x="125787" y="51073"/>
                      <a:pt x="124226" y="49405"/>
                      <a:pt x="122888" y="47505"/>
                    </a:cubicBezTo>
                    <a:cubicBezTo>
                      <a:pt x="120328" y="43606"/>
                      <a:pt x="118650" y="39146"/>
                      <a:pt x="117981" y="34569"/>
                    </a:cubicBezTo>
                    <a:cubicBezTo>
                      <a:pt x="117428" y="30555"/>
                      <a:pt x="117535" y="25871"/>
                      <a:pt x="113414" y="23864"/>
                    </a:cubicBezTo>
                    <a:lnTo>
                      <a:pt x="113414" y="23864"/>
                    </a:lnTo>
                    <a:cubicBezTo>
                      <a:pt x="116643" y="25095"/>
                      <a:pt x="117874" y="28324"/>
                      <a:pt x="118650" y="31447"/>
                    </a:cubicBezTo>
                    <a:cubicBezTo>
                      <a:pt x="119766" y="35907"/>
                      <a:pt x="120774" y="40484"/>
                      <a:pt x="123111" y="44382"/>
                    </a:cubicBezTo>
                    <a:cubicBezTo>
                      <a:pt x="124342" y="46505"/>
                      <a:pt x="125787" y="48397"/>
                      <a:pt x="127571" y="50074"/>
                    </a:cubicBezTo>
                    <a:lnTo>
                      <a:pt x="127571" y="0"/>
                    </a:lnTo>
                    <a:lnTo>
                      <a:pt x="70816" y="0"/>
                    </a:lnTo>
                    <a:cubicBezTo>
                      <a:pt x="72154" y="339"/>
                      <a:pt x="73376" y="669"/>
                      <a:pt x="74714" y="1115"/>
                    </a:cubicBezTo>
                    <a:cubicBezTo>
                      <a:pt x="78399" y="2230"/>
                      <a:pt x="82297" y="3568"/>
                      <a:pt x="85420" y="5915"/>
                    </a:cubicBezTo>
                    <a:cubicBezTo>
                      <a:pt x="87766" y="7699"/>
                      <a:pt x="89211" y="10036"/>
                      <a:pt x="90665" y="12489"/>
                    </a:cubicBezTo>
                    <a:cubicBezTo>
                      <a:pt x="92226" y="15389"/>
                      <a:pt x="93225" y="19180"/>
                      <a:pt x="96571" y="20634"/>
                    </a:cubicBezTo>
                    <a:cubicBezTo>
                      <a:pt x="100701" y="22419"/>
                      <a:pt x="105608" y="22080"/>
                      <a:pt x="109952" y="22749"/>
                    </a:cubicBezTo>
                    <a:cubicBezTo>
                      <a:pt x="110068" y="22749"/>
                      <a:pt x="110068" y="22865"/>
                      <a:pt x="109952" y="22865"/>
                    </a:cubicBezTo>
                    <a:cubicBezTo>
                      <a:pt x="105715" y="22642"/>
                      <a:pt x="101147" y="23195"/>
                      <a:pt x="97017" y="21749"/>
                    </a:cubicBezTo>
                    <a:cubicBezTo>
                      <a:pt x="94118" y="20857"/>
                      <a:pt x="92110" y="18734"/>
                      <a:pt x="90549" y="16174"/>
                    </a:cubicBezTo>
                    <a:cubicBezTo>
                      <a:pt x="88988" y="13498"/>
                      <a:pt x="87543" y="10482"/>
                      <a:pt x="85312" y="8368"/>
                    </a:cubicBezTo>
                    <a:cubicBezTo>
                      <a:pt x="82413" y="5692"/>
                      <a:pt x="78506" y="4237"/>
                      <a:pt x="74714" y="3122"/>
                    </a:cubicBezTo>
                    <a:cubicBezTo>
                      <a:pt x="70254" y="1677"/>
                      <a:pt x="65686" y="785"/>
                      <a:pt x="611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5713400" y="845125"/>
                <a:ext cx="1224000" cy="579875"/>
              </a:xfrm>
              <a:custGeom>
                <a:avLst/>
                <a:gdLst/>
                <a:ahLst/>
                <a:cxnLst/>
                <a:rect l="l" t="t" r="r" b="b"/>
                <a:pathLst>
                  <a:path w="48960" h="23195" extrusionOk="0">
                    <a:moveTo>
                      <a:pt x="1" y="0"/>
                    </a:moveTo>
                    <a:cubicBezTo>
                      <a:pt x="4577" y="785"/>
                      <a:pt x="9145" y="1677"/>
                      <a:pt x="13605" y="3122"/>
                    </a:cubicBezTo>
                    <a:cubicBezTo>
                      <a:pt x="17397" y="4237"/>
                      <a:pt x="21304" y="5692"/>
                      <a:pt x="24203" y="8368"/>
                    </a:cubicBezTo>
                    <a:cubicBezTo>
                      <a:pt x="26434" y="10482"/>
                      <a:pt x="27879" y="13498"/>
                      <a:pt x="29440" y="16174"/>
                    </a:cubicBezTo>
                    <a:cubicBezTo>
                      <a:pt x="31001" y="18734"/>
                      <a:pt x="33009" y="20857"/>
                      <a:pt x="35908" y="21749"/>
                    </a:cubicBezTo>
                    <a:cubicBezTo>
                      <a:pt x="40038" y="23195"/>
                      <a:pt x="44606" y="22642"/>
                      <a:pt x="48843" y="22865"/>
                    </a:cubicBezTo>
                    <a:cubicBezTo>
                      <a:pt x="48959" y="22865"/>
                      <a:pt x="48959" y="22749"/>
                      <a:pt x="48843" y="22749"/>
                    </a:cubicBezTo>
                    <a:cubicBezTo>
                      <a:pt x="44499" y="22080"/>
                      <a:pt x="39592" y="22419"/>
                      <a:pt x="35462" y="20634"/>
                    </a:cubicBezTo>
                    <a:cubicBezTo>
                      <a:pt x="32116" y="19180"/>
                      <a:pt x="31117" y="15389"/>
                      <a:pt x="29556" y="12489"/>
                    </a:cubicBezTo>
                    <a:cubicBezTo>
                      <a:pt x="28102" y="10036"/>
                      <a:pt x="26657" y="7699"/>
                      <a:pt x="24311" y="5915"/>
                    </a:cubicBezTo>
                    <a:cubicBezTo>
                      <a:pt x="21188" y="3568"/>
                      <a:pt x="17290" y="2230"/>
                      <a:pt x="13605" y="1115"/>
                    </a:cubicBezTo>
                    <a:cubicBezTo>
                      <a:pt x="12267" y="669"/>
                      <a:pt x="11045" y="339"/>
                      <a:pt x="970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7018425" y="1440525"/>
                <a:ext cx="356550" cy="717800"/>
              </a:xfrm>
              <a:custGeom>
                <a:avLst/>
                <a:gdLst/>
                <a:ahLst/>
                <a:cxnLst/>
                <a:rect l="l" t="t" r="r" b="b"/>
                <a:pathLst>
                  <a:path w="14262" h="28712" extrusionOk="0">
                    <a:moveTo>
                      <a:pt x="26" y="0"/>
                    </a:moveTo>
                    <a:cubicBezTo>
                      <a:pt x="1" y="0"/>
                      <a:pt x="26" y="48"/>
                      <a:pt x="104" y="48"/>
                    </a:cubicBezTo>
                    <a:cubicBezTo>
                      <a:pt x="65" y="12"/>
                      <a:pt x="39" y="0"/>
                      <a:pt x="26" y="0"/>
                    </a:cubicBezTo>
                    <a:close/>
                    <a:moveTo>
                      <a:pt x="104" y="48"/>
                    </a:moveTo>
                    <a:lnTo>
                      <a:pt x="104" y="48"/>
                    </a:lnTo>
                    <a:cubicBezTo>
                      <a:pt x="4225" y="2055"/>
                      <a:pt x="4118" y="6739"/>
                      <a:pt x="4671" y="10753"/>
                    </a:cubicBezTo>
                    <a:cubicBezTo>
                      <a:pt x="5340" y="15330"/>
                      <a:pt x="7018" y="19790"/>
                      <a:pt x="9578" y="23689"/>
                    </a:cubicBezTo>
                    <a:cubicBezTo>
                      <a:pt x="10916" y="25589"/>
                      <a:pt x="12477" y="27257"/>
                      <a:pt x="14261" y="28711"/>
                    </a:cubicBezTo>
                    <a:lnTo>
                      <a:pt x="14261" y="26258"/>
                    </a:lnTo>
                    <a:cubicBezTo>
                      <a:pt x="12477" y="24581"/>
                      <a:pt x="11032" y="22689"/>
                      <a:pt x="9801" y="20566"/>
                    </a:cubicBezTo>
                    <a:cubicBezTo>
                      <a:pt x="7464" y="16668"/>
                      <a:pt x="6456" y="12091"/>
                      <a:pt x="5340" y="7631"/>
                    </a:cubicBezTo>
                    <a:cubicBezTo>
                      <a:pt x="4564" y="4508"/>
                      <a:pt x="3333" y="1279"/>
                      <a:pt x="104" y="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Google Shape;141;p2"/>
          <p:cNvSpPr txBox="1">
            <a:spLocks noGrp="1"/>
          </p:cNvSpPr>
          <p:nvPr>
            <p:ph type="ctrTitle"/>
          </p:nvPr>
        </p:nvSpPr>
        <p:spPr>
          <a:xfrm>
            <a:off x="1785300" y="1645975"/>
            <a:ext cx="5573400" cy="14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Font typeface="Montserrat Black"/>
              <a:buNone/>
              <a:defRPr sz="6000" b="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2" name="Google Shape;142;p2"/>
          <p:cNvSpPr txBox="1">
            <a:spLocks noGrp="1"/>
          </p:cNvSpPr>
          <p:nvPr>
            <p:ph type="subTitle" idx="1"/>
          </p:nvPr>
        </p:nvSpPr>
        <p:spPr>
          <a:xfrm>
            <a:off x="1905725" y="3239869"/>
            <a:ext cx="5332500" cy="2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7">
    <p:spTree>
      <p:nvGrpSpPr>
        <p:cNvPr id="1" name="Shape 2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1" name="Google Shape;2801;p28"/>
          <p:cNvSpPr/>
          <p:nvPr/>
        </p:nvSpPr>
        <p:spPr>
          <a:xfrm flipH="1">
            <a:off x="6722555" y="0"/>
            <a:ext cx="2421450" cy="1619240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rgbClr val="35B1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2" name="Google Shape;2802;p28"/>
          <p:cNvSpPr/>
          <p:nvPr/>
        </p:nvSpPr>
        <p:spPr>
          <a:xfrm rot="10800000" flipH="1">
            <a:off x="7105633" y="5"/>
            <a:ext cx="2038372" cy="1475619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rgbClr val="51BF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3" name="Google Shape;2803;p28"/>
          <p:cNvSpPr/>
          <p:nvPr/>
        </p:nvSpPr>
        <p:spPr>
          <a:xfrm>
            <a:off x="7731266" y="0"/>
            <a:ext cx="1398984" cy="543375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rgbClr val="35B1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04" name="Google Shape;2804;p28"/>
          <p:cNvGrpSpPr/>
          <p:nvPr/>
        </p:nvGrpSpPr>
        <p:grpSpPr>
          <a:xfrm rot="10800000" flipH="1">
            <a:off x="-16" y="8"/>
            <a:ext cx="3840097" cy="2558635"/>
            <a:chOff x="235225" y="2771600"/>
            <a:chExt cx="3133750" cy="2088000"/>
          </a:xfrm>
        </p:grpSpPr>
        <p:sp>
          <p:nvSpPr>
            <p:cNvPr id="2805" name="Google Shape;2805;p28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28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28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rgbClr val="51BF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28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28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0" name="Google Shape;2810;p28"/>
          <p:cNvGrpSpPr/>
          <p:nvPr/>
        </p:nvGrpSpPr>
        <p:grpSpPr>
          <a:xfrm flipH="1">
            <a:off x="5158074" y="9"/>
            <a:ext cx="3985907" cy="3918269"/>
            <a:chOff x="2524675" y="238075"/>
            <a:chExt cx="1178600" cy="1158600"/>
          </a:xfrm>
        </p:grpSpPr>
        <p:sp>
          <p:nvSpPr>
            <p:cNvPr id="2811" name="Google Shape;2811;p28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28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28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28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28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28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28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28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28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28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28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28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28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28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28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28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28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28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28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28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28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28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28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28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28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28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28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28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28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28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28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28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28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28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28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28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28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28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28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28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28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28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28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28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28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28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28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28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28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28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28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28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28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28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5" name="Google Shape;2865;p28"/>
          <p:cNvGrpSpPr/>
          <p:nvPr/>
        </p:nvGrpSpPr>
        <p:grpSpPr>
          <a:xfrm flipH="1">
            <a:off x="-26" y="1231184"/>
            <a:ext cx="3985907" cy="3918269"/>
            <a:chOff x="2524675" y="238075"/>
            <a:chExt cx="1178600" cy="1158600"/>
          </a:xfrm>
        </p:grpSpPr>
        <p:sp>
          <p:nvSpPr>
            <p:cNvPr id="2866" name="Google Shape;2866;p28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28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28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28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28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28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28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28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28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28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28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28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28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28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28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28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28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28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28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28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28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28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28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28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Google Shape;2890;p28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Google Shape;2891;p28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Google Shape;2892;p28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Google Shape;2893;p28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Google Shape;2894;p28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Google Shape;2895;p28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Google Shape;2896;p28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Google Shape;2897;p28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Google Shape;2898;p28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Google Shape;2899;p28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Google Shape;2900;p28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28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28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3" name="Google Shape;2903;p28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Google Shape;2904;p28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28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28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Google Shape;2907;p28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Google Shape;2908;p28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Google Shape;2909;p28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Google Shape;2910;p28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Google Shape;2911;p28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Google Shape;2912;p28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Google Shape;2913;p28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Google Shape;2914;p28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Google Shape;2915;p28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Google Shape;2916;p28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Google Shape;2917;p28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Google Shape;2918;p28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Google Shape;2919;p28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8">
    <p:spTree>
      <p:nvGrpSpPr>
        <p:cNvPr id="1" name="Shape 2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1" name="Google Shape;2921;p29"/>
          <p:cNvGrpSpPr/>
          <p:nvPr/>
        </p:nvGrpSpPr>
        <p:grpSpPr>
          <a:xfrm flipH="1">
            <a:off x="10" y="3399552"/>
            <a:ext cx="3931697" cy="1741540"/>
            <a:chOff x="1076310" y="3270752"/>
            <a:chExt cx="3931697" cy="1741540"/>
          </a:xfrm>
        </p:grpSpPr>
        <p:sp>
          <p:nvSpPr>
            <p:cNvPr id="2922" name="Google Shape;2922;p29"/>
            <p:cNvSpPr/>
            <p:nvPr/>
          </p:nvSpPr>
          <p:spPr>
            <a:xfrm>
              <a:off x="3402350" y="3871800"/>
              <a:ext cx="1605658" cy="1140492"/>
            </a:xfrm>
            <a:custGeom>
              <a:avLst/>
              <a:gdLst/>
              <a:ahLst/>
              <a:cxnLst/>
              <a:rect l="l" t="t" r="r" b="b"/>
              <a:pathLst>
                <a:path w="19872" h="14115" extrusionOk="0">
                  <a:moveTo>
                    <a:pt x="17580" y="1"/>
                  </a:moveTo>
                  <a:cubicBezTo>
                    <a:pt x="15754" y="1"/>
                    <a:pt x="14606" y="2651"/>
                    <a:pt x="16189" y="6230"/>
                  </a:cubicBezTo>
                  <a:cubicBezTo>
                    <a:pt x="16973" y="7970"/>
                    <a:pt x="15814" y="9152"/>
                    <a:pt x="14477" y="9152"/>
                  </a:cubicBezTo>
                  <a:cubicBezTo>
                    <a:pt x="13625" y="9152"/>
                    <a:pt x="12700" y="8672"/>
                    <a:pt x="12159" y="7550"/>
                  </a:cubicBezTo>
                  <a:cubicBezTo>
                    <a:pt x="11482" y="6181"/>
                    <a:pt x="10157" y="5415"/>
                    <a:pt x="8843" y="5415"/>
                  </a:cubicBezTo>
                  <a:cubicBezTo>
                    <a:pt x="7388" y="5415"/>
                    <a:pt x="5948" y="6354"/>
                    <a:pt x="5420" y="8454"/>
                  </a:cubicBezTo>
                  <a:cubicBezTo>
                    <a:pt x="4619" y="11650"/>
                    <a:pt x="2571" y="14115"/>
                    <a:pt x="0" y="14115"/>
                  </a:cubicBezTo>
                  <a:lnTo>
                    <a:pt x="19871" y="14115"/>
                  </a:lnTo>
                  <a:lnTo>
                    <a:pt x="19593" y="983"/>
                  </a:lnTo>
                  <a:cubicBezTo>
                    <a:pt x="18898" y="306"/>
                    <a:pt x="18200" y="1"/>
                    <a:pt x="175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23" name="Google Shape;2923;p29"/>
            <p:cNvGrpSpPr/>
            <p:nvPr/>
          </p:nvGrpSpPr>
          <p:grpSpPr>
            <a:xfrm rot="-5400000">
              <a:off x="2177753" y="2169309"/>
              <a:ext cx="1715384" cy="3918269"/>
              <a:chOff x="10706378" y="539509"/>
              <a:chExt cx="1715384" cy="3918269"/>
            </a:xfrm>
          </p:grpSpPr>
          <p:sp>
            <p:nvSpPr>
              <p:cNvPr id="2924" name="Google Shape;2924;p29"/>
              <p:cNvSpPr/>
              <p:nvPr/>
            </p:nvSpPr>
            <p:spPr>
              <a:xfrm rot="10800000" flipH="1">
                <a:off x="10962050" y="4005280"/>
                <a:ext cx="61635" cy="61635"/>
              </a:xfrm>
              <a:custGeom>
                <a:avLst/>
                <a:gdLst/>
                <a:ahLst/>
                <a:cxnLst/>
                <a:rect l="l" t="t" r="r" b="b"/>
                <a:pathLst>
                  <a:path w="729" h="729" extrusionOk="0">
                    <a:moveTo>
                      <a:pt x="348" y="1"/>
                    </a:moveTo>
                    <a:cubicBezTo>
                      <a:pt x="139" y="1"/>
                      <a:pt x="0" y="173"/>
                      <a:pt x="0" y="382"/>
                    </a:cubicBezTo>
                    <a:cubicBezTo>
                      <a:pt x="0" y="557"/>
                      <a:pt x="139" y="729"/>
                      <a:pt x="348" y="729"/>
                    </a:cubicBezTo>
                    <a:cubicBezTo>
                      <a:pt x="556" y="729"/>
                      <a:pt x="729" y="557"/>
                      <a:pt x="729" y="382"/>
                    </a:cubicBezTo>
                    <a:cubicBezTo>
                      <a:pt x="729" y="173"/>
                      <a:pt x="556" y="1"/>
                      <a:pt x="348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5" name="Google Shape;2925;p29"/>
              <p:cNvSpPr/>
              <p:nvPr/>
            </p:nvSpPr>
            <p:spPr>
              <a:xfrm rot="10800000" flipH="1">
                <a:off x="12057532" y="2466178"/>
                <a:ext cx="26632" cy="26379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12" extrusionOk="0">
                    <a:moveTo>
                      <a:pt x="139" y="0"/>
                    </a:moveTo>
                    <a:cubicBezTo>
                      <a:pt x="69" y="0"/>
                      <a:pt x="0" y="70"/>
                      <a:pt x="0" y="173"/>
                    </a:cubicBezTo>
                    <a:cubicBezTo>
                      <a:pt x="0" y="242"/>
                      <a:pt x="69" y="312"/>
                      <a:pt x="139" y="312"/>
                    </a:cubicBezTo>
                    <a:cubicBezTo>
                      <a:pt x="245" y="312"/>
                      <a:pt x="314" y="242"/>
                      <a:pt x="314" y="173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6" name="Google Shape;2926;p29"/>
              <p:cNvSpPr/>
              <p:nvPr/>
            </p:nvSpPr>
            <p:spPr>
              <a:xfrm rot="10800000" flipH="1">
                <a:off x="12242691" y="3905345"/>
                <a:ext cx="43965" cy="44049"/>
              </a:xfrm>
              <a:custGeom>
                <a:avLst/>
                <a:gdLst/>
                <a:ahLst/>
                <a:cxnLst/>
                <a:rect l="l" t="t" r="r" b="b"/>
                <a:pathLst>
                  <a:path w="520" h="521" extrusionOk="0">
                    <a:moveTo>
                      <a:pt x="242" y="0"/>
                    </a:moveTo>
                    <a:cubicBezTo>
                      <a:pt x="103" y="0"/>
                      <a:pt x="0" y="103"/>
                      <a:pt x="0" y="242"/>
                    </a:cubicBezTo>
                    <a:cubicBezTo>
                      <a:pt x="0" y="417"/>
                      <a:pt x="103" y="520"/>
                      <a:pt x="242" y="520"/>
                    </a:cubicBezTo>
                    <a:cubicBezTo>
                      <a:pt x="417" y="520"/>
                      <a:pt x="520" y="417"/>
                      <a:pt x="520" y="242"/>
                    </a:cubicBezTo>
                    <a:cubicBezTo>
                      <a:pt x="520" y="103"/>
                      <a:pt x="417" y="0"/>
                      <a:pt x="242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7" name="Google Shape;2927;p29"/>
              <p:cNvSpPr/>
              <p:nvPr/>
            </p:nvSpPr>
            <p:spPr>
              <a:xfrm rot="10800000" flipH="1">
                <a:off x="12313119" y="3942123"/>
                <a:ext cx="104163" cy="89789"/>
              </a:xfrm>
              <a:custGeom>
                <a:avLst/>
                <a:gdLst/>
                <a:ahLst/>
                <a:cxnLst/>
                <a:rect l="l" t="t" r="r" b="b"/>
                <a:pathLst>
                  <a:path w="1232" h="1062" extrusionOk="0">
                    <a:moveTo>
                      <a:pt x="772" y="821"/>
                    </a:moveTo>
                    <a:lnTo>
                      <a:pt x="772" y="821"/>
                    </a:lnTo>
                    <a:cubicBezTo>
                      <a:pt x="769" y="821"/>
                      <a:pt x="765" y="825"/>
                      <a:pt x="765" y="837"/>
                    </a:cubicBezTo>
                    <a:cubicBezTo>
                      <a:pt x="787" y="837"/>
                      <a:pt x="780" y="821"/>
                      <a:pt x="772" y="821"/>
                    </a:cubicBezTo>
                    <a:close/>
                    <a:moveTo>
                      <a:pt x="649" y="104"/>
                    </a:moveTo>
                    <a:cubicBezTo>
                      <a:pt x="665" y="104"/>
                      <a:pt x="680" y="105"/>
                      <a:pt x="696" y="106"/>
                    </a:cubicBezTo>
                    <a:cubicBezTo>
                      <a:pt x="904" y="143"/>
                      <a:pt x="937" y="421"/>
                      <a:pt x="904" y="559"/>
                    </a:cubicBezTo>
                    <a:cubicBezTo>
                      <a:pt x="881" y="712"/>
                      <a:pt x="817" y="811"/>
                      <a:pt x="730" y="880"/>
                    </a:cubicBezTo>
                    <a:lnTo>
                      <a:pt x="730" y="880"/>
                    </a:lnTo>
                    <a:cubicBezTo>
                      <a:pt x="742" y="867"/>
                      <a:pt x="754" y="853"/>
                      <a:pt x="765" y="837"/>
                    </a:cubicBezTo>
                    <a:lnTo>
                      <a:pt x="765" y="837"/>
                    </a:lnTo>
                    <a:cubicBezTo>
                      <a:pt x="679" y="922"/>
                      <a:pt x="589" y="960"/>
                      <a:pt x="505" y="960"/>
                    </a:cubicBezTo>
                    <a:cubicBezTo>
                      <a:pt x="351" y="960"/>
                      <a:pt x="218" y="831"/>
                      <a:pt x="173" y="629"/>
                    </a:cubicBezTo>
                    <a:cubicBezTo>
                      <a:pt x="107" y="366"/>
                      <a:pt x="384" y="104"/>
                      <a:pt x="649" y="104"/>
                    </a:cubicBezTo>
                    <a:close/>
                    <a:moveTo>
                      <a:pt x="643" y="1"/>
                    </a:moveTo>
                    <a:cubicBezTo>
                      <a:pt x="626" y="1"/>
                      <a:pt x="608" y="2"/>
                      <a:pt x="590" y="4"/>
                    </a:cubicBezTo>
                    <a:cubicBezTo>
                      <a:pt x="243" y="4"/>
                      <a:pt x="1" y="384"/>
                      <a:pt x="104" y="732"/>
                    </a:cubicBezTo>
                    <a:cubicBezTo>
                      <a:pt x="162" y="925"/>
                      <a:pt x="296" y="1022"/>
                      <a:pt x="439" y="1022"/>
                    </a:cubicBezTo>
                    <a:cubicBezTo>
                      <a:pt x="470" y="1022"/>
                      <a:pt x="501" y="1018"/>
                      <a:pt x="531" y="1009"/>
                    </a:cubicBezTo>
                    <a:lnTo>
                      <a:pt x="531" y="1009"/>
                    </a:lnTo>
                    <a:cubicBezTo>
                      <a:pt x="535" y="1020"/>
                      <a:pt x="543" y="1033"/>
                      <a:pt x="557" y="1046"/>
                    </a:cubicBezTo>
                    <a:cubicBezTo>
                      <a:pt x="587" y="1057"/>
                      <a:pt x="617" y="1062"/>
                      <a:pt x="645" y="1062"/>
                    </a:cubicBezTo>
                    <a:cubicBezTo>
                      <a:pt x="1058" y="1062"/>
                      <a:pt x="1231" y="1"/>
                      <a:pt x="643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8" name="Google Shape;2928;p29"/>
              <p:cNvSpPr/>
              <p:nvPr/>
            </p:nvSpPr>
            <p:spPr>
              <a:xfrm rot="10800000" flipH="1">
                <a:off x="11188130" y="539509"/>
                <a:ext cx="76431" cy="72880"/>
              </a:xfrm>
              <a:custGeom>
                <a:avLst/>
                <a:gdLst/>
                <a:ahLst/>
                <a:cxnLst/>
                <a:rect l="l" t="t" r="r" b="b"/>
                <a:pathLst>
                  <a:path w="904" h="862" extrusionOk="0">
                    <a:moveTo>
                      <a:pt x="464" y="126"/>
                    </a:moveTo>
                    <a:cubicBezTo>
                      <a:pt x="560" y="126"/>
                      <a:pt x="645" y="207"/>
                      <a:pt x="695" y="307"/>
                    </a:cubicBezTo>
                    <a:cubicBezTo>
                      <a:pt x="731" y="376"/>
                      <a:pt x="764" y="446"/>
                      <a:pt x="731" y="515"/>
                    </a:cubicBezTo>
                    <a:cubicBezTo>
                      <a:pt x="731" y="610"/>
                      <a:pt x="647" y="646"/>
                      <a:pt x="579" y="729"/>
                    </a:cubicBezTo>
                    <a:lnTo>
                      <a:pt x="579" y="729"/>
                    </a:lnTo>
                    <a:cubicBezTo>
                      <a:pt x="542" y="746"/>
                      <a:pt x="503" y="756"/>
                      <a:pt x="462" y="756"/>
                    </a:cubicBezTo>
                    <a:cubicBezTo>
                      <a:pt x="390" y="756"/>
                      <a:pt x="314" y="725"/>
                      <a:pt x="245" y="654"/>
                    </a:cubicBezTo>
                    <a:cubicBezTo>
                      <a:pt x="106" y="515"/>
                      <a:pt x="209" y="274"/>
                      <a:pt x="347" y="168"/>
                    </a:cubicBezTo>
                    <a:cubicBezTo>
                      <a:pt x="387" y="139"/>
                      <a:pt x="426" y="126"/>
                      <a:pt x="464" y="126"/>
                    </a:cubicBezTo>
                    <a:close/>
                    <a:moveTo>
                      <a:pt x="452" y="0"/>
                    </a:moveTo>
                    <a:cubicBezTo>
                      <a:pt x="383" y="0"/>
                      <a:pt x="312" y="20"/>
                      <a:pt x="245" y="65"/>
                    </a:cubicBezTo>
                    <a:cubicBezTo>
                      <a:pt x="36" y="237"/>
                      <a:pt x="0" y="552"/>
                      <a:pt x="175" y="760"/>
                    </a:cubicBezTo>
                    <a:cubicBezTo>
                      <a:pt x="246" y="831"/>
                      <a:pt x="325" y="862"/>
                      <a:pt x="402" y="862"/>
                    </a:cubicBezTo>
                    <a:cubicBezTo>
                      <a:pt x="461" y="862"/>
                      <a:pt x="518" y="844"/>
                      <a:pt x="570" y="814"/>
                    </a:cubicBezTo>
                    <a:lnTo>
                      <a:pt x="570" y="814"/>
                    </a:lnTo>
                    <a:cubicBezTo>
                      <a:pt x="580" y="823"/>
                      <a:pt x="597" y="829"/>
                      <a:pt x="625" y="829"/>
                    </a:cubicBezTo>
                    <a:cubicBezTo>
                      <a:pt x="870" y="760"/>
                      <a:pt x="903" y="413"/>
                      <a:pt x="800" y="204"/>
                    </a:cubicBezTo>
                    <a:cubicBezTo>
                      <a:pt x="729" y="86"/>
                      <a:pt x="596" y="0"/>
                      <a:pt x="452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9" name="Google Shape;2929;p29"/>
              <p:cNvSpPr/>
              <p:nvPr/>
            </p:nvSpPr>
            <p:spPr>
              <a:xfrm rot="10800000" flipH="1">
                <a:off x="12028109" y="2213550"/>
                <a:ext cx="79475" cy="72119"/>
              </a:xfrm>
              <a:custGeom>
                <a:avLst/>
                <a:gdLst/>
                <a:ahLst/>
                <a:cxnLst/>
                <a:rect l="l" t="t" r="r" b="b"/>
                <a:pathLst>
                  <a:path w="940" h="853" extrusionOk="0">
                    <a:moveTo>
                      <a:pt x="445" y="135"/>
                    </a:moveTo>
                    <a:cubicBezTo>
                      <a:pt x="560" y="135"/>
                      <a:pt x="678" y="217"/>
                      <a:pt x="732" y="296"/>
                    </a:cubicBezTo>
                    <a:cubicBezTo>
                      <a:pt x="765" y="366"/>
                      <a:pt x="765" y="435"/>
                      <a:pt x="732" y="505"/>
                    </a:cubicBezTo>
                    <a:cubicBezTo>
                      <a:pt x="732" y="593"/>
                      <a:pt x="658" y="656"/>
                      <a:pt x="614" y="715"/>
                    </a:cubicBezTo>
                    <a:lnTo>
                      <a:pt x="614" y="715"/>
                    </a:lnTo>
                    <a:cubicBezTo>
                      <a:pt x="568" y="747"/>
                      <a:pt x="517" y="763"/>
                      <a:pt x="467" y="763"/>
                    </a:cubicBezTo>
                    <a:cubicBezTo>
                      <a:pt x="400" y="763"/>
                      <a:pt x="334" y="735"/>
                      <a:pt x="279" y="680"/>
                    </a:cubicBezTo>
                    <a:cubicBezTo>
                      <a:pt x="106" y="505"/>
                      <a:pt x="209" y="263"/>
                      <a:pt x="348" y="157"/>
                    </a:cubicBezTo>
                    <a:cubicBezTo>
                      <a:pt x="379" y="142"/>
                      <a:pt x="412" y="135"/>
                      <a:pt x="445" y="135"/>
                    </a:cubicBezTo>
                    <a:close/>
                    <a:moveTo>
                      <a:pt x="479" y="1"/>
                    </a:moveTo>
                    <a:cubicBezTo>
                      <a:pt x="410" y="1"/>
                      <a:pt x="340" y="27"/>
                      <a:pt x="279" y="88"/>
                    </a:cubicBezTo>
                    <a:cubicBezTo>
                      <a:pt x="37" y="227"/>
                      <a:pt x="1" y="574"/>
                      <a:pt x="209" y="749"/>
                    </a:cubicBezTo>
                    <a:cubicBezTo>
                      <a:pt x="282" y="822"/>
                      <a:pt x="359" y="852"/>
                      <a:pt x="433" y="852"/>
                    </a:cubicBezTo>
                    <a:cubicBezTo>
                      <a:pt x="488" y="852"/>
                      <a:pt x="542" y="835"/>
                      <a:pt x="591" y="806"/>
                    </a:cubicBezTo>
                    <a:lnTo>
                      <a:pt x="591" y="806"/>
                    </a:lnTo>
                    <a:cubicBezTo>
                      <a:pt x="601" y="814"/>
                      <a:pt x="613" y="819"/>
                      <a:pt x="626" y="819"/>
                    </a:cubicBezTo>
                    <a:cubicBezTo>
                      <a:pt x="870" y="749"/>
                      <a:pt x="940" y="435"/>
                      <a:pt x="801" y="227"/>
                    </a:cubicBezTo>
                    <a:cubicBezTo>
                      <a:pt x="732" y="92"/>
                      <a:pt x="607" y="1"/>
                      <a:pt x="479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0" name="Google Shape;2930;p29"/>
              <p:cNvSpPr/>
              <p:nvPr/>
            </p:nvSpPr>
            <p:spPr>
              <a:xfrm rot="10800000" flipH="1">
                <a:off x="11998771" y="1047386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0"/>
                    </a:moveTo>
                    <a:cubicBezTo>
                      <a:pt x="70" y="0"/>
                      <a:pt x="0" y="70"/>
                      <a:pt x="0" y="209"/>
                    </a:cubicBezTo>
                    <a:cubicBezTo>
                      <a:pt x="0" y="312"/>
                      <a:pt x="70" y="417"/>
                      <a:pt x="209" y="417"/>
                    </a:cubicBezTo>
                    <a:cubicBezTo>
                      <a:pt x="314" y="417"/>
                      <a:pt x="417" y="312"/>
                      <a:pt x="417" y="209"/>
                    </a:cubicBezTo>
                    <a:cubicBezTo>
                      <a:pt x="417" y="70"/>
                      <a:pt x="314" y="0"/>
                      <a:pt x="209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1" name="Google Shape;2931;p29"/>
              <p:cNvSpPr/>
              <p:nvPr/>
            </p:nvSpPr>
            <p:spPr>
              <a:xfrm rot="10800000" flipH="1">
                <a:off x="10706378" y="897737"/>
                <a:ext cx="35341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18" extrusionOk="0">
                    <a:moveTo>
                      <a:pt x="209" y="1"/>
                    </a:moveTo>
                    <a:cubicBezTo>
                      <a:pt x="70" y="1"/>
                      <a:pt x="1" y="106"/>
                      <a:pt x="1" y="209"/>
                    </a:cubicBezTo>
                    <a:cubicBezTo>
                      <a:pt x="1" y="315"/>
                      <a:pt x="70" y="418"/>
                      <a:pt x="209" y="418"/>
                    </a:cubicBezTo>
                    <a:cubicBezTo>
                      <a:pt x="315" y="418"/>
                      <a:pt x="418" y="315"/>
                      <a:pt x="418" y="209"/>
                    </a:cubicBezTo>
                    <a:cubicBezTo>
                      <a:pt x="418" y="106"/>
                      <a:pt x="315" y="1"/>
                      <a:pt x="209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2" name="Google Shape;2932;p29"/>
              <p:cNvSpPr/>
              <p:nvPr/>
            </p:nvSpPr>
            <p:spPr>
              <a:xfrm rot="10800000" flipH="1">
                <a:off x="12377798" y="1239985"/>
                <a:ext cx="43965" cy="41006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85" extrusionOk="0">
                    <a:moveTo>
                      <a:pt x="284" y="73"/>
                    </a:moveTo>
                    <a:cubicBezTo>
                      <a:pt x="346" y="73"/>
                      <a:pt x="390" y="104"/>
                      <a:pt x="417" y="155"/>
                    </a:cubicBezTo>
                    <a:cubicBezTo>
                      <a:pt x="450" y="191"/>
                      <a:pt x="450" y="225"/>
                      <a:pt x="450" y="294"/>
                    </a:cubicBezTo>
                    <a:lnTo>
                      <a:pt x="430" y="315"/>
                    </a:lnTo>
                    <a:lnTo>
                      <a:pt x="430" y="315"/>
                    </a:lnTo>
                    <a:cubicBezTo>
                      <a:pt x="428" y="315"/>
                      <a:pt x="427" y="314"/>
                      <a:pt x="426" y="314"/>
                    </a:cubicBezTo>
                    <a:cubicBezTo>
                      <a:pt x="421" y="314"/>
                      <a:pt x="417" y="318"/>
                      <a:pt x="417" y="329"/>
                    </a:cubicBezTo>
                    <a:lnTo>
                      <a:pt x="417" y="329"/>
                    </a:lnTo>
                    <a:lnTo>
                      <a:pt x="347" y="400"/>
                    </a:lnTo>
                    <a:cubicBezTo>
                      <a:pt x="341" y="406"/>
                      <a:pt x="337" y="411"/>
                      <a:pt x="335" y="417"/>
                    </a:cubicBezTo>
                    <a:lnTo>
                      <a:pt x="335" y="417"/>
                    </a:lnTo>
                    <a:cubicBezTo>
                      <a:pt x="318" y="424"/>
                      <a:pt x="301" y="427"/>
                      <a:pt x="284" y="427"/>
                    </a:cubicBezTo>
                    <a:cubicBezTo>
                      <a:pt x="243" y="427"/>
                      <a:pt x="201" y="408"/>
                      <a:pt x="172" y="364"/>
                    </a:cubicBezTo>
                    <a:cubicBezTo>
                      <a:pt x="70" y="294"/>
                      <a:pt x="139" y="155"/>
                      <a:pt x="208" y="86"/>
                    </a:cubicBezTo>
                    <a:cubicBezTo>
                      <a:pt x="236" y="77"/>
                      <a:pt x="261" y="73"/>
                      <a:pt x="284" y="73"/>
                    </a:cubicBezTo>
                    <a:close/>
                    <a:moveTo>
                      <a:pt x="291" y="0"/>
                    </a:moveTo>
                    <a:cubicBezTo>
                      <a:pt x="250" y="0"/>
                      <a:pt x="209" y="16"/>
                      <a:pt x="172" y="53"/>
                    </a:cubicBezTo>
                    <a:cubicBezTo>
                      <a:pt x="33" y="122"/>
                      <a:pt x="0" y="294"/>
                      <a:pt x="139" y="433"/>
                    </a:cubicBezTo>
                    <a:cubicBezTo>
                      <a:pt x="173" y="469"/>
                      <a:pt x="212" y="484"/>
                      <a:pt x="251" y="484"/>
                    </a:cubicBezTo>
                    <a:cubicBezTo>
                      <a:pt x="283" y="484"/>
                      <a:pt x="315" y="474"/>
                      <a:pt x="344" y="455"/>
                    </a:cubicBezTo>
                    <a:lnTo>
                      <a:pt x="344" y="455"/>
                    </a:lnTo>
                    <a:cubicBezTo>
                      <a:pt x="354" y="464"/>
                      <a:pt x="367" y="469"/>
                      <a:pt x="381" y="469"/>
                    </a:cubicBezTo>
                    <a:cubicBezTo>
                      <a:pt x="520" y="433"/>
                      <a:pt x="520" y="225"/>
                      <a:pt x="486" y="122"/>
                    </a:cubicBezTo>
                    <a:cubicBezTo>
                      <a:pt x="441" y="53"/>
                      <a:pt x="367" y="0"/>
                      <a:pt x="291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3" name="Google Shape;2933;p29"/>
              <p:cNvSpPr/>
              <p:nvPr/>
            </p:nvSpPr>
            <p:spPr>
              <a:xfrm rot="10800000" flipH="1">
                <a:off x="11390875" y="3870173"/>
                <a:ext cx="17670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3" y="1"/>
                    </a:moveTo>
                    <a:cubicBezTo>
                      <a:pt x="70" y="1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3" y="209"/>
                    </a:cubicBezTo>
                    <a:cubicBezTo>
                      <a:pt x="173" y="209"/>
                      <a:pt x="209" y="139"/>
                      <a:pt x="209" y="106"/>
                    </a:cubicBezTo>
                    <a:cubicBezTo>
                      <a:pt x="209" y="37"/>
                      <a:pt x="173" y="1"/>
                      <a:pt x="103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4" name="Google Shape;2934;p29"/>
              <p:cNvSpPr/>
              <p:nvPr/>
            </p:nvSpPr>
            <p:spPr>
              <a:xfrm rot="10800000" flipH="1">
                <a:off x="11928258" y="4263742"/>
                <a:ext cx="17670" cy="17670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106" y="0"/>
                    </a:moveTo>
                    <a:cubicBezTo>
                      <a:pt x="70" y="0"/>
                      <a:pt x="0" y="37"/>
                      <a:pt x="0" y="106"/>
                    </a:cubicBezTo>
                    <a:cubicBezTo>
                      <a:pt x="0" y="139"/>
                      <a:pt x="70" y="209"/>
                      <a:pt x="106" y="209"/>
                    </a:cubicBezTo>
                    <a:cubicBezTo>
                      <a:pt x="176" y="209"/>
                      <a:pt x="209" y="139"/>
                      <a:pt x="209" y="106"/>
                    </a:cubicBezTo>
                    <a:cubicBezTo>
                      <a:pt x="209" y="37"/>
                      <a:pt x="176" y="0"/>
                      <a:pt x="106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5" name="Google Shape;2935;p29"/>
              <p:cNvSpPr/>
              <p:nvPr/>
            </p:nvSpPr>
            <p:spPr>
              <a:xfrm rot="10800000" flipH="1">
                <a:off x="11658045" y="3846669"/>
                <a:ext cx="26632" cy="29423"/>
              </a:xfrm>
              <a:custGeom>
                <a:avLst/>
                <a:gdLst/>
                <a:ahLst/>
                <a:cxnLst/>
                <a:rect l="l" t="t" r="r" b="b"/>
                <a:pathLst>
                  <a:path w="315" h="348" extrusionOk="0">
                    <a:moveTo>
                      <a:pt x="139" y="0"/>
                    </a:moveTo>
                    <a:cubicBezTo>
                      <a:pt x="70" y="0"/>
                      <a:pt x="0" y="70"/>
                      <a:pt x="0" y="176"/>
                    </a:cubicBezTo>
                    <a:cubicBezTo>
                      <a:pt x="0" y="245"/>
                      <a:pt x="70" y="348"/>
                      <a:pt x="139" y="348"/>
                    </a:cubicBezTo>
                    <a:cubicBezTo>
                      <a:pt x="245" y="348"/>
                      <a:pt x="314" y="245"/>
                      <a:pt x="314" y="176"/>
                    </a:cubicBezTo>
                    <a:cubicBezTo>
                      <a:pt x="314" y="70"/>
                      <a:pt x="245" y="0"/>
                      <a:pt x="139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6" name="Google Shape;2936;p29"/>
              <p:cNvSpPr/>
              <p:nvPr/>
            </p:nvSpPr>
            <p:spPr>
              <a:xfrm rot="10800000" flipH="1">
                <a:off x="11393665" y="4251990"/>
                <a:ext cx="29507" cy="26379"/>
              </a:xfrm>
              <a:custGeom>
                <a:avLst/>
                <a:gdLst/>
                <a:ahLst/>
                <a:cxnLst/>
                <a:rect l="l" t="t" r="r" b="b"/>
                <a:pathLst>
                  <a:path w="349" h="312" extrusionOk="0">
                    <a:moveTo>
                      <a:pt x="176" y="1"/>
                    </a:moveTo>
                    <a:cubicBezTo>
                      <a:pt x="106" y="1"/>
                      <a:pt x="1" y="70"/>
                      <a:pt x="1" y="173"/>
                    </a:cubicBezTo>
                    <a:cubicBezTo>
                      <a:pt x="1" y="242"/>
                      <a:pt x="106" y="312"/>
                      <a:pt x="176" y="312"/>
                    </a:cubicBezTo>
                    <a:cubicBezTo>
                      <a:pt x="279" y="312"/>
                      <a:pt x="348" y="242"/>
                      <a:pt x="348" y="173"/>
                    </a:cubicBezTo>
                    <a:cubicBezTo>
                      <a:pt x="348" y="70"/>
                      <a:pt x="279" y="1"/>
                      <a:pt x="176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7" name="Google Shape;2937;p29"/>
              <p:cNvSpPr/>
              <p:nvPr/>
            </p:nvSpPr>
            <p:spPr>
              <a:xfrm rot="10800000" flipH="1">
                <a:off x="11655255" y="3757049"/>
                <a:ext cx="43965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51" y="62"/>
                    </a:moveTo>
                    <a:cubicBezTo>
                      <a:pt x="314" y="62"/>
                      <a:pt x="388" y="119"/>
                      <a:pt x="417" y="175"/>
                    </a:cubicBezTo>
                    <a:cubicBezTo>
                      <a:pt x="417" y="211"/>
                      <a:pt x="450" y="245"/>
                      <a:pt x="417" y="281"/>
                    </a:cubicBezTo>
                    <a:cubicBezTo>
                      <a:pt x="417" y="302"/>
                      <a:pt x="414" y="319"/>
                      <a:pt x="408" y="335"/>
                    </a:cubicBezTo>
                    <a:lnTo>
                      <a:pt x="408" y="335"/>
                    </a:lnTo>
                    <a:cubicBezTo>
                      <a:pt x="380" y="390"/>
                      <a:pt x="321" y="420"/>
                      <a:pt x="265" y="420"/>
                    </a:cubicBezTo>
                    <a:cubicBezTo>
                      <a:pt x="231" y="420"/>
                      <a:pt x="197" y="408"/>
                      <a:pt x="172" y="384"/>
                    </a:cubicBezTo>
                    <a:cubicBezTo>
                      <a:pt x="70" y="281"/>
                      <a:pt x="139" y="142"/>
                      <a:pt x="209" y="72"/>
                    </a:cubicBezTo>
                    <a:cubicBezTo>
                      <a:pt x="222" y="65"/>
                      <a:pt x="236" y="62"/>
                      <a:pt x="251" y="62"/>
                    </a:cubicBezTo>
                    <a:close/>
                    <a:moveTo>
                      <a:pt x="290" y="0"/>
                    </a:moveTo>
                    <a:cubicBezTo>
                      <a:pt x="251" y="0"/>
                      <a:pt x="210" y="12"/>
                      <a:pt x="172" y="36"/>
                    </a:cubicBezTo>
                    <a:cubicBezTo>
                      <a:pt x="33" y="142"/>
                      <a:pt x="0" y="314"/>
                      <a:pt x="139" y="420"/>
                    </a:cubicBezTo>
                    <a:cubicBezTo>
                      <a:pt x="175" y="455"/>
                      <a:pt x="215" y="470"/>
                      <a:pt x="255" y="470"/>
                    </a:cubicBezTo>
                    <a:cubicBezTo>
                      <a:pt x="285" y="470"/>
                      <a:pt x="314" y="462"/>
                      <a:pt x="342" y="448"/>
                    </a:cubicBezTo>
                    <a:lnTo>
                      <a:pt x="342" y="448"/>
                    </a:lnTo>
                    <a:cubicBezTo>
                      <a:pt x="345" y="451"/>
                      <a:pt x="347" y="453"/>
                      <a:pt x="347" y="453"/>
                    </a:cubicBezTo>
                    <a:cubicBezTo>
                      <a:pt x="520" y="420"/>
                      <a:pt x="520" y="245"/>
                      <a:pt x="450" y="106"/>
                    </a:cubicBezTo>
                    <a:cubicBezTo>
                      <a:pt x="429" y="39"/>
                      <a:pt x="363" y="0"/>
                      <a:pt x="290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8" name="Google Shape;2938;p29"/>
              <p:cNvSpPr/>
              <p:nvPr/>
            </p:nvSpPr>
            <p:spPr>
              <a:xfrm rot="10800000" flipH="1">
                <a:off x="10809357" y="4417957"/>
                <a:ext cx="43965" cy="39822"/>
              </a:xfrm>
              <a:custGeom>
                <a:avLst/>
                <a:gdLst/>
                <a:ahLst/>
                <a:cxnLst/>
                <a:rect l="l" t="t" r="r" b="b"/>
                <a:pathLst>
                  <a:path w="520" h="471" extrusionOk="0">
                    <a:moveTo>
                      <a:pt x="245" y="63"/>
                    </a:moveTo>
                    <a:cubicBezTo>
                      <a:pt x="302" y="63"/>
                      <a:pt x="353" y="120"/>
                      <a:pt x="381" y="177"/>
                    </a:cubicBezTo>
                    <a:cubicBezTo>
                      <a:pt x="417" y="210"/>
                      <a:pt x="417" y="247"/>
                      <a:pt x="417" y="280"/>
                    </a:cubicBezTo>
                    <a:cubicBezTo>
                      <a:pt x="409" y="295"/>
                      <a:pt x="402" y="306"/>
                      <a:pt x="394" y="316"/>
                    </a:cubicBezTo>
                    <a:lnTo>
                      <a:pt x="381" y="316"/>
                    </a:lnTo>
                    <a:cubicBezTo>
                      <a:pt x="377" y="327"/>
                      <a:pt x="372" y="338"/>
                      <a:pt x="366" y="347"/>
                    </a:cubicBezTo>
                    <a:lnTo>
                      <a:pt x="366" y="347"/>
                    </a:lnTo>
                    <a:cubicBezTo>
                      <a:pt x="355" y="358"/>
                      <a:pt x="344" y="369"/>
                      <a:pt x="333" y="384"/>
                    </a:cubicBezTo>
                    <a:lnTo>
                      <a:pt x="333" y="384"/>
                    </a:lnTo>
                    <a:cubicBezTo>
                      <a:pt x="309" y="403"/>
                      <a:pt x="280" y="413"/>
                      <a:pt x="250" y="413"/>
                    </a:cubicBezTo>
                    <a:cubicBezTo>
                      <a:pt x="209" y="413"/>
                      <a:pt x="168" y="394"/>
                      <a:pt x="139" y="349"/>
                    </a:cubicBezTo>
                    <a:cubicBezTo>
                      <a:pt x="70" y="280"/>
                      <a:pt x="103" y="141"/>
                      <a:pt x="208" y="71"/>
                    </a:cubicBezTo>
                    <a:cubicBezTo>
                      <a:pt x="221" y="66"/>
                      <a:pt x="233" y="63"/>
                      <a:pt x="245" y="63"/>
                    </a:cubicBezTo>
                    <a:close/>
                    <a:moveTo>
                      <a:pt x="258" y="0"/>
                    </a:moveTo>
                    <a:cubicBezTo>
                      <a:pt x="217" y="0"/>
                      <a:pt x="176" y="12"/>
                      <a:pt x="139" y="38"/>
                    </a:cubicBezTo>
                    <a:cubicBezTo>
                      <a:pt x="33" y="141"/>
                      <a:pt x="0" y="316"/>
                      <a:pt x="103" y="419"/>
                    </a:cubicBezTo>
                    <a:cubicBezTo>
                      <a:pt x="138" y="454"/>
                      <a:pt x="177" y="470"/>
                      <a:pt x="217" y="470"/>
                    </a:cubicBezTo>
                    <a:cubicBezTo>
                      <a:pt x="251" y="470"/>
                      <a:pt x="285" y="458"/>
                      <a:pt x="316" y="437"/>
                    </a:cubicBezTo>
                    <a:lnTo>
                      <a:pt x="316" y="437"/>
                    </a:lnTo>
                    <a:cubicBezTo>
                      <a:pt x="320" y="446"/>
                      <a:pt x="329" y="455"/>
                      <a:pt x="347" y="455"/>
                    </a:cubicBezTo>
                    <a:cubicBezTo>
                      <a:pt x="486" y="419"/>
                      <a:pt x="520" y="210"/>
                      <a:pt x="450" y="108"/>
                    </a:cubicBezTo>
                    <a:cubicBezTo>
                      <a:pt x="406" y="40"/>
                      <a:pt x="332" y="0"/>
                      <a:pt x="258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9" name="Google Shape;2939;p29"/>
              <p:cNvSpPr/>
              <p:nvPr/>
            </p:nvSpPr>
            <p:spPr>
              <a:xfrm rot="10800000" flipH="1">
                <a:off x="11919550" y="2275354"/>
                <a:ext cx="44049" cy="40498"/>
              </a:xfrm>
              <a:custGeom>
                <a:avLst/>
                <a:gdLst/>
                <a:ahLst/>
                <a:cxnLst/>
                <a:rect l="l" t="t" r="r" b="b"/>
                <a:pathLst>
                  <a:path w="521" h="479" extrusionOk="0">
                    <a:moveTo>
                      <a:pt x="276" y="69"/>
                    </a:moveTo>
                    <a:cubicBezTo>
                      <a:pt x="333" y="69"/>
                      <a:pt x="392" y="118"/>
                      <a:pt x="418" y="167"/>
                    </a:cubicBezTo>
                    <a:cubicBezTo>
                      <a:pt x="451" y="203"/>
                      <a:pt x="451" y="236"/>
                      <a:pt x="418" y="273"/>
                    </a:cubicBezTo>
                    <a:cubicBezTo>
                      <a:pt x="418" y="329"/>
                      <a:pt x="393" y="362"/>
                      <a:pt x="366" y="392"/>
                    </a:cubicBezTo>
                    <a:lnTo>
                      <a:pt x="366" y="392"/>
                    </a:lnTo>
                    <a:cubicBezTo>
                      <a:pt x="342" y="412"/>
                      <a:pt x="312" y="421"/>
                      <a:pt x="283" y="421"/>
                    </a:cubicBezTo>
                    <a:cubicBezTo>
                      <a:pt x="242" y="421"/>
                      <a:pt x="202" y="404"/>
                      <a:pt x="173" y="375"/>
                    </a:cubicBezTo>
                    <a:cubicBezTo>
                      <a:pt x="70" y="273"/>
                      <a:pt x="140" y="134"/>
                      <a:pt x="209" y="97"/>
                    </a:cubicBezTo>
                    <a:cubicBezTo>
                      <a:pt x="229" y="77"/>
                      <a:pt x="253" y="69"/>
                      <a:pt x="276" y="69"/>
                    </a:cubicBezTo>
                    <a:close/>
                    <a:moveTo>
                      <a:pt x="267" y="0"/>
                    </a:moveTo>
                    <a:cubicBezTo>
                      <a:pt x="234" y="0"/>
                      <a:pt x="202" y="9"/>
                      <a:pt x="173" y="28"/>
                    </a:cubicBezTo>
                    <a:cubicBezTo>
                      <a:pt x="34" y="134"/>
                      <a:pt x="1" y="306"/>
                      <a:pt x="140" y="412"/>
                    </a:cubicBezTo>
                    <a:cubicBezTo>
                      <a:pt x="175" y="459"/>
                      <a:pt x="215" y="478"/>
                      <a:pt x="254" y="478"/>
                    </a:cubicBezTo>
                    <a:cubicBezTo>
                      <a:pt x="287" y="478"/>
                      <a:pt x="321" y="465"/>
                      <a:pt x="351" y="444"/>
                    </a:cubicBezTo>
                    <a:lnTo>
                      <a:pt x="351" y="444"/>
                    </a:lnTo>
                    <a:cubicBezTo>
                      <a:pt x="520" y="409"/>
                      <a:pt x="520" y="236"/>
                      <a:pt x="487" y="134"/>
                    </a:cubicBezTo>
                    <a:cubicBezTo>
                      <a:pt x="437" y="57"/>
                      <a:pt x="351" y="0"/>
                      <a:pt x="267" y="0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0" name="Google Shape;2940;p29"/>
              <p:cNvSpPr/>
              <p:nvPr/>
            </p:nvSpPr>
            <p:spPr>
              <a:xfrm rot="10800000" flipH="1">
                <a:off x="12004605" y="2130778"/>
                <a:ext cx="41259" cy="4109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86" extrusionOk="0">
                    <a:moveTo>
                      <a:pt x="258" y="69"/>
                    </a:moveTo>
                    <a:cubicBezTo>
                      <a:pt x="316" y="69"/>
                      <a:pt x="359" y="118"/>
                      <a:pt x="384" y="168"/>
                    </a:cubicBezTo>
                    <a:cubicBezTo>
                      <a:pt x="418" y="201"/>
                      <a:pt x="418" y="237"/>
                      <a:pt x="418" y="270"/>
                    </a:cubicBezTo>
                    <a:cubicBezTo>
                      <a:pt x="411" y="285"/>
                      <a:pt x="404" y="297"/>
                      <a:pt x="397" y="309"/>
                    </a:cubicBezTo>
                    <a:lnTo>
                      <a:pt x="397" y="309"/>
                    </a:lnTo>
                    <a:cubicBezTo>
                      <a:pt x="390" y="307"/>
                      <a:pt x="384" y="307"/>
                      <a:pt x="384" y="307"/>
                    </a:cubicBezTo>
                    <a:cubicBezTo>
                      <a:pt x="379" y="326"/>
                      <a:pt x="372" y="342"/>
                      <a:pt x="364" y="356"/>
                    </a:cubicBezTo>
                    <a:lnTo>
                      <a:pt x="364" y="356"/>
                    </a:lnTo>
                    <a:cubicBezTo>
                      <a:pt x="351" y="372"/>
                      <a:pt x="339" y="385"/>
                      <a:pt x="327" y="397"/>
                    </a:cubicBezTo>
                    <a:lnTo>
                      <a:pt x="327" y="397"/>
                    </a:lnTo>
                    <a:cubicBezTo>
                      <a:pt x="304" y="414"/>
                      <a:pt x="277" y="422"/>
                      <a:pt x="250" y="422"/>
                    </a:cubicBezTo>
                    <a:cubicBezTo>
                      <a:pt x="209" y="422"/>
                      <a:pt x="168" y="405"/>
                      <a:pt x="140" y="376"/>
                    </a:cubicBezTo>
                    <a:cubicBezTo>
                      <a:pt x="37" y="270"/>
                      <a:pt x="106" y="131"/>
                      <a:pt x="176" y="98"/>
                    </a:cubicBezTo>
                    <a:cubicBezTo>
                      <a:pt x="206" y="78"/>
                      <a:pt x="233" y="69"/>
                      <a:pt x="258" y="69"/>
                    </a:cubicBezTo>
                    <a:close/>
                    <a:moveTo>
                      <a:pt x="234" y="1"/>
                    </a:moveTo>
                    <a:cubicBezTo>
                      <a:pt x="201" y="1"/>
                      <a:pt x="169" y="9"/>
                      <a:pt x="140" y="29"/>
                    </a:cubicBezTo>
                    <a:cubicBezTo>
                      <a:pt x="1" y="131"/>
                      <a:pt x="1" y="307"/>
                      <a:pt x="106" y="409"/>
                    </a:cubicBezTo>
                    <a:cubicBezTo>
                      <a:pt x="146" y="462"/>
                      <a:pt x="190" y="485"/>
                      <a:pt x="234" y="485"/>
                    </a:cubicBezTo>
                    <a:cubicBezTo>
                      <a:pt x="264" y="485"/>
                      <a:pt x="293" y="475"/>
                      <a:pt x="321" y="456"/>
                    </a:cubicBezTo>
                    <a:lnTo>
                      <a:pt x="321" y="456"/>
                    </a:lnTo>
                    <a:cubicBezTo>
                      <a:pt x="322" y="458"/>
                      <a:pt x="324" y="459"/>
                      <a:pt x="327" y="459"/>
                    </a:cubicBezTo>
                    <a:cubicBezTo>
                      <a:pt x="332" y="459"/>
                      <a:pt x="338" y="455"/>
                      <a:pt x="348" y="446"/>
                    </a:cubicBezTo>
                    <a:cubicBezTo>
                      <a:pt x="487" y="409"/>
                      <a:pt x="487" y="237"/>
                      <a:pt x="454" y="131"/>
                    </a:cubicBezTo>
                    <a:cubicBezTo>
                      <a:pt x="404" y="57"/>
                      <a:pt x="318" y="1"/>
                      <a:pt x="234" y="1"/>
                    </a:cubicBezTo>
                    <a:close/>
                  </a:path>
                </a:pathLst>
              </a:custGeom>
              <a:solidFill>
                <a:srgbClr val="70CB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941" name="Google Shape;2941;p29"/>
          <p:cNvSpPr/>
          <p:nvPr/>
        </p:nvSpPr>
        <p:spPr>
          <a:xfrm flipH="1">
            <a:off x="7178590" y="0"/>
            <a:ext cx="1965410" cy="1314283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2" name="Google Shape;2942;p29"/>
          <p:cNvGrpSpPr/>
          <p:nvPr/>
        </p:nvGrpSpPr>
        <p:grpSpPr>
          <a:xfrm rot="-5400000">
            <a:off x="6873526" y="1007415"/>
            <a:ext cx="3277907" cy="1263055"/>
            <a:chOff x="1766764" y="-4125385"/>
            <a:chExt cx="3277907" cy="1263055"/>
          </a:xfrm>
        </p:grpSpPr>
        <p:sp>
          <p:nvSpPr>
            <p:cNvPr id="2943" name="Google Shape;2943;p29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Google Shape;2944;p29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Google Shape;2945;p29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Google Shape;2946;p29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Google Shape;2947;p29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Google Shape;2948;p29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Google Shape;2949;p29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Google Shape;2950;p29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Google Shape;2951;p29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Google Shape;2952;p29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3" name="Google Shape;2953;p29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4" name="Google Shape;2954;p29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5" name="Google Shape;2955;p29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6" name="Google Shape;2956;p29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Google Shape;2957;p29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Google Shape;2958;p29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Google Shape;2959;p29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Google Shape;2960;p29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Google Shape;2961;p29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Google Shape;2962;p29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Google Shape;2963;p29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Google Shape;2964;p29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Google Shape;2965;p29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29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Google Shape;2967;p29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Google Shape;2968;p29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69" name="Google Shape;2969;p29"/>
          <p:cNvGrpSpPr/>
          <p:nvPr/>
        </p:nvGrpSpPr>
        <p:grpSpPr>
          <a:xfrm>
            <a:off x="39701" y="-10"/>
            <a:ext cx="3277907" cy="1263055"/>
            <a:chOff x="1766764" y="-4125385"/>
            <a:chExt cx="3277907" cy="1263055"/>
          </a:xfrm>
        </p:grpSpPr>
        <p:sp>
          <p:nvSpPr>
            <p:cNvPr id="2970" name="Google Shape;2970;p29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Google Shape;2971;p29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Google Shape;2972;p29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29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29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Google Shape;2975;p29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Google Shape;2976;p29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Google Shape;2977;p29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Google Shape;2978;p29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Google Shape;2979;p29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Google Shape;2980;p29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Google Shape;2981;p29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Google Shape;2982;p29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29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Google Shape;2984;p29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Google Shape;2985;p29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Google Shape;2986;p29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Google Shape;2987;p29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Google Shape;2988;p29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Google Shape;2989;p29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Google Shape;2990;p29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Google Shape;2991;p29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Google Shape;2992;p29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29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Google Shape;2994;p29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Google Shape;2995;p29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"/>
          <p:cNvSpPr txBox="1">
            <a:spLocks noGrp="1"/>
          </p:cNvSpPr>
          <p:nvPr>
            <p:ph type="subTitle" idx="1"/>
          </p:nvPr>
        </p:nvSpPr>
        <p:spPr>
          <a:xfrm>
            <a:off x="1445013" y="3002219"/>
            <a:ext cx="2394600" cy="1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5"/>
          <p:cNvSpPr txBox="1">
            <a:spLocks noGrp="1"/>
          </p:cNvSpPr>
          <p:nvPr>
            <p:ph type="subTitle" idx="2"/>
          </p:nvPr>
        </p:nvSpPr>
        <p:spPr>
          <a:xfrm>
            <a:off x="1445013" y="3219867"/>
            <a:ext cx="2394600" cy="5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5"/>
          <p:cNvSpPr txBox="1">
            <a:spLocks noGrp="1"/>
          </p:cNvSpPr>
          <p:nvPr>
            <p:ph type="subTitle" idx="3"/>
          </p:nvPr>
        </p:nvSpPr>
        <p:spPr>
          <a:xfrm>
            <a:off x="5303788" y="3002219"/>
            <a:ext cx="23946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5"/>
          <p:cNvSpPr txBox="1">
            <a:spLocks noGrp="1"/>
          </p:cNvSpPr>
          <p:nvPr>
            <p:ph type="subTitle" idx="4"/>
          </p:nvPr>
        </p:nvSpPr>
        <p:spPr>
          <a:xfrm>
            <a:off x="5303188" y="3219867"/>
            <a:ext cx="23958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5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77" name="Google Shape;377;p5"/>
          <p:cNvSpPr/>
          <p:nvPr/>
        </p:nvSpPr>
        <p:spPr>
          <a:xfrm>
            <a:off x="0" y="4214225"/>
            <a:ext cx="3055899" cy="921047"/>
          </a:xfrm>
          <a:custGeom>
            <a:avLst/>
            <a:gdLst/>
            <a:ahLst/>
            <a:cxnLst/>
            <a:rect l="l" t="t" r="r" b="b"/>
            <a:pathLst>
              <a:path w="21503" h="6481" extrusionOk="0">
                <a:moveTo>
                  <a:pt x="336" y="0"/>
                </a:moveTo>
                <a:cubicBezTo>
                  <a:pt x="229" y="0"/>
                  <a:pt x="117" y="6"/>
                  <a:pt x="0" y="19"/>
                </a:cubicBezTo>
                <a:lnTo>
                  <a:pt x="0" y="6480"/>
                </a:lnTo>
                <a:lnTo>
                  <a:pt x="21503" y="6480"/>
                </a:lnTo>
                <a:cubicBezTo>
                  <a:pt x="16649" y="6480"/>
                  <a:pt x="15939" y="4158"/>
                  <a:pt x="14420" y="4158"/>
                </a:cubicBezTo>
                <a:cubicBezTo>
                  <a:pt x="13982" y="4158"/>
                  <a:pt x="13476" y="4351"/>
                  <a:pt x="12784" y="4849"/>
                </a:cubicBezTo>
                <a:cubicBezTo>
                  <a:pt x="12348" y="5162"/>
                  <a:pt x="11997" y="5285"/>
                  <a:pt x="11694" y="5285"/>
                </a:cubicBezTo>
                <a:cubicBezTo>
                  <a:pt x="10576" y="5285"/>
                  <a:pt x="10118" y="3608"/>
                  <a:pt x="8497" y="3608"/>
                </a:cubicBezTo>
                <a:cubicBezTo>
                  <a:pt x="8072" y="3608"/>
                  <a:pt x="7566" y="3724"/>
                  <a:pt x="6948" y="4015"/>
                </a:cubicBezTo>
                <a:cubicBezTo>
                  <a:pt x="6163" y="4392"/>
                  <a:pt x="5548" y="4550"/>
                  <a:pt x="5056" y="4550"/>
                </a:cubicBezTo>
                <a:cubicBezTo>
                  <a:pt x="2417" y="4550"/>
                  <a:pt x="3288" y="0"/>
                  <a:pt x="336" y="0"/>
                </a:cubicBezTo>
                <a:close/>
              </a:path>
            </a:pathLst>
          </a:custGeom>
          <a:solidFill>
            <a:srgbClr val="3BAEC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8" name="Google Shape;378;p5"/>
          <p:cNvGrpSpPr/>
          <p:nvPr/>
        </p:nvGrpSpPr>
        <p:grpSpPr>
          <a:xfrm rot="10800000" flipH="1">
            <a:off x="5954700" y="3522075"/>
            <a:ext cx="3189300" cy="1619850"/>
            <a:chOff x="4185675" y="845125"/>
            <a:chExt cx="3189300" cy="1619850"/>
          </a:xfrm>
        </p:grpSpPr>
        <p:sp>
          <p:nvSpPr>
            <p:cNvPr id="379" name="Google Shape;379;p5"/>
            <p:cNvSpPr/>
            <p:nvPr/>
          </p:nvSpPr>
          <p:spPr>
            <a:xfrm>
              <a:off x="4185675" y="845125"/>
              <a:ext cx="3189300" cy="1619850"/>
            </a:xfrm>
            <a:custGeom>
              <a:avLst/>
              <a:gdLst/>
              <a:ahLst/>
              <a:cxnLst/>
              <a:rect l="l" t="t" r="r" b="b"/>
              <a:pathLst>
                <a:path w="127572" h="64794" extrusionOk="0">
                  <a:moveTo>
                    <a:pt x="113336" y="23816"/>
                  </a:moveTo>
                  <a:cubicBezTo>
                    <a:pt x="113349" y="23816"/>
                    <a:pt x="113375" y="23828"/>
                    <a:pt x="113414" y="23864"/>
                  </a:cubicBezTo>
                  <a:cubicBezTo>
                    <a:pt x="113336" y="23864"/>
                    <a:pt x="113311" y="23816"/>
                    <a:pt x="113336" y="23816"/>
                  </a:cubicBezTo>
                  <a:close/>
                  <a:moveTo>
                    <a:pt x="1" y="0"/>
                  </a:moveTo>
                  <a:cubicBezTo>
                    <a:pt x="11578" y="3144"/>
                    <a:pt x="24234" y="3902"/>
                    <a:pt x="36229" y="3902"/>
                  </a:cubicBezTo>
                  <a:cubicBezTo>
                    <a:pt x="39143" y="3902"/>
                    <a:pt x="42018" y="3858"/>
                    <a:pt x="44829" y="3791"/>
                  </a:cubicBezTo>
                  <a:cubicBezTo>
                    <a:pt x="47556" y="3735"/>
                    <a:pt x="50348" y="3599"/>
                    <a:pt x="53102" y="3599"/>
                  </a:cubicBezTo>
                  <a:cubicBezTo>
                    <a:pt x="61161" y="3599"/>
                    <a:pt x="68895" y="4764"/>
                    <a:pt x="73715" y="12489"/>
                  </a:cubicBezTo>
                  <a:cubicBezTo>
                    <a:pt x="78060" y="19403"/>
                    <a:pt x="81967" y="26433"/>
                    <a:pt x="90772" y="28101"/>
                  </a:cubicBezTo>
                  <a:cubicBezTo>
                    <a:pt x="98694" y="29662"/>
                    <a:pt x="106054" y="27325"/>
                    <a:pt x="111184" y="35354"/>
                  </a:cubicBezTo>
                  <a:cubicBezTo>
                    <a:pt x="113075" y="38360"/>
                    <a:pt x="113744" y="41822"/>
                    <a:pt x="114413" y="45274"/>
                  </a:cubicBezTo>
                  <a:cubicBezTo>
                    <a:pt x="115421" y="50520"/>
                    <a:pt x="117651" y="54864"/>
                    <a:pt x="120997" y="58995"/>
                  </a:cubicBezTo>
                  <a:cubicBezTo>
                    <a:pt x="123004" y="61225"/>
                    <a:pt x="125234" y="63232"/>
                    <a:pt x="127571" y="64793"/>
                  </a:cubicBezTo>
                  <a:lnTo>
                    <a:pt x="127571" y="52527"/>
                  </a:lnTo>
                  <a:cubicBezTo>
                    <a:pt x="125787" y="51073"/>
                    <a:pt x="124226" y="49405"/>
                    <a:pt x="122888" y="47505"/>
                  </a:cubicBezTo>
                  <a:cubicBezTo>
                    <a:pt x="120328" y="43606"/>
                    <a:pt x="118650" y="39146"/>
                    <a:pt x="117981" y="34569"/>
                  </a:cubicBezTo>
                  <a:cubicBezTo>
                    <a:pt x="117428" y="30555"/>
                    <a:pt x="117535" y="25871"/>
                    <a:pt x="113414" y="23864"/>
                  </a:cubicBezTo>
                  <a:lnTo>
                    <a:pt x="113414" y="23864"/>
                  </a:lnTo>
                  <a:cubicBezTo>
                    <a:pt x="116643" y="25095"/>
                    <a:pt x="117874" y="28324"/>
                    <a:pt x="118650" y="31447"/>
                  </a:cubicBezTo>
                  <a:cubicBezTo>
                    <a:pt x="119766" y="35907"/>
                    <a:pt x="120774" y="40484"/>
                    <a:pt x="123111" y="44382"/>
                  </a:cubicBezTo>
                  <a:cubicBezTo>
                    <a:pt x="124342" y="46505"/>
                    <a:pt x="125787" y="48397"/>
                    <a:pt x="127571" y="50074"/>
                  </a:cubicBezTo>
                  <a:lnTo>
                    <a:pt x="127571" y="0"/>
                  </a:lnTo>
                  <a:lnTo>
                    <a:pt x="70816" y="0"/>
                  </a:lnTo>
                  <a:cubicBezTo>
                    <a:pt x="72154" y="339"/>
                    <a:pt x="73376" y="669"/>
                    <a:pt x="74714" y="1115"/>
                  </a:cubicBezTo>
                  <a:cubicBezTo>
                    <a:pt x="78399" y="2230"/>
                    <a:pt x="82297" y="3568"/>
                    <a:pt x="85420" y="5915"/>
                  </a:cubicBezTo>
                  <a:cubicBezTo>
                    <a:pt x="87766" y="7699"/>
                    <a:pt x="89211" y="10036"/>
                    <a:pt x="90665" y="12489"/>
                  </a:cubicBezTo>
                  <a:cubicBezTo>
                    <a:pt x="92226" y="15389"/>
                    <a:pt x="93225" y="19180"/>
                    <a:pt x="96571" y="20634"/>
                  </a:cubicBezTo>
                  <a:cubicBezTo>
                    <a:pt x="100701" y="22419"/>
                    <a:pt x="105608" y="22080"/>
                    <a:pt x="109952" y="22749"/>
                  </a:cubicBezTo>
                  <a:cubicBezTo>
                    <a:pt x="110068" y="22749"/>
                    <a:pt x="110068" y="22865"/>
                    <a:pt x="109952" y="22865"/>
                  </a:cubicBezTo>
                  <a:cubicBezTo>
                    <a:pt x="105715" y="22642"/>
                    <a:pt x="101147" y="23195"/>
                    <a:pt x="97017" y="21749"/>
                  </a:cubicBezTo>
                  <a:cubicBezTo>
                    <a:pt x="94118" y="20857"/>
                    <a:pt x="92110" y="18734"/>
                    <a:pt x="90549" y="16174"/>
                  </a:cubicBezTo>
                  <a:cubicBezTo>
                    <a:pt x="88988" y="13498"/>
                    <a:pt x="87543" y="10482"/>
                    <a:pt x="85312" y="8368"/>
                  </a:cubicBezTo>
                  <a:cubicBezTo>
                    <a:pt x="82413" y="5692"/>
                    <a:pt x="78506" y="4237"/>
                    <a:pt x="74714" y="3122"/>
                  </a:cubicBezTo>
                  <a:cubicBezTo>
                    <a:pt x="70254" y="1677"/>
                    <a:pt x="65686" y="785"/>
                    <a:pt x="61110" y="0"/>
                  </a:cubicBezTo>
                  <a:close/>
                </a:path>
              </a:pathLst>
            </a:custGeom>
            <a:solidFill>
              <a:srgbClr val="51BF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5"/>
            <p:cNvSpPr/>
            <p:nvPr/>
          </p:nvSpPr>
          <p:spPr>
            <a:xfrm>
              <a:off x="5713400" y="845125"/>
              <a:ext cx="1224000" cy="579875"/>
            </a:xfrm>
            <a:custGeom>
              <a:avLst/>
              <a:gdLst/>
              <a:ahLst/>
              <a:cxnLst/>
              <a:rect l="l" t="t" r="r" b="b"/>
              <a:pathLst>
                <a:path w="48960" h="23195" extrusionOk="0">
                  <a:moveTo>
                    <a:pt x="1" y="0"/>
                  </a:moveTo>
                  <a:cubicBezTo>
                    <a:pt x="4577" y="785"/>
                    <a:pt x="9145" y="1677"/>
                    <a:pt x="13605" y="3122"/>
                  </a:cubicBezTo>
                  <a:cubicBezTo>
                    <a:pt x="17397" y="4237"/>
                    <a:pt x="21304" y="5692"/>
                    <a:pt x="24203" y="8368"/>
                  </a:cubicBezTo>
                  <a:cubicBezTo>
                    <a:pt x="26434" y="10482"/>
                    <a:pt x="27879" y="13498"/>
                    <a:pt x="29440" y="16174"/>
                  </a:cubicBezTo>
                  <a:cubicBezTo>
                    <a:pt x="31001" y="18734"/>
                    <a:pt x="33009" y="20857"/>
                    <a:pt x="35908" y="21749"/>
                  </a:cubicBezTo>
                  <a:cubicBezTo>
                    <a:pt x="40038" y="23195"/>
                    <a:pt x="44606" y="22642"/>
                    <a:pt x="48843" y="22865"/>
                  </a:cubicBezTo>
                  <a:cubicBezTo>
                    <a:pt x="48959" y="22865"/>
                    <a:pt x="48959" y="22749"/>
                    <a:pt x="48843" y="22749"/>
                  </a:cubicBezTo>
                  <a:cubicBezTo>
                    <a:pt x="44499" y="22080"/>
                    <a:pt x="39592" y="22419"/>
                    <a:pt x="35462" y="20634"/>
                  </a:cubicBezTo>
                  <a:cubicBezTo>
                    <a:pt x="32116" y="19180"/>
                    <a:pt x="31117" y="15389"/>
                    <a:pt x="29556" y="12489"/>
                  </a:cubicBezTo>
                  <a:cubicBezTo>
                    <a:pt x="28102" y="10036"/>
                    <a:pt x="26657" y="7699"/>
                    <a:pt x="24311" y="5915"/>
                  </a:cubicBezTo>
                  <a:cubicBezTo>
                    <a:pt x="21188" y="3568"/>
                    <a:pt x="17290" y="2230"/>
                    <a:pt x="13605" y="1115"/>
                  </a:cubicBezTo>
                  <a:cubicBezTo>
                    <a:pt x="12267" y="669"/>
                    <a:pt x="11045" y="339"/>
                    <a:pt x="970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5"/>
            <p:cNvSpPr/>
            <p:nvPr/>
          </p:nvSpPr>
          <p:spPr>
            <a:xfrm>
              <a:off x="7018425" y="1440525"/>
              <a:ext cx="356550" cy="717800"/>
            </a:xfrm>
            <a:custGeom>
              <a:avLst/>
              <a:gdLst/>
              <a:ahLst/>
              <a:cxnLst/>
              <a:rect l="l" t="t" r="r" b="b"/>
              <a:pathLst>
                <a:path w="14262" h="28712" extrusionOk="0">
                  <a:moveTo>
                    <a:pt x="26" y="0"/>
                  </a:moveTo>
                  <a:cubicBezTo>
                    <a:pt x="1" y="0"/>
                    <a:pt x="26" y="48"/>
                    <a:pt x="104" y="48"/>
                  </a:cubicBezTo>
                  <a:cubicBezTo>
                    <a:pt x="65" y="12"/>
                    <a:pt x="39" y="0"/>
                    <a:pt x="26" y="0"/>
                  </a:cubicBezTo>
                  <a:close/>
                  <a:moveTo>
                    <a:pt x="104" y="48"/>
                  </a:moveTo>
                  <a:lnTo>
                    <a:pt x="104" y="48"/>
                  </a:lnTo>
                  <a:cubicBezTo>
                    <a:pt x="4225" y="2055"/>
                    <a:pt x="4118" y="6739"/>
                    <a:pt x="4671" y="10753"/>
                  </a:cubicBezTo>
                  <a:cubicBezTo>
                    <a:pt x="5340" y="15330"/>
                    <a:pt x="7018" y="19790"/>
                    <a:pt x="9578" y="23689"/>
                  </a:cubicBezTo>
                  <a:cubicBezTo>
                    <a:pt x="10916" y="25589"/>
                    <a:pt x="12477" y="27257"/>
                    <a:pt x="14261" y="28711"/>
                  </a:cubicBezTo>
                  <a:lnTo>
                    <a:pt x="14261" y="26258"/>
                  </a:lnTo>
                  <a:cubicBezTo>
                    <a:pt x="12477" y="24581"/>
                    <a:pt x="11032" y="22689"/>
                    <a:pt x="9801" y="20566"/>
                  </a:cubicBezTo>
                  <a:cubicBezTo>
                    <a:pt x="7464" y="16668"/>
                    <a:pt x="6456" y="12091"/>
                    <a:pt x="5340" y="7631"/>
                  </a:cubicBezTo>
                  <a:cubicBezTo>
                    <a:pt x="4564" y="4508"/>
                    <a:pt x="3333" y="1279"/>
                    <a:pt x="104" y="48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2" name="Google Shape;382;p5"/>
          <p:cNvGrpSpPr/>
          <p:nvPr/>
        </p:nvGrpSpPr>
        <p:grpSpPr>
          <a:xfrm rot="-5400000">
            <a:off x="-1007424" y="1007415"/>
            <a:ext cx="3277907" cy="1263055"/>
            <a:chOff x="1766764" y="-4125385"/>
            <a:chExt cx="3277907" cy="1263055"/>
          </a:xfrm>
        </p:grpSpPr>
        <p:sp>
          <p:nvSpPr>
            <p:cNvPr id="383" name="Google Shape;383;p5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5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5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5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5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5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5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5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5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5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5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5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5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5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5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5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5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5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5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5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5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5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5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5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5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5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" name="Google Shape;409;p5"/>
          <p:cNvGrpSpPr/>
          <p:nvPr/>
        </p:nvGrpSpPr>
        <p:grpSpPr>
          <a:xfrm>
            <a:off x="1" y="3878865"/>
            <a:ext cx="3277907" cy="1263055"/>
            <a:chOff x="1766764" y="-4125385"/>
            <a:chExt cx="3277907" cy="1263055"/>
          </a:xfrm>
        </p:grpSpPr>
        <p:sp>
          <p:nvSpPr>
            <p:cNvPr id="410" name="Google Shape;410;p5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5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5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5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5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5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5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5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5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5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5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5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5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5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5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5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5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5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5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5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5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5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5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5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5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5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6" name="Google Shape;436;p5"/>
          <p:cNvGrpSpPr/>
          <p:nvPr/>
        </p:nvGrpSpPr>
        <p:grpSpPr>
          <a:xfrm>
            <a:off x="5866101" y="3878865"/>
            <a:ext cx="3277907" cy="1263055"/>
            <a:chOff x="1766764" y="-4125385"/>
            <a:chExt cx="3277907" cy="1263055"/>
          </a:xfrm>
        </p:grpSpPr>
        <p:sp>
          <p:nvSpPr>
            <p:cNvPr id="437" name="Google Shape;437;p5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5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5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5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5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5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5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5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5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5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5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5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5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5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5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5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5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5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5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5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5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5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5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5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5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5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465" name="Google Shape;465;p6"/>
          <p:cNvGrpSpPr/>
          <p:nvPr/>
        </p:nvGrpSpPr>
        <p:grpSpPr>
          <a:xfrm>
            <a:off x="6977899" y="3547"/>
            <a:ext cx="2166108" cy="1568075"/>
            <a:chOff x="6977899" y="60697"/>
            <a:chExt cx="2166108" cy="1568075"/>
          </a:xfrm>
        </p:grpSpPr>
        <p:sp>
          <p:nvSpPr>
            <p:cNvPr id="466" name="Google Shape;466;p6"/>
            <p:cNvSpPr/>
            <p:nvPr/>
          </p:nvSpPr>
          <p:spPr>
            <a:xfrm rot="10800000" flipH="1">
              <a:off x="6977899" y="60697"/>
              <a:ext cx="2166087" cy="1568075"/>
            </a:xfrm>
            <a:custGeom>
              <a:avLst/>
              <a:gdLst/>
              <a:ahLst/>
              <a:cxnLst/>
              <a:rect l="l" t="t" r="r" b="b"/>
              <a:pathLst>
                <a:path w="26333" h="19063" extrusionOk="0">
                  <a:moveTo>
                    <a:pt x="25412" y="1"/>
                  </a:moveTo>
                  <a:cubicBezTo>
                    <a:pt x="22359" y="1"/>
                    <a:pt x="24734" y="5340"/>
                    <a:pt x="22109" y="5340"/>
                  </a:cubicBezTo>
                  <a:cubicBezTo>
                    <a:pt x="21690" y="5340"/>
                    <a:pt x="21144" y="5204"/>
                    <a:pt x="20427" y="4888"/>
                  </a:cubicBezTo>
                  <a:cubicBezTo>
                    <a:pt x="20150" y="4767"/>
                    <a:pt x="19905" y="4714"/>
                    <a:pt x="19685" y="4714"/>
                  </a:cubicBezTo>
                  <a:cubicBezTo>
                    <a:pt x="17927" y="4714"/>
                    <a:pt x="17797" y="8159"/>
                    <a:pt x="15642" y="8159"/>
                  </a:cubicBezTo>
                  <a:cubicBezTo>
                    <a:pt x="15202" y="8159"/>
                    <a:pt x="14676" y="8015"/>
                    <a:pt x="14035" y="7667"/>
                  </a:cubicBezTo>
                  <a:cubicBezTo>
                    <a:pt x="13530" y="7403"/>
                    <a:pt x="13035" y="7288"/>
                    <a:pt x="12567" y="7288"/>
                  </a:cubicBezTo>
                  <a:cubicBezTo>
                    <a:pt x="11003" y="7288"/>
                    <a:pt x="9742" y="8571"/>
                    <a:pt x="9449" y="9855"/>
                  </a:cubicBezTo>
                  <a:cubicBezTo>
                    <a:pt x="8824" y="12425"/>
                    <a:pt x="7573" y="14510"/>
                    <a:pt x="6287" y="14649"/>
                  </a:cubicBezTo>
                  <a:cubicBezTo>
                    <a:pt x="2813" y="15032"/>
                    <a:pt x="0" y="15830"/>
                    <a:pt x="0" y="19062"/>
                  </a:cubicBezTo>
                  <a:lnTo>
                    <a:pt x="26333" y="19062"/>
                  </a:lnTo>
                  <a:lnTo>
                    <a:pt x="26333" y="128"/>
                  </a:lnTo>
                  <a:cubicBezTo>
                    <a:pt x="25981" y="41"/>
                    <a:pt x="25676" y="1"/>
                    <a:pt x="254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6"/>
            <p:cNvSpPr/>
            <p:nvPr/>
          </p:nvSpPr>
          <p:spPr>
            <a:xfrm rot="10800000" flipH="1">
              <a:off x="7538350" y="60698"/>
              <a:ext cx="1605658" cy="1140492"/>
            </a:xfrm>
            <a:custGeom>
              <a:avLst/>
              <a:gdLst/>
              <a:ahLst/>
              <a:cxnLst/>
              <a:rect l="l" t="t" r="r" b="b"/>
              <a:pathLst>
                <a:path w="19872" h="14115" extrusionOk="0">
                  <a:moveTo>
                    <a:pt x="17580" y="1"/>
                  </a:moveTo>
                  <a:cubicBezTo>
                    <a:pt x="15754" y="1"/>
                    <a:pt x="14606" y="2651"/>
                    <a:pt x="16189" y="6230"/>
                  </a:cubicBezTo>
                  <a:cubicBezTo>
                    <a:pt x="16973" y="7970"/>
                    <a:pt x="15814" y="9152"/>
                    <a:pt x="14477" y="9152"/>
                  </a:cubicBezTo>
                  <a:cubicBezTo>
                    <a:pt x="13625" y="9152"/>
                    <a:pt x="12700" y="8672"/>
                    <a:pt x="12159" y="7550"/>
                  </a:cubicBezTo>
                  <a:cubicBezTo>
                    <a:pt x="11482" y="6181"/>
                    <a:pt x="10157" y="5415"/>
                    <a:pt x="8843" y="5415"/>
                  </a:cubicBezTo>
                  <a:cubicBezTo>
                    <a:pt x="7388" y="5415"/>
                    <a:pt x="5948" y="6354"/>
                    <a:pt x="5420" y="8454"/>
                  </a:cubicBezTo>
                  <a:cubicBezTo>
                    <a:pt x="4619" y="11650"/>
                    <a:pt x="2571" y="14115"/>
                    <a:pt x="0" y="14115"/>
                  </a:cubicBezTo>
                  <a:lnTo>
                    <a:pt x="19871" y="14115"/>
                  </a:lnTo>
                  <a:lnTo>
                    <a:pt x="19593" y="983"/>
                  </a:lnTo>
                  <a:cubicBezTo>
                    <a:pt x="18898" y="306"/>
                    <a:pt x="18200" y="1"/>
                    <a:pt x="175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6"/>
          <p:cNvGrpSpPr/>
          <p:nvPr/>
        </p:nvGrpSpPr>
        <p:grpSpPr>
          <a:xfrm rot="10800000" flipH="1">
            <a:off x="8229535" y="1763360"/>
            <a:ext cx="1280726" cy="3383675"/>
            <a:chOff x="9196698" y="950579"/>
            <a:chExt cx="1280726" cy="3383675"/>
          </a:xfrm>
        </p:grpSpPr>
        <p:sp>
          <p:nvSpPr>
            <p:cNvPr id="469" name="Google Shape;469;p6"/>
            <p:cNvSpPr/>
            <p:nvPr/>
          </p:nvSpPr>
          <p:spPr>
            <a:xfrm rot="10800000" flipH="1">
              <a:off x="9419903" y="2786190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6"/>
            <p:cNvSpPr/>
            <p:nvPr/>
          </p:nvSpPr>
          <p:spPr>
            <a:xfrm rot="10800000" flipH="1">
              <a:off x="9599228" y="2157664"/>
              <a:ext cx="26379" cy="26632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6"/>
            <p:cNvSpPr/>
            <p:nvPr/>
          </p:nvSpPr>
          <p:spPr>
            <a:xfrm rot="10800000" flipH="1">
              <a:off x="9546302" y="3614502"/>
              <a:ext cx="44049" cy="47093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6"/>
            <p:cNvSpPr/>
            <p:nvPr/>
          </p:nvSpPr>
          <p:spPr>
            <a:xfrm rot="10800000" flipH="1">
              <a:off x="9828268" y="3796617"/>
              <a:ext cx="38215" cy="35341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6"/>
            <p:cNvSpPr/>
            <p:nvPr/>
          </p:nvSpPr>
          <p:spPr>
            <a:xfrm rot="10800000" flipH="1">
              <a:off x="10207125" y="3808369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6"/>
            <p:cNvSpPr/>
            <p:nvPr/>
          </p:nvSpPr>
          <p:spPr>
            <a:xfrm rot="10800000" flipH="1">
              <a:off x="9549176" y="3999362"/>
              <a:ext cx="82349" cy="79306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6"/>
            <p:cNvSpPr/>
            <p:nvPr/>
          </p:nvSpPr>
          <p:spPr>
            <a:xfrm rot="10800000" flipH="1">
              <a:off x="9196698" y="3144502"/>
              <a:ext cx="29423" cy="29507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6"/>
            <p:cNvSpPr/>
            <p:nvPr/>
          </p:nvSpPr>
          <p:spPr>
            <a:xfrm rot="10800000" flipH="1">
              <a:off x="9707787" y="1811104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6"/>
            <p:cNvSpPr/>
            <p:nvPr/>
          </p:nvSpPr>
          <p:spPr>
            <a:xfrm rot="10800000" flipH="1">
              <a:off x="9613771" y="3653647"/>
              <a:ext cx="106868" cy="90212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6"/>
            <p:cNvSpPr/>
            <p:nvPr/>
          </p:nvSpPr>
          <p:spPr>
            <a:xfrm rot="10800000" flipH="1">
              <a:off x="9387775" y="3309201"/>
              <a:ext cx="79221" cy="70597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6"/>
            <p:cNvSpPr/>
            <p:nvPr/>
          </p:nvSpPr>
          <p:spPr>
            <a:xfrm rot="10800000" flipH="1">
              <a:off x="9540468" y="1825815"/>
              <a:ext cx="79306" cy="70851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6"/>
            <p:cNvSpPr/>
            <p:nvPr/>
          </p:nvSpPr>
          <p:spPr>
            <a:xfrm rot="10800000" flipH="1">
              <a:off x="9725373" y="1297224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6"/>
            <p:cNvSpPr/>
            <p:nvPr/>
          </p:nvSpPr>
          <p:spPr>
            <a:xfrm rot="10800000" flipH="1">
              <a:off x="9834186" y="95057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6"/>
            <p:cNvSpPr/>
            <p:nvPr/>
          </p:nvSpPr>
          <p:spPr>
            <a:xfrm rot="10800000" flipH="1">
              <a:off x="9666613" y="965375"/>
              <a:ext cx="79559" cy="70597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6"/>
            <p:cNvSpPr/>
            <p:nvPr/>
          </p:nvSpPr>
          <p:spPr>
            <a:xfrm rot="10800000" flipH="1">
              <a:off x="10177702" y="1025488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6"/>
            <p:cNvSpPr/>
            <p:nvPr/>
          </p:nvSpPr>
          <p:spPr>
            <a:xfrm rot="10800000" flipH="1">
              <a:off x="9490416" y="2925778"/>
              <a:ext cx="44303" cy="39737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6"/>
            <p:cNvSpPr/>
            <p:nvPr/>
          </p:nvSpPr>
          <p:spPr>
            <a:xfrm rot="10800000" flipH="1">
              <a:off x="9352519" y="3023684"/>
              <a:ext cx="43965" cy="4109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6"/>
            <p:cNvSpPr/>
            <p:nvPr/>
          </p:nvSpPr>
          <p:spPr>
            <a:xfrm rot="10800000" flipH="1">
              <a:off x="10177702" y="4093379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6"/>
            <p:cNvSpPr/>
            <p:nvPr/>
          </p:nvSpPr>
          <p:spPr>
            <a:xfrm rot="10800000" flipH="1">
              <a:off x="10421622" y="4278284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6"/>
            <p:cNvSpPr/>
            <p:nvPr/>
          </p:nvSpPr>
          <p:spPr>
            <a:xfrm rot="10800000" flipH="1">
              <a:off x="10177702" y="4003758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9" name="Google Shape;489;p6"/>
          <p:cNvGrpSpPr/>
          <p:nvPr/>
        </p:nvGrpSpPr>
        <p:grpSpPr>
          <a:xfrm>
            <a:off x="-26" y="0"/>
            <a:ext cx="2038372" cy="1475624"/>
            <a:chOff x="-26" y="0"/>
            <a:chExt cx="2038372" cy="1475624"/>
          </a:xfrm>
        </p:grpSpPr>
        <p:sp>
          <p:nvSpPr>
            <p:cNvPr id="490" name="Google Shape;490;p6"/>
            <p:cNvSpPr/>
            <p:nvPr/>
          </p:nvSpPr>
          <p:spPr>
            <a:xfrm rot="10800000">
              <a:off x="-26" y="5"/>
              <a:ext cx="2038372" cy="1475619"/>
            </a:xfrm>
            <a:custGeom>
              <a:avLst/>
              <a:gdLst/>
              <a:ahLst/>
              <a:cxnLst/>
              <a:rect l="l" t="t" r="r" b="b"/>
              <a:pathLst>
                <a:path w="26333" h="19063" extrusionOk="0">
                  <a:moveTo>
                    <a:pt x="25412" y="1"/>
                  </a:moveTo>
                  <a:cubicBezTo>
                    <a:pt x="22359" y="1"/>
                    <a:pt x="24734" y="5340"/>
                    <a:pt x="22109" y="5340"/>
                  </a:cubicBezTo>
                  <a:cubicBezTo>
                    <a:pt x="21690" y="5340"/>
                    <a:pt x="21144" y="5204"/>
                    <a:pt x="20427" y="4888"/>
                  </a:cubicBezTo>
                  <a:cubicBezTo>
                    <a:pt x="20150" y="4767"/>
                    <a:pt x="19905" y="4714"/>
                    <a:pt x="19685" y="4714"/>
                  </a:cubicBezTo>
                  <a:cubicBezTo>
                    <a:pt x="17927" y="4714"/>
                    <a:pt x="17797" y="8159"/>
                    <a:pt x="15642" y="8159"/>
                  </a:cubicBezTo>
                  <a:cubicBezTo>
                    <a:pt x="15202" y="8159"/>
                    <a:pt x="14676" y="8015"/>
                    <a:pt x="14035" y="7667"/>
                  </a:cubicBezTo>
                  <a:cubicBezTo>
                    <a:pt x="13530" y="7403"/>
                    <a:pt x="13035" y="7288"/>
                    <a:pt x="12567" y="7288"/>
                  </a:cubicBezTo>
                  <a:cubicBezTo>
                    <a:pt x="11003" y="7288"/>
                    <a:pt x="9742" y="8571"/>
                    <a:pt x="9449" y="9855"/>
                  </a:cubicBezTo>
                  <a:cubicBezTo>
                    <a:pt x="8824" y="12425"/>
                    <a:pt x="7573" y="14510"/>
                    <a:pt x="6287" y="14649"/>
                  </a:cubicBezTo>
                  <a:cubicBezTo>
                    <a:pt x="2813" y="15032"/>
                    <a:pt x="0" y="15830"/>
                    <a:pt x="0" y="19062"/>
                  </a:cubicBezTo>
                  <a:lnTo>
                    <a:pt x="26333" y="19062"/>
                  </a:lnTo>
                  <a:lnTo>
                    <a:pt x="26333" y="128"/>
                  </a:lnTo>
                  <a:cubicBezTo>
                    <a:pt x="25981" y="41"/>
                    <a:pt x="25676" y="1"/>
                    <a:pt x="254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6"/>
            <p:cNvSpPr/>
            <p:nvPr/>
          </p:nvSpPr>
          <p:spPr>
            <a:xfrm flipH="1">
              <a:off x="13729" y="0"/>
              <a:ext cx="1398984" cy="543375"/>
            </a:xfrm>
            <a:custGeom>
              <a:avLst/>
              <a:gdLst/>
              <a:ahLst/>
              <a:cxnLst/>
              <a:rect l="l" t="t" r="r" b="b"/>
              <a:pathLst>
                <a:path w="25360" h="9850" extrusionOk="0">
                  <a:moveTo>
                    <a:pt x="0" y="0"/>
                  </a:moveTo>
                  <a:cubicBezTo>
                    <a:pt x="710" y="2250"/>
                    <a:pt x="1522" y="3945"/>
                    <a:pt x="3789" y="3945"/>
                  </a:cubicBezTo>
                  <a:cubicBezTo>
                    <a:pt x="4182" y="3945"/>
                    <a:pt x="4620" y="3894"/>
                    <a:pt x="5108" y="3786"/>
                  </a:cubicBezTo>
                  <a:cubicBezTo>
                    <a:pt x="5297" y="3744"/>
                    <a:pt x="5474" y="3725"/>
                    <a:pt x="5643" y="3725"/>
                  </a:cubicBezTo>
                  <a:cubicBezTo>
                    <a:pt x="8212" y="3725"/>
                    <a:pt x="8708" y="8194"/>
                    <a:pt x="12434" y="8194"/>
                  </a:cubicBezTo>
                  <a:cubicBezTo>
                    <a:pt x="13207" y="8194"/>
                    <a:pt x="14118" y="8001"/>
                    <a:pt x="15216" y="7537"/>
                  </a:cubicBezTo>
                  <a:cubicBezTo>
                    <a:pt x="16209" y="7117"/>
                    <a:pt x="16981" y="6948"/>
                    <a:pt x="17615" y="6948"/>
                  </a:cubicBezTo>
                  <a:cubicBezTo>
                    <a:pt x="20241" y="6948"/>
                    <a:pt x="20510" y="9850"/>
                    <a:pt x="24406" y="9850"/>
                  </a:cubicBezTo>
                  <a:cubicBezTo>
                    <a:pt x="24702" y="9850"/>
                    <a:pt x="25019" y="9833"/>
                    <a:pt x="25360" y="9797"/>
                  </a:cubicBezTo>
                  <a:lnTo>
                    <a:pt x="253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2" name="Google Shape;492;p6"/>
          <p:cNvGrpSpPr/>
          <p:nvPr/>
        </p:nvGrpSpPr>
        <p:grpSpPr>
          <a:xfrm rot="-5400000">
            <a:off x="-1198383" y="1200263"/>
            <a:ext cx="3918269" cy="1521517"/>
            <a:chOff x="1302767" y="-2641999"/>
            <a:chExt cx="3918269" cy="1521517"/>
          </a:xfrm>
        </p:grpSpPr>
        <p:sp>
          <p:nvSpPr>
            <p:cNvPr id="493" name="Google Shape;493;p6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6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6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6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6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6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6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6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6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6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6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6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6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6" name="Google Shape;506;p6"/>
          <p:cNvGrpSpPr/>
          <p:nvPr/>
        </p:nvGrpSpPr>
        <p:grpSpPr>
          <a:xfrm rot="-5400000" flipH="1">
            <a:off x="6313753" y="-1105389"/>
            <a:ext cx="1715384" cy="3918269"/>
            <a:chOff x="10706378" y="539509"/>
            <a:chExt cx="1715384" cy="3918269"/>
          </a:xfrm>
        </p:grpSpPr>
        <p:sp>
          <p:nvSpPr>
            <p:cNvPr id="507" name="Google Shape;507;p6"/>
            <p:cNvSpPr/>
            <p:nvPr/>
          </p:nvSpPr>
          <p:spPr>
            <a:xfrm rot="10800000" flipH="1">
              <a:off x="10962050" y="4005280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6"/>
            <p:cNvSpPr/>
            <p:nvPr/>
          </p:nvSpPr>
          <p:spPr>
            <a:xfrm rot="10800000" flipH="1">
              <a:off x="12057532" y="2466178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6"/>
            <p:cNvSpPr/>
            <p:nvPr/>
          </p:nvSpPr>
          <p:spPr>
            <a:xfrm rot="10800000" flipH="1">
              <a:off x="12242691" y="3905345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6"/>
            <p:cNvSpPr/>
            <p:nvPr/>
          </p:nvSpPr>
          <p:spPr>
            <a:xfrm rot="10800000" flipH="1">
              <a:off x="12313119" y="3942123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6"/>
            <p:cNvSpPr/>
            <p:nvPr/>
          </p:nvSpPr>
          <p:spPr>
            <a:xfrm rot="10800000" flipH="1">
              <a:off x="11188130" y="539509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6"/>
            <p:cNvSpPr/>
            <p:nvPr/>
          </p:nvSpPr>
          <p:spPr>
            <a:xfrm rot="10800000" flipH="1">
              <a:off x="12028109" y="2213550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6"/>
            <p:cNvSpPr/>
            <p:nvPr/>
          </p:nvSpPr>
          <p:spPr>
            <a:xfrm rot="10800000" flipH="1">
              <a:off x="11998771" y="1047386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6"/>
            <p:cNvSpPr/>
            <p:nvPr/>
          </p:nvSpPr>
          <p:spPr>
            <a:xfrm rot="10800000" flipH="1">
              <a:off x="10706378" y="897737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6"/>
            <p:cNvSpPr/>
            <p:nvPr/>
          </p:nvSpPr>
          <p:spPr>
            <a:xfrm rot="10800000" flipH="1">
              <a:off x="12377798" y="1239985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6"/>
            <p:cNvSpPr/>
            <p:nvPr/>
          </p:nvSpPr>
          <p:spPr>
            <a:xfrm rot="10800000" flipH="1">
              <a:off x="11390875" y="3870173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6"/>
            <p:cNvSpPr/>
            <p:nvPr/>
          </p:nvSpPr>
          <p:spPr>
            <a:xfrm rot="10800000" flipH="1">
              <a:off x="11928258" y="4263742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6"/>
            <p:cNvSpPr/>
            <p:nvPr/>
          </p:nvSpPr>
          <p:spPr>
            <a:xfrm rot="10800000" flipH="1">
              <a:off x="11658045" y="384666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6"/>
            <p:cNvSpPr/>
            <p:nvPr/>
          </p:nvSpPr>
          <p:spPr>
            <a:xfrm rot="10800000" flipH="1">
              <a:off x="11393665" y="4251990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6"/>
            <p:cNvSpPr/>
            <p:nvPr/>
          </p:nvSpPr>
          <p:spPr>
            <a:xfrm rot="10800000" flipH="1">
              <a:off x="11655255" y="3757049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6"/>
            <p:cNvSpPr/>
            <p:nvPr/>
          </p:nvSpPr>
          <p:spPr>
            <a:xfrm rot="10800000" flipH="1">
              <a:off x="10809357" y="4417957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6"/>
            <p:cNvSpPr/>
            <p:nvPr/>
          </p:nvSpPr>
          <p:spPr>
            <a:xfrm rot="10800000" flipH="1">
              <a:off x="11919550" y="227535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6"/>
            <p:cNvSpPr/>
            <p:nvPr/>
          </p:nvSpPr>
          <p:spPr>
            <a:xfrm rot="10800000" flipH="1">
              <a:off x="12004605" y="2130778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4" name="Google Shape;524;p6"/>
          <p:cNvGrpSpPr/>
          <p:nvPr/>
        </p:nvGrpSpPr>
        <p:grpSpPr>
          <a:xfrm>
            <a:off x="11048" y="1225234"/>
            <a:ext cx="3985907" cy="3918269"/>
            <a:chOff x="2524675" y="238075"/>
            <a:chExt cx="1178600" cy="1158600"/>
          </a:xfrm>
        </p:grpSpPr>
        <p:sp>
          <p:nvSpPr>
            <p:cNvPr id="525" name="Google Shape;525;p6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6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6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6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6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6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6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6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6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6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6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6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6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6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6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6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6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6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6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6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6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6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6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6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6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6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6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6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6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6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6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6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6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6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6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6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6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6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6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6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6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6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6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6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6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6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6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6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6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6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6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6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6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6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11"/>
          <p:cNvSpPr txBox="1">
            <a:spLocks noGrp="1"/>
          </p:cNvSpPr>
          <p:nvPr>
            <p:ph type="title" hasCustomPrompt="1"/>
          </p:nvPr>
        </p:nvSpPr>
        <p:spPr>
          <a:xfrm>
            <a:off x="1631850" y="2079100"/>
            <a:ext cx="58803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02" name="Google Shape;1102;p11"/>
          <p:cNvSpPr txBox="1">
            <a:spLocks noGrp="1"/>
          </p:cNvSpPr>
          <p:nvPr>
            <p:ph type="body" idx="1"/>
          </p:nvPr>
        </p:nvSpPr>
        <p:spPr>
          <a:xfrm>
            <a:off x="1632150" y="2875056"/>
            <a:ext cx="5879700" cy="2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5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03" name="Google Shape;1103;p11"/>
          <p:cNvSpPr/>
          <p:nvPr/>
        </p:nvSpPr>
        <p:spPr>
          <a:xfrm rot="5400000">
            <a:off x="-335338" y="3242300"/>
            <a:ext cx="2223230" cy="1579186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11"/>
          <p:cNvSpPr/>
          <p:nvPr/>
        </p:nvSpPr>
        <p:spPr>
          <a:xfrm flipH="1">
            <a:off x="6118235" y="0"/>
            <a:ext cx="3025768" cy="2023351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11"/>
          <p:cNvSpPr/>
          <p:nvPr/>
        </p:nvSpPr>
        <p:spPr>
          <a:xfrm>
            <a:off x="0" y="0"/>
            <a:ext cx="3448062" cy="2305785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6" name="Google Shape;1106;p11"/>
          <p:cNvSpPr/>
          <p:nvPr/>
        </p:nvSpPr>
        <p:spPr>
          <a:xfrm>
            <a:off x="5905501" y="2793747"/>
            <a:ext cx="3245871" cy="2349753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Google Shape;1107;p11"/>
          <p:cNvSpPr/>
          <p:nvPr/>
        </p:nvSpPr>
        <p:spPr>
          <a:xfrm>
            <a:off x="7545725" y="4003000"/>
            <a:ext cx="1605658" cy="1140492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p11"/>
          <p:cNvSpPr/>
          <p:nvPr/>
        </p:nvSpPr>
        <p:spPr>
          <a:xfrm flipH="1">
            <a:off x="0" y="4239925"/>
            <a:ext cx="2132607" cy="903576"/>
          </a:xfrm>
          <a:custGeom>
            <a:avLst/>
            <a:gdLst/>
            <a:ahLst/>
            <a:cxnLst/>
            <a:rect l="l" t="t" r="r" b="b"/>
            <a:pathLst>
              <a:path w="15176" h="6430" extrusionOk="0">
                <a:moveTo>
                  <a:pt x="14851" y="1"/>
                </a:moveTo>
                <a:cubicBezTo>
                  <a:pt x="13065" y="1"/>
                  <a:pt x="13747" y="3704"/>
                  <a:pt x="11309" y="3704"/>
                </a:cubicBezTo>
                <a:cubicBezTo>
                  <a:pt x="10789" y="3704"/>
                  <a:pt x="10127" y="3536"/>
                  <a:pt x="9270" y="3128"/>
                </a:cubicBezTo>
                <a:cubicBezTo>
                  <a:pt x="8066" y="2566"/>
                  <a:pt x="6609" y="2262"/>
                  <a:pt x="5236" y="2262"/>
                </a:cubicBezTo>
                <a:cubicBezTo>
                  <a:pt x="2446" y="2262"/>
                  <a:pt x="1" y="3518"/>
                  <a:pt x="724" y="6429"/>
                </a:cubicBezTo>
                <a:lnTo>
                  <a:pt x="15175" y="6429"/>
                </a:lnTo>
                <a:lnTo>
                  <a:pt x="15175" y="37"/>
                </a:lnTo>
                <a:cubicBezTo>
                  <a:pt x="15059" y="13"/>
                  <a:pt x="14951" y="1"/>
                  <a:pt x="148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11"/>
          <p:cNvSpPr/>
          <p:nvPr/>
        </p:nvSpPr>
        <p:spPr>
          <a:xfrm>
            <a:off x="6524623" y="0"/>
            <a:ext cx="2619371" cy="1017382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0" name="Google Shape;1110;p11"/>
          <p:cNvSpPr/>
          <p:nvPr/>
        </p:nvSpPr>
        <p:spPr>
          <a:xfrm rot="10800000">
            <a:off x="-26" y="5"/>
            <a:ext cx="2038372" cy="1475619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1" name="Google Shape;1111;p11"/>
          <p:cNvGrpSpPr/>
          <p:nvPr/>
        </p:nvGrpSpPr>
        <p:grpSpPr>
          <a:xfrm>
            <a:off x="7855910" y="4"/>
            <a:ext cx="1280726" cy="3383675"/>
            <a:chOff x="9196698" y="950579"/>
            <a:chExt cx="1280726" cy="3383675"/>
          </a:xfrm>
        </p:grpSpPr>
        <p:sp>
          <p:nvSpPr>
            <p:cNvPr id="1112" name="Google Shape;1112;p11"/>
            <p:cNvSpPr/>
            <p:nvPr/>
          </p:nvSpPr>
          <p:spPr>
            <a:xfrm rot="10800000" flipH="1">
              <a:off x="9419903" y="2786190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11"/>
            <p:cNvSpPr/>
            <p:nvPr/>
          </p:nvSpPr>
          <p:spPr>
            <a:xfrm rot="10800000" flipH="1">
              <a:off x="9599228" y="2157664"/>
              <a:ext cx="26379" cy="26632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11"/>
            <p:cNvSpPr/>
            <p:nvPr/>
          </p:nvSpPr>
          <p:spPr>
            <a:xfrm rot="10800000" flipH="1">
              <a:off x="9546302" y="3614502"/>
              <a:ext cx="44049" cy="47093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11"/>
            <p:cNvSpPr/>
            <p:nvPr/>
          </p:nvSpPr>
          <p:spPr>
            <a:xfrm rot="10800000" flipH="1">
              <a:off x="9828268" y="3796617"/>
              <a:ext cx="38215" cy="35341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11"/>
            <p:cNvSpPr/>
            <p:nvPr/>
          </p:nvSpPr>
          <p:spPr>
            <a:xfrm rot="10800000" flipH="1">
              <a:off x="10207125" y="3808369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11"/>
            <p:cNvSpPr/>
            <p:nvPr/>
          </p:nvSpPr>
          <p:spPr>
            <a:xfrm rot="10800000" flipH="1">
              <a:off x="9549176" y="3999362"/>
              <a:ext cx="82349" cy="79306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11"/>
            <p:cNvSpPr/>
            <p:nvPr/>
          </p:nvSpPr>
          <p:spPr>
            <a:xfrm rot="10800000" flipH="1">
              <a:off x="9196698" y="3144502"/>
              <a:ext cx="29423" cy="29507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11"/>
            <p:cNvSpPr/>
            <p:nvPr/>
          </p:nvSpPr>
          <p:spPr>
            <a:xfrm rot="10800000" flipH="1">
              <a:off x="9707787" y="1811104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11"/>
            <p:cNvSpPr/>
            <p:nvPr/>
          </p:nvSpPr>
          <p:spPr>
            <a:xfrm rot="10800000" flipH="1">
              <a:off x="9613771" y="3653647"/>
              <a:ext cx="106868" cy="90212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11"/>
            <p:cNvSpPr/>
            <p:nvPr/>
          </p:nvSpPr>
          <p:spPr>
            <a:xfrm rot="10800000" flipH="1">
              <a:off x="9387775" y="3309201"/>
              <a:ext cx="79221" cy="70597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11"/>
            <p:cNvSpPr/>
            <p:nvPr/>
          </p:nvSpPr>
          <p:spPr>
            <a:xfrm rot="10800000" flipH="1">
              <a:off x="9540468" y="1825815"/>
              <a:ext cx="79306" cy="70851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11"/>
            <p:cNvSpPr/>
            <p:nvPr/>
          </p:nvSpPr>
          <p:spPr>
            <a:xfrm rot="10800000" flipH="1">
              <a:off x="9725373" y="1297224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11"/>
            <p:cNvSpPr/>
            <p:nvPr/>
          </p:nvSpPr>
          <p:spPr>
            <a:xfrm rot="10800000" flipH="1">
              <a:off x="9834186" y="95057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11"/>
            <p:cNvSpPr/>
            <p:nvPr/>
          </p:nvSpPr>
          <p:spPr>
            <a:xfrm rot="10800000" flipH="1">
              <a:off x="9666613" y="965375"/>
              <a:ext cx="79559" cy="70597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11"/>
            <p:cNvSpPr/>
            <p:nvPr/>
          </p:nvSpPr>
          <p:spPr>
            <a:xfrm rot="10800000" flipH="1">
              <a:off x="10177702" y="1025488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11"/>
            <p:cNvSpPr/>
            <p:nvPr/>
          </p:nvSpPr>
          <p:spPr>
            <a:xfrm rot="10800000" flipH="1">
              <a:off x="9490416" y="2925778"/>
              <a:ext cx="44303" cy="39737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11"/>
            <p:cNvSpPr/>
            <p:nvPr/>
          </p:nvSpPr>
          <p:spPr>
            <a:xfrm rot="10800000" flipH="1">
              <a:off x="9352519" y="3023684"/>
              <a:ext cx="43965" cy="4109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11"/>
            <p:cNvSpPr/>
            <p:nvPr/>
          </p:nvSpPr>
          <p:spPr>
            <a:xfrm rot="10800000" flipH="1">
              <a:off x="10177702" y="4093379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11"/>
            <p:cNvSpPr/>
            <p:nvPr/>
          </p:nvSpPr>
          <p:spPr>
            <a:xfrm rot="10800000" flipH="1">
              <a:off x="10421622" y="4278284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11"/>
            <p:cNvSpPr/>
            <p:nvPr/>
          </p:nvSpPr>
          <p:spPr>
            <a:xfrm rot="10800000" flipH="1">
              <a:off x="10177702" y="4003758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2" name="Google Shape;1132;p11"/>
          <p:cNvGrpSpPr/>
          <p:nvPr/>
        </p:nvGrpSpPr>
        <p:grpSpPr>
          <a:xfrm rot="-5400000">
            <a:off x="6321128" y="2391309"/>
            <a:ext cx="1715384" cy="3918269"/>
            <a:chOff x="10706378" y="539509"/>
            <a:chExt cx="1715384" cy="3918269"/>
          </a:xfrm>
        </p:grpSpPr>
        <p:sp>
          <p:nvSpPr>
            <p:cNvPr id="1133" name="Google Shape;1133;p11"/>
            <p:cNvSpPr/>
            <p:nvPr/>
          </p:nvSpPr>
          <p:spPr>
            <a:xfrm rot="10800000" flipH="1">
              <a:off x="10962050" y="4005280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11"/>
            <p:cNvSpPr/>
            <p:nvPr/>
          </p:nvSpPr>
          <p:spPr>
            <a:xfrm rot="10800000" flipH="1">
              <a:off x="12057532" y="2466178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11"/>
            <p:cNvSpPr/>
            <p:nvPr/>
          </p:nvSpPr>
          <p:spPr>
            <a:xfrm rot="10800000" flipH="1">
              <a:off x="12242691" y="3905345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11"/>
            <p:cNvSpPr/>
            <p:nvPr/>
          </p:nvSpPr>
          <p:spPr>
            <a:xfrm rot="10800000" flipH="1">
              <a:off x="12313119" y="3942123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11"/>
            <p:cNvSpPr/>
            <p:nvPr/>
          </p:nvSpPr>
          <p:spPr>
            <a:xfrm rot="10800000" flipH="1">
              <a:off x="11188130" y="539509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11"/>
            <p:cNvSpPr/>
            <p:nvPr/>
          </p:nvSpPr>
          <p:spPr>
            <a:xfrm rot="10800000" flipH="1">
              <a:off x="12028109" y="2213550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11"/>
            <p:cNvSpPr/>
            <p:nvPr/>
          </p:nvSpPr>
          <p:spPr>
            <a:xfrm rot="10800000" flipH="1">
              <a:off x="11998771" y="1047386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11"/>
            <p:cNvSpPr/>
            <p:nvPr/>
          </p:nvSpPr>
          <p:spPr>
            <a:xfrm rot="10800000" flipH="1">
              <a:off x="10706378" y="897737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11"/>
            <p:cNvSpPr/>
            <p:nvPr/>
          </p:nvSpPr>
          <p:spPr>
            <a:xfrm rot="10800000" flipH="1">
              <a:off x="12377798" y="1239985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11"/>
            <p:cNvSpPr/>
            <p:nvPr/>
          </p:nvSpPr>
          <p:spPr>
            <a:xfrm rot="10800000" flipH="1">
              <a:off x="11390875" y="3870173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11"/>
            <p:cNvSpPr/>
            <p:nvPr/>
          </p:nvSpPr>
          <p:spPr>
            <a:xfrm rot="10800000" flipH="1">
              <a:off x="11928258" y="4263742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11"/>
            <p:cNvSpPr/>
            <p:nvPr/>
          </p:nvSpPr>
          <p:spPr>
            <a:xfrm rot="10800000" flipH="1">
              <a:off x="11658045" y="384666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11"/>
            <p:cNvSpPr/>
            <p:nvPr/>
          </p:nvSpPr>
          <p:spPr>
            <a:xfrm rot="10800000" flipH="1">
              <a:off x="11393665" y="4251990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11"/>
            <p:cNvSpPr/>
            <p:nvPr/>
          </p:nvSpPr>
          <p:spPr>
            <a:xfrm rot="10800000" flipH="1">
              <a:off x="11655255" y="3757049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11"/>
            <p:cNvSpPr/>
            <p:nvPr/>
          </p:nvSpPr>
          <p:spPr>
            <a:xfrm rot="10800000" flipH="1">
              <a:off x="10809357" y="4417957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11"/>
            <p:cNvSpPr/>
            <p:nvPr/>
          </p:nvSpPr>
          <p:spPr>
            <a:xfrm rot="10800000" flipH="1">
              <a:off x="11919550" y="227535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11"/>
            <p:cNvSpPr/>
            <p:nvPr/>
          </p:nvSpPr>
          <p:spPr>
            <a:xfrm rot="10800000" flipH="1">
              <a:off x="12004605" y="2130778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11"/>
          <p:cNvGrpSpPr/>
          <p:nvPr/>
        </p:nvGrpSpPr>
        <p:grpSpPr>
          <a:xfrm rot="-5400000">
            <a:off x="5632457" y="-1028869"/>
            <a:ext cx="737423" cy="2819744"/>
            <a:chOff x="12445182" y="1003506"/>
            <a:chExt cx="737423" cy="2819744"/>
          </a:xfrm>
        </p:grpSpPr>
        <p:sp>
          <p:nvSpPr>
            <p:cNvPr id="1151" name="Google Shape;1151;p11"/>
            <p:cNvSpPr/>
            <p:nvPr/>
          </p:nvSpPr>
          <p:spPr>
            <a:xfrm rot="10800000" flipH="1">
              <a:off x="12486357" y="2971349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11"/>
            <p:cNvSpPr/>
            <p:nvPr/>
          </p:nvSpPr>
          <p:spPr>
            <a:xfrm rot="10800000" flipH="1">
              <a:off x="12539199" y="3209181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11"/>
            <p:cNvSpPr/>
            <p:nvPr/>
          </p:nvSpPr>
          <p:spPr>
            <a:xfrm rot="10800000" flipH="1">
              <a:off x="12953481" y="2695301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11"/>
            <p:cNvSpPr/>
            <p:nvPr/>
          </p:nvSpPr>
          <p:spPr>
            <a:xfrm rot="10800000" flipH="1">
              <a:off x="13106174" y="2316275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11"/>
            <p:cNvSpPr/>
            <p:nvPr/>
          </p:nvSpPr>
          <p:spPr>
            <a:xfrm rot="10800000" flipH="1">
              <a:off x="12882969" y="2054939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11"/>
            <p:cNvSpPr/>
            <p:nvPr/>
          </p:nvSpPr>
          <p:spPr>
            <a:xfrm rot="10800000" flipH="1">
              <a:off x="13147264" y="1943336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11"/>
            <p:cNvSpPr/>
            <p:nvPr/>
          </p:nvSpPr>
          <p:spPr>
            <a:xfrm rot="10800000" flipH="1">
              <a:off x="13097212" y="3250271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11"/>
            <p:cNvSpPr/>
            <p:nvPr/>
          </p:nvSpPr>
          <p:spPr>
            <a:xfrm rot="10800000" flipH="1">
              <a:off x="12524657" y="3605793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11"/>
            <p:cNvSpPr/>
            <p:nvPr/>
          </p:nvSpPr>
          <p:spPr>
            <a:xfrm rot="10800000" flipH="1">
              <a:off x="12791742" y="358228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11"/>
            <p:cNvSpPr/>
            <p:nvPr/>
          </p:nvSpPr>
          <p:spPr>
            <a:xfrm rot="10800000" flipH="1">
              <a:off x="13035662" y="376719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11"/>
            <p:cNvSpPr/>
            <p:nvPr/>
          </p:nvSpPr>
          <p:spPr>
            <a:xfrm rot="10800000" flipH="1">
              <a:off x="12715396" y="3281215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11"/>
            <p:cNvSpPr/>
            <p:nvPr/>
          </p:nvSpPr>
          <p:spPr>
            <a:xfrm rot="10800000" flipH="1">
              <a:off x="12665597" y="3228373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11"/>
            <p:cNvSpPr/>
            <p:nvPr/>
          </p:nvSpPr>
          <p:spPr>
            <a:xfrm rot="10800000" flipH="1">
              <a:off x="12445182" y="1003506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11"/>
            <p:cNvSpPr/>
            <p:nvPr/>
          </p:nvSpPr>
          <p:spPr>
            <a:xfrm rot="10800000" flipH="1">
              <a:off x="12518738" y="114089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11"/>
            <p:cNvSpPr/>
            <p:nvPr/>
          </p:nvSpPr>
          <p:spPr>
            <a:xfrm rot="10800000" flipH="1">
              <a:off x="12788952" y="3492753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11"/>
            <p:cNvSpPr/>
            <p:nvPr/>
          </p:nvSpPr>
          <p:spPr>
            <a:xfrm rot="10800000" flipH="1">
              <a:off x="13023910" y="2818064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11"/>
            <p:cNvSpPr/>
            <p:nvPr/>
          </p:nvSpPr>
          <p:spPr>
            <a:xfrm rot="10800000" flipH="1">
              <a:off x="13000405" y="2388309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" name="Google Shape;1168;p11"/>
          <p:cNvGrpSpPr/>
          <p:nvPr/>
        </p:nvGrpSpPr>
        <p:grpSpPr>
          <a:xfrm>
            <a:off x="-2" y="9"/>
            <a:ext cx="3985907" cy="3918269"/>
            <a:chOff x="2524675" y="238075"/>
            <a:chExt cx="1178600" cy="1158600"/>
          </a:xfrm>
        </p:grpSpPr>
        <p:sp>
          <p:nvSpPr>
            <p:cNvPr id="1169" name="Google Shape;1169;p11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11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11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11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11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11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11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11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11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11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11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11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11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11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11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11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11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11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11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11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11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11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11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11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11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11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11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11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11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11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11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11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11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11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11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11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11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11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11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11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11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11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11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11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11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11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11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11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11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11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11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11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11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11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3" name="Google Shape;1223;p11"/>
          <p:cNvGrpSpPr/>
          <p:nvPr/>
        </p:nvGrpSpPr>
        <p:grpSpPr>
          <a:xfrm>
            <a:off x="-1" y="2590808"/>
            <a:ext cx="3840097" cy="2558635"/>
            <a:chOff x="235225" y="2771600"/>
            <a:chExt cx="3133750" cy="2088000"/>
          </a:xfrm>
        </p:grpSpPr>
        <p:sp>
          <p:nvSpPr>
            <p:cNvPr id="1224" name="Google Shape;1224;p11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11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11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11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11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9" name="Google Shape;1229;p11"/>
          <p:cNvSpPr/>
          <p:nvPr/>
        </p:nvSpPr>
        <p:spPr>
          <a:xfrm flipH="1">
            <a:off x="13729" y="0"/>
            <a:ext cx="1398984" cy="543375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0" name="Google Shape;1230;p11"/>
          <p:cNvGrpSpPr/>
          <p:nvPr/>
        </p:nvGrpSpPr>
        <p:grpSpPr>
          <a:xfrm>
            <a:off x="5954700" y="0"/>
            <a:ext cx="3189300" cy="1619850"/>
            <a:chOff x="4185675" y="845125"/>
            <a:chExt cx="3189300" cy="1619850"/>
          </a:xfrm>
        </p:grpSpPr>
        <p:sp>
          <p:nvSpPr>
            <p:cNvPr id="1231" name="Google Shape;1231;p11"/>
            <p:cNvSpPr/>
            <p:nvPr/>
          </p:nvSpPr>
          <p:spPr>
            <a:xfrm>
              <a:off x="4185675" y="845125"/>
              <a:ext cx="3189300" cy="1619850"/>
            </a:xfrm>
            <a:custGeom>
              <a:avLst/>
              <a:gdLst/>
              <a:ahLst/>
              <a:cxnLst/>
              <a:rect l="l" t="t" r="r" b="b"/>
              <a:pathLst>
                <a:path w="127572" h="64794" extrusionOk="0">
                  <a:moveTo>
                    <a:pt x="113336" y="23816"/>
                  </a:moveTo>
                  <a:cubicBezTo>
                    <a:pt x="113349" y="23816"/>
                    <a:pt x="113375" y="23828"/>
                    <a:pt x="113414" y="23864"/>
                  </a:cubicBezTo>
                  <a:cubicBezTo>
                    <a:pt x="113336" y="23864"/>
                    <a:pt x="113311" y="23816"/>
                    <a:pt x="113336" y="23816"/>
                  </a:cubicBezTo>
                  <a:close/>
                  <a:moveTo>
                    <a:pt x="1" y="0"/>
                  </a:moveTo>
                  <a:cubicBezTo>
                    <a:pt x="11578" y="3144"/>
                    <a:pt x="24234" y="3902"/>
                    <a:pt x="36229" y="3902"/>
                  </a:cubicBezTo>
                  <a:cubicBezTo>
                    <a:pt x="39143" y="3902"/>
                    <a:pt x="42018" y="3858"/>
                    <a:pt x="44829" y="3791"/>
                  </a:cubicBezTo>
                  <a:cubicBezTo>
                    <a:pt x="47556" y="3735"/>
                    <a:pt x="50348" y="3599"/>
                    <a:pt x="53102" y="3599"/>
                  </a:cubicBezTo>
                  <a:cubicBezTo>
                    <a:pt x="61161" y="3599"/>
                    <a:pt x="68895" y="4764"/>
                    <a:pt x="73715" y="12489"/>
                  </a:cubicBezTo>
                  <a:cubicBezTo>
                    <a:pt x="78060" y="19403"/>
                    <a:pt x="81967" y="26433"/>
                    <a:pt x="90772" y="28101"/>
                  </a:cubicBezTo>
                  <a:cubicBezTo>
                    <a:pt x="98694" y="29662"/>
                    <a:pt x="106054" y="27325"/>
                    <a:pt x="111184" y="35354"/>
                  </a:cubicBezTo>
                  <a:cubicBezTo>
                    <a:pt x="113075" y="38360"/>
                    <a:pt x="113744" y="41822"/>
                    <a:pt x="114413" y="45274"/>
                  </a:cubicBezTo>
                  <a:cubicBezTo>
                    <a:pt x="115421" y="50520"/>
                    <a:pt x="117651" y="54864"/>
                    <a:pt x="120997" y="58995"/>
                  </a:cubicBezTo>
                  <a:cubicBezTo>
                    <a:pt x="123004" y="61225"/>
                    <a:pt x="125234" y="63232"/>
                    <a:pt x="127571" y="64793"/>
                  </a:cubicBezTo>
                  <a:lnTo>
                    <a:pt x="127571" y="52527"/>
                  </a:lnTo>
                  <a:cubicBezTo>
                    <a:pt x="125787" y="51073"/>
                    <a:pt x="124226" y="49405"/>
                    <a:pt x="122888" y="47505"/>
                  </a:cubicBezTo>
                  <a:cubicBezTo>
                    <a:pt x="120328" y="43606"/>
                    <a:pt x="118650" y="39146"/>
                    <a:pt x="117981" y="34569"/>
                  </a:cubicBezTo>
                  <a:cubicBezTo>
                    <a:pt x="117428" y="30555"/>
                    <a:pt x="117535" y="25871"/>
                    <a:pt x="113414" y="23864"/>
                  </a:cubicBezTo>
                  <a:lnTo>
                    <a:pt x="113414" y="23864"/>
                  </a:lnTo>
                  <a:cubicBezTo>
                    <a:pt x="116643" y="25095"/>
                    <a:pt x="117874" y="28324"/>
                    <a:pt x="118650" y="31447"/>
                  </a:cubicBezTo>
                  <a:cubicBezTo>
                    <a:pt x="119766" y="35907"/>
                    <a:pt x="120774" y="40484"/>
                    <a:pt x="123111" y="44382"/>
                  </a:cubicBezTo>
                  <a:cubicBezTo>
                    <a:pt x="124342" y="46505"/>
                    <a:pt x="125787" y="48397"/>
                    <a:pt x="127571" y="50074"/>
                  </a:cubicBezTo>
                  <a:lnTo>
                    <a:pt x="127571" y="0"/>
                  </a:lnTo>
                  <a:lnTo>
                    <a:pt x="70816" y="0"/>
                  </a:lnTo>
                  <a:cubicBezTo>
                    <a:pt x="72154" y="339"/>
                    <a:pt x="73376" y="669"/>
                    <a:pt x="74714" y="1115"/>
                  </a:cubicBezTo>
                  <a:cubicBezTo>
                    <a:pt x="78399" y="2230"/>
                    <a:pt x="82297" y="3568"/>
                    <a:pt x="85420" y="5915"/>
                  </a:cubicBezTo>
                  <a:cubicBezTo>
                    <a:pt x="87766" y="7699"/>
                    <a:pt x="89211" y="10036"/>
                    <a:pt x="90665" y="12489"/>
                  </a:cubicBezTo>
                  <a:cubicBezTo>
                    <a:pt x="92226" y="15389"/>
                    <a:pt x="93225" y="19180"/>
                    <a:pt x="96571" y="20634"/>
                  </a:cubicBezTo>
                  <a:cubicBezTo>
                    <a:pt x="100701" y="22419"/>
                    <a:pt x="105608" y="22080"/>
                    <a:pt x="109952" y="22749"/>
                  </a:cubicBezTo>
                  <a:cubicBezTo>
                    <a:pt x="110068" y="22749"/>
                    <a:pt x="110068" y="22865"/>
                    <a:pt x="109952" y="22865"/>
                  </a:cubicBezTo>
                  <a:cubicBezTo>
                    <a:pt x="105715" y="22642"/>
                    <a:pt x="101147" y="23195"/>
                    <a:pt x="97017" y="21749"/>
                  </a:cubicBezTo>
                  <a:cubicBezTo>
                    <a:pt x="94118" y="20857"/>
                    <a:pt x="92110" y="18734"/>
                    <a:pt x="90549" y="16174"/>
                  </a:cubicBezTo>
                  <a:cubicBezTo>
                    <a:pt x="88988" y="13498"/>
                    <a:pt x="87543" y="10482"/>
                    <a:pt x="85312" y="8368"/>
                  </a:cubicBezTo>
                  <a:cubicBezTo>
                    <a:pt x="82413" y="5692"/>
                    <a:pt x="78506" y="4237"/>
                    <a:pt x="74714" y="3122"/>
                  </a:cubicBezTo>
                  <a:cubicBezTo>
                    <a:pt x="70254" y="1677"/>
                    <a:pt x="65686" y="785"/>
                    <a:pt x="611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1"/>
            <p:cNvSpPr/>
            <p:nvPr/>
          </p:nvSpPr>
          <p:spPr>
            <a:xfrm>
              <a:off x="5713400" y="845125"/>
              <a:ext cx="1224000" cy="579875"/>
            </a:xfrm>
            <a:custGeom>
              <a:avLst/>
              <a:gdLst/>
              <a:ahLst/>
              <a:cxnLst/>
              <a:rect l="l" t="t" r="r" b="b"/>
              <a:pathLst>
                <a:path w="48960" h="23195" extrusionOk="0">
                  <a:moveTo>
                    <a:pt x="1" y="0"/>
                  </a:moveTo>
                  <a:cubicBezTo>
                    <a:pt x="4577" y="785"/>
                    <a:pt x="9145" y="1677"/>
                    <a:pt x="13605" y="3122"/>
                  </a:cubicBezTo>
                  <a:cubicBezTo>
                    <a:pt x="17397" y="4237"/>
                    <a:pt x="21304" y="5692"/>
                    <a:pt x="24203" y="8368"/>
                  </a:cubicBezTo>
                  <a:cubicBezTo>
                    <a:pt x="26434" y="10482"/>
                    <a:pt x="27879" y="13498"/>
                    <a:pt x="29440" y="16174"/>
                  </a:cubicBezTo>
                  <a:cubicBezTo>
                    <a:pt x="31001" y="18734"/>
                    <a:pt x="33009" y="20857"/>
                    <a:pt x="35908" y="21749"/>
                  </a:cubicBezTo>
                  <a:cubicBezTo>
                    <a:pt x="40038" y="23195"/>
                    <a:pt x="44606" y="22642"/>
                    <a:pt x="48843" y="22865"/>
                  </a:cubicBezTo>
                  <a:cubicBezTo>
                    <a:pt x="48959" y="22865"/>
                    <a:pt x="48959" y="22749"/>
                    <a:pt x="48843" y="22749"/>
                  </a:cubicBezTo>
                  <a:cubicBezTo>
                    <a:pt x="44499" y="22080"/>
                    <a:pt x="39592" y="22419"/>
                    <a:pt x="35462" y="20634"/>
                  </a:cubicBezTo>
                  <a:cubicBezTo>
                    <a:pt x="32116" y="19180"/>
                    <a:pt x="31117" y="15389"/>
                    <a:pt x="29556" y="12489"/>
                  </a:cubicBezTo>
                  <a:cubicBezTo>
                    <a:pt x="28102" y="10036"/>
                    <a:pt x="26657" y="7699"/>
                    <a:pt x="24311" y="5915"/>
                  </a:cubicBezTo>
                  <a:cubicBezTo>
                    <a:pt x="21188" y="3568"/>
                    <a:pt x="17290" y="2230"/>
                    <a:pt x="13605" y="1115"/>
                  </a:cubicBezTo>
                  <a:cubicBezTo>
                    <a:pt x="12267" y="669"/>
                    <a:pt x="11045" y="339"/>
                    <a:pt x="9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1"/>
            <p:cNvSpPr/>
            <p:nvPr/>
          </p:nvSpPr>
          <p:spPr>
            <a:xfrm>
              <a:off x="7018425" y="1440525"/>
              <a:ext cx="356550" cy="717800"/>
            </a:xfrm>
            <a:custGeom>
              <a:avLst/>
              <a:gdLst/>
              <a:ahLst/>
              <a:cxnLst/>
              <a:rect l="l" t="t" r="r" b="b"/>
              <a:pathLst>
                <a:path w="14262" h="28712" extrusionOk="0">
                  <a:moveTo>
                    <a:pt x="26" y="0"/>
                  </a:moveTo>
                  <a:cubicBezTo>
                    <a:pt x="1" y="0"/>
                    <a:pt x="26" y="48"/>
                    <a:pt x="104" y="48"/>
                  </a:cubicBezTo>
                  <a:cubicBezTo>
                    <a:pt x="65" y="12"/>
                    <a:pt x="39" y="0"/>
                    <a:pt x="26" y="0"/>
                  </a:cubicBezTo>
                  <a:close/>
                  <a:moveTo>
                    <a:pt x="104" y="48"/>
                  </a:moveTo>
                  <a:lnTo>
                    <a:pt x="104" y="48"/>
                  </a:lnTo>
                  <a:cubicBezTo>
                    <a:pt x="4225" y="2055"/>
                    <a:pt x="4118" y="6739"/>
                    <a:pt x="4671" y="10753"/>
                  </a:cubicBezTo>
                  <a:cubicBezTo>
                    <a:pt x="5340" y="15330"/>
                    <a:pt x="7018" y="19790"/>
                    <a:pt x="9578" y="23689"/>
                  </a:cubicBezTo>
                  <a:cubicBezTo>
                    <a:pt x="10916" y="25589"/>
                    <a:pt x="12477" y="27257"/>
                    <a:pt x="14261" y="28711"/>
                  </a:cubicBezTo>
                  <a:lnTo>
                    <a:pt x="14261" y="26258"/>
                  </a:lnTo>
                  <a:cubicBezTo>
                    <a:pt x="12477" y="24581"/>
                    <a:pt x="11032" y="22689"/>
                    <a:pt x="9801" y="20566"/>
                  </a:cubicBezTo>
                  <a:cubicBezTo>
                    <a:pt x="7464" y="16668"/>
                    <a:pt x="6456" y="12091"/>
                    <a:pt x="5340" y="7631"/>
                  </a:cubicBezTo>
                  <a:cubicBezTo>
                    <a:pt x="4564" y="4508"/>
                    <a:pt x="3333" y="1279"/>
                    <a:pt x="104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6" name="Google Shape;1236;p13"/>
          <p:cNvGrpSpPr/>
          <p:nvPr/>
        </p:nvGrpSpPr>
        <p:grpSpPr>
          <a:xfrm rot="-5400000" flipH="1">
            <a:off x="-794250" y="2742600"/>
            <a:ext cx="3189300" cy="1619850"/>
            <a:chOff x="4185675" y="845125"/>
            <a:chExt cx="3189300" cy="1619850"/>
          </a:xfrm>
        </p:grpSpPr>
        <p:sp>
          <p:nvSpPr>
            <p:cNvPr id="1237" name="Google Shape;1237;p13"/>
            <p:cNvSpPr/>
            <p:nvPr/>
          </p:nvSpPr>
          <p:spPr>
            <a:xfrm>
              <a:off x="4185675" y="845125"/>
              <a:ext cx="3189300" cy="1619850"/>
            </a:xfrm>
            <a:custGeom>
              <a:avLst/>
              <a:gdLst/>
              <a:ahLst/>
              <a:cxnLst/>
              <a:rect l="l" t="t" r="r" b="b"/>
              <a:pathLst>
                <a:path w="127572" h="64794" extrusionOk="0">
                  <a:moveTo>
                    <a:pt x="113336" y="23816"/>
                  </a:moveTo>
                  <a:cubicBezTo>
                    <a:pt x="113349" y="23816"/>
                    <a:pt x="113375" y="23828"/>
                    <a:pt x="113414" y="23864"/>
                  </a:cubicBezTo>
                  <a:cubicBezTo>
                    <a:pt x="113336" y="23864"/>
                    <a:pt x="113311" y="23816"/>
                    <a:pt x="113336" y="23816"/>
                  </a:cubicBezTo>
                  <a:close/>
                  <a:moveTo>
                    <a:pt x="1" y="0"/>
                  </a:moveTo>
                  <a:cubicBezTo>
                    <a:pt x="11578" y="3144"/>
                    <a:pt x="24234" y="3902"/>
                    <a:pt x="36229" y="3902"/>
                  </a:cubicBezTo>
                  <a:cubicBezTo>
                    <a:pt x="39143" y="3902"/>
                    <a:pt x="42018" y="3858"/>
                    <a:pt x="44829" y="3791"/>
                  </a:cubicBezTo>
                  <a:cubicBezTo>
                    <a:pt x="47556" y="3735"/>
                    <a:pt x="50348" y="3599"/>
                    <a:pt x="53102" y="3599"/>
                  </a:cubicBezTo>
                  <a:cubicBezTo>
                    <a:pt x="61161" y="3599"/>
                    <a:pt x="68895" y="4764"/>
                    <a:pt x="73715" y="12489"/>
                  </a:cubicBezTo>
                  <a:cubicBezTo>
                    <a:pt x="78060" y="19403"/>
                    <a:pt x="81967" y="26433"/>
                    <a:pt x="90772" y="28101"/>
                  </a:cubicBezTo>
                  <a:cubicBezTo>
                    <a:pt x="98694" y="29662"/>
                    <a:pt x="106054" y="27325"/>
                    <a:pt x="111184" y="35354"/>
                  </a:cubicBezTo>
                  <a:cubicBezTo>
                    <a:pt x="113075" y="38360"/>
                    <a:pt x="113744" y="41822"/>
                    <a:pt x="114413" y="45274"/>
                  </a:cubicBezTo>
                  <a:cubicBezTo>
                    <a:pt x="115421" y="50520"/>
                    <a:pt x="117651" y="54864"/>
                    <a:pt x="120997" y="58995"/>
                  </a:cubicBezTo>
                  <a:cubicBezTo>
                    <a:pt x="123004" y="61225"/>
                    <a:pt x="125234" y="63232"/>
                    <a:pt x="127571" y="64793"/>
                  </a:cubicBezTo>
                  <a:lnTo>
                    <a:pt x="127571" y="52527"/>
                  </a:lnTo>
                  <a:cubicBezTo>
                    <a:pt x="125787" y="51073"/>
                    <a:pt x="124226" y="49405"/>
                    <a:pt x="122888" y="47505"/>
                  </a:cubicBezTo>
                  <a:cubicBezTo>
                    <a:pt x="120328" y="43606"/>
                    <a:pt x="118650" y="39146"/>
                    <a:pt x="117981" y="34569"/>
                  </a:cubicBezTo>
                  <a:cubicBezTo>
                    <a:pt x="117428" y="30555"/>
                    <a:pt x="117535" y="25871"/>
                    <a:pt x="113414" y="23864"/>
                  </a:cubicBezTo>
                  <a:lnTo>
                    <a:pt x="113414" y="23864"/>
                  </a:lnTo>
                  <a:cubicBezTo>
                    <a:pt x="116643" y="25095"/>
                    <a:pt x="117874" y="28324"/>
                    <a:pt x="118650" y="31447"/>
                  </a:cubicBezTo>
                  <a:cubicBezTo>
                    <a:pt x="119766" y="35907"/>
                    <a:pt x="120774" y="40484"/>
                    <a:pt x="123111" y="44382"/>
                  </a:cubicBezTo>
                  <a:cubicBezTo>
                    <a:pt x="124342" y="46505"/>
                    <a:pt x="125787" y="48397"/>
                    <a:pt x="127571" y="50074"/>
                  </a:cubicBezTo>
                  <a:lnTo>
                    <a:pt x="127571" y="0"/>
                  </a:lnTo>
                  <a:lnTo>
                    <a:pt x="70816" y="0"/>
                  </a:lnTo>
                  <a:cubicBezTo>
                    <a:pt x="72154" y="339"/>
                    <a:pt x="73376" y="669"/>
                    <a:pt x="74714" y="1115"/>
                  </a:cubicBezTo>
                  <a:cubicBezTo>
                    <a:pt x="78399" y="2230"/>
                    <a:pt x="82297" y="3568"/>
                    <a:pt x="85420" y="5915"/>
                  </a:cubicBezTo>
                  <a:cubicBezTo>
                    <a:pt x="87766" y="7699"/>
                    <a:pt x="89211" y="10036"/>
                    <a:pt x="90665" y="12489"/>
                  </a:cubicBezTo>
                  <a:cubicBezTo>
                    <a:pt x="92226" y="15389"/>
                    <a:pt x="93225" y="19180"/>
                    <a:pt x="96571" y="20634"/>
                  </a:cubicBezTo>
                  <a:cubicBezTo>
                    <a:pt x="100701" y="22419"/>
                    <a:pt x="105608" y="22080"/>
                    <a:pt x="109952" y="22749"/>
                  </a:cubicBezTo>
                  <a:cubicBezTo>
                    <a:pt x="110068" y="22749"/>
                    <a:pt x="110068" y="22865"/>
                    <a:pt x="109952" y="22865"/>
                  </a:cubicBezTo>
                  <a:cubicBezTo>
                    <a:pt x="105715" y="22642"/>
                    <a:pt x="101147" y="23195"/>
                    <a:pt x="97017" y="21749"/>
                  </a:cubicBezTo>
                  <a:cubicBezTo>
                    <a:pt x="94118" y="20857"/>
                    <a:pt x="92110" y="18734"/>
                    <a:pt x="90549" y="16174"/>
                  </a:cubicBezTo>
                  <a:cubicBezTo>
                    <a:pt x="88988" y="13498"/>
                    <a:pt x="87543" y="10482"/>
                    <a:pt x="85312" y="8368"/>
                  </a:cubicBezTo>
                  <a:cubicBezTo>
                    <a:pt x="82413" y="5692"/>
                    <a:pt x="78506" y="4237"/>
                    <a:pt x="74714" y="3122"/>
                  </a:cubicBezTo>
                  <a:cubicBezTo>
                    <a:pt x="70254" y="1677"/>
                    <a:pt x="65686" y="785"/>
                    <a:pt x="611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13"/>
            <p:cNvSpPr/>
            <p:nvPr/>
          </p:nvSpPr>
          <p:spPr>
            <a:xfrm>
              <a:off x="5713400" y="845125"/>
              <a:ext cx="1224000" cy="579875"/>
            </a:xfrm>
            <a:custGeom>
              <a:avLst/>
              <a:gdLst/>
              <a:ahLst/>
              <a:cxnLst/>
              <a:rect l="l" t="t" r="r" b="b"/>
              <a:pathLst>
                <a:path w="48960" h="23195" extrusionOk="0">
                  <a:moveTo>
                    <a:pt x="1" y="0"/>
                  </a:moveTo>
                  <a:cubicBezTo>
                    <a:pt x="4577" y="785"/>
                    <a:pt x="9145" y="1677"/>
                    <a:pt x="13605" y="3122"/>
                  </a:cubicBezTo>
                  <a:cubicBezTo>
                    <a:pt x="17397" y="4237"/>
                    <a:pt x="21304" y="5692"/>
                    <a:pt x="24203" y="8368"/>
                  </a:cubicBezTo>
                  <a:cubicBezTo>
                    <a:pt x="26434" y="10482"/>
                    <a:pt x="27879" y="13498"/>
                    <a:pt x="29440" y="16174"/>
                  </a:cubicBezTo>
                  <a:cubicBezTo>
                    <a:pt x="31001" y="18734"/>
                    <a:pt x="33009" y="20857"/>
                    <a:pt x="35908" y="21749"/>
                  </a:cubicBezTo>
                  <a:cubicBezTo>
                    <a:pt x="40038" y="23195"/>
                    <a:pt x="44606" y="22642"/>
                    <a:pt x="48843" y="22865"/>
                  </a:cubicBezTo>
                  <a:cubicBezTo>
                    <a:pt x="48959" y="22865"/>
                    <a:pt x="48959" y="22749"/>
                    <a:pt x="48843" y="22749"/>
                  </a:cubicBezTo>
                  <a:cubicBezTo>
                    <a:pt x="44499" y="22080"/>
                    <a:pt x="39592" y="22419"/>
                    <a:pt x="35462" y="20634"/>
                  </a:cubicBezTo>
                  <a:cubicBezTo>
                    <a:pt x="32116" y="19180"/>
                    <a:pt x="31117" y="15389"/>
                    <a:pt x="29556" y="12489"/>
                  </a:cubicBezTo>
                  <a:cubicBezTo>
                    <a:pt x="28102" y="10036"/>
                    <a:pt x="26657" y="7699"/>
                    <a:pt x="24311" y="5915"/>
                  </a:cubicBezTo>
                  <a:cubicBezTo>
                    <a:pt x="21188" y="3568"/>
                    <a:pt x="17290" y="2230"/>
                    <a:pt x="13605" y="1115"/>
                  </a:cubicBezTo>
                  <a:cubicBezTo>
                    <a:pt x="12267" y="669"/>
                    <a:pt x="11045" y="339"/>
                    <a:pt x="9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3"/>
            <p:cNvSpPr/>
            <p:nvPr/>
          </p:nvSpPr>
          <p:spPr>
            <a:xfrm>
              <a:off x="7018425" y="1440525"/>
              <a:ext cx="356550" cy="717800"/>
            </a:xfrm>
            <a:custGeom>
              <a:avLst/>
              <a:gdLst/>
              <a:ahLst/>
              <a:cxnLst/>
              <a:rect l="l" t="t" r="r" b="b"/>
              <a:pathLst>
                <a:path w="14262" h="28712" extrusionOk="0">
                  <a:moveTo>
                    <a:pt x="26" y="0"/>
                  </a:moveTo>
                  <a:cubicBezTo>
                    <a:pt x="1" y="0"/>
                    <a:pt x="26" y="48"/>
                    <a:pt x="104" y="48"/>
                  </a:cubicBezTo>
                  <a:cubicBezTo>
                    <a:pt x="65" y="12"/>
                    <a:pt x="39" y="0"/>
                    <a:pt x="26" y="0"/>
                  </a:cubicBezTo>
                  <a:close/>
                  <a:moveTo>
                    <a:pt x="104" y="48"/>
                  </a:moveTo>
                  <a:lnTo>
                    <a:pt x="104" y="48"/>
                  </a:lnTo>
                  <a:cubicBezTo>
                    <a:pt x="4225" y="2055"/>
                    <a:pt x="4118" y="6739"/>
                    <a:pt x="4671" y="10753"/>
                  </a:cubicBezTo>
                  <a:cubicBezTo>
                    <a:pt x="5340" y="15330"/>
                    <a:pt x="7018" y="19790"/>
                    <a:pt x="9578" y="23689"/>
                  </a:cubicBezTo>
                  <a:cubicBezTo>
                    <a:pt x="10916" y="25589"/>
                    <a:pt x="12477" y="27257"/>
                    <a:pt x="14261" y="28711"/>
                  </a:cubicBezTo>
                  <a:lnTo>
                    <a:pt x="14261" y="26258"/>
                  </a:lnTo>
                  <a:cubicBezTo>
                    <a:pt x="12477" y="24581"/>
                    <a:pt x="11032" y="22689"/>
                    <a:pt x="9801" y="20566"/>
                  </a:cubicBezTo>
                  <a:cubicBezTo>
                    <a:pt x="7464" y="16668"/>
                    <a:pt x="6456" y="12091"/>
                    <a:pt x="5340" y="7631"/>
                  </a:cubicBezTo>
                  <a:cubicBezTo>
                    <a:pt x="4564" y="4508"/>
                    <a:pt x="3333" y="1279"/>
                    <a:pt x="104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0" name="Google Shape;1240;p13"/>
          <p:cNvSpPr txBox="1">
            <a:spLocks noGrp="1"/>
          </p:cNvSpPr>
          <p:nvPr>
            <p:ph type="subTitle" idx="1"/>
          </p:nvPr>
        </p:nvSpPr>
        <p:spPr>
          <a:xfrm>
            <a:off x="1923800" y="1654019"/>
            <a:ext cx="24801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1" name="Google Shape;1241;p13"/>
          <p:cNvSpPr txBox="1">
            <a:spLocks noGrp="1"/>
          </p:cNvSpPr>
          <p:nvPr>
            <p:ph type="subTitle" idx="2"/>
          </p:nvPr>
        </p:nvSpPr>
        <p:spPr>
          <a:xfrm>
            <a:off x="1923800" y="2000694"/>
            <a:ext cx="2480100" cy="5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2" name="Google Shape;1242;p13"/>
          <p:cNvSpPr txBox="1">
            <a:spLocks noGrp="1"/>
          </p:cNvSpPr>
          <p:nvPr>
            <p:ph type="title" hasCustomPrompt="1"/>
          </p:nvPr>
        </p:nvSpPr>
        <p:spPr>
          <a:xfrm>
            <a:off x="1923800" y="1260269"/>
            <a:ext cx="774900" cy="44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43" name="Google Shape;1243;p13"/>
          <p:cNvSpPr txBox="1">
            <a:spLocks noGrp="1"/>
          </p:cNvSpPr>
          <p:nvPr>
            <p:ph type="subTitle" idx="3"/>
          </p:nvPr>
        </p:nvSpPr>
        <p:spPr>
          <a:xfrm>
            <a:off x="1923800" y="3276219"/>
            <a:ext cx="24801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4" name="Google Shape;1244;p13"/>
          <p:cNvSpPr txBox="1">
            <a:spLocks noGrp="1"/>
          </p:cNvSpPr>
          <p:nvPr>
            <p:ph type="subTitle" idx="4"/>
          </p:nvPr>
        </p:nvSpPr>
        <p:spPr>
          <a:xfrm>
            <a:off x="1923800" y="3622894"/>
            <a:ext cx="2480100" cy="5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5" name="Google Shape;1245;p13"/>
          <p:cNvSpPr txBox="1">
            <a:spLocks noGrp="1"/>
          </p:cNvSpPr>
          <p:nvPr>
            <p:ph type="title" idx="5" hasCustomPrompt="1"/>
          </p:nvPr>
        </p:nvSpPr>
        <p:spPr>
          <a:xfrm>
            <a:off x="1923800" y="2882469"/>
            <a:ext cx="774900" cy="44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46" name="Google Shape;1246;p13"/>
          <p:cNvSpPr txBox="1">
            <a:spLocks noGrp="1"/>
          </p:cNvSpPr>
          <p:nvPr>
            <p:ph type="subTitle" idx="6"/>
          </p:nvPr>
        </p:nvSpPr>
        <p:spPr>
          <a:xfrm>
            <a:off x="4740100" y="1654019"/>
            <a:ext cx="24801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7" name="Google Shape;1247;p13"/>
          <p:cNvSpPr txBox="1">
            <a:spLocks noGrp="1"/>
          </p:cNvSpPr>
          <p:nvPr>
            <p:ph type="subTitle" idx="7"/>
          </p:nvPr>
        </p:nvSpPr>
        <p:spPr>
          <a:xfrm>
            <a:off x="4740100" y="2000694"/>
            <a:ext cx="2480100" cy="5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8" name="Google Shape;1248;p13"/>
          <p:cNvSpPr txBox="1">
            <a:spLocks noGrp="1"/>
          </p:cNvSpPr>
          <p:nvPr>
            <p:ph type="title" idx="8" hasCustomPrompt="1"/>
          </p:nvPr>
        </p:nvSpPr>
        <p:spPr>
          <a:xfrm>
            <a:off x="4821226" y="1260269"/>
            <a:ext cx="774900" cy="44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49" name="Google Shape;1249;p13"/>
          <p:cNvSpPr txBox="1">
            <a:spLocks noGrp="1"/>
          </p:cNvSpPr>
          <p:nvPr>
            <p:ph type="subTitle" idx="9"/>
          </p:nvPr>
        </p:nvSpPr>
        <p:spPr>
          <a:xfrm>
            <a:off x="4740100" y="3276219"/>
            <a:ext cx="2480100" cy="4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6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0" name="Google Shape;1250;p13"/>
          <p:cNvSpPr txBox="1">
            <a:spLocks noGrp="1"/>
          </p:cNvSpPr>
          <p:nvPr>
            <p:ph type="subTitle" idx="13"/>
          </p:nvPr>
        </p:nvSpPr>
        <p:spPr>
          <a:xfrm>
            <a:off x="4740100" y="3622894"/>
            <a:ext cx="2480100" cy="5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1" name="Google Shape;1251;p13"/>
          <p:cNvSpPr txBox="1">
            <a:spLocks noGrp="1"/>
          </p:cNvSpPr>
          <p:nvPr>
            <p:ph type="title" idx="14" hasCustomPrompt="1"/>
          </p:nvPr>
        </p:nvSpPr>
        <p:spPr>
          <a:xfrm>
            <a:off x="4821226" y="2882469"/>
            <a:ext cx="774900" cy="44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2" name="Google Shape;1252;p13"/>
          <p:cNvSpPr txBox="1">
            <a:spLocks noGrp="1"/>
          </p:cNvSpPr>
          <p:nvPr>
            <p:ph type="title" idx="15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253" name="Google Shape;1253;p13"/>
          <p:cNvGrpSpPr/>
          <p:nvPr/>
        </p:nvGrpSpPr>
        <p:grpSpPr>
          <a:xfrm rot="10800000">
            <a:off x="5303899" y="8"/>
            <a:ext cx="3840097" cy="2558635"/>
            <a:chOff x="235225" y="2771600"/>
            <a:chExt cx="3133750" cy="2088000"/>
          </a:xfrm>
        </p:grpSpPr>
        <p:sp>
          <p:nvSpPr>
            <p:cNvPr id="1254" name="Google Shape;1254;p13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3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13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13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13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9" name="Google Shape;1259;p13"/>
          <p:cNvGrpSpPr/>
          <p:nvPr/>
        </p:nvGrpSpPr>
        <p:grpSpPr>
          <a:xfrm rot="-5400000">
            <a:off x="-1007424" y="2861265"/>
            <a:ext cx="3277907" cy="1263055"/>
            <a:chOff x="1766764" y="-4125385"/>
            <a:chExt cx="3277907" cy="1263055"/>
          </a:xfrm>
        </p:grpSpPr>
        <p:sp>
          <p:nvSpPr>
            <p:cNvPr id="1260" name="Google Shape;1260;p13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13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13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13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13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13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13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3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3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3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3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3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13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13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13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13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13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13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13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3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3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3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3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3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3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3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6" name="Google Shape;1286;p13"/>
          <p:cNvGrpSpPr/>
          <p:nvPr/>
        </p:nvGrpSpPr>
        <p:grpSpPr>
          <a:xfrm rot="5400000">
            <a:off x="6873526" y="1007428"/>
            <a:ext cx="3277907" cy="1263055"/>
            <a:chOff x="1766764" y="-4125385"/>
            <a:chExt cx="3277907" cy="1263055"/>
          </a:xfrm>
        </p:grpSpPr>
        <p:sp>
          <p:nvSpPr>
            <p:cNvPr id="1287" name="Google Shape;1287;p13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3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3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3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3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3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3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3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13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13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3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3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3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3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3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3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3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13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13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3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3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3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3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3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3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3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3" name="Google Shape;1313;p13"/>
          <p:cNvGrpSpPr/>
          <p:nvPr/>
        </p:nvGrpSpPr>
        <p:grpSpPr>
          <a:xfrm>
            <a:off x="39701" y="-10"/>
            <a:ext cx="3277907" cy="1263055"/>
            <a:chOff x="1766764" y="-4125385"/>
            <a:chExt cx="3277907" cy="1263055"/>
          </a:xfrm>
        </p:grpSpPr>
        <p:sp>
          <p:nvSpPr>
            <p:cNvPr id="1314" name="Google Shape;1314;p13"/>
            <p:cNvSpPr/>
            <p:nvPr/>
          </p:nvSpPr>
          <p:spPr>
            <a:xfrm rot="5400000" flipH="1">
              <a:off x="3734649" y="-3464435"/>
              <a:ext cx="35256" cy="35341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3"/>
            <p:cNvSpPr/>
            <p:nvPr/>
          </p:nvSpPr>
          <p:spPr>
            <a:xfrm rot="5400000" flipH="1">
              <a:off x="3972439" y="-3543867"/>
              <a:ext cx="61889" cy="61889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3"/>
            <p:cNvSpPr/>
            <p:nvPr/>
          </p:nvSpPr>
          <p:spPr>
            <a:xfrm rot="5400000" flipH="1">
              <a:off x="3457037" y="-3941748"/>
              <a:ext cx="47008" cy="43965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3"/>
            <p:cNvSpPr/>
            <p:nvPr/>
          </p:nvSpPr>
          <p:spPr>
            <a:xfrm rot="5400000" flipH="1">
              <a:off x="3078095" y="-4068062"/>
              <a:ext cx="20545" cy="17670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3"/>
            <p:cNvSpPr/>
            <p:nvPr/>
          </p:nvSpPr>
          <p:spPr>
            <a:xfrm rot="5400000" flipH="1">
              <a:off x="2818238" y="-3852170"/>
              <a:ext cx="26379" cy="26463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13"/>
            <p:cNvSpPr/>
            <p:nvPr/>
          </p:nvSpPr>
          <p:spPr>
            <a:xfrm rot="5400000" flipH="1">
              <a:off x="3229308" y="-3026817"/>
              <a:ext cx="26632" cy="26379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13"/>
            <p:cNvSpPr/>
            <p:nvPr/>
          </p:nvSpPr>
          <p:spPr>
            <a:xfrm rot="5400000" flipH="1">
              <a:off x="2706594" y="-4125385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13"/>
            <p:cNvSpPr/>
            <p:nvPr/>
          </p:nvSpPr>
          <p:spPr>
            <a:xfrm rot="5400000" flipH="1">
              <a:off x="4012007" y="-4076855"/>
              <a:ext cx="38385" cy="35341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13"/>
            <p:cNvSpPr/>
            <p:nvPr/>
          </p:nvSpPr>
          <p:spPr>
            <a:xfrm rot="5400000" flipH="1">
              <a:off x="4369051" y="-3485107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3"/>
            <p:cNvSpPr/>
            <p:nvPr/>
          </p:nvSpPr>
          <p:spPr>
            <a:xfrm rot="5400000" flipH="1">
              <a:off x="4346942" y="-3762549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3"/>
            <p:cNvSpPr/>
            <p:nvPr/>
          </p:nvSpPr>
          <p:spPr>
            <a:xfrm rot="5400000" flipH="1">
              <a:off x="4531974" y="-4032974"/>
              <a:ext cx="53011" cy="5605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3"/>
            <p:cNvSpPr/>
            <p:nvPr/>
          </p:nvSpPr>
          <p:spPr>
            <a:xfrm rot="5400000" flipH="1">
              <a:off x="4668645" y="-3229477"/>
              <a:ext cx="43965" cy="44049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3"/>
            <p:cNvSpPr/>
            <p:nvPr/>
          </p:nvSpPr>
          <p:spPr>
            <a:xfrm rot="5400000" flipH="1">
              <a:off x="4698194" y="-3352874"/>
              <a:ext cx="104163" cy="89789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3"/>
            <p:cNvSpPr/>
            <p:nvPr/>
          </p:nvSpPr>
          <p:spPr>
            <a:xfrm rot="5400000" flipH="1">
              <a:off x="4042064" y="-3732197"/>
              <a:ext cx="76431" cy="71612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13"/>
            <p:cNvSpPr/>
            <p:nvPr/>
          </p:nvSpPr>
          <p:spPr>
            <a:xfrm rot="5400000" flipH="1">
              <a:off x="2973130" y="-3046686"/>
              <a:ext cx="79475" cy="72119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13"/>
            <p:cNvSpPr/>
            <p:nvPr/>
          </p:nvSpPr>
          <p:spPr>
            <a:xfrm rot="5400000" flipH="1">
              <a:off x="3989475" y="-3650270"/>
              <a:ext cx="44049" cy="39737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3"/>
            <p:cNvSpPr/>
            <p:nvPr/>
          </p:nvSpPr>
          <p:spPr>
            <a:xfrm rot="5400000" flipH="1">
              <a:off x="1766721" y="-3423260"/>
              <a:ext cx="35341" cy="35256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3"/>
            <p:cNvSpPr/>
            <p:nvPr/>
          </p:nvSpPr>
          <p:spPr>
            <a:xfrm rot="5400000" flipH="1">
              <a:off x="1810644" y="-2976892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13"/>
            <p:cNvSpPr/>
            <p:nvPr/>
          </p:nvSpPr>
          <p:spPr>
            <a:xfrm rot="5400000" flipH="1">
              <a:off x="1904195" y="-3502735"/>
              <a:ext cx="41175" cy="41259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13"/>
            <p:cNvSpPr/>
            <p:nvPr/>
          </p:nvSpPr>
          <p:spPr>
            <a:xfrm rot="5400000" flipH="1">
              <a:off x="2001763" y="-3363062"/>
              <a:ext cx="43965" cy="41006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13"/>
            <p:cNvSpPr/>
            <p:nvPr/>
          </p:nvSpPr>
          <p:spPr>
            <a:xfrm rot="5400000" flipH="1">
              <a:off x="4253897" y="-3773667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13"/>
            <p:cNvSpPr/>
            <p:nvPr/>
          </p:nvSpPr>
          <p:spPr>
            <a:xfrm rot="5400000" flipH="1">
              <a:off x="5027000" y="-2888709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13"/>
            <p:cNvSpPr/>
            <p:nvPr/>
          </p:nvSpPr>
          <p:spPr>
            <a:xfrm rot="5400000" flipH="1">
              <a:off x="3036836" y="-2904604"/>
              <a:ext cx="44049" cy="40498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3"/>
            <p:cNvSpPr/>
            <p:nvPr/>
          </p:nvSpPr>
          <p:spPr>
            <a:xfrm rot="5400000" flipH="1">
              <a:off x="3579842" y="-4009259"/>
              <a:ext cx="44049" cy="4109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13"/>
            <p:cNvSpPr/>
            <p:nvPr/>
          </p:nvSpPr>
          <p:spPr>
            <a:xfrm rot="5400000" flipH="1">
              <a:off x="2893951" y="-2988559"/>
              <a:ext cx="41259" cy="4109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13"/>
            <p:cNvSpPr/>
            <p:nvPr/>
          </p:nvSpPr>
          <p:spPr>
            <a:xfrm rot="5400000" flipH="1">
              <a:off x="3149453" y="-3985121"/>
              <a:ext cx="44049" cy="39822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11">
    <p:spTree>
      <p:nvGrpSpPr>
        <p:cNvPr id="1" name="Shape 2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Google Shape;2061;p22"/>
          <p:cNvSpPr txBox="1">
            <a:spLocks noGrp="1"/>
          </p:cNvSpPr>
          <p:nvPr>
            <p:ph type="title"/>
          </p:nvPr>
        </p:nvSpPr>
        <p:spPr>
          <a:xfrm>
            <a:off x="720000" y="1701825"/>
            <a:ext cx="385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jari"/>
              <a:buNone/>
              <a:defRPr sz="1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anjari"/>
              <a:buNone/>
              <a:defRPr sz="3500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  <p:sp>
        <p:nvSpPr>
          <p:cNvPr id="2062" name="Google Shape;2062;p22"/>
          <p:cNvSpPr txBox="1">
            <a:spLocks noGrp="1"/>
          </p:cNvSpPr>
          <p:nvPr>
            <p:ph type="title" idx="2" hasCustomPrompt="1"/>
          </p:nvPr>
        </p:nvSpPr>
        <p:spPr>
          <a:xfrm>
            <a:off x="713125" y="1371275"/>
            <a:ext cx="3858300" cy="2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063" name="Google Shape;2063;p22"/>
          <p:cNvSpPr txBox="1">
            <a:spLocks noGrp="1"/>
          </p:cNvSpPr>
          <p:nvPr>
            <p:ph type="subTitle" idx="1"/>
          </p:nvPr>
        </p:nvSpPr>
        <p:spPr>
          <a:xfrm>
            <a:off x="4571999" y="1701825"/>
            <a:ext cx="385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64" name="Google Shape;2064;p22"/>
          <p:cNvSpPr txBox="1">
            <a:spLocks noGrp="1"/>
          </p:cNvSpPr>
          <p:nvPr>
            <p:ph type="title" idx="3" hasCustomPrompt="1"/>
          </p:nvPr>
        </p:nvSpPr>
        <p:spPr>
          <a:xfrm>
            <a:off x="4571999" y="1371275"/>
            <a:ext cx="3858300" cy="2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065" name="Google Shape;2065;p22"/>
          <p:cNvSpPr txBox="1">
            <a:spLocks noGrp="1"/>
          </p:cNvSpPr>
          <p:nvPr>
            <p:ph type="subTitle" idx="4"/>
          </p:nvPr>
        </p:nvSpPr>
        <p:spPr>
          <a:xfrm>
            <a:off x="2642550" y="3468706"/>
            <a:ext cx="3858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66" name="Google Shape;2066;p22"/>
          <p:cNvSpPr txBox="1">
            <a:spLocks noGrp="1"/>
          </p:cNvSpPr>
          <p:nvPr>
            <p:ph type="title" idx="5" hasCustomPrompt="1"/>
          </p:nvPr>
        </p:nvSpPr>
        <p:spPr>
          <a:xfrm>
            <a:off x="2327100" y="3019100"/>
            <a:ext cx="4489800" cy="2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Font typeface="Staatliches"/>
              <a:buNone/>
              <a:defRPr sz="2500"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r>
              <a:t>xx%</a:t>
            </a:r>
          </a:p>
        </p:txBody>
      </p:sp>
      <p:sp>
        <p:nvSpPr>
          <p:cNvPr id="2067" name="Google Shape;2067;p22"/>
          <p:cNvSpPr/>
          <p:nvPr/>
        </p:nvSpPr>
        <p:spPr>
          <a:xfrm rot="10800000">
            <a:off x="-26" y="5"/>
            <a:ext cx="2038372" cy="1475619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8" name="Google Shape;2068;p22"/>
          <p:cNvSpPr/>
          <p:nvPr/>
        </p:nvSpPr>
        <p:spPr>
          <a:xfrm flipH="1">
            <a:off x="13729" y="0"/>
            <a:ext cx="1398984" cy="543375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9" name="Google Shape;2069;p22"/>
          <p:cNvSpPr/>
          <p:nvPr/>
        </p:nvSpPr>
        <p:spPr>
          <a:xfrm>
            <a:off x="5905501" y="2793747"/>
            <a:ext cx="3245871" cy="2349753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0" name="Google Shape;2070;p22"/>
          <p:cNvSpPr/>
          <p:nvPr/>
        </p:nvSpPr>
        <p:spPr>
          <a:xfrm>
            <a:off x="7545725" y="4003000"/>
            <a:ext cx="1605658" cy="1140492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1" name="Google Shape;2071;p22"/>
          <p:cNvSpPr/>
          <p:nvPr/>
        </p:nvSpPr>
        <p:spPr>
          <a:xfrm rot="-5400000">
            <a:off x="7242794" y="327957"/>
            <a:ext cx="2223230" cy="1579186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2" name="Google Shape;2072;p22"/>
          <p:cNvSpPr/>
          <p:nvPr/>
        </p:nvSpPr>
        <p:spPr>
          <a:xfrm rot="10800000" flipH="1">
            <a:off x="-13316" y="3126092"/>
            <a:ext cx="3025768" cy="2023351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3" name="Google Shape;2073;p22"/>
          <p:cNvSpPr/>
          <p:nvPr/>
        </p:nvSpPr>
        <p:spPr>
          <a:xfrm rot="10800000">
            <a:off x="-13308" y="4132062"/>
            <a:ext cx="2619371" cy="1017382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74" name="Google Shape;2074;p22"/>
          <p:cNvGrpSpPr/>
          <p:nvPr/>
        </p:nvGrpSpPr>
        <p:grpSpPr>
          <a:xfrm rot="10800000">
            <a:off x="5290591" y="0"/>
            <a:ext cx="3840097" cy="2558635"/>
            <a:chOff x="235225" y="2771600"/>
            <a:chExt cx="3133750" cy="2088000"/>
          </a:xfrm>
        </p:grpSpPr>
        <p:sp>
          <p:nvSpPr>
            <p:cNvPr id="2075" name="Google Shape;2075;p22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22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22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22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22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0" name="Google Shape;2080;p22"/>
          <p:cNvGrpSpPr/>
          <p:nvPr/>
        </p:nvGrpSpPr>
        <p:grpSpPr>
          <a:xfrm>
            <a:off x="-2" y="9"/>
            <a:ext cx="3985907" cy="3918269"/>
            <a:chOff x="2524675" y="238075"/>
            <a:chExt cx="1178600" cy="1158600"/>
          </a:xfrm>
        </p:grpSpPr>
        <p:sp>
          <p:nvSpPr>
            <p:cNvPr id="2081" name="Google Shape;2081;p22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22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22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22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22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22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22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22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22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22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22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22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22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22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22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22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22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22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22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22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22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22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22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22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22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22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22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22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22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22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22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22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22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22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22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22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22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22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22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22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22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22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22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22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22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22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22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22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22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22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22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22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22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22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5" name="Google Shape;2135;p22"/>
          <p:cNvGrpSpPr/>
          <p:nvPr/>
        </p:nvGrpSpPr>
        <p:grpSpPr>
          <a:xfrm>
            <a:off x="5212442" y="3609126"/>
            <a:ext cx="3918269" cy="1521517"/>
            <a:chOff x="1302767" y="-2641999"/>
            <a:chExt cx="3918269" cy="1521517"/>
          </a:xfrm>
        </p:grpSpPr>
        <p:sp>
          <p:nvSpPr>
            <p:cNvPr id="2136" name="Google Shape;2136;p22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22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22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22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22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22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22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22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22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22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22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22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22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9" name="Google Shape;2149;p22"/>
          <p:cNvGrpSpPr/>
          <p:nvPr/>
        </p:nvGrpSpPr>
        <p:grpSpPr>
          <a:xfrm>
            <a:off x="5212442" y="5926"/>
            <a:ext cx="3918269" cy="1521517"/>
            <a:chOff x="1302767" y="-2641999"/>
            <a:chExt cx="3918269" cy="1521517"/>
          </a:xfrm>
        </p:grpSpPr>
        <p:sp>
          <p:nvSpPr>
            <p:cNvPr id="2150" name="Google Shape;2150;p22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22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22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22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22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22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22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22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22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22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22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22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22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3" name="Google Shape;2163;p22"/>
          <p:cNvSpPr/>
          <p:nvPr/>
        </p:nvSpPr>
        <p:spPr>
          <a:xfrm flipH="1">
            <a:off x="-13314" y="4415703"/>
            <a:ext cx="1716064" cy="727104"/>
          </a:xfrm>
          <a:custGeom>
            <a:avLst/>
            <a:gdLst/>
            <a:ahLst/>
            <a:cxnLst/>
            <a:rect l="l" t="t" r="r" b="b"/>
            <a:pathLst>
              <a:path w="15176" h="6430" extrusionOk="0">
                <a:moveTo>
                  <a:pt x="14851" y="1"/>
                </a:moveTo>
                <a:cubicBezTo>
                  <a:pt x="13065" y="1"/>
                  <a:pt x="13747" y="3704"/>
                  <a:pt x="11309" y="3704"/>
                </a:cubicBezTo>
                <a:cubicBezTo>
                  <a:pt x="10789" y="3704"/>
                  <a:pt x="10127" y="3536"/>
                  <a:pt x="9270" y="3128"/>
                </a:cubicBezTo>
                <a:cubicBezTo>
                  <a:pt x="8066" y="2566"/>
                  <a:pt x="6609" y="2262"/>
                  <a:pt x="5236" y="2262"/>
                </a:cubicBezTo>
                <a:cubicBezTo>
                  <a:pt x="2446" y="2262"/>
                  <a:pt x="1" y="3518"/>
                  <a:pt x="724" y="6429"/>
                </a:cubicBezTo>
                <a:lnTo>
                  <a:pt x="15175" y="6429"/>
                </a:lnTo>
                <a:lnTo>
                  <a:pt x="15175" y="37"/>
                </a:lnTo>
                <a:cubicBezTo>
                  <a:pt x="15059" y="13"/>
                  <a:pt x="14951" y="1"/>
                  <a:pt x="148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64" name="Google Shape;2164;p22"/>
          <p:cNvGrpSpPr/>
          <p:nvPr/>
        </p:nvGrpSpPr>
        <p:grpSpPr>
          <a:xfrm rot="-5400000">
            <a:off x="5178623" y="1191409"/>
            <a:ext cx="3985907" cy="3918269"/>
            <a:chOff x="2524675" y="238075"/>
            <a:chExt cx="1178600" cy="1158600"/>
          </a:xfrm>
        </p:grpSpPr>
        <p:sp>
          <p:nvSpPr>
            <p:cNvPr id="2165" name="Google Shape;2165;p22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22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22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22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22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22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22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22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22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22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22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22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22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22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22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22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22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22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22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22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22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22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22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22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22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22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22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22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22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22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22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22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22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22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22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22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22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22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22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22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22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22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22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22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22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22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22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22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22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22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22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22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22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22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CUSTOM_15">
    <p:spTree>
      <p:nvGrpSpPr>
        <p:cNvPr id="1" name="Shape 2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6" name="Google Shape;2526;p2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527" name="Google Shape;2527;p26"/>
          <p:cNvSpPr txBox="1">
            <a:spLocks noGrp="1"/>
          </p:cNvSpPr>
          <p:nvPr>
            <p:ph type="body" idx="1"/>
          </p:nvPr>
        </p:nvSpPr>
        <p:spPr>
          <a:xfrm>
            <a:off x="1890750" y="3027963"/>
            <a:ext cx="5362500" cy="64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500"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28" name="Google Shape;2528;p26"/>
          <p:cNvSpPr/>
          <p:nvPr/>
        </p:nvSpPr>
        <p:spPr>
          <a:xfrm flipH="1">
            <a:off x="6722555" y="0"/>
            <a:ext cx="2421450" cy="1619240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rgbClr val="35B1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9" name="Google Shape;2529;p26"/>
          <p:cNvSpPr/>
          <p:nvPr/>
        </p:nvSpPr>
        <p:spPr>
          <a:xfrm rot="10800000" flipH="1">
            <a:off x="7105633" y="5"/>
            <a:ext cx="2038372" cy="1475619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rgbClr val="51BF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0" name="Google Shape;2530;p26"/>
          <p:cNvSpPr/>
          <p:nvPr/>
        </p:nvSpPr>
        <p:spPr>
          <a:xfrm>
            <a:off x="7731266" y="0"/>
            <a:ext cx="1398984" cy="543375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rgbClr val="35B1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1" name="Google Shape;2531;p26"/>
          <p:cNvGrpSpPr/>
          <p:nvPr/>
        </p:nvGrpSpPr>
        <p:grpSpPr>
          <a:xfrm rot="10800000" flipH="1">
            <a:off x="-16" y="8"/>
            <a:ext cx="3840097" cy="2558635"/>
            <a:chOff x="235225" y="2771600"/>
            <a:chExt cx="3133750" cy="2088000"/>
          </a:xfrm>
        </p:grpSpPr>
        <p:sp>
          <p:nvSpPr>
            <p:cNvPr id="2532" name="Google Shape;2532;p26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26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26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rgbClr val="51BF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26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rgbClr val="35B1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26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7" name="Google Shape;2537;p26"/>
          <p:cNvGrpSpPr/>
          <p:nvPr/>
        </p:nvGrpSpPr>
        <p:grpSpPr>
          <a:xfrm flipH="1">
            <a:off x="5158074" y="9"/>
            <a:ext cx="3985907" cy="3918269"/>
            <a:chOff x="2524675" y="238075"/>
            <a:chExt cx="1178600" cy="1158600"/>
          </a:xfrm>
        </p:grpSpPr>
        <p:sp>
          <p:nvSpPr>
            <p:cNvPr id="2538" name="Google Shape;2538;p26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26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26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Google Shape;2541;p26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26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26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p26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26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26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26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p26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p26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26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26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26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26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26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26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26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26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26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26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26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26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26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Google Shape;2563;p26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Google Shape;2564;p26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26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26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26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26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26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26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26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26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26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26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26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26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26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26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26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26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26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26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26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26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26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26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26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26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26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26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26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2" name="Google Shape;2592;p26"/>
          <p:cNvGrpSpPr/>
          <p:nvPr/>
        </p:nvGrpSpPr>
        <p:grpSpPr>
          <a:xfrm flipH="1">
            <a:off x="-26" y="1231184"/>
            <a:ext cx="3985907" cy="3918269"/>
            <a:chOff x="2524675" y="238075"/>
            <a:chExt cx="1178600" cy="1158600"/>
          </a:xfrm>
        </p:grpSpPr>
        <p:sp>
          <p:nvSpPr>
            <p:cNvPr id="2593" name="Google Shape;2593;p26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26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26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26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26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26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26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26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26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26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26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26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26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26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26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26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26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26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26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26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26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26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26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26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26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26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26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26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26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26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26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26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26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26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26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26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26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26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26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26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26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26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26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26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26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26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26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26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26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26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26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26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26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26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rgbClr val="70CB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spTree>
      <p:nvGrpSpPr>
        <p:cNvPr id="1" name="Shape 2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8" name="Google Shape;2648;p27"/>
          <p:cNvSpPr/>
          <p:nvPr/>
        </p:nvSpPr>
        <p:spPr>
          <a:xfrm rot="10800000">
            <a:off x="-26" y="5"/>
            <a:ext cx="2038372" cy="1475619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9" name="Google Shape;2649;p27"/>
          <p:cNvSpPr/>
          <p:nvPr/>
        </p:nvSpPr>
        <p:spPr>
          <a:xfrm flipH="1">
            <a:off x="13729" y="0"/>
            <a:ext cx="1398984" cy="543375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0" name="Google Shape;2650;p27"/>
          <p:cNvSpPr/>
          <p:nvPr/>
        </p:nvSpPr>
        <p:spPr>
          <a:xfrm>
            <a:off x="5905501" y="2793747"/>
            <a:ext cx="3245871" cy="2349753"/>
          </a:xfrm>
          <a:custGeom>
            <a:avLst/>
            <a:gdLst/>
            <a:ahLst/>
            <a:cxnLst/>
            <a:rect l="l" t="t" r="r" b="b"/>
            <a:pathLst>
              <a:path w="26333" h="19063" extrusionOk="0">
                <a:moveTo>
                  <a:pt x="25412" y="1"/>
                </a:moveTo>
                <a:cubicBezTo>
                  <a:pt x="22359" y="1"/>
                  <a:pt x="24734" y="5340"/>
                  <a:pt x="22109" y="5340"/>
                </a:cubicBezTo>
                <a:cubicBezTo>
                  <a:pt x="21690" y="5340"/>
                  <a:pt x="21144" y="5204"/>
                  <a:pt x="20427" y="4888"/>
                </a:cubicBezTo>
                <a:cubicBezTo>
                  <a:pt x="20150" y="4767"/>
                  <a:pt x="19905" y="4714"/>
                  <a:pt x="19685" y="4714"/>
                </a:cubicBezTo>
                <a:cubicBezTo>
                  <a:pt x="17927" y="4714"/>
                  <a:pt x="17797" y="8159"/>
                  <a:pt x="15642" y="8159"/>
                </a:cubicBezTo>
                <a:cubicBezTo>
                  <a:pt x="15202" y="8159"/>
                  <a:pt x="14676" y="8015"/>
                  <a:pt x="14035" y="7667"/>
                </a:cubicBezTo>
                <a:cubicBezTo>
                  <a:pt x="13530" y="7403"/>
                  <a:pt x="13035" y="7288"/>
                  <a:pt x="12567" y="7288"/>
                </a:cubicBezTo>
                <a:cubicBezTo>
                  <a:pt x="11003" y="7288"/>
                  <a:pt x="9742" y="8571"/>
                  <a:pt x="9449" y="9855"/>
                </a:cubicBezTo>
                <a:cubicBezTo>
                  <a:pt x="8824" y="12425"/>
                  <a:pt x="7573" y="14510"/>
                  <a:pt x="6287" y="14649"/>
                </a:cubicBezTo>
                <a:cubicBezTo>
                  <a:pt x="2813" y="15032"/>
                  <a:pt x="0" y="15830"/>
                  <a:pt x="0" y="19062"/>
                </a:cubicBezTo>
                <a:lnTo>
                  <a:pt x="26333" y="19062"/>
                </a:lnTo>
                <a:lnTo>
                  <a:pt x="26333" y="128"/>
                </a:lnTo>
                <a:cubicBezTo>
                  <a:pt x="25981" y="41"/>
                  <a:pt x="25676" y="1"/>
                  <a:pt x="25412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1" name="Google Shape;2651;p27"/>
          <p:cNvSpPr/>
          <p:nvPr/>
        </p:nvSpPr>
        <p:spPr>
          <a:xfrm>
            <a:off x="7545725" y="4003000"/>
            <a:ext cx="1605658" cy="1140492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2" name="Google Shape;2652;p27"/>
          <p:cNvSpPr/>
          <p:nvPr/>
        </p:nvSpPr>
        <p:spPr>
          <a:xfrm rot="-5400000">
            <a:off x="7242794" y="327957"/>
            <a:ext cx="2223230" cy="1579186"/>
          </a:xfrm>
          <a:custGeom>
            <a:avLst/>
            <a:gdLst/>
            <a:ahLst/>
            <a:cxnLst/>
            <a:rect l="l" t="t" r="r" b="b"/>
            <a:pathLst>
              <a:path w="19872" h="14115" extrusionOk="0">
                <a:moveTo>
                  <a:pt x="17580" y="1"/>
                </a:moveTo>
                <a:cubicBezTo>
                  <a:pt x="15754" y="1"/>
                  <a:pt x="14606" y="2651"/>
                  <a:pt x="16189" y="6230"/>
                </a:cubicBezTo>
                <a:cubicBezTo>
                  <a:pt x="16973" y="7970"/>
                  <a:pt x="15814" y="9152"/>
                  <a:pt x="14477" y="9152"/>
                </a:cubicBezTo>
                <a:cubicBezTo>
                  <a:pt x="13625" y="9152"/>
                  <a:pt x="12700" y="8672"/>
                  <a:pt x="12159" y="7550"/>
                </a:cubicBezTo>
                <a:cubicBezTo>
                  <a:pt x="11482" y="6181"/>
                  <a:pt x="10157" y="5415"/>
                  <a:pt x="8843" y="5415"/>
                </a:cubicBezTo>
                <a:cubicBezTo>
                  <a:pt x="7388" y="5415"/>
                  <a:pt x="5948" y="6354"/>
                  <a:pt x="5420" y="8454"/>
                </a:cubicBezTo>
                <a:cubicBezTo>
                  <a:pt x="4619" y="11650"/>
                  <a:pt x="2571" y="14115"/>
                  <a:pt x="0" y="14115"/>
                </a:cubicBezTo>
                <a:lnTo>
                  <a:pt x="19871" y="14115"/>
                </a:lnTo>
                <a:lnTo>
                  <a:pt x="19593" y="983"/>
                </a:lnTo>
                <a:cubicBezTo>
                  <a:pt x="18898" y="306"/>
                  <a:pt x="18200" y="1"/>
                  <a:pt x="1758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3" name="Google Shape;2653;p27"/>
          <p:cNvSpPr/>
          <p:nvPr/>
        </p:nvSpPr>
        <p:spPr>
          <a:xfrm rot="10800000" flipH="1">
            <a:off x="-13316" y="3126092"/>
            <a:ext cx="3025768" cy="2023351"/>
          </a:xfrm>
          <a:custGeom>
            <a:avLst/>
            <a:gdLst/>
            <a:ahLst/>
            <a:cxnLst/>
            <a:rect l="l" t="t" r="r" b="b"/>
            <a:pathLst>
              <a:path w="25325" h="16935" extrusionOk="0">
                <a:moveTo>
                  <a:pt x="1" y="0"/>
                </a:moveTo>
                <a:lnTo>
                  <a:pt x="1" y="16536"/>
                </a:lnTo>
                <a:cubicBezTo>
                  <a:pt x="809" y="16817"/>
                  <a:pt x="1503" y="16935"/>
                  <a:pt x="2110" y="16935"/>
                </a:cubicBezTo>
                <a:cubicBezTo>
                  <a:pt x="5299" y="16935"/>
                  <a:pt x="6085" y="13681"/>
                  <a:pt x="8364" y="13681"/>
                </a:cubicBezTo>
                <a:cubicBezTo>
                  <a:pt x="8710" y="13681"/>
                  <a:pt x="9091" y="13756"/>
                  <a:pt x="9519" y="13929"/>
                </a:cubicBezTo>
                <a:cubicBezTo>
                  <a:pt x="10552" y="14339"/>
                  <a:pt x="11392" y="14518"/>
                  <a:pt x="12083" y="14518"/>
                </a:cubicBezTo>
                <a:cubicBezTo>
                  <a:pt x="16729" y="14518"/>
                  <a:pt x="14586" y="6431"/>
                  <a:pt x="18874" y="6431"/>
                </a:cubicBezTo>
                <a:cubicBezTo>
                  <a:pt x="19024" y="6431"/>
                  <a:pt x="19183" y="6441"/>
                  <a:pt x="19349" y="6462"/>
                </a:cubicBezTo>
                <a:cubicBezTo>
                  <a:pt x="19633" y="6495"/>
                  <a:pt x="19899" y="6510"/>
                  <a:pt x="20148" y="6510"/>
                </a:cubicBezTo>
                <a:cubicBezTo>
                  <a:pt x="24889" y="6510"/>
                  <a:pt x="23476" y="824"/>
                  <a:pt x="253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4" name="Google Shape;2654;p27"/>
          <p:cNvSpPr/>
          <p:nvPr/>
        </p:nvSpPr>
        <p:spPr>
          <a:xfrm rot="10800000">
            <a:off x="-13308" y="4132062"/>
            <a:ext cx="2619371" cy="1017382"/>
          </a:xfrm>
          <a:custGeom>
            <a:avLst/>
            <a:gdLst/>
            <a:ahLst/>
            <a:cxnLst/>
            <a:rect l="l" t="t" r="r" b="b"/>
            <a:pathLst>
              <a:path w="25360" h="9850" extrusionOk="0">
                <a:moveTo>
                  <a:pt x="0" y="0"/>
                </a:moveTo>
                <a:cubicBezTo>
                  <a:pt x="710" y="2250"/>
                  <a:pt x="1522" y="3945"/>
                  <a:pt x="3789" y="3945"/>
                </a:cubicBezTo>
                <a:cubicBezTo>
                  <a:pt x="4182" y="3945"/>
                  <a:pt x="4620" y="3894"/>
                  <a:pt x="5108" y="3786"/>
                </a:cubicBezTo>
                <a:cubicBezTo>
                  <a:pt x="5297" y="3744"/>
                  <a:pt x="5474" y="3725"/>
                  <a:pt x="5643" y="3725"/>
                </a:cubicBezTo>
                <a:cubicBezTo>
                  <a:pt x="8212" y="3725"/>
                  <a:pt x="8708" y="8194"/>
                  <a:pt x="12434" y="8194"/>
                </a:cubicBezTo>
                <a:cubicBezTo>
                  <a:pt x="13207" y="8194"/>
                  <a:pt x="14118" y="8001"/>
                  <a:pt x="15216" y="7537"/>
                </a:cubicBezTo>
                <a:cubicBezTo>
                  <a:pt x="16209" y="7117"/>
                  <a:pt x="16981" y="6948"/>
                  <a:pt x="17615" y="6948"/>
                </a:cubicBezTo>
                <a:cubicBezTo>
                  <a:pt x="20241" y="6948"/>
                  <a:pt x="20510" y="9850"/>
                  <a:pt x="24406" y="9850"/>
                </a:cubicBezTo>
                <a:cubicBezTo>
                  <a:pt x="24702" y="9850"/>
                  <a:pt x="25019" y="9833"/>
                  <a:pt x="25360" y="9797"/>
                </a:cubicBezTo>
                <a:lnTo>
                  <a:pt x="25360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55" name="Google Shape;2655;p27"/>
          <p:cNvGrpSpPr/>
          <p:nvPr/>
        </p:nvGrpSpPr>
        <p:grpSpPr>
          <a:xfrm rot="10800000">
            <a:off x="5290591" y="0"/>
            <a:ext cx="3840097" cy="2558635"/>
            <a:chOff x="235225" y="2771600"/>
            <a:chExt cx="3133750" cy="2088000"/>
          </a:xfrm>
        </p:grpSpPr>
        <p:sp>
          <p:nvSpPr>
            <p:cNvPr id="2656" name="Google Shape;2656;p27"/>
            <p:cNvSpPr/>
            <p:nvPr/>
          </p:nvSpPr>
          <p:spPr>
            <a:xfrm>
              <a:off x="2616250" y="4833875"/>
              <a:ext cx="390300" cy="25725"/>
            </a:xfrm>
            <a:custGeom>
              <a:avLst/>
              <a:gdLst/>
              <a:ahLst/>
              <a:cxnLst/>
              <a:rect l="l" t="t" r="r" b="b"/>
              <a:pathLst>
                <a:path w="15612" h="1029" extrusionOk="0">
                  <a:moveTo>
                    <a:pt x="7918" y="0"/>
                  </a:moveTo>
                  <a:cubicBezTo>
                    <a:pt x="6022" y="0"/>
                    <a:pt x="4126" y="195"/>
                    <a:pt x="2230" y="583"/>
                  </a:cubicBezTo>
                  <a:cubicBezTo>
                    <a:pt x="1445" y="699"/>
                    <a:pt x="776" y="922"/>
                    <a:pt x="0" y="1029"/>
                  </a:cubicBezTo>
                  <a:lnTo>
                    <a:pt x="15612" y="1029"/>
                  </a:lnTo>
                  <a:cubicBezTo>
                    <a:pt x="14943" y="806"/>
                    <a:pt x="14274" y="699"/>
                    <a:pt x="13605" y="583"/>
                  </a:cubicBezTo>
                  <a:cubicBezTo>
                    <a:pt x="11709" y="195"/>
                    <a:pt x="9813" y="0"/>
                    <a:pt x="79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27"/>
            <p:cNvSpPr/>
            <p:nvPr/>
          </p:nvSpPr>
          <p:spPr>
            <a:xfrm>
              <a:off x="235225" y="3025200"/>
              <a:ext cx="1299375" cy="1834400"/>
            </a:xfrm>
            <a:custGeom>
              <a:avLst/>
              <a:gdLst/>
              <a:ahLst/>
              <a:cxnLst/>
              <a:rect l="l" t="t" r="r" b="b"/>
              <a:pathLst>
                <a:path w="51975" h="73376" extrusionOk="0">
                  <a:moveTo>
                    <a:pt x="116" y="0"/>
                  </a:moveTo>
                  <a:lnTo>
                    <a:pt x="116" y="73376"/>
                  </a:lnTo>
                  <a:lnTo>
                    <a:pt x="51974" y="73376"/>
                  </a:lnTo>
                  <a:cubicBezTo>
                    <a:pt x="50297" y="72930"/>
                    <a:pt x="48629" y="72376"/>
                    <a:pt x="47067" y="71814"/>
                  </a:cubicBezTo>
                  <a:cubicBezTo>
                    <a:pt x="43945" y="70922"/>
                    <a:pt x="40823" y="69584"/>
                    <a:pt x="38592" y="67247"/>
                  </a:cubicBezTo>
                  <a:cubicBezTo>
                    <a:pt x="36469" y="64901"/>
                    <a:pt x="34462" y="62340"/>
                    <a:pt x="31679" y="60779"/>
                  </a:cubicBezTo>
                  <a:cubicBezTo>
                    <a:pt x="28110" y="58879"/>
                    <a:pt x="24203" y="58772"/>
                    <a:pt x="20411" y="57987"/>
                  </a:cubicBezTo>
                  <a:cubicBezTo>
                    <a:pt x="16843" y="57318"/>
                    <a:pt x="13498" y="56203"/>
                    <a:pt x="10598" y="53972"/>
                  </a:cubicBezTo>
                  <a:cubicBezTo>
                    <a:pt x="4246" y="49066"/>
                    <a:pt x="1231" y="41706"/>
                    <a:pt x="562" y="33900"/>
                  </a:cubicBezTo>
                  <a:cubicBezTo>
                    <a:pt x="0" y="26094"/>
                    <a:pt x="2462" y="18511"/>
                    <a:pt x="2239" y="10705"/>
                  </a:cubicBezTo>
                  <a:cubicBezTo>
                    <a:pt x="2239" y="7137"/>
                    <a:pt x="1677" y="3461"/>
                    <a:pt x="232" y="223"/>
                  </a:cubicBezTo>
                  <a:cubicBezTo>
                    <a:pt x="232" y="223"/>
                    <a:pt x="116" y="116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27"/>
            <p:cNvSpPr/>
            <p:nvPr/>
          </p:nvSpPr>
          <p:spPr>
            <a:xfrm>
              <a:off x="238125" y="2771600"/>
              <a:ext cx="3130850" cy="2088000"/>
            </a:xfrm>
            <a:custGeom>
              <a:avLst/>
              <a:gdLst/>
              <a:ahLst/>
              <a:cxnLst/>
              <a:rect l="l" t="t" r="r" b="b"/>
              <a:pathLst>
                <a:path w="125234" h="83520" extrusionOk="0">
                  <a:moveTo>
                    <a:pt x="0" y="1"/>
                  </a:moveTo>
                  <a:lnTo>
                    <a:pt x="0" y="6915"/>
                  </a:lnTo>
                  <a:cubicBezTo>
                    <a:pt x="1900" y="9591"/>
                    <a:pt x="3122" y="12713"/>
                    <a:pt x="3684" y="15943"/>
                  </a:cubicBezTo>
                  <a:cubicBezTo>
                    <a:pt x="4684" y="22527"/>
                    <a:pt x="3345" y="28878"/>
                    <a:pt x="2569" y="35346"/>
                  </a:cubicBezTo>
                  <a:cubicBezTo>
                    <a:pt x="1784" y="42483"/>
                    <a:pt x="2453" y="50066"/>
                    <a:pt x="5799" y="56534"/>
                  </a:cubicBezTo>
                  <a:cubicBezTo>
                    <a:pt x="7583" y="59879"/>
                    <a:pt x="9929" y="62894"/>
                    <a:pt x="13275" y="64785"/>
                  </a:cubicBezTo>
                  <a:cubicBezTo>
                    <a:pt x="16174" y="66463"/>
                    <a:pt x="19519" y="67239"/>
                    <a:pt x="22865" y="67801"/>
                  </a:cubicBezTo>
                  <a:cubicBezTo>
                    <a:pt x="26433" y="68247"/>
                    <a:pt x="29886" y="68800"/>
                    <a:pt x="32901" y="70807"/>
                  </a:cubicBezTo>
                  <a:cubicBezTo>
                    <a:pt x="35907" y="72814"/>
                    <a:pt x="38137" y="75830"/>
                    <a:pt x="41260" y="77721"/>
                  </a:cubicBezTo>
                  <a:cubicBezTo>
                    <a:pt x="44828" y="79844"/>
                    <a:pt x="49182" y="80736"/>
                    <a:pt x="53080" y="81851"/>
                  </a:cubicBezTo>
                  <a:cubicBezTo>
                    <a:pt x="55203" y="82405"/>
                    <a:pt x="57434" y="82967"/>
                    <a:pt x="59548" y="83520"/>
                  </a:cubicBezTo>
                  <a:lnTo>
                    <a:pt x="86311" y="83520"/>
                  </a:lnTo>
                  <a:cubicBezTo>
                    <a:pt x="89880" y="82851"/>
                    <a:pt x="93341" y="81958"/>
                    <a:pt x="96909" y="81289"/>
                  </a:cubicBezTo>
                  <a:cubicBezTo>
                    <a:pt x="98997" y="80874"/>
                    <a:pt x="101118" y="80647"/>
                    <a:pt x="103238" y="80647"/>
                  </a:cubicBezTo>
                  <a:cubicBezTo>
                    <a:pt x="105077" y="80647"/>
                    <a:pt x="106915" y="80818"/>
                    <a:pt x="108730" y="81182"/>
                  </a:cubicBezTo>
                  <a:cubicBezTo>
                    <a:pt x="111183" y="81735"/>
                    <a:pt x="113413" y="82520"/>
                    <a:pt x="115751" y="83520"/>
                  </a:cubicBezTo>
                  <a:lnTo>
                    <a:pt x="125234" y="83520"/>
                  </a:lnTo>
                  <a:cubicBezTo>
                    <a:pt x="124342" y="82744"/>
                    <a:pt x="123449" y="82074"/>
                    <a:pt x="122557" y="81405"/>
                  </a:cubicBezTo>
                  <a:cubicBezTo>
                    <a:pt x="115864" y="76771"/>
                    <a:pt x="107818" y="74901"/>
                    <a:pt x="99819" y="74901"/>
                  </a:cubicBezTo>
                  <a:cubicBezTo>
                    <a:pt x="95685" y="74901"/>
                    <a:pt x="91564" y="75400"/>
                    <a:pt x="87649" y="76276"/>
                  </a:cubicBezTo>
                  <a:cubicBezTo>
                    <a:pt x="83004" y="77261"/>
                    <a:pt x="78181" y="79000"/>
                    <a:pt x="73516" y="79000"/>
                  </a:cubicBezTo>
                  <a:cubicBezTo>
                    <a:pt x="70791" y="79000"/>
                    <a:pt x="68120" y="78406"/>
                    <a:pt x="65570" y="76722"/>
                  </a:cubicBezTo>
                  <a:cubicBezTo>
                    <a:pt x="62563" y="74599"/>
                    <a:pt x="60556" y="71253"/>
                    <a:pt x="57880" y="68693"/>
                  </a:cubicBezTo>
                  <a:cubicBezTo>
                    <a:pt x="54980" y="65901"/>
                    <a:pt x="51635" y="64232"/>
                    <a:pt x="47844" y="63447"/>
                  </a:cubicBezTo>
                  <a:cubicBezTo>
                    <a:pt x="44235" y="62797"/>
                    <a:pt x="40508" y="62755"/>
                    <a:pt x="36769" y="62755"/>
                  </a:cubicBezTo>
                  <a:cubicBezTo>
                    <a:pt x="36218" y="62755"/>
                    <a:pt x="35666" y="62756"/>
                    <a:pt x="35115" y="62756"/>
                  </a:cubicBezTo>
                  <a:cubicBezTo>
                    <a:pt x="29809" y="62756"/>
                    <a:pt x="24510" y="62672"/>
                    <a:pt x="19519" y="60887"/>
                  </a:cubicBezTo>
                  <a:cubicBezTo>
                    <a:pt x="9367" y="57203"/>
                    <a:pt x="5915" y="47505"/>
                    <a:pt x="7253" y="36131"/>
                  </a:cubicBezTo>
                  <a:cubicBezTo>
                    <a:pt x="8698" y="24311"/>
                    <a:pt x="11374" y="14498"/>
                    <a:pt x="3791" y="4568"/>
                  </a:cubicBezTo>
                  <a:cubicBezTo>
                    <a:pt x="2676" y="3123"/>
                    <a:pt x="1338" y="1562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27"/>
            <p:cNvSpPr/>
            <p:nvPr/>
          </p:nvSpPr>
          <p:spPr>
            <a:xfrm>
              <a:off x="2395900" y="4787775"/>
              <a:ext cx="736000" cy="71825"/>
            </a:xfrm>
            <a:custGeom>
              <a:avLst/>
              <a:gdLst/>
              <a:ahLst/>
              <a:cxnLst/>
              <a:rect l="l" t="t" r="r" b="b"/>
              <a:pathLst>
                <a:path w="29440" h="2873" extrusionOk="0">
                  <a:moveTo>
                    <a:pt x="16927" y="0"/>
                  </a:moveTo>
                  <a:cubicBezTo>
                    <a:pt x="14807" y="0"/>
                    <a:pt x="12686" y="227"/>
                    <a:pt x="10598" y="642"/>
                  </a:cubicBezTo>
                  <a:cubicBezTo>
                    <a:pt x="7030" y="1311"/>
                    <a:pt x="3569" y="2204"/>
                    <a:pt x="0" y="2873"/>
                  </a:cubicBezTo>
                  <a:lnTo>
                    <a:pt x="8814" y="2873"/>
                  </a:lnTo>
                  <a:cubicBezTo>
                    <a:pt x="9590" y="2766"/>
                    <a:pt x="10259" y="2543"/>
                    <a:pt x="11044" y="2427"/>
                  </a:cubicBezTo>
                  <a:cubicBezTo>
                    <a:pt x="12940" y="2039"/>
                    <a:pt x="14836" y="1844"/>
                    <a:pt x="16732" y="1844"/>
                  </a:cubicBezTo>
                  <a:cubicBezTo>
                    <a:pt x="18627" y="1844"/>
                    <a:pt x="20523" y="2039"/>
                    <a:pt x="22419" y="2427"/>
                  </a:cubicBezTo>
                  <a:cubicBezTo>
                    <a:pt x="23088" y="2543"/>
                    <a:pt x="23757" y="2650"/>
                    <a:pt x="24426" y="2873"/>
                  </a:cubicBezTo>
                  <a:lnTo>
                    <a:pt x="29440" y="2873"/>
                  </a:lnTo>
                  <a:cubicBezTo>
                    <a:pt x="27102" y="1873"/>
                    <a:pt x="24872" y="1088"/>
                    <a:pt x="22419" y="535"/>
                  </a:cubicBezTo>
                  <a:cubicBezTo>
                    <a:pt x="20604" y="171"/>
                    <a:pt x="18766" y="0"/>
                    <a:pt x="16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27"/>
            <p:cNvSpPr/>
            <p:nvPr/>
          </p:nvSpPr>
          <p:spPr>
            <a:xfrm>
              <a:off x="235225" y="2944450"/>
              <a:ext cx="1491600" cy="1915150"/>
            </a:xfrm>
            <a:custGeom>
              <a:avLst/>
              <a:gdLst/>
              <a:ahLst/>
              <a:cxnLst/>
              <a:rect l="l" t="t" r="r" b="b"/>
              <a:pathLst>
                <a:path w="59664" h="76606" extrusionOk="0">
                  <a:moveTo>
                    <a:pt x="116" y="1"/>
                  </a:moveTo>
                  <a:lnTo>
                    <a:pt x="116" y="3230"/>
                  </a:lnTo>
                  <a:cubicBezTo>
                    <a:pt x="116" y="3346"/>
                    <a:pt x="232" y="3453"/>
                    <a:pt x="232" y="3453"/>
                  </a:cubicBezTo>
                  <a:cubicBezTo>
                    <a:pt x="1677" y="6691"/>
                    <a:pt x="2239" y="10367"/>
                    <a:pt x="2239" y="13935"/>
                  </a:cubicBezTo>
                  <a:cubicBezTo>
                    <a:pt x="2462" y="21741"/>
                    <a:pt x="0" y="29324"/>
                    <a:pt x="562" y="37130"/>
                  </a:cubicBezTo>
                  <a:cubicBezTo>
                    <a:pt x="1231" y="44936"/>
                    <a:pt x="4246" y="52296"/>
                    <a:pt x="10598" y="57202"/>
                  </a:cubicBezTo>
                  <a:cubicBezTo>
                    <a:pt x="13498" y="59433"/>
                    <a:pt x="16843" y="60548"/>
                    <a:pt x="20411" y="61217"/>
                  </a:cubicBezTo>
                  <a:cubicBezTo>
                    <a:pt x="24203" y="62002"/>
                    <a:pt x="28110" y="62109"/>
                    <a:pt x="31679" y="64009"/>
                  </a:cubicBezTo>
                  <a:cubicBezTo>
                    <a:pt x="34462" y="65570"/>
                    <a:pt x="36469" y="68131"/>
                    <a:pt x="38592" y="70477"/>
                  </a:cubicBezTo>
                  <a:cubicBezTo>
                    <a:pt x="40823" y="72814"/>
                    <a:pt x="43945" y="74152"/>
                    <a:pt x="47067" y="75044"/>
                  </a:cubicBezTo>
                  <a:cubicBezTo>
                    <a:pt x="48629" y="75606"/>
                    <a:pt x="50297" y="76160"/>
                    <a:pt x="51974" y="76606"/>
                  </a:cubicBezTo>
                  <a:lnTo>
                    <a:pt x="59664" y="76606"/>
                  </a:lnTo>
                  <a:cubicBezTo>
                    <a:pt x="57550" y="76053"/>
                    <a:pt x="55319" y="75491"/>
                    <a:pt x="53196" y="74937"/>
                  </a:cubicBezTo>
                  <a:cubicBezTo>
                    <a:pt x="49298" y="73822"/>
                    <a:pt x="44944" y="72930"/>
                    <a:pt x="41376" y="70807"/>
                  </a:cubicBezTo>
                  <a:cubicBezTo>
                    <a:pt x="38253" y="68916"/>
                    <a:pt x="36023" y="65900"/>
                    <a:pt x="33017" y="63893"/>
                  </a:cubicBezTo>
                  <a:cubicBezTo>
                    <a:pt x="30002" y="61886"/>
                    <a:pt x="26549" y="61333"/>
                    <a:pt x="22981" y="60887"/>
                  </a:cubicBezTo>
                  <a:cubicBezTo>
                    <a:pt x="19635" y="60325"/>
                    <a:pt x="16290" y="59549"/>
                    <a:pt x="13391" y="57871"/>
                  </a:cubicBezTo>
                  <a:cubicBezTo>
                    <a:pt x="10045" y="55980"/>
                    <a:pt x="7699" y="52965"/>
                    <a:pt x="5915" y="49620"/>
                  </a:cubicBezTo>
                  <a:cubicBezTo>
                    <a:pt x="2569" y="43152"/>
                    <a:pt x="1900" y="35569"/>
                    <a:pt x="2685" y="28432"/>
                  </a:cubicBezTo>
                  <a:cubicBezTo>
                    <a:pt x="3461" y="21964"/>
                    <a:pt x="4800" y="15613"/>
                    <a:pt x="3800" y="9029"/>
                  </a:cubicBezTo>
                  <a:cubicBezTo>
                    <a:pt x="3238" y="5799"/>
                    <a:pt x="2016" y="2677"/>
                    <a:pt x="1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1" name="Google Shape;2661;p27"/>
          <p:cNvGrpSpPr/>
          <p:nvPr/>
        </p:nvGrpSpPr>
        <p:grpSpPr>
          <a:xfrm>
            <a:off x="-2" y="9"/>
            <a:ext cx="3985907" cy="3918269"/>
            <a:chOff x="2524675" y="238075"/>
            <a:chExt cx="1178600" cy="1158600"/>
          </a:xfrm>
        </p:grpSpPr>
        <p:sp>
          <p:nvSpPr>
            <p:cNvPr id="2662" name="Google Shape;2662;p27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27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27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27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27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27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27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27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27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27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27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27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27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27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27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27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27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27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27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27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27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27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27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27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27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27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27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27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27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27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27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27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27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27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27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27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27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27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27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27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27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27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27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27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27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27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27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27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27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27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27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27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27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27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6" name="Google Shape;2716;p27"/>
          <p:cNvGrpSpPr/>
          <p:nvPr/>
        </p:nvGrpSpPr>
        <p:grpSpPr>
          <a:xfrm>
            <a:off x="5212442" y="3609126"/>
            <a:ext cx="3918269" cy="1521517"/>
            <a:chOff x="1302767" y="-2641999"/>
            <a:chExt cx="3918269" cy="1521517"/>
          </a:xfrm>
        </p:grpSpPr>
        <p:sp>
          <p:nvSpPr>
            <p:cNvPr id="2717" name="Google Shape;2717;p27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27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27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27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27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27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27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27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27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27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27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27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27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0" name="Google Shape;2730;p27"/>
          <p:cNvGrpSpPr/>
          <p:nvPr/>
        </p:nvGrpSpPr>
        <p:grpSpPr>
          <a:xfrm>
            <a:off x="5212442" y="5926"/>
            <a:ext cx="3918269" cy="1521517"/>
            <a:chOff x="1302767" y="-2641999"/>
            <a:chExt cx="3918269" cy="1521517"/>
          </a:xfrm>
        </p:grpSpPr>
        <p:sp>
          <p:nvSpPr>
            <p:cNvPr id="2731" name="Google Shape;2731;p27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27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27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27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27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27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27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27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27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27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27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27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27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4" name="Google Shape;2744;p27"/>
          <p:cNvSpPr/>
          <p:nvPr/>
        </p:nvSpPr>
        <p:spPr>
          <a:xfrm flipH="1">
            <a:off x="-13314" y="4415703"/>
            <a:ext cx="1716064" cy="727104"/>
          </a:xfrm>
          <a:custGeom>
            <a:avLst/>
            <a:gdLst/>
            <a:ahLst/>
            <a:cxnLst/>
            <a:rect l="l" t="t" r="r" b="b"/>
            <a:pathLst>
              <a:path w="15176" h="6430" extrusionOk="0">
                <a:moveTo>
                  <a:pt x="14851" y="1"/>
                </a:moveTo>
                <a:cubicBezTo>
                  <a:pt x="13065" y="1"/>
                  <a:pt x="13747" y="3704"/>
                  <a:pt x="11309" y="3704"/>
                </a:cubicBezTo>
                <a:cubicBezTo>
                  <a:pt x="10789" y="3704"/>
                  <a:pt x="10127" y="3536"/>
                  <a:pt x="9270" y="3128"/>
                </a:cubicBezTo>
                <a:cubicBezTo>
                  <a:pt x="8066" y="2566"/>
                  <a:pt x="6609" y="2262"/>
                  <a:pt x="5236" y="2262"/>
                </a:cubicBezTo>
                <a:cubicBezTo>
                  <a:pt x="2446" y="2262"/>
                  <a:pt x="1" y="3518"/>
                  <a:pt x="724" y="6429"/>
                </a:cubicBezTo>
                <a:lnTo>
                  <a:pt x="15175" y="6429"/>
                </a:lnTo>
                <a:lnTo>
                  <a:pt x="15175" y="37"/>
                </a:lnTo>
                <a:cubicBezTo>
                  <a:pt x="15059" y="13"/>
                  <a:pt x="14951" y="1"/>
                  <a:pt x="148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45" name="Google Shape;2745;p27"/>
          <p:cNvGrpSpPr/>
          <p:nvPr/>
        </p:nvGrpSpPr>
        <p:grpSpPr>
          <a:xfrm rot="-5400000">
            <a:off x="5178623" y="1191409"/>
            <a:ext cx="3985907" cy="3918269"/>
            <a:chOff x="2524675" y="238075"/>
            <a:chExt cx="1178600" cy="1158600"/>
          </a:xfrm>
        </p:grpSpPr>
        <p:sp>
          <p:nvSpPr>
            <p:cNvPr id="2746" name="Google Shape;2746;p27"/>
            <p:cNvSpPr/>
            <p:nvPr/>
          </p:nvSpPr>
          <p:spPr>
            <a:xfrm>
              <a:off x="3497400" y="667150"/>
              <a:ext cx="10425" cy="10450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8" y="0"/>
                  </a:moveTo>
                  <a:cubicBezTo>
                    <a:pt x="69" y="0"/>
                    <a:pt x="0" y="106"/>
                    <a:pt x="0" y="209"/>
                  </a:cubicBezTo>
                  <a:cubicBezTo>
                    <a:pt x="0" y="348"/>
                    <a:pt x="69" y="417"/>
                    <a:pt x="208" y="417"/>
                  </a:cubicBezTo>
                  <a:cubicBezTo>
                    <a:pt x="314" y="417"/>
                    <a:pt x="417" y="348"/>
                    <a:pt x="417" y="209"/>
                  </a:cubicBezTo>
                  <a:cubicBezTo>
                    <a:pt x="417" y="106"/>
                    <a:pt x="314" y="0"/>
                    <a:pt x="2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27"/>
            <p:cNvSpPr/>
            <p:nvPr/>
          </p:nvSpPr>
          <p:spPr>
            <a:xfrm>
              <a:off x="3513025" y="588975"/>
              <a:ext cx="18300" cy="18300"/>
            </a:xfrm>
            <a:custGeom>
              <a:avLst/>
              <a:gdLst/>
              <a:ahLst/>
              <a:cxnLst/>
              <a:rect l="l" t="t" r="r" b="b"/>
              <a:pathLst>
                <a:path w="732" h="732" extrusionOk="0">
                  <a:moveTo>
                    <a:pt x="384" y="1"/>
                  </a:moveTo>
                  <a:cubicBezTo>
                    <a:pt x="175" y="1"/>
                    <a:pt x="0" y="140"/>
                    <a:pt x="0" y="348"/>
                  </a:cubicBezTo>
                  <a:cubicBezTo>
                    <a:pt x="0" y="557"/>
                    <a:pt x="175" y="732"/>
                    <a:pt x="384" y="732"/>
                  </a:cubicBezTo>
                  <a:cubicBezTo>
                    <a:pt x="592" y="732"/>
                    <a:pt x="731" y="557"/>
                    <a:pt x="731" y="348"/>
                  </a:cubicBezTo>
                  <a:cubicBezTo>
                    <a:pt x="731" y="140"/>
                    <a:pt x="592" y="1"/>
                    <a:pt x="3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27"/>
            <p:cNvSpPr/>
            <p:nvPr/>
          </p:nvSpPr>
          <p:spPr>
            <a:xfrm>
              <a:off x="3046675" y="353650"/>
              <a:ext cx="18225" cy="1822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27"/>
            <p:cNvSpPr/>
            <p:nvPr/>
          </p:nvSpPr>
          <p:spPr>
            <a:xfrm>
              <a:off x="3635525" y="746225"/>
              <a:ext cx="13900" cy="13000"/>
            </a:xfrm>
            <a:custGeom>
              <a:avLst/>
              <a:gdLst/>
              <a:ahLst/>
              <a:cxnLst/>
              <a:rect l="l" t="t" r="r" b="b"/>
              <a:pathLst>
                <a:path w="556" h="520" extrusionOk="0">
                  <a:moveTo>
                    <a:pt x="278" y="0"/>
                  </a:moveTo>
                  <a:cubicBezTo>
                    <a:pt x="139" y="0"/>
                    <a:pt x="0" y="103"/>
                    <a:pt x="0" y="242"/>
                  </a:cubicBezTo>
                  <a:cubicBezTo>
                    <a:pt x="0" y="417"/>
                    <a:pt x="139" y="520"/>
                    <a:pt x="278" y="520"/>
                  </a:cubicBezTo>
                  <a:cubicBezTo>
                    <a:pt x="417" y="520"/>
                    <a:pt x="556" y="417"/>
                    <a:pt x="556" y="242"/>
                  </a:cubicBezTo>
                  <a:cubicBezTo>
                    <a:pt x="556" y="103"/>
                    <a:pt x="417" y="0"/>
                    <a:pt x="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27"/>
            <p:cNvSpPr/>
            <p:nvPr/>
          </p:nvSpPr>
          <p:spPr>
            <a:xfrm>
              <a:off x="3680675" y="866075"/>
              <a:ext cx="6075" cy="5225"/>
            </a:xfrm>
            <a:custGeom>
              <a:avLst/>
              <a:gdLst/>
              <a:ahLst/>
              <a:cxnLst/>
              <a:rect l="l" t="t" r="r" b="b"/>
              <a:pathLst>
                <a:path w="243" h="209" extrusionOk="0">
                  <a:moveTo>
                    <a:pt x="103" y="0"/>
                  </a:moveTo>
                  <a:cubicBezTo>
                    <a:pt x="70" y="0"/>
                    <a:pt x="0" y="34"/>
                    <a:pt x="0" y="103"/>
                  </a:cubicBezTo>
                  <a:cubicBezTo>
                    <a:pt x="0" y="173"/>
                    <a:pt x="70" y="209"/>
                    <a:pt x="103" y="209"/>
                  </a:cubicBezTo>
                  <a:cubicBezTo>
                    <a:pt x="173" y="209"/>
                    <a:pt x="242" y="173"/>
                    <a:pt x="242" y="103"/>
                  </a:cubicBezTo>
                  <a:cubicBezTo>
                    <a:pt x="242" y="34"/>
                    <a:pt x="173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27"/>
            <p:cNvSpPr/>
            <p:nvPr/>
          </p:nvSpPr>
          <p:spPr>
            <a:xfrm>
              <a:off x="3614675" y="940750"/>
              <a:ext cx="7800" cy="7825"/>
            </a:xfrm>
            <a:custGeom>
              <a:avLst/>
              <a:gdLst/>
              <a:ahLst/>
              <a:cxnLst/>
              <a:rect l="l" t="t" r="r" b="b"/>
              <a:pathLst>
                <a:path w="312" h="313" extrusionOk="0">
                  <a:moveTo>
                    <a:pt x="139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3"/>
                    <a:pt x="70" y="312"/>
                    <a:pt x="139" y="312"/>
                  </a:cubicBezTo>
                  <a:cubicBezTo>
                    <a:pt x="242" y="312"/>
                    <a:pt x="312" y="243"/>
                    <a:pt x="312" y="140"/>
                  </a:cubicBezTo>
                  <a:cubicBezTo>
                    <a:pt x="312" y="70"/>
                    <a:pt x="242" y="1"/>
                    <a:pt x="1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27"/>
            <p:cNvSpPr/>
            <p:nvPr/>
          </p:nvSpPr>
          <p:spPr>
            <a:xfrm>
              <a:off x="3370600" y="819175"/>
              <a:ext cx="7875" cy="7800"/>
            </a:xfrm>
            <a:custGeom>
              <a:avLst/>
              <a:gdLst/>
              <a:ahLst/>
              <a:cxnLst/>
              <a:rect l="l" t="t" r="r" b="b"/>
              <a:pathLst>
                <a:path w="315" h="312" extrusionOk="0">
                  <a:moveTo>
                    <a:pt x="139" y="0"/>
                  </a:moveTo>
                  <a:cubicBezTo>
                    <a:pt x="69" y="0"/>
                    <a:pt x="0" y="70"/>
                    <a:pt x="0" y="173"/>
                  </a:cubicBezTo>
                  <a:cubicBezTo>
                    <a:pt x="0" y="242"/>
                    <a:pt x="69" y="312"/>
                    <a:pt x="139" y="312"/>
                  </a:cubicBezTo>
                  <a:cubicBezTo>
                    <a:pt x="245" y="312"/>
                    <a:pt x="314" y="242"/>
                    <a:pt x="314" y="173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27"/>
            <p:cNvSpPr/>
            <p:nvPr/>
          </p:nvSpPr>
          <p:spPr>
            <a:xfrm>
              <a:off x="3692825" y="97112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4" y="0"/>
                    <a:pt x="1" y="106"/>
                    <a:pt x="1" y="209"/>
                  </a:cubicBezTo>
                  <a:cubicBezTo>
                    <a:pt x="1" y="348"/>
                    <a:pt x="104" y="417"/>
                    <a:pt x="209" y="417"/>
                  </a:cubicBezTo>
                  <a:cubicBezTo>
                    <a:pt x="348" y="417"/>
                    <a:pt x="418" y="348"/>
                    <a:pt x="418" y="209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27"/>
            <p:cNvSpPr/>
            <p:nvPr/>
          </p:nvSpPr>
          <p:spPr>
            <a:xfrm>
              <a:off x="3678025" y="584675"/>
              <a:ext cx="11350" cy="10450"/>
            </a:xfrm>
            <a:custGeom>
              <a:avLst/>
              <a:gdLst/>
              <a:ahLst/>
              <a:cxnLst/>
              <a:rect l="l" t="t" r="r" b="b"/>
              <a:pathLst>
                <a:path w="454" h="418" extrusionOk="0">
                  <a:moveTo>
                    <a:pt x="209" y="1"/>
                  </a:moveTo>
                  <a:cubicBezTo>
                    <a:pt x="106" y="1"/>
                    <a:pt x="1" y="103"/>
                    <a:pt x="1" y="209"/>
                  </a:cubicBezTo>
                  <a:cubicBezTo>
                    <a:pt x="1" y="312"/>
                    <a:pt x="106" y="417"/>
                    <a:pt x="209" y="417"/>
                  </a:cubicBezTo>
                  <a:cubicBezTo>
                    <a:pt x="348" y="417"/>
                    <a:pt x="454" y="312"/>
                    <a:pt x="454" y="209"/>
                  </a:cubicBezTo>
                  <a:cubicBezTo>
                    <a:pt x="454" y="103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27"/>
            <p:cNvSpPr/>
            <p:nvPr/>
          </p:nvSpPr>
          <p:spPr>
            <a:xfrm>
              <a:off x="3508725" y="48477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0"/>
                  </a:moveTo>
                  <a:cubicBezTo>
                    <a:pt x="69" y="0"/>
                    <a:pt x="0" y="36"/>
                    <a:pt x="0" y="106"/>
                  </a:cubicBezTo>
                  <a:cubicBezTo>
                    <a:pt x="0" y="175"/>
                    <a:pt x="69" y="209"/>
                    <a:pt x="103" y="209"/>
                  </a:cubicBezTo>
                  <a:cubicBezTo>
                    <a:pt x="172" y="209"/>
                    <a:pt x="208" y="175"/>
                    <a:pt x="208" y="106"/>
                  </a:cubicBezTo>
                  <a:cubicBezTo>
                    <a:pt x="208" y="36"/>
                    <a:pt x="172" y="0"/>
                    <a:pt x="1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27"/>
            <p:cNvSpPr/>
            <p:nvPr/>
          </p:nvSpPr>
          <p:spPr>
            <a:xfrm>
              <a:off x="3587700" y="488250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0"/>
                  </a:moveTo>
                  <a:cubicBezTo>
                    <a:pt x="70" y="0"/>
                    <a:pt x="1" y="70"/>
                    <a:pt x="1" y="175"/>
                  </a:cubicBezTo>
                  <a:cubicBezTo>
                    <a:pt x="1" y="278"/>
                    <a:pt x="70" y="347"/>
                    <a:pt x="176" y="347"/>
                  </a:cubicBezTo>
                  <a:cubicBezTo>
                    <a:pt x="245" y="347"/>
                    <a:pt x="315" y="278"/>
                    <a:pt x="315" y="175"/>
                  </a:cubicBezTo>
                  <a:cubicBezTo>
                    <a:pt x="315" y="70"/>
                    <a:pt x="245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27"/>
            <p:cNvSpPr/>
            <p:nvPr/>
          </p:nvSpPr>
          <p:spPr>
            <a:xfrm>
              <a:off x="2590675" y="7219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1" y="103"/>
                    <a:pt x="1" y="209"/>
                  </a:cubicBezTo>
                  <a:cubicBezTo>
                    <a:pt x="1" y="348"/>
                    <a:pt x="70" y="417"/>
                    <a:pt x="209" y="417"/>
                  </a:cubicBezTo>
                  <a:cubicBezTo>
                    <a:pt x="315" y="417"/>
                    <a:pt x="418" y="348"/>
                    <a:pt x="418" y="209"/>
                  </a:cubicBezTo>
                  <a:cubicBezTo>
                    <a:pt x="418" y="103"/>
                    <a:pt x="315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27"/>
            <p:cNvSpPr/>
            <p:nvPr/>
          </p:nvSpPr>
          <p:spPr>
            <a:xfrm>
              <a:off x="2643700" y="910325"/>
              <a:ext cx="7800" cy="7875"/>
            </a:xfrm>
            <a:custGeom>
              <a:avLst/>
              <a:gdLst/>
              <a:ahLst/>
              <a:cxnLst/>
              <a:rect l="l" t="t" r="r" b="b"/>
              <a:pathLst>
                <a:path w="312" h="315" extrusionOk="0">
                  <a:moveTo>
                    <a:pt x="173" y="1"/>
                  </a:moveTo>
                  <a:cubicBezTo>
                    <a:pt x="70" y="1"/>
                    <a:pt x="0" y="70"/>
                    <a:pt x="0" y="140"/>
                  </a:cubicBezTo>
                  <a:cubicBezTo>
                    <a:pt x="0" y="245"/>
                    <a:pt x="70" y="315"/>
                    <a:pt x="173" y="315"/>
                  </a:cubicBezTo>
                  <a:cubicBezTo>
                    <a:pt x="242" y="315"/>
                    <a:pt x="312" y="245"/>
                    <a:pt x="312" y="140"/>
                  </a:cubicBezTo>
                  <a:cubicBezTo>
                    <a:pt x="312" y="70"/>
                    <a:pt x="242" y="1"/>
                    <a:pt x="1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27"/>
            <p:cNvSpPr/>
            <p:nvPr/>
          </p:nvSpPr>
          <p:spPr>
            <a:xfrm>
              <a:off x="2628050" y="473500"/>
              <a:ext cx="13025" cy="13925"/>
            </a:xfrm>
            <a:custGeom>
              <a:avLst/>
              <a:gdLst/>
              <a:ahLst/>
              <a:cxnLst/>
              <a:rect l="l" t="t" r="r" b="b"/>
              <a:pathLst>
                <a:path w="521" h="557" extrusionOk="0">
                  <a:moveTo>
                    <a:pt x="243" y="1"/>
                  </a:moveTo>
                  <a:cubicBezTo>
                    <a:pt x="104" y="1"/>
                    <a:pt x="1" y="140"/>
                    <a:pt x="1" y="279"/>
                  </a:cubicBezTo>
                  <a:cubicBezTo>
                    <a:pt x="1" y="418"/>
                    <a:pt x="104" y="557"/>
                    <a:pt x="243" y="557"/>
                  </a:cubicBezTo>
                  <a:cubicBezTo>
                    <a:pt x="382" y="557"/>
                    <a:pt x="521" y="418"/>
                    <a:pt x="521" y="279"/>
                  </a:cubicBezTo>
                  <a:cubicBezTo>
                    <a:pt x="521" y="140"/>
                    <a:pt x="382" y="1"/>
                    <a:pt x="2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27"/>
            <p:cNvSpPr/>
            <p:nvPr/>
          </p:nvSpPr>
          <p:spPr>
            <a:xfrm>
              <a:off x="2711425" y="423125"/>
              <a:ext cx="11300" cy="10450"/>
            </a:xfrm>
            <a:custGeom>
              <a:avLst/>
              <a:gdLst/>
              <a:ahLst/>
              <a:cxnLst/>
              <a:rect l="l" t="t" r="r" b="b"/>
              <a:pathLst>
                <a:path w="452" h="418" extrusionOk="0">
                  <a:moveTo>
                    <a:pt x="209" y="1"/>
                  </a:moveTo>
                  <a:cubicBezTo>
                    <a:pt x="104" y="1"/>
                    <a:pt x="1" y="104"/>
                    <a:pt x="1" y="209"/>
                  </a:cubicBezTo>
                  <a:cubicBezTo>
                    <a:pt x="1" y="348"/>
                    <a:pt x="104" y="418"/>
                    <a:pt x="209" y="418"/>
                  </a:cubicBezTo>
                  <a:cubicBezTo>
                    <a:pt x="348" y="418"/>
                    <a:pt x="451" y="348"/>
                    <a:pt x="451" y="209"/>
                  </a:cubicBezTo>
                  <a:cubicBezTo>
                    <a:pt x="451" y="104"/>
                    <a:pt x="348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27"/>
            <p:cNvSpPr/>
            <p:nvPr/>
          </p:nvSpPr>
          <p:spPr>
            <a:xfrm>
              <a:off x="2823450" y="422225"/>
              <a:ext cx="7875" cy="7875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27"/>
            <p:cNvSpPr/>
            <p:nvPr/>
          </p:nvSpPr>
          <p:spPr>
            <a:xfrm>
              <a:off x="2628900" y="350175"/>
              <a:ext cx="24350" cy="23450"/>
            </a:xfrm>
            <a:custGeom>
              <a:avLst/>
              <a:gdLst/>
              <a:ahLst/>
              <a:cxnLst/>
              <a:rect l="l" t="t" r="r" b="b"/>
              <a:pathLst>
                <a:path w="974" h="938" extrusionOk="0">
                  <a:moveTo>
                    <a:pt x="487" y="1"/>
                  </a:moveTo>
                  <a:cubicBezTo>
                    <a:pt x="209" y="1"/>
                    <a:pt x="0" y="209"/>
                    <a:pt x="0" y="487"/>
                  </a:cubicBezTo>
                  <a:cubicBezTo>
                    <a:pt x="0" y="729"/>
                    <a:pt x="209" y="937"/>
                    <a:pt x="487" y="937"/>
                  </a:cubicBezTo>
                  <a:cubicBezTo>
                    <a:pt x="731" y="937"/>
                    <a:pt x="973" y="729"/>
                    <a:pt x="973" y="487"/>
                  </a:cubicBezTo>
                  <a:cubicBezTo>
                    <a:pt x="973" y="209"/>
                    <a:pt x="731" y="1"/>
                    <a:pt x="4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27"/>
            <p:cNvSpPr/>
            <p:nvPr/>
          </p:nvSpPr>
          <p:spPr>
            <a:xfrm>
              <a:off x="2524675" y="617675"/>
              <a:ext cx="8700" cy="8725"/>
            </a:xfrm>
            <a:custGeom>
              <a:avLst/>
              <a:gdLst/>
              <a:ahLst/>
              <a:cxnLst/>
              <a:rect l="l" t="t" r="r" b="b"/>
              <a:pathLst>
                <a:path w="348" h="349" extrusionOk="0">
                  <a:moveTo>
                    <a:pt x="176" y="1"/>
                  </a:moveTo>
                  <a:cubicBezTo>
                    <a:pt x="70" y="1"/>
                    <a:pt x="1" y="70"/>
                    <a:pt x="1" y="173"/>
                  </a:cubicBezTo>
                  <a:cubicBezTo>
                    <a:pt x="1" y="242"/>
                    <a:pt x="70" y="348"/>
                    <a:pt x="176" y="348"/>
                  </a:cubicBezTo>
                  <a:cubicBezTo>
                    <a:pt x="245" y="348"/>
                    <a:pt x="348" y="242"/>
                    <a:pt x="348" y="173"/>
                  </a:cubicBezTo>
                  <a:cubicBezTo>
                    <a:pt x="348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27"/>
            <p:cNvSpPr/>
            <p:nvPr/>
          </p:nvSpPr>
          <p:spPr>
            <a:xfrm>
              <a:off x="2675800" y="10102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0" y="69"/>
                    <a:pt x="0" y="208"/>
                  </a:cubicBezTo>
                  <a:cubicBezTo>
                    <a:pt x="0" y="311"/>
                    <a:pt x="106" y="417"/>
                    <a:pt x="209" y="417"/>
                  </a:cubicBezTo>
                  <a:cubicBezTo>
                    <a:pt x="314" y="417"/>
                    <a:pt x="417" y="311"/>
                    <a:pt x="417" y="208"/>
                  </a:cubicBezTo>
                  <a:cubicBezTo>
                    <a:pt x="417" y="69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27"/>
            <p:cNvSpPr/>
            <p:nvPr/>
          </p:nvSpPr>
          <p:spPr>
            <a:xfrm>
              <a:off x="3659825" y="425700"/>
              <a:ext cx="15675" cy="16575"/>
            </a:xfrm>
            <a:custGeom>
              <a:avLst/>
              <a:gdLst/>
              <a:ahLst/>
              <a:cxnLst/>
              <a:rect l="l" t="t" r="r" b="b"/>
              <a:pathLst>
                <a:path w="627" h="663" extrusionOk="0">
                  <a:moveTo>
                    <a:pt x="312" y="1"/>
                  </a:moveTo>
                  <a:cubicBezTo>
                    <a:pt x="140" y="1"/>
                    <a:pt x="1" y="140"/>
                    <a:pt x="1" y="315"/>
                  </a:cubicBezTo>
                  <a:cubicBezTo>
                    <a:pt x="1" y="523"/>
                    <a:pt x="140" y="662"/>
                    <a:pt x="312" y="662"/>
                  </a:cubicBezTo>
                  <a:cubicBezTo>
                    <a:pt x="487" y="662"/>
                    <a:pt x="626" y="523"/>
                    <a:pt x="626" y="315"/>
                  </a:cubicBezTo>
                  <a:cubicBezTo>
                    <a:pt x="626" y="140"/>
                    <a:pt x="487" y="1"/>
                    <a:pt x="3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27"/>
            <p:cNvSpPr/>
            <p:nvPr/>
          </p:nvSpPr>
          <p:spPr>
            <a:xfrm>
              <a:off x="2648000" y="449175"/>
              <a:ext cx="31600" cy="26675"/>
            </a:xfrm>
            <a:custGeom>
              <a:avLst/>
              <a:gdLst/>
              <a:ahLst/>
              <a:cxnLst/>
              <a:rect l="l" t="t" r="r" b="b"/>
              <a:pathLst>
                <a:path w="1264" h="1067" extrusionOk="0">
                  <a:moveTo>
                    <a:pt x="682" y="137"/>
                  </a:moveTo>
                  <a:cubicBezTo>
                    <a:pt x="698" y="137"/>
                    <a:pt x="715" y="138"/>
                    <a:pt x="732" y="140"/>
                  </a:cubicBezTo>
                  <a:cubicBezTo>
                    <a:pt x="940" y="173"/>
                    <a:pt x="973" y="418"/>
                    <a:pt x="940" y="590"/>
                  </a:cubicBezTo>
                  <a:cubicBezTo>
                    <a:pt x="922" y="715"/>
                    <a:pt x="876" y="794"/>
                    <a:pt x="809" y="851"/>
                  </a:cubicBezTo>
                  <a:lnTo>
                    <a:pt x="809" y="851"/>
                  </a:lnTo>
                  <a:cubicBezTo>
                    <a:pt x="800" y="843"/>
                    <a:pt x="783" y="835"/>
                    <a:pt x="765" y="835"/>
                  </a:cubicBezTo>
                  <a:cubicBezTo>
                    <a:pt x="733" y="877"/>
                    <a:pt x="700" y="910"/>
                    <a:pt x="666" y="934"/>
                  </a:cubicBezTo>
                  <a:lnTo>
                    <a:pt x="666" y="934"/>
                  </a:lnTo>
                  <a:cubicBezTo>
                    <a:pt x="632" y="948"/>
                    <a:pt x="595" y="961"/>
                    <a:pt x="556" y="974"/>
                  </a:cubicBezTo>
                  <a:cubicBezTo>
                    <a:pt x="554" y="977"/>
                    <a:pt x="551" y="979"/>
                    <a:pt x="549" y="982"/>
                  </a:cubicBezTo>
                  <a:lnTo>
                    <a:pt x="549" y="982"/>
                  </a:lnTo>
                  <a:cubicBezTo>
                    <a:pt x="538" y="984"/>
                    <a:pt x="527" y="984"/>
                    <a:pt x="516" y="984"/>
                  </a:cubicBezTo>
                  <a:cubicBezTo>
                    <a:pt x="378" y="984"/>
                    <a:pt x="253" y="856"/>
                    <a:pt x="209" y="660"/>
                  </a:cubicBezTo>
                  <a:cubicBezTo>
                    <a:pt x="144" y="398"/>
                    <a:pt x="418" y="137"/>
                    <a:pt x="682" y="137"/>
                  </a:cubicBezTo>
                  <a:close/>
                  <a:moveTo>
                    <a:pt x="654" y="0"/>
                  </a:moveTo>
                  <a:cubicBezTo>
                    <a:pt x="645" y="0"/>
                    <a:pt x="636" y="1"/>
                    <a:pt x="626" y="1"/>
                  </a:cubicBezTo>
                  <a:cubicBezTo>
                    <a:pt x="279" y="34"/>
                    <a:pt x="1" y="382"/>
                    <a:pt x="106" y="765"/>
                  </a:cubicBezTo>
                  <a:cubicBezTo>
                    <a:pt x="163" y="958"/>
                    <a:pt x="307" y="1054"/>
                    <a:pt x="458" y="1054"/>
                  </a:cubicBezTo>
                  <a:cubicBezTo>
                    <a:pt x="489" y="1054"/>
                    <a:pt x="519" y="1050"/>
                    <a:pt x="549" y="1043"/>
                  </a:cubicBezTo>
                  <a:lnTo>
                    <a:pt x="549" y="1043"/>
                  </a:lnTo>
                  <a:cubicBezTo>
                    <a:pt x="552" y="1043"/>
                    <a:pt x="554" y="1043"/>
                    <a:pt x="556" y="1043"/>
                  </a:cubicBezTo>
                  <a:cubicBezTo>
                    <a:pt x="596" y="1059"/>
                    <a:pt x="633" y="1066"/>
                    <a:pt x="669" y="1066"/>
                  </a:cubicBezTo>
                  <a:cubicBezTo>
                    <a:pt x="1103" y="1066"/>
                    <a:pt x="1264" y="0"/>
                    <a:pt x="6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27"/>
            <p:cNvSpPr/>
            <p:nvPr/>
          </p:nvSpPr>
          <p:spPr>
            <a:xfrm>
              <a:off x="3425350" y="388400"/>
              <a:ext cx="13000" cy="13025"/>
            </a:xfrm>
            <a:custGeom>
              <a:avLst/>
              <a:gdLst/>
              <a:ahLst/>
              <a:cxnLst/>
              <a:rect l="l" t="t" r="r" b="b"/>
              <a:pathLst>
                <a:path w="520" h="521" extrusionOk="0">
                  <a:moveTo>
                    <a:pt x="242" y="0"/>
                  </a:moveTo>
                  <a:cubicBezTo>
                    <a:pt x="103" y="0"/>
                    <a:pt x="0" y="103"/>
                    <a:pt x="0" y="242"/>
                  </a:cubicBezTo>
                  <a:cubicBezTo>
                    <a:pt x="0" y="417"/>
                    <a:pt x="103" y="520"/>
                    <a:pt x="242" y="520"/>
                  </a:cubicBezTo>
                  <a:cubicBezTo>
                    <a:pt x="417" y="520"/>
                    <a:pt x="520" y="417"/>
                    <a:pt x="520" y="242"/>
                  </a:cubicBezTo>
                  <a:cubicBezTo>
                    <a:pt x="520" y="103"/>
                    <a:pt x="417" y="0"/>
                    <a:pt x="2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27"/>
            <p:cNvSpPr/>
            <p:nvPr/>
          </p:nvSpPr>
          <p:spPr>
            <a:xfrm>
              <a:off x="3446175" y="364000"/>
              <a:ext cx="30800" cy="26550"/>
            </a:xfrm>
            <a:custGeom>
              <a:avLst/>
              <a:gdLst/>
              <a:ahLst/>
              <a:cxnLst/>
              <a:rect l="l" t="t" r="r" b="b"/>
              <a:pathLst>
                <a:path w="1232" h="1062" extrusionOk="0">
                  <a:moveTo>
                    <a:pt x="772" y="821"/>
                  </a:moveTo>
                  <a:lnTo>
                    <a:pt x="772" y="821"/>
                  </a:lnTo>
                  <a:cubicBezTo>
                    <a:pt x="769" y="821"/>
                    <a:pt x="765" y="825"/>
                    <a:pt x="765" y="837"/>
                  </a:cubicBezTo>
                  <a:cubicBezTo>
                    <a:pt x="787" y="837"/>
                    <a:pt x="780" y="821"/>
                    <a:pt x="772" y="821"/>
                  </a:cubicBezTo>
                  <a:close/>
                  <a:moveTo>
                    <a:pt x="649" y="104"/>
                  </a:moveTo>
                  <a:cubicBezTo>
                    <a:pt x="665" y="104"/>
                    <a:pt x="680" y="105"/>
                    <a:pt x="696" y="106"/>
                  </a:cubicBezTo>
                  <a:cubicBezTo>
                    <a:pt x="904" y="143"/>
                    <a:pt x="937" y="421"/>
                    <a:pt x="904" y="559"/>
                  </a:cubicBezTo>
                  <a:cubicBezTo>
                    <a:pt x="881" y="712"/>
                    <a:pt x="817" y="811"/>
                    <a:pt x="730" y="880"/>
                  </a:cubicBezTo>
                  <a:lnTo>
                    <a:pt x="730" y="880"/>
                  </a:lnTo>
                  <a:cubicBezTo>
                    <a:pt x="742" y="867"/>
                    <a:pt x="754" y="853"/>
                    <a:pt x="765" y="837"/>
                  </a:cubicBezTo>
                  <a:lnTo>
                    <a:pt x="765" y="837"/>
                  </a:lnTo>
                  <a:cubicBezTo>
                    <a:pt x="679" y="922"/>
                    <a:pt x="589" y="960"/>
                    <a:pt x="505" y="960"/>
                  </a:cubicBezTo>
                  <a:cubicBezTo>
                    <a:pt x="351" y="960"/>
                    <a:pt x="218" y="831"/>
                    <a:pt x="173" y="629"/>
                  </a:cubicBezTo>
                  <a:cubicBezTo>
                    <a:pt x="107" y="366"/>
                    <a:pt x="384" y="104"/>
                    <a:pt x="649" y="104"/>
                  </a:cubicBezTo>
                  <a:close/>
                  <a:moveTo>
                    <a:pt x="643" y="1"/>
                  </a:moveTo>
                  <a:cubicBezTo>
                    <a:pt x="626" y="1"/>
                    <a:pt x="608" y="2"/>
                    <a:pt x="590" y="4"/>
                  </a:cubicBezTo>
                  <a:cubicBezTo>
                    <a:pt x="243" y="4"/>
                    <a:pt x="1" y="384"/>
                    <a:pt x="104" y="732"/>
                  </a:cubicBezTo>
                  <a:cubicBezTo>
                    <a:pt x="162" y="925"/>
                    <a:pt x="296" y="1022"/>
                    <a:pt x="439" y="1022"/>
                  </a:cubicBezTo>
                  <a:cubicBezTo>
                    <a:pt x="470" y="1022"/>
                    <a:pt x="501" y="1018"/>
                    <a:pt x="531" y="1009"/>
                  </a:cubicBezTo>
                  <a:lnTo>
                    <a:pt x="531" y="1009"/>
                  </a:lnTo>
                  <a:cubicBezTo>
                    <a:pt x="535" y="1020"/>
                    <a:pt x="543" y="1033"/>
                    <a:pt x="557" y="1046"/>
                  </a:cubicBezTo>
                  <a:cubicBezTo>
                    <a:pt x="587" y="1057"/>
                    <a:pt x="617" y="1062"/>
                    <a:pt x="645" y="1062"/>
                  </a:cubicBezTo>
                  <a:cubicBezTo>
                    <a:pt x="1058" y="1062"/>
                    <a:pt x="1231" y="1"/>
                    <a:pt x="6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27"/>
            <p:cNvSpPr/>
            <p:nvPr/>
          </p:nvSpPr>
          <p:spPr>
            <a:xfrm>
              <a:off x="3565125" y="564800"/>
              <a:ext cx="22600" cy="21175"/>
            </a:xfrm>
            <a:custGeom>
              <a:avLst/>
              <a:gdLst/>
              <a:ahLst/>
              <a:cxnLst/>
              <a:rect l="l" t="t" r="r" b="b"/>
              <a:pathLst>
                <a:path w="904" h="847" extrusionOk="0">
                  <a:moveTo>
                    <a:pt x="471" y="127"/>
                  </a:moveTo>
                  <a:cubicBezTo>
                    <a:pt x="575" y="127"/>
                    <a:pt x="672" y="210"/>
                    <a:pt x="695" y="309"/>
                  </a:cubicBezTo>
                  <a:cubicBezTo>
                    <a:pt x="765" y="343"/>
                    <a:pt x="765" y="448"/>
                    <a:pt x="732" y="518"/>
                  </a:cubicBezTo>
                  <a:cubicBezTo>
                    <a:pt x="732" y="538"/>
                    <a:pt x="728" y="555"/>
                    <a:pt x="721" y="571"/>
                  </a:cubicBezTo>
                  <a:lnTo>
                    <a:pt x="721" y="571"/>
                  </a:lnTo>
                  <a:cubicBezTo>
                    <a:pt x="711" y="589"/>
                    <a:pt x="700" y="605"/>
                    <a:pt x="688" y="620"/>
                  </a:cubicBezTo>
                  <a:lnTo>
                    <a:pt x="688" y="620"/>
                  </a:lnTo>
                  <a:cubicBezTo>
                    <a:pt x="667" y="643"/>
                    <a:pt x="642" y="664"/>
                    <a:pt x="622" y="685"/>
                  </a:cubicBezTo>
                  <a:lnTo>
                    <a:pt x="622" y="685"/>
                  </a:lnTo>
                  <a:cubicBezTo>
                    <a:pt x="573" y="721"/>
                    <a:pt x="517" y="739"/>
                    <a:pt x="459" y="739"/>
                  </a:cubicBezTo>
                  <a:cubicBezTo>
                    <a:pt x="388" y="739"/>
                    <a:pt x="314" y="712"/>
                    <a:pt x="245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8" y="140"/>
                    <a:pt x="430" y="127"/>
                    <a:pt x="471" y="127"/>
                  </a:cubicBezTo>
                  <a:close/>
                  <a:moveTo>
                    <a:pt x="462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37" y="240"/>
                    <a:pt x="1" y="551"/>
                    <a:pt x="209" y="759"/>
                  </a:cubicBezTo>
                  <a:cubicBezTo>
                    <a:pt x="280" y="819"/>
                    <a:pt x="356" y="846"/>
                    <a:pt x="429" y="846"/>
                  </a:cubicBezTo>
                  <a:cubicBezTo>
                    <a:pt x="483" y="846"/>
                    <a:pt x="536" y="831"/>
                    <a:pt x="585" y="803"/>
                  </a:cubicBezTo>
                  <a:lnTo>
                    <a:pt x="585" y="803"/>
                  </a:lnTo>
                  <a:cubicBezTo>
                    <a:pt x="587" y="804"/>
                    <a:pt x="591" y="804"/>
                    <a:pt x="594" y="804"/>
                  </a:cubicBezTo>
                  <a:cubicBezTo>
                    <a:pt x="603" y="804"/>
                    <a:pt x="613" y="802"/>
                    <a:pt x="626" y="796"/>
                  </a:cubicBezTo>
                  <a:cubicBezTo>
                    <a:pt x="871" y="759"/>
                    <a:pt x="904" y="412"/>
                    <a:pt x="801" y="204"/>
                  </a:cubicBezTo>
                  <a:cubicBezTo>
                    <a:pt x="729" y="87"/>
                    <a:pt x="595" y="1"/>
                    <a:pt x="46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27"/>
            <p:cNvSpPr/>
            <p:nvPr/>
          </p:nvSpPr>
          <p:spPr>
            <a:xfrm>
              <a:off x="2581175" y="556825"/>
              <a:ext cx="23425" cy="20875"/>
            </a:xfrm>
            <a:custGeom>
              <a:avLst/>
              <a:gdLst/>
              <a:ahLst/>
              <a:cxnLst/>
              <a:rect l="l" t="t" r="r" b="b"/>
              <a:pathLst>
                <a:path w="937" h="835" extrusionOk="0">
                  <a:moveTo>
                    <a:pt x="461" y="119"/>
                  </a:moveTo>
                  <a:cubicBezTo>
                    <a:pt x="559" y="119"/>
                    <a:pt x="674" y="199"/>
                    <a:pt x="728" y="281"/>
                  </a:cubicBezTo>
                  <a:cubicBezTo>
                    <a:pt x="764" y="350"/>
                    <a:pt x="764" y="420"/>
                    <a:pt x="764" y="489"/>
                  </a:cubicBezTo>
                  <a:cubicBezTo>
                    <a:pt x="757" y="509"/>
                    <a:pt x="749" y="527"/>
                    <a:pt x="740" y="545"/>
                  </a:cubicBezTo>
                  <a:lnTo>
                    <a:pt x="740" y="545"/>
                  </a:lnTo>
                  <a:cubicBezTo>
                    <a:pt x="739" y="544"/>
                    <a:pt x="737" y="544"/>
                    <a:pt x="736" y="544"/>
                  </a:cubicBezTo>
                  <a:cubicBezTo>
                    <a:pt x="731" y="544"/>
                    <a:pt x="728" y="548"/>
                    <a:pt x="728" y="559"/>
                  </a:cubicBezTo>
                  <a:cubicBezTo>
                    <a:pt x="718" y="580"/>
                    <a:pt x="706" y="600"/>
                    <a:pt x="693" y="617"/>
                  </a:cubicBezTo>
                  <a:lnTo>
                    <a:pt x="693" y="617"/>
                  </a:lnTo>
                  <a:cubicBezTo>
                    <a:pt x="681" y="633"/>
                    <a:pt x="669" y="648"/>
                    <a:pt x="655" y="663"/>
                  </a:cubicBezTo>
                  <a:lnTo>
                    <a:pt x="655" y="663"/>
                  </a:lnTo>
                  <a:cubicBezTo>
                    <a:pt x="600" y="718"/>
                    <a:pt x="534" y="745"/>
                    <a:pt x="468" y="745"/>
                  </a:cubicBezTo>
                  <a:cubicBezTo>
                    <a:pt x="401" y="745"/>
                    <a:pt x="334" y="717"/>
                    <a:pt x="278" y="662"/>
                  </a:cubicBezTo>
                  <a:cubicBezTo>
                    <a:pt x="103" y="489"/>
                    <a:pt x="208" y="245"/>
                    <a:pt x="381" y="142"/>
                  </a:cubicBezTo>
                  <a:cubicBezTo>
                    <a:pt x="405" y="126"/>
                    <a:pt x="432" y="119"/>
                    <a:pt x="461" y="119"/>
                  </a:cubicBezTo>
                  <a:close/>
                  <a:moveTo>
                    <a:pt x="488" y="0"/>
                  </a:moveTo>
                  <a:cubicBezTo>
                    <a:pt x="413" y="0"/>
                    <a:pt x="339" y="23"/>
                    <a:pt x="278" y="72"/>
                  </a:cubicBezTo>
                  <a:cubicBezTo>
                    <a:pt x="70" y="245"/>
                    <a:pt x="0" y="559"/>
                    <a:pt x="208" y="731"/>
                  </a:cubicBezTo>
                  <a:cubicBezTo>
                    <a:pt x="281" y="804"/>
                    <a:pt x="358" y="834"/>
                    <a:pt x="431" y="834"/>
                  </a:cubicBezTo>
                  <a:cubicBezTo>
                    <a:pt x="487" y="834"/>
                    <a:pt x="540" y="817"/>
                    <a:pt x="589" y="788"/>
                  </a:cubicBezTo>
                  <a:lnTo>
                    <a:pt x="589" y="788"/>
                  </a:lnTo>
                  <a:cubicBezTo>
                    <a:pt x="598" y="796"/>
                    <a:pt x="612" y="800"/>
                    <a:pt x="625" y="800"/>
                  </a:cubicBezTo>
                  <a:cubicBezTo>
                    <a:pt x="903" y="731"/>
                    <a:pt x="937" y="420"/>
                    <a:pt x="834" y="211"/>
                  </a:cubicBezTo>
                  <a:cubicBezTo>
                    <a:pt x="766" y="77"/>
                    <a:pt x="626" y="0"/>
                    <a:pt x="4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27"/>
            <p:cNvSpPr/>
            <p:nvPr/>
          </p:nvSpPr>
          <p:spPr>
            <a:xfrm>
              <a:off x="2626325" y="995375"/>
              <a:ext cx="23450" cy="20950"/>
            </a:xfrm>
            <a:custGeom>
              <a:avLst/>
              <a:gdLst/>
              <a:ahLst/>
              <a:cxnLst/>
              <a:rect l="l" t="t" r="r" b="b"/>
              <a:pathLst>
                <a:path w="938" h="838" extrusionOk="0">
                  <a:moveTo>
                    <a:pt x="474" y="120"/>
                  </a:moveTo>
                  <a:cubicBezTo>
                    <a:pt x="579" y="120"/>
                    <a:pt x="675" y="201"/>
                    <a:pt x="729" y="281"/>
                  </a:cubicBezTo>
                  <a:cubicBezTo>
                    <a:pt x="765" y="350"/>
                    <a:pt x="765" y="420"/>
                    <a:pt x="765" y="489"/>
                  </a:cubicBezTo>
                  <a:cubicBezTo>
                    <a:pt x="756" y="514"/>
                    <a:pt x="746" y="537"/>
                    <a:pt x="734" y="559"/>
                  </a:cubicBezTo>
                  <a:lnTo>
                    <a:pt x="734" y="559"/>
                  </a:lnTo>
                  <a:cubicBezTo>
                    <a:pt x="732" y="559"/>
                    <a:pt x="730" y="559"/>
                    <a:pt x="729" y="559"/>
                  </a:cubicBezTo>
                  <a:cubicBezTo>
                    <a:pt x="667" y="684"/>
                    <a:pt x="567" y="747"/>
                    <a:pt x="466" y="747"/>
                  </a:cubicBezTo>
                  <a:cubicBezTo>
                    <a:pt x="400" y="747"/>
                    <a:pt x="334" y="720"/>
                    <a:pt x="278" y="664"/>
                  </a:cubicBezTo>
                  <a:cubicBezTo>
                    <a:pt x="139" y="489"/>
                    <a:pt x="209" y="248"/>
                    <a:pt x="381" y="142"/>
                  </a:cubicBezTo>
                  <a:cubicBezTo>
                    <a:pt x="412" y="126"/>
                    <a:pt x="443" y="120"/>
                    <a:pt x="474" y="120"/>
                  </a:cubicBezTo>
                  <a:close/>
                  <a:moveTo>
                    <a:pt x="489" y="0"/>
                  </a:moveTo>
                  <a:cubicBezTo>
                    <a:pt x="414" y="0"/>
                    <a:pt x="339" y="23"/>
                    <a:pt x="278" y="73"/>
                  </a:cubicBezTo>
                  <a:cubicBezTo>
                    <a:pt x="70" y="248"/>
                    <a:pt x="0" y="559"/>
                    <a:pt x="209" y="734"/>
                  </a:cubicBezTo>
                  <a:cubicBezTo>
                    <a:pt x="282" y="807"/>
                    <a:pt x="358" y="837"/>
                    <a:pt x="432" y="837"/>
                  </a:cubicBezTo>
                  <a:cubicBezTo>
                    <a:pt x="487" y="837"/>
                    <a:pt x="541" y="820"/>
                    <a:pt x="590" y="790"/>
                  </a:cubicBezTo>
                  <a:lnTo>
                    <a:pt x="590" y="790"/>
                  </a:lnTo>
                  <a:cubicBezTo>
                    <a:pt x="599" y="798"/>
                    <a:pt x="612" y="803"/>
                    <a:pt x="626" y="803"/>
                  </a:cubicBezTo>
                  <a:cubicBezTo>
                    <a:pt x="904" y="767"/>
                    <a:pt x="937" y="420"/>
                    <a:pt x="834" y="211"/>
                  </a:cubicBezTo>
                  <a:cubicBezTo>
                    <a:pt x="766" y="77"/>
                    <a:pt x="626" y="0"/>
                    <a:pt x="4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27"/>
            <p:cNvSpPr/>
            <p:nvPr/>
          </p:nvSpPr>
          <p:spPr>
            <a:xfrm>
              <a:off x="2681000" y="116392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76" y="1"/>
                  </a:moveTo>
                  <a:cubicBezTo>
                    <a:pt x="70" y="1"/>
                    <a:pt x="1" y="70"/>
                    <a:pt x="1" y="176"/>
                  </a:cubicBezTo>
                  <a:cubicBezTo>
                    <a:pt x="1" y="278"/>
                    <a:pt x="70" y="348"/>
                    <a:pt x="176" y="348"/>
                  </a:cubicBezTo>
                  <a:cubicBezTo>
                    <a:pt x="245" y="348"/>
                    <a:pt x="315" y="278"/>
                    <a:pt x="315" y="176"/>
                  </a:cubicBezTo>
                  <a:cubicBezTo>
                    <a:pt x="315" y="70"/>
                    <a:pt x="245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27"/>
            <p:cNvSpPr/>
            <p:nvPr/>
          </p:nvSpPr>
          <p:spPr>
            <a:xfrm>
              <a:off x="2713175" y="1264675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103" y="0"/>
                    <a:pt x="0" y="70"/>
                    <a:pt x="0" y="209"/>
                  </a:cubicBezTo>
                  <a:cubicBezTo>
                    <a:pt x="0" y="314"/>
                    <a:pt x="103" y="417"/>
                    <a:pt x="209" y="417"/>
                  </a:cubicBezTo>
                  <a:cubicBezTo>
                    <a:pt x="312" y="417"/>
                    <a:pt x="417" y="314"/>
                    <a:pt x="417" y="209"/>
                  </a:cubicBezTo>
                  <a:cubicBezTo>
                    <a:pt x="417" y="70"/>
                    <a:pt x="312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27"/>
            <p:cNvSpPr/>
            <p:nvPr/>
          </p:nvSpPr>
          <p:spPr>
            <a:xfrm>
              <a:off x="2663625" y="1249875"/>
              <a:ext cx="23525" cy="20875"/>
            </a:xfrm>
            <a:custGeom>
              <a:avLst/>
              <a:gdLst/>
              <a:ahLst/>
              <a:cxnLst/>
              <a:rect l="l" t="t" r="r" b="b"/>
              <a:pathLst>
                <a:path w="941" h="835" extrusionOk="0">
                  <a:moveTo>
                    <a:pt x="478" y="119"/>
                  </a:moveTo>
                  <a:cubicBezTo>
                    <a:pt x="583" y="119"/>
                    <a:pt x="678" y="199"/>
                    <a:pt x="732" y="281"/>
                  </a:cubicBezTo>
                  <a:cubicBezTo>
                    <a:pt x="765" y="351"/>
                    <a:pt x="765" y="420"/>
                    <a:pt x="765" y="490"/>
                  </a:cubicBezTo>
                  <a:cubicBezTo>
                    <a:pt x="758" y="512"/>
                    <a:pt x="749" y="533"/>
                    <a:pt x="738" y="553"/>
                  </a:cubicBezTo>
                  <a:lnTo>
                    <a:pt x="738" y="553"/>
                  </a:lnTo>
                  <a:cubicBezTo>
                    <a:pt x="736" y="555"/>
                    <a:pt x="734" y="557"/>
                    <a:pt x="732" y="559"/>
                  </a:cubicBezTo>
                  <a:cubicBezTo>
                    <a:pt x="730" y="564"/>
                    <a:pt x="728" y="569"/>
                    <a:pt x="727" y="574"/>
                  </a:cubicBezTo>
                  <a:lnTo>
                    <a:pt x="727" y="574"/>
                  </a:lnTo>
                  <a:cubicBezTo>
                    <a:pt x="696" y="625"/>
                    <a:pt x="657" y="667"/>
                    <a:pt x="616" y="708"/>
                  </a:cubicBezTo>
                  <a:lnTo>
                    <a:pt x="616" y="708"/>
                  </a:lnTo>
                  <a:cubicBezTo>
                    <a:pt x="574" y="733"/>
                    <a:pt x="527" y="746"/>
                    <a:pt x="479" y="746"/>
                  </a:cubicBezTo>
                  <a:cubicBezTo>
                    <a:pt x="408" y="746"/>
                    <a:pt x="335" y="718"/>
                    <a:pt x="279" y="662"/>
                  </a:cubicBezTo>
                  <a:cubicBezTo>
                    <a:pt x="140" y="490"/>
                    <a:pt x="209" y="245"/>
                    <a:pt x="384" y="142"/>
                  </a:cubicBezTo>
                  <a:cubicBezTo>
                    <a:pt x="416" y="126"/>
                    <a:pt x="448" y="119"/>
                    <a:pt x="478" y="119"/>
                  </a:cubicBezTo>
                  <a:close/>
                  <a:moveTo>
                    <a:pt x="506" y="0"/>
                  </a:moveTo>
                  <a:cubicBezTo>
                    <a:pt x="431" y="0"/>
                    <a:pt x="353" y="23"/>
                    <a:pt x="279" y="73"/>
                  </a:cubicBezTo>
                  <a:cubicBezTo>
                    <a:pt x="70" y="245"/>
                    <a:pt x="1" y="559"/>
                    <a:pt x="209" y="731"/>
                  </a:cubicBezTo>
                  <a:cubicBezTo>
                    <a:pt x="282" y="804"/>
                    <a:pt x="359" y="834"/>
                    <a:pt x="433" y="834"/>
                  </a:cubicBezTo>
                  <a:cubicBezTo>
                    <a:pt x="488" y="834"/>
                    <a:pt x="542" y="817"/>
                    <a:pt x="591" y="788"/>
                  </a:cubicBezTo>
                  <a:lnTo>
                    <a:pt x="591" y="788"/>
                  </a:lnTo>
                  <a:cubicBezTo>
                    <a:pt x="600" y="796"/>
                    <a:pt x="613" y="801"/>
                    <a:pt x="626" y="801"/>
                  </a:cubicBezTo>
                  <a:cubicBezTo>
                    <a:pt x="904" y="731"/>
                    <a:pt x="940" y="420"/>
                    <a:pt x="835" y="212"/>
                  </a:cubicBezTo>
                  <a:cubicBezTo>
                    <a:pt x="768" y="77"/>
                    <a:pt x="643" y="0"/>
                    <a:pt x="5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27"/>
            <p:cNvSpPr/>
            <p:nvPr/>
          </p:nvSpPr>
          <p:spPr>
            <a:xfrm>
              <a:off x="2814750" y="1231800"/>
              <a:ext cx="23500" cy="21175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27"/>
            <p:cNvSpPr/>
            <p:nvPr/>
          </p:nvSpPr>
          <p:spPr>
            <a:xfrm>
              <a:off x="3113525" y="1375125"/>
              <a:ext cx="22600" cy="2155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27"/>
            <p:cNvSpPr/>
            <p:nvPr/>
          </p:nvSpPr>
          <p:spPr>
            <a:xfrm>
              <a:off x="3361900" y="880350"/>
              <a:ext cx="23500" cy="21325"/>
            </a:xfrm>
            <a:custGeom>
              <a:avLst/>
              <a:gdLst/>
              <a:ahLst/>
              <a:cxnLst/>
              <a:rect l="l" t="t" r="r" b="b"/>
              <a:pathLst>
                <a:path w="940" h="853" extrusionOk="0">
                  <a:moveTo>
                    <a:pt x="445" y="135"/>
                  </a:moveTo>
                  <a:cubicBezTo>
                    <a:pt x="560" y="135"/>
                    <a:pt x="678" y="217"/>
                    <a:pt x="732" y="296"/>
                  </a:cubicBezTo>
                  <a:cubicBezTo>
                    <a:pt x="765" y="366"/>
                    <a:pt x="765" y="435"/>
                    <a:pt x="732" y="505"/>
                  </a:cubicBezTo>
                  <a:cubicBezTo>
                    <a:pt x="732" y="593"/>
                    <a:pt x="658" y="656"/>
                    <a:pt x="614" y="715"/>
                  </a:cubicBezTo>
                  <a:lnTo>
                    <a:pt x="614" y="715"/>
                  </a:lnTo>
                  <a:cubicBezTo>
                    <a:pt x="568" y="747"/>
                    <a:pt x="517" y="763"/>
                    <a:pt x="467" y="763"/>
                  </a:cubicBezTo>
                  <a:cubicBezTo>
                    <a:pt x="400" y="763"/>
                    <a:pt x="334" y="735"/>
                    <a:pt x="279" y="680"/>
                  </a:cubicBezTo>
                  <a:cubicBezTo>
                    <a:pt x="106" y="505"/>
                    <a:pt x="209" y="263"/>
                    <a:pt x="348" y="157"/>
                  </a:cubicBezTo>
                  <a:cubicBezTo>
                    <a:pt x="379" y="142"/>
                    <a:pt x="412" y="135"/>
                    <a:pt x="445" y="135"/>
                  </a:cubicBezTo>
                  <a:close/>
                  <a:moveTo>
                    <a:pt x="479" y="1"/>
                  </a:moveTo>
                  <a:cubicBezTo>
                    <a:pt x="410" y="1"/>
                    <a:pt x="340" y="27"/>
                    <a:pt x="279" y="88"/>
                  </a:cubicBezTo>
                  <a:cubicBezTo>
                    <a:pt x="37" y="227"/>
                    <a:pt x="1" y="574"/>
                    <a:pt x="209" y="749"/>
                  </a:cubicBezTo>
                  <a:cubicBezTo>
                    <a:pt x="282" y="822"/>
                    <a:pt x="359" y="852"/>
                    <a:pt x="433" y="852"/>
                  </a:cubicBezTo>
                  <a:cubicBezTo>
                    <a:pt x="488" y="852"/>
                    <a:pt x="542" y="835"/>
                    <a:pt x="591" y="806"/>
                  </a:cubicBezTo>
                  <a:lnTo>
                    <a:pt x="591" y="806"/>
                  </a:lnTo>
                  <a:cubicBezTo>
                    <a:pt x="601" y="814"/>
                    <a:pt x="613" y="819"/>
                    <a:pt x="626" y="819"/>
                  </a:cubicBezTo>
                  <a:cubicBezTo>
                    <a:pt x="870" y="749"/>
                    <a:pt x="940" y="435"/>
                    <a:pt x="801" y="227"/>
                  </a:cubicBezTo>
                  <a:cubicBezTo>
                    <a:pt x="732" y="92"/>
                    <a:pt x="607" y="1"/>
                    <a:pt x="4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27"/>
            <p:cNvSpPr/>
            <p:nvPr/>
          </p:nvSpPr>
          <p:spPr>
            <a:xfrm>
              <a:off x="3550400" y="589850"/>
              <a:ext cx="13025" cy="11750"/>
            </a:xfrm>
            <a:custGeom>
              <a:avLst/>
              <a:gdLst/>
              <a:ahLst/>
              <a:cxnLst/>
              <a:rect l="l" t="t" r="r" b="b"/>
              <a:pathLst>
                <a:path w="521" h="470" extrusionOk="0">
                  <a:moveTo>
                    <a:pt x="269" y="76"/>
                  </a:moveTo>
                  <a:cubicBezTo>
                    <a:pt x="316" y="76"/>
                    <a:pt x="358" y="125"/>
                    <a:pt x="381" y="174"/>
                  </a:cubicBezTo>
                  <a:cubicBezTo>
                    <a:pt x="417" y="210"/>
                    <a:pt x="417" y="244"/>
                    <a:pt x="417" y="280"/>
                  </a:cubicBezTo>
                  <a:cubicBezTo>
                    <a:pt x="417" y="349"/>
                    <a:pt x="348" y="383"/>
                    <a:pt x="312" y="419"/>
                  </a:cubicBezTo>
                  <a:cubicBezTo>
                    <a:pt x="312" y="419"/>
                    <a:pt x="312" y="420"/>
                    <a:pt x="312" y="421"/>
                  </a:cubicBezTo>
                  <a:lnTo>
                    <a:pt x="312" y="421"/>
                  </a:lnTo>
                  <a:cubicBezTo>
                    <a:pt x="297" y="426"/>
                    <a:pt x="282" y="428"/>
                    <a:pt x="266" y="428"/>
                  </a:cubicBezTo>
                  <a:cubicBezTo>
                    <a:pt x="225" y="428"/>
                    <a:pt x="182" y="412"/>
                    <a:pt x="139" y="383"/>
                  </a:cubicBezTo>
                  <a:cubicBezTo>
                    <a:pt x="70" y="280"/>
                    <a:pt x="103" y="141"/>
                    <a:pt x="209" y="105"/>
                  </a:cubicBezTo>
                  <a:cubicBezTo>
                    <a:pt x="229" y="84"/>
                    <a:pt x="250" y="76"/>
                    <a:pt x="269" y="76"/>
                  </a:cubicBezTo>
                  <a:close/>
                  <a:moveTo>
                    <a:pt x="249" y="1"/>
                  </a:moveTo>
                  <a:cubicBezTo>
                    <a:pt x="211" y="1"/>
                    <a:pt x="173" y="12"/>
                    <a:pt x="139" y="35"/>
                  </a:cubicBezTo>
                  <a:cubicBezTo>
                    <a:pt x="34" y="141"/>
                    <a:pt x="1" y="313"/>
                    <a:pt x="103" y="419"/>
                  </a:cubicBezTo>
                  <a:cubicBezTo>
                    <a:pt x="140" y="455"/>
                    <a:pt x="181" y="469"/>
                    <a:pt x="221" y="469"/>
                  </a:cubicBezTo>
                  <a:cubicBezTo>
                    <a:pt x="253" y="469"/>
                    <a:pt x="284" y="460"/>
                    <a:pt x="314" y="444"/>
                  </a:cubicBezTo>
                  <a:lnTo>
                    <a:pt x="314" y="444"/>
                  </a:lnTo>
                  <a:cubicBezTo>
                    <a:pt x="317" y="452"/>
                    <a:pt x="326" y="452"/>
                    <a:pt x="348" y="452"/>
                  </a:cubicBezTo>
                  <a:cubicBezTo>
                    <a:pt x="487" y="419"/>
                    <a:pt x="520" y="244"/>
                    <a:pt x="451" y="141"/>
                  </a:cubicBezTo>
                  <a:cubicBezTo>
                    <a:pt x="404" y="48"/>
                    <a:pt x="327" y="1"/>
                    <a:pt x="2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27"/>
            <p:cNvSpPr/>
            <p:nvPr/>
          </p:nvSpPr>
          <p:spPr>
            <a:xfrm>
              <a:off x="2611525" y="679325"/>
              <a:ext cx="13100" cy="11750"/>
            </a:xfrm>
            <a:custGeom>
              <a:avLst/>
              <a:gdLst/>
              <a:ahLst/>
              <a:cxnLst/>
              <a:rect l="l" t="t" r="r" b="b"/>
              <a:pathLst>
                <a:path w="524" h="470" extrusionOk="0">
                  <a:moveTo>
                    <a:pt x="269" y="77"/>
                  </a:moveTo>
                  <a:cubicBezTo>
                    <a:pt x="316" y="77"/>
                    <a:pt x="359" y="126"/>
                    <a:pt x="384" y="175"/>
                  </a:cubicBezTo>
                  <a:cubicBezTo>
                    <a:pt x="417" y="208"/>
                    <a:pt x="417" y="244"/>
                    <a:pt x="417" y="278"/>
                  </a:cubicBezTo>
                  <a:cubicBezTo>
                    <a:pt x="417" y="317"/>
                    <a:pt x="395" y="346"/>
                    <a:pt x="369" y="370"/>
                  </a:cubicBezTo>
                  <a:lnTo>
                    <a:pt x="369" y="370"/>
                  </a:lnTo>
                  <a:cubicBezTo>
                    <a:pt x="333" y="402"/>
                    <a:pt x="292" y="419"/>
                    <a:pt x="249" y="419"/>
                  </a:cubicBezTo>
                  <a:cubicBezTo>
                    <a:pt x="213" y="419"/>
                    <a:pt x="177" y="408"/>
                    <a:pt x="139" y="383"/>
                  </a:cubicBezTo>
                  <a:cubicBezTo>
                    <a:pt x="70" y="278"/>
                    <a:pt x="106" y="139"/>
                    <a:pt x="209" y="105"/>
                  </a:cubicBezTo>
                  <a:cubicBezTo>
                    <a:pt x="229" y="85"/>
                    <a:pt x="250" y="77"/>
                    <a:pt x="269" y="77"/>
                  </a:cubicBezTo>
                  <a:close/>
                  <a:moveTo>
                    <a:pt x="253" y="1"/>
                  </a:moveTo>
                  <a:cubicBezTo>
                    <a:pt x="214" y="1"/>
                    <a:pt x="175" y="13"/>
                    <a:pt x="139" y="36"/>
                  </a:cubicBezTo>
                  <a:cubicBezTo>
                    <a:pt x="37" y="139"/>
                    <a:pt x="1" y="314"/>
                    <a:pt x="106" y="417"/>
                  </a:cubicBezTo>
                  <a:cubicBezTo>
                    <a:pt x="142" y="454"/>
                    <a:pt x="187" y="469"/>
                    <a:pt x="232" y="469"/>
                  </a:cubicBezTo>
                  <a:cubicBezTo>
                    <a:pt x="262" y="469"/>
                    <a:pt x="293" y="462"/>
                    <a:pt x="320" y="449"/>
                  </a:cubicBezTo>
                  <a:lnTo>
                    <a:pt x="320" y="449"/>
                  </a:lnTo>
                  <a:cubicBezTo>
                    <a:pt x="324" y="453"/>
                    <a:pt x="333" y="453"/>
                    <a:pt x="348" y="453"/>
                  </a:cubicBezTo>
                  <a:cubicBezTo>
                    <a:pt x="487" y="417"/>
                    <a:pt x="523" y="244"/>
                    <a:pt x="454" y="139"/>
                  </a:cubicBezTo>
                  <a:cubicBezTo>
                    <a:pt x="407" y="47"/>
                    <a:pt x="331" y="1"/>
                    <a:pt x="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27"/>
            <p:cNvSpPr/>
            <p:nvPr/>
          </p:nvSpPr>
          <p:spPr>
            <a:xfrm>
              <a:off x="2570750" y="649975"/>
              <a:ext cx="13000" cy="12150"/>
            </a:xfrm>
            <a:custGeom>
              <a:avLst/>
              <a:gdLst/>
              <a:ahLst/>
              <a:cxnLst/>
              <a:rect l="l" t="t" r="r" b="b"/>
              <a:pathLst>
                <a:path w="520" h="486" extrusionOk="0">
                  <a:moveTo>
                    <a:pt x="269" y="69"/>
                  </a:moveTo>
                  <a:cubicBezTo>
                    <a:pt x="316" y="69"/>
                    <a:pt x="357" y="119"/>
                    <a:pt x="381" y="168"/>
                  </a:cubicBezTo>
                  <a:cubicBezTo>
                    <a:pt x="417" y="201"/>
                    <a:pt x="417" y="237"/>
                    <a:pt x="417" y="271"/>
                  </a:cubicBezTo>
                  <a:cubicBezTo>
                    <a:pt x="417" y="340"/>
                    <a:pt x="348" y="376"/>
                    <a:pt x="311" y="410"/>
                  </a:cubicBezTo>
                  <a:cubicBezTo>
                    <a:pt x="311" y="413"/>
                    <a:pt x="311" y="417"/>
                    <a:pt x="311" y="420"/>
                  </a:cubicBezTo>
                  <a:lnTo>
                    <a:pt x="311" y="420"/>
                  </a:lnTo>
                  <a:cubicBezTo>
                    <a:pt x="300" y="423"/>
                    <a:pt x="288" y="424"/>
                    <a:pt x="275" y="424"/>
                  </a:cubicBezTo>
                  <a:cubicBezTo>
                    <a:pt x="232" y="424"/>
                    <a:pt x="185" y="407"/>
                    <a:pt x="139" y="376"/>
                  </a:cubicBezTo>
                  <a:cubicBezTo>
                    <a:pt x="70" y="271"/>
                    <a:pt x="103" y="168"/>
                    <a:pt x="209" y="98"/>
                  </a:cubicBezTo>
                  <a:cubicBezTo>
                    <a:pt x="229" y="78"/>
                    <a:pt x="249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199" y="1"/>
                    <a:pt x="168" y="9"/>
                    <a:pt x="139" y="29"/>
                  </a:cubicBezTo>
                  <a:cubicBezTo>
                    <a:pt x="34" y="132"/>
                    <a:pt x="0" y="307"/>
                    <a:pt x="103" y="410"/>
                  </a:cubicBezTo>
                  <a:cubicBezTo>
                    <a:pt x="143" y="463"/>
                    <a:pt x="189" y="485"/>
                    <a:pt x="233" y="485"/>
                  </a:cubicBezTo>
                  <a:cubicBezTo>
                    <a:pt x="262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0" y="459"/>
                    <a:pt x="322" y="459"/>
                    <a:pt x="324" y="459"/>
                  </a:cubicBezTo>
                  <a:cubicBezTo>
                    <a:pt x="330" y="459"/>
                    <a:pt x="337" y="455"/>
                    <a:pt x="348" y="446"/>
                  </a:cubicBezTo>
                  <a:cubicBezTo>
                    <a:pt x="487" y="410"/>
                    <a:pt x="520" y="237"/>
                    <a:pt x="450" y="132"/>
                  </a:cubicBezTo>
                  <a:cubicBezTo>
                    <a:pt x="400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27"/>
            <p:cNvSpPr/>
            <p:nvPr/>
          </p:nvSpPr>
          <p:spPr>
            <a:xfrm>
              <a:off x="3485225" y="1249050"/>
              <a:ext cx="10450" cy="10425"/>
            </a:xfrm>
            <a:custGeom>
              <a:avLst/>
              <a:gdLst/>
              <a:ahLst/>
              <a:cxnLst/>
              <a:rect l="l" t="t" r="r" b="b"/>
              <a:pathLst>
                <a:path w="418" h="417" extrusionOk="0">
                  <a:moveTo>
                    <a:pt x="209" y="0"/>
                  </a:moveTo>
                  <a:cubicBezTo>
                    <a:pt x="106" y="0"/>
                    <a:pt x="1" y="106"/>
                    <a:pt x="1" y="208"/>
                  </a:cubicBezTo>
                  <a:cubicBezTo>
                    <a:pt x="1" y="347"/>
                    <a:pt x="106" y="417"/>
                    <a:pt x="209" y="417"/>
                  </a:cubicBezTo>
                  <a:cubicBezTo>
                    <a:pt x="348" y="417"/>
                    <a:pt x="418" y="347"/>
                    <a:pt x="418" y="208"/>
                  </a:cubicBezTo>
                  <a:cubicBezTo>
                    <a:pt x="418" y="106"/>
                    <a:pt x="348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27"/>
            <p:cNvSpPr/>
            <p:nvPr/>
          </p:nvSpPr>
          <p:spPr>
            <a:xfrm>
              <a:off x="3353225" y="123605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0"/>
                  </a:moveTo>
                  <a:cubicBezTo>
                    <a:pt x="70" y="0"/>
                    <a:pt x="0" y="70"/>
                    <a:pt x="0" y="209"/>
                  </a:cubicBezTo>
                  <a:cubicBezTo>
                    <a:pt x="0" y="312"/>
                    <a:pt x="70" y="417"/>
                    <a:pt x="209" y="417"/>
                  </a:cubicBezTo>
                  <a:cubicBezTo>
                    <a:pt x="314" y="417"/>
                    <a:pt x="417" y="312"/>
                    <a:pt x="417" y="209"/>
                  </a:cubicBezTo>
                  <a:cubicBezTo>
                    <a:pt x="417" y="70"/>
                    <a:pt x="314" y="0"/>
                    <a:pt x="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27"/>
            <p:cNvSpPr/>
            <p:nvPr/>
          </p:nvSpPr>
          <p:spPr>
            <a:xfrm>
              <a:off x="2971075" y="1280300"/>
              <a:ext cx="10450" cy="10450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27"/>
            <p:cNvSpPr/>
            <p:nvPr/>
          </p:nvSpPr>
          <p:spPr>
            <a:xfrm>
              <a:off x="3506975" y="1206650"/>
              <a:ext cx="12175" cy="12200"/>
            </a:xfrm>
            <a:custGeom>
              <a:avLst/>
              <a:gdLst/>
              <a:ahLst/>
              <a:cxnLst/>
              <a:rect l="l" t="t" r="r" b="b"/>
              <a:pathLst>
                <a:path w="487" h="488" extrusionOk="0">
                  <a:moveTo>
                    <a:pt x="256" y="69"/>
                  </a:moveTo>
                  <a:cubicBezTo>
                    <a:pt x="316" y="69"/>
                    <a:pt x="358" y="118"/>
                    <a:pt x="381" y="167"/>
                  </a:cubicBezTo>
                  <a:cubicBezTo>
                    <a:pt x="417" y="204"/>
                    <a:pt x="417" y="237"/>
                    <a:pt x="417" y="273"/>
                  </a:cubicBezTo>
                  <a:cubicBezTo>
                    <a:pt x="409" y="290"/>
                    <a:pt x="400" y="305"/>
                    <a:pt x="391" y="318"/>
                  </a:cubicBezTo>
                  <a:lnTo>
                    <a:pt x="391" y="318"/>
                  </a:lnTo>
                  <a:cubicBezTo>
                    <a:pt x="388" y="320"/>
                    <a:pt x="385" y="325"/>
                    <a:pt x="383" y="331"/>
                  </a:cubicBezTo>
                  <a:lnTo>
                    <a:pt x="383" y="331"/>
                  </a:lnTo>
                  <a:cubicBezTo>
                    <a:pt x="359" y="365"/>
                    <a:pt x="336" y="388"/>
                    <a:pt x="312" y="412"/>
                  </a:cubicBezTo>
                  <a:cubicBezTo>
                    <a:pt x="312" y="413"/>
                    <a:pt x="312" y="414"/>
                    <a:pt x="312" y="415"/>
                  </a:cubicBezTo>
                  <a:lnTo>
                    <a:pt x="312" y="415"/>
                  </a:lnTo>
                  <a:cubicBezTo>
                    <a:pt x="296" y="422"/>
                    <a:pt x="278" y="424"/>
                    <a:pt x="260" y="424"/>
                  </a:cubicBezTo>
                  <a:cubicBezTo>
                    <a:pt x="216" y="424"/>
                    <a:pt x="171" y="407"/>
                    <a:pt x="139" y="376"/>
                  </a:cubicBezTo>
                  <a:cubicBezTo>
                    <a:pt x="34" y="273"/>
                    <a:pt x="103" y="167"/>
                    <a:pt x="173" y="98"/>
                  </a:cubicBezTo>
                  <a:cubicBezTo>
                    <a:pt x="204" y="78"/>
                    <a:pt x="232" y="69"/>
                    <a:pt x="256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39" y="29"/>
                  </a:cubicBezTo>
                  <a:cubicBezTo>
                    <a:pt x="1" y="134"/>
                    <a:pt x="1" y="306"/>
                    <a:pt x="103" y="412"/>
                  </a:cubicBezTo>
                  <a:cubicBezTo>
                    <a:pt x="144" y="465"/>
                    <a:pt x="189" y="488"/>
                    <a:pt x="233" y="488"/>
                  </a:cubicBezTo>
                  <a:cubicBezTo>
                    <a:pt x="263" y="488"/>
                    <a:pt x="293" y="477"/>
                    <a:pt x="320" y="459"/>
                  </a:cubicBezTo>
                  <a:lnTo>
                    <a:pt x="320" y="459"/>
                  </a:lnTo>
                  <a:cubicBezTo>
                    <a:pt x="321" y="460"/>
                    <a:pt x="323" y="460"/>
                    <a:pt x="324" y="460"/>
                  </a:cubicBezTo>
                  <a:cubicBezTo>
                    <a:pt x="330" y="460"/>
                    <a:pt x="337" y="456"/>
                    <a:pt x="348" y="445"/>
                  </a:cubicBezTo>
                  <a:cubicBezTo>
                    <a:pt x="487" y="412"/>
                    <a:pt x="487" y="237"/>
                    <a:pt x="451" y="134"/>
                  </a:cubicBezTo>
                  <a:cubicBezTo>
                    <a:pt x="401" y="58"/>
                    <a:pt x="314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27"/>
            <p:cNvSpPr/>
            <p:nvPr/>
          </p:nvSpPr>
          <p:spPr>
            <a:xfrm>
              <a:off x="3465300" y="1177425"/>
              <a:ext cx="13000" cy="12125"/>
            </a:xfrm>
            <a:custGeom>
              <a:avLst/>
              <a:gdLst/>
              <a:ahLst/>
              <a:cxnLst/>
              <a:rect l="l" t="t" r="r" b="b"/>
              <a:pathLst>
                <a:path w="520" h="485" extrusionOk="0">
                  <a:moveTo>
                    <a:pt x="284" y="73"/>
                  </a:moveTo>
                  <a:cubicBezTo>
                    <a:pt x="346" y="73"/>
                    <a:pt x="390" y="104"/>
                    <a:pt x="417" y="155"/>
                  </a:cubicBezTo>
                  <a:cubicBezTo>
                    <a:pt x="450" y="191"/>
                    <a:pt x="450" y="225"/>
                    <a:pt x="450" y="294"/>
                  </a:cubicBezTo>
                  <a:lnTo>
                    <a:pt x="430" y="315"/>
                  </a:lnTo>
                  <a:lnTo>
                    <a:pt x="430" y="315"/>
                  </a:lnTo>
                  <a:cubicBezTo>
                    <a:pt x="428" y="315"/>
                    <a:pt x="427" y="314"/>
                    <a:pt x="426" y="314"/>
                  </a:cubicBezTo>
                  <a:cubicBezTo>
                    <a:pt x="421" y="314"/>
                    <a:pt x="417" y="318"/>
                    <a:pt x="417" y="329"/>
                  </a:cubicBezTo>
                  <a:lnTo>
                    <a:pt x="417" y="329"/>
                  </a:lnTo>
                  <a:lnTo>
                    <a:pt x="347" y="400"/>
                  </a:lnTo>
                  <a:cubicBezTo>
                    <a:pt x="341" y="406"/>
                    <a:pt x="337" y="411"/>
                    <a:pt x="335" y="417"/>
                  </a:cubicBezTo>
                  <a:lnTo>
                    <a:pt x="335" y="417"/>
                  </a:lnTo>
                  <a:cubicBezTo>
                    <a:pt x="318" y="424"/>
                    <a:pt x="301" y="427"/>
                    <a:pt x="284" y="427"/>
                  </a:cubicBezTo>
                  <a:cubicBezTo>
                    <a:pt x="243" y="427"/>
                    <a:pt x="201" y="408"/>
                    <a:pt x="172" y="364"/>
                  </a:cubicBezTo>
                  <a:cubicBezTo>
                    <a:pt x="70" y="294"/>
                    <a:pt x="139" y="155"/>
                    <a:pt x="208" y="86"/>
                  </a:cubicBezTo>
                  <a:cubicBezTo>
                    <a:pt x="236" y="77"/>
                    <a:pt x="261" y="73"/>
                    <a:pt x="284" y="73"/>
                  </a:cubicBezTo>
                  <a:close/>
                  <a:moveTo>
                    <a:pt x="291" y="0"/>
                  </a:moveTo>
                  <a:cubicBezTo>
                    <a:pt x="250" y="0"/>
                    <a:pt x="209" y="16"/>
                    <a:pt x="172" y="53"/>
                  </a:cubicBezTo>
                  <a:cubicBezTo>
                    <a:pt x="33" y="122"/>
                    <a:pt x="0" y="294"/>
                    <a:pt x="139" y="433"/>
                  </a:cubicBezTo>
                  <a:cubicBezTo>
                    <a:pt x="173" y="469"/>
                    <a:pt x="212" y="484"/>
                    <a:pt x="251" y="484"/>
                  </a:cubicBezTo>
                  <a:cubicBezTo>
                    <a:pt x="283" y="484"/>
                    <a:pt x="315" y="474"/>
                    <a:pt x="344" y="455"/>
                  </a:cubicBezTo>
                  <a:lnTo>
                    <a:pt x="344" y="455"/>
                  </a:lnTo>
                  <a:cubicBezTo>
                    <a:pt x="354" y="464"/>
                    <a:pt x="367" y="469"/>
                    <a:pt x="381" y="469"/>
                  </a:cubicBezTo>
                  <a:cubicBezTo>
                    <a:pt x="520" y="433"/>
                    <a:pt x="520" y="225"/>
                    <a:pt x="486" y="122"/>
                  </a:cubicBezTo>
                  <a:cubicBezTo>
                    <a:pt x="441" y="53"/>
                    <a:pt x="367" y="0"/>
                    <a:pt x="29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27"/>
            <p:cNvSpPr/>
            <p:nvPr/>
          </p:nvSpPr>
          <p:spPr>
            <a:xfrm>
              <a:off x="3586875" y="511650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7"/>
                    <a:pt x="417" y="176"/>
                  </a:cubicBezTo>
                  <a:cubicBezTo>
                    <a:pt x="451" y="212"/>
                    <a:pt x="451" y="245"/>
                    <a:pt x="417" y="281"/>
                  </a:cubicBezTo>
                  <a:cubicBezTo>
                    <a:pt x="417" y="302"/>
                    <a:pt x="414" y="320"/>
                    <a:pt x="409" y="335"/>
                  </a:cubicBezTo>
                  <a:lnTo>
                    <a:pt x="409" y="335"/>
                  </a:lnTo>
                  <a:cubicBezTo>
                    <a:pt x="380" y="390"/>
                    <a:pt x="322" y="421"/>
                    <a:pt x="266" y="421"/>
                  </a:cubicBezTo>
                  <a:cubicBezTo>
                    <a:pt x="231" y="421"/>
                    <a:pt x="198" y="409"/>
                    <a:pt x="173" y="384"/>
                  </a:cubicBezTo>
                  <a:cubicBezTo>
                    <a:pt x="70" y="281"/>
                    <a:pt x="140" y="142"/>
                    <a:pt x="209" y="106"/>
                  </a:cubicBezTo>
                  <a:cubicBezTo>
                    <a:pt x="229" y="86"/>
                    <a:pt x="253" y="77"/>
                    <a:pt x="276" y="77"/>
                  </a:cubicBezTo>
                  <a:close/>
                  <a:moveTo>
                    <a:pt x="292" y="1"/>
                  </a:moveTo>
                  <a:cubicBezTo>
                    <a:pt x="251" y="1"/>
                    <a:pt x="210" y="12"/>
                    <a:pt x="173" y="37"/>
                  </a:cubicBezTo>
                  <a:cubicBezTo>
                    <a:pt x="34" y="142"/>
                    <a:pt x="1" y="315"/>
                    <a:pt x="140" y="420"/>
                  </a:cubicBezTo>
                  <a:cubicBezTo>
                    <a:pt x="175" y="456"/>
                    <a:pt x="215" y="471"/>
                    <a:pt x="255" y="471"/>
                  </a:cubicBezTo>
                  <a:cubicBezTo>
                    <a:pt x="285" y="471"/>
                    <a:pt x="315" y="463"/>
                    <a:pt x="343" y="448"/>
                  </a:cubicBezTo>
                  <a:lnTo>
                    <a:pt x="343" y="448"/>
                  </a:lnTo>
                  <a:cubicBezTo>
                    <a:pt x="346" y="451"/>
                    <a:pt x="348" y="454"/>
                    <a:pt x="348" y="454"/>
                  </a:cubicBezTo>
                  <a:cubicBezTo>
                    <a:pt x="520" y="420"/>
                    <a:pt x="520" y="245"/>
                    <a:pt x="487" y="106"/>
                  </a:cubicBezTo>
                  <a:cubicBezTo>
                    <a:pt x="442" y="40"/>
                    <a:pt x="368" y="1"/>
                    <a:pt x="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27"/>
            <p:cNvSpPr/>
            <p:nvPr/>
          </p:nvSpPr>
          <p:spPr>
            <a:xfrm>
              <a:off x="2814750" y="337125"/>
              <a:ext cx="8725" cy="8700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27"/>
            <p:cNvSpPr/>
            <p:nvPr/>
          </p:nvSpPr>
          <p:spPr>
            <a:xfrm>
              <a:off x="2886875" y="274600"/>
              <a:ext cx="16500" cy="1655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27"/>
            <p:cNvSpPr/>
            <p:nvPr/>
          </p:nvSpPr>
          <p:spPr>
            <a:xfrm>
              <a:off x="2814750" y="360550"/>
              <a:ext cx="13100" cy="11775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27"/>
            <p:cNvSpPr/>
            <p:nvPr/>
          </p:nvSpPr>
          <p:spPr>
            <a:xfrm>
              <a:off x="3173475" y="406600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27"/>
            <p:cNvSpPr/>
            <p:nvPr/>
          </p:nvSpPr>
          <p:spPr>
            <a:xfrm>
              <a:off x="3332375" y="290225"/>
              <a:ext cx="5225" cy="5225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6" y="0"/>
                  </a:moveTo>
                  <a:cubicBezTo>
                    <a:pt x="70" y="0"/>
                    <a:pt x="0" y="37"/>
                    <a:pt x="0" y="106"/>
                  </a:cubicBezTo>
                  <a:cubicBezTo>
                    <a:pt x="0" y="139"/>
                    <a:pt x="70" y="209"/>
                    <a:pt x="106" y="209"/>
                  </a:cubicBezTo>
                  <a:cubicBezTo>
                    <a:pt x="176" y="209"/>
                    <a:pt x="209" y="139"/>
                    <a:pt x="209" y="106"/>
                  </a:cubicBezTo>
                  <a:cubicBezTo>
                    <a:pt x="209" y="37"/>
                    <a:pt x="176" y="0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27"/>
            <p:cNvSpPr/>
            <p:nvPr/>
          </p:nvSpPr>
          <p:spPr>
            <a:xfrm>
              <a:off x="3252475" y="410075"/>
              <a:ext cx="7875" cy="8700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27"/>
            <p:cNvSpPr/>
            <p:nvPr/>
          </p:nvSpPr>
          <p:spPr>
            <a:xfrm>
              <a:off x="3174300" y="291125"/>
              <a:ext cx="8725" cy="7800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27"/>
            <p:cNvSpPr/>
            <p:nvPr/>
          </p:nvSpPr>
          <p:spPr>
            <a:xfrm>
              <a:off x="3251650" y="433500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27"/>
            <p:cNvSpPr/>
            <p:nvPr/>
          </p:nvSpPr>
          <p:spPr>
            <a:xfrm>
              <a:off x="3001525" y="238075"/>
              <a:ext cx="13000" cy="11775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27"/>
            <p:cNvSpPr/>
            <p:nvPr/>
          </p:nvSpPr>
          <p:spPr>
            <a:xfrm>
              <a:off x="3329800" y="871425"/>
              <a:ext cx="13025" cy="11975"/>
            </a:xfrm>
            <a:custGeom>
              <a:avLst/>
              <a:gdLst/>
              <a:ahLst/>
              <a:cxnLst/>
              <a:rect l="l" t="t" r="r" b="b"/>
              <a:pathLst>
                <a:path w="521" h="479" extrusionOk="0">
                  <a:moveTo>
                    <a:pt x="276" y="69"/>
                  </a:moveTo>
                  <a:cubicBezTo>
                    <a:pt x="333" y="69"/>
                    <a:pt x="392" y="118"/>
                    <a:pt x="418" y="167"/>
                  </a:cubicBezTo>
                  <a:cubicBezTo>
                    <a:pt x="451" y="203"/>
                    <a:pt x="451" y="236"/>
                    <a:pt x="418" y="273"/>
                  </a:cubicBezTo>
                  <a:cubicBezTo>
                    <a:pt x="418" y="329"/>
                    <a:pt x="393" y="362"/>
                    <a:pt x="366" y="392"/>
                  </a:cubicBezTo>
                  <a:lnTo>
                    <a:pt x="366" y="392"/>
                  </a:lnTo>
                  <a:cubicBezTo>
                    <a:pt x="342" y="412"/>
                    <a:pt x="312" y="421"/>
                    <a:pt x="283" y="421"/>
                  </a:cubicBezTo>
                  <a:cubicBezTo>
                    <a:pt x="242" y="421"/>
                    <a:pt x="202" y="404"/>
                    <a:pt x="173" y="375"/>
                  </a:cubicBezTo>
                  <a:cubicBezTo>
                    <a:pt x="70" y="273"/>
                    <a:pt x="140" y="134"/>
                    <a:pt x="209" y="97"/>
                  </a:cubicBezTo>
                  <a:cubicBezTo>
                    <a:pt x="229" y="77"/>
                    <a:pt x="253" y="69"/>
                    <a:pt x="276" y="69"/>
                  </a:cubicBezTo>
                  <a:close/>
                  <a:moveTo>
                    <a:pt x="267" y="0"/>
                  </a:moveTo>
                  <a:cubicBezTo>
                    <a:pt x="234" y="0"/>
                    <a:pt x="202" y="9"/>
                    <a:pt x="173" y="28"/>
                  </a:cubicBezTo>
                  <a:cubicBezTo>
                    <a:pt x="34" y="134"/>
                    <a:pt x="1" y="306"/>
                    <a:pt x="140" y="412"/>
                  </a:cubicBezTo>
                  <a:cubicBezTo>
                    <a:pt x="175" y="459"/>
                    <a:pt x="215" y="478"/>
                    <a:pt x="254" y="478"/>
                  </a:cubicBezTo>
                  <a:cubicBezTo>
                    <a:pt x="287" y="478"/>
                    <a:pt x="321" y="465"/>
                    <a:pt x="351" y="444"/>
                  </a:cubicBezTo>
                  <a:lnTo>
                    <a:pt x="351" y="444"/>
                  </a:lnTo>
                  <a:cubicBezTo>
                    <a:pt x="520" y="409"/>
                    <a:pt x="520" y="236"/>
                    <a:pt x="487" y="134"/>
                  </a:cubicBezTo>
                  <a:cubicBezTo>
                    <a:pt x="437" y="57"/>
                    <a:pt x="351" y="0"/>
                    <a:pt x="2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27"/>
            <p:cNvSpPr/>
            <p:nvPr/>
          </p:nvSpPr>
          <p:spPr>
            <a:xfrm>
              <a:off x="3656350" y="710775"/>
              <a:ext cx="13025" cy="12150"/>
            </a:xfrm>
            <a:custGeom>
              <a:avLst/>
              <a:gdLst/>
              <a:ahLst/>
              <a:cxnLst/>
              <a:rect l="l" t="t" r="r" b="b"/>
              <a:pathLst>
                <a:path w="521" h="486" extrusionOk="0">
                  <a:moveTo>
                    <a:pt x="269" y="69"/>
                  </a:moveTo>
                  <a:cubicBezTo>
                    <a:pt x="316" y="69"/>
                    <a:pt x="358" y="118"/>
                    <a:pt x="382" y="167"/>
                  </a:cubicBezTo>
                  <a:cubicBezTo>
                    <a:pt x="418" y="201"/>
                    <a:pt x="418" y="237"/>
                    <a:pt x="418" y="306"/>
                  </a:cubicBezTo>
                  <a:cubicBezTo>
                    <a:pt x="418" y="340"/>
                    <a:pt x="348" y="376"/>
                    <a:pt x="312" y="409"/>
                  </a:cubicBezTo>
                  <a:cubicBezTo>
                    <a:pt x="312" y="417"/>
                    <a:pt x="312" y="424"/>
                    <a:pt x="312" y="430"/>
                  </a:cubicBezTo>
                  <a:lnTo>
                    <a:pt x="312" y="430"/>
                  </a:lnTo>
                  <a:cubicBezTo>
                    <a:pt x="298" y="436"/>
                    <a:pt x="283" y="438"/>
                    <a:pt x="267" y="438"/>
                  </a:cubicBezTo>
                  <a:cubicBezTo>
                    <a:pt x="226" y="438"/>
                    <a:pt x="183" y="419"/>
                    <a:pt x="140" y="376"/>
                  </a:cubicBezTo>
                  <a:cubicBezTo>
                    <a:pt x="70" y="306"/>
                    <a:pt x="104" y="167"/>
                    <a:pt x="209" y="98"/>
                  </a:cubicBezTo>
                  <a:cubicBezTo>
                    <a:pt x="230" y="78"/>
                    <a:pt x="250" y="69"/>
                    <a:pt x="269" y="69"/>
                  </a:cubicBezTo>
                  <a:close/>
                  <a:moveTo>
                    <a:pt x="232" y="1"/>
                  </a:moveTo>
                  <a:cubicBezTo>
                    <a:pt x="200" y="1"/>
                    <a:pt x="168" y="9"/>
                    <a:pt x="140" y="29"/>
                  </a:cubicBezTo>
                  <a:cubicBezTo>
                    <a:pt x="34" y="131"/>
                    <a:pt x="1" y="306"/>
                    <a:pt x="104" y="409"/>
                  </a:cubicBezTo>
                  <a:cubicBezTo>
                    <a:pt x="144" y="462"/>
                    <a:pt x="189" y="485"/>
                    <a:pt x="233" y="485"/>
                  </a:cubicBezTo>
                  <a:cubicBezTo>
                    <a:pt x="263" y="485"/>
                    <a:pt x="292" y="475"/>
                    <a:pt x="319" y="457"/>
                  </a:cubicBezTo>
                  <a:lnTo>
                    <a:pt x="319" y="457"/>
                  </a:lnTo>
                  <a:cubicBezTo>
                    <a:pt x="321" y="458"/>
                    <a:pt x="323" y="459"/>
                    <a:pt x="325" y="459"/>
                  </a:cubicBezTo>
                  <a:cubicBezTo>
                    <a:pt x="330" y="459"/>
                    <a:pt x="338" y="455"/>
                    <a:pt x="348" y="445"/>
                  </a:cubicBezTo>
                  <a:cubicBezTo>
                    <a:pt x="487" y="445"/>
                    <a:pt x="520" y="237"/>
                    <a:pt x="451" y="131"/>
                  </a:cubicBezTo>
                  <a:cubicBezTo>
                    <a:pt x="401" y="57"/>
                    <a:pt x="315" y="1"/>
                    <a:pt x="2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27"/>
            <p:cNvSpPr/>
            <p:nvPr/>
          </p:nvSpPr>
          <p:spPr>
            <a:xfrm>
              <a:off x="3354950" y="914000"/>
              <a:ext cx="12200" cy="12150"/>
            </a:xfrm>
            <a:custGeom>
              <a:avLst/>
              <a:gdLst/>
              <a:ahLst/>
              <a:cxnLst/>
              <a:rect l="l" t="t" r="r" b="b"/>
              <a:pathLst>
                <a:path w="488" h="486" extrusionOk="0">
                  <a:moveTo>
                    <a:pt x="258" y="69"/>
                  </a:moveTo>
                  <a:cubicBezTo>
                    <a:pt x="316" y="69"/>
                    <a:pt x="359" y="118"/>
                    <a:pt x="384" y="168"/>
                  </a:cubicBezTo>
                  <a:cubicBezTo>
                    <a:pt x="418" y="201"/>
                    <a:pt x="418" y="237"/>
                    <a:pt x="418" y="270"/>
                  </a:cubicBezTo>
                  <a:cubicBezTo>
                    <a:pt x="411" y="285"/>
                    <a:pt x="404" y="297"/>
                    <a:pt x="397" y="309"/>
                  </a:cubicBezTo>
                  <a:lnTo>
                    <a:pt x="397" y="309"/>
                  </a:lnTo>
                  <a:cubicBezTo>
                    <a:pt x="390" y="307"/>
                    <a:pt x="384" y="307"/>
                    <a:pt x="384" y="307"/>
                  </a:cubicBezTo>
                  <a:cubicBezTo>
                    <a:pt x="379" y="326"/>
                    <a:pt x="372" y="342"/>
                    <a:pt x="364" y="356"/>
                  </a:cubicBezTo>
                  <a:lnTo>
                    <a:pt x="364" y="356"/>
                  </a:lnTo>
                  <a:cubicBezTo>
                    <a:pt x="351" y="372"/>
                    <a:pt x="339" y="385"/>
                    <a:pt x="327" y="397"/>
                  </a:cubicBezTo>
                  <a:lnTo>
                    <a:pt x="327" y="397"/>
                  </a:lnTo>
                  <a:cubicBezTo>
                    <a:pt x="304" y="414"/>
                    <a:pt x="277" y="422"/>
                    <a:pt x="250" y="422"/>
                  </a:cubicBezTo>
                  <a:cubicBezTo>
                    <a:pt x="209" y="422"/>
                    <a:pt x="168" y="405"/>
                    <a:pt x="140" y="376"/>
                  </a:cubicBezTo>
                  <a:cubicBezTo>
                    <a:pt x="37" y="270"/>
                    <a:pt x="106" y="131"/>
                    <a:pt x="176" y="98"/>
                  </a:cubicBezTo>
                  <a:cubicBezTo>
                    <a:pt x="206" y="78"/>
                    <a:pt x="233" y="69"/>
                    <a:pt x="258" y="69"/>
                  </a:cubicBezTo>
                  <a:close/>
                  <a:moveTo>
                    <a:pt x="234" y="1"/>
                  </a:moveTo>
                  <a:cubicBezTo>
                    <a:pt x="201" y="1"/>
                    <a:pt x="169" y="9"/>
                    <a:pt x="140" y="29"/>
                  </a:cubicBezTo>
                  <a:cubicBezTo>
                    <a:pt x="1" y="131"/>
                    <a:pt x="1" y="307"/>
                    <a:pt x="106" y="409"/>
                  </a:cubicBezTo>
                  <a:cubicBezTo>
                    <a:pt x="146" y="462"/>
                    <a:pt x="190" y="485"/>
                    <a:pt x="234" y="485"/>
                  </a:cubicBezTo>
                  <a:cubicBezTo>
                    <a:pt x="264" y="485"/>
                    <a:pt x="293" y="475"/>
                    <a:pt x="321" y="456"/>
                  </a:cubicBezTo>
                  <a:lnTo>
                    <a:pt x="321" y="456"/>
                  </a:lnTo>
                  <a:cubicBezTo>
                    <a:pt x="322" y="458"/>
                    <a:pt x="324" y="459"/>
                    <a:pt x="327" y="459"/>
                  </a:cubicBezTo>
                  <a:cubicBezTo>
                    <a:pt x="332" y="459"/>
                    <a:pt x="338" y="455"/>
                    <a:pt x="348" y="446"/>
                  </a:cubicBezTo>
                  <a:cubicBezTo>
                    <a:pt x="487" y="409"/>
                    <a:pt x="487" y="237"/>
                    <a:pt x="454" y="131"/>
                  </a:cubicBezTo>
                  <a:cubicBezTo>
                    <a:pt x="404" y="57"/>
                    <a:pt x="318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27"/>
            <p:cNvSpPr/>
            <p:nvPr/>
          </p:nvSpPr>
          <p:spPr>
            <a:xfrm>
              <a:off x="3649400" y="838225"/>
              <a:ext cx="13025" cy="11775"/>
            </a:xfrm>
            <a:custGeom>
              <a:avLst/>
              <a:gdLst/>
              <a:ahLst/>
              <a:cxnLst/>
              <a:rect l="l" t="t" r="r" b="b"/>
              <a:pathLst>
                <a:path w="521" h="471" extrusionOk="0">
                  <a:moveTo>
                    <a:pt x="276" y="77"/>
                  </a:moveTo>
                  <a:cubicBezTo>
                    <a:pt x="333" y="77"/>
                    <a:pt x="392" y="126"/>
                    <a:pt x="418" y="175"/>
                  </a:cubicBezTo>
                  <a:lnTo>
                    <a:pt x="418" y="280"/>
                  </a:lnTo>
                  <a:cubicBezTo>
                    <a:pt x="418" y="302"/>
                    <a:pt x="411" y="320"/>
                    <a:pt x="402" y="336"/>
                  </a:cubicBezTo>
                  <a:lnTo>
                    <a:pt x="402" y="336"/>
                  </a:lnTo>
                  <a:cubicBezTo>
                    <a:pt x="359" y="390"/>
                    <a:pt x="306" y="420"/>
                    <a:pt x="249" y="420"/>
                  </a:cubicBezTo>
                  <a:cubicBezTo>
                    <a:pt x="214" y="420"/>
                    <a:pt x="176" y="408"/>
                    <a:pt x="140" y="383"/>
                  </a:cubicBezTo>
                  <a:cubicBezTo>
                    <a:pt x="70" y="280"/>
                    <a:pt x="104" y="141"/>
                    <a:pt x="209" y="105"/>
                  </a:cubicBezTo>
                  <a:cubicBezTo>
                    <a:pt x="230" y="85"/>
                    <a:pt x="253" y="77"/>
                    <a:pt x="276" y="77"/>
                  </a:cubicBezTo>
                  <a:close/>
                  <a:moveTo>
                    <a:pt x="266" y="0"/>
                  </a:moveTo>
                  <a:cubicBezTo>
                    <a:pt x="221" y="0"/>
                    <a:pt x="176" y="11"/>
                    <a:pt x="140" y="36"/>
                  </a:cubicBezTo>
                  <a:cubicBezTo>
                    <a:pt x="34" y="141"/>
                    <a:pt x="1" y="314"/>
                    <a:pt x="104" y="419"/>
                  </a:cubicBezTo>
                  <a:cubicBezTo>
                    <a:pt x="152" y="455"/>
                    <a:pt x="200" y="470"/>
                    <a:pt x="244" y="470"/>
                  </a:cubicBezTo>
                  <a:cubicBezTo>
                    <a:pt x="276" y="470"/>
                    <a:pt x="305" y="462"/>
                    <a:pt x="330" y="449"/>
                  </a:cubicBezTo>
                  <a:lnTo>
                    <a:pt x="330" y="449"/>
                  </a:lnTo>
                  <a:cubicBezTo>
                    <a:pt x="335" y="451"/>
                    <a:pt x="341" y="453"/>
                    <a:pt x="348" y="453"/>
                  </a:cubicBezTo>
                  <a:cubicBezTo>
                    <a:pt x="487" y="419"/>
                    <a:pt x="521" y="244"/>
                    <a:pt x="451" y="105"/>
                  </a:cubicBezTo>
                  <a:cubicBezTo>
                    <a:pt x="429" y="39"/>
                    <a:pt x="348" y="0"/>
                    <a:pt x="2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681225"/>
            <a:ext cx="7704000" cy="28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7" r:id="rId4"/>
    <p:sldLayoutId id="2147483658" r:id="rId5"/>
    <p:sldLayoutId id="2147483659" r:id="rId6"/>
    <p:sldLayoutId id="2147483668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p33"/>
          <p:cNvSpPr txBox="1">
            <a:spLocks noGrp="1"/>
          </p:cNvSpPr>
          <p:nvPr>
            <p:ph type="ctrTitle"/>
          </p:nvPr>
        </p:nvSpPr>
        <p:spPr>
          <a:xfrm>
            <a:off x="297951" y="914401"/>
            <a:ext cx="8537823" cy="18832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Design of Wastewater collection network for Amman Street, Nablus</a:t>
            </a:r>
            <a:endParaRPr sz="3600" dirty="0"/>
          </a:p>
        </p:txBody>
      </p:sp>
      <p:sp>
        <p:nvSpPr>
          <p:cNvPr id="3099" name="Google Shape;3099;p33"/>
          <p:cNvSpPr txBox="1">
            <a:spLocks noGrp="1"/>
          </p:cNvSpPr>
          <p:nvPr>
            <p:ph type="subTitle" idx="1"/>
          </p:nvPr>
        </p:nvSpPr>
        <p:spPr>
          <a:xfrm>
            <a:off x="1905725" y="3239868"/>
            <a:ext cx="5332500" cy="14451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By:</a:t>
            </a:r>
            <a:br>
              <a:rPr lang="en" dirty="0"/>
            </a:br>
            <a:r>
              <a:rPr lang="en" dirty="0"/>
              <a:t>Izz Ad-Din Jamal Dweikat (11716459)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Sa’eb Shaker Dweikat (11716814)</a:t>
            </a:r>
            <a:br>
              <a:rPr lang="en" dirty="0"/>
            </a:br>
            <a:br>
              <a:rPr lang="en" dirty="0"/>
            </a:br>
            <a:r>
              <a:rPr lang="en" dirty="0"/>
              <a:t>under supervisio of: Dr. Mohammad N.Almasri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Google Shape;3327;p44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dirty="0"/>
              <a:t>Data Calculation</a:t>
            </a:r>
            <a:br>
              <a:rPr lang="en-US" sz="2800" dirty="0"/>
            </a:br>
            <a:endParaRPr sz="28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56" y="819175"/>
            <a:ext cx="6929887" cy="4092835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8F17408-74BE-3E0A-F366-1AE9A3C9D8F3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86335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Google Shape;3327;p44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dirty="0"/>
              <a:t>Data Calculation</a:t>
            </a:r>
            <a:br>
              <a:rPr lang="en-US" sz="2800" dirty="0"/>
            </a:br>
            <a:endParaRPr sz="28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576" y="819175"/>
            <a:ext cx="6422847" cy="421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25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Google Shape;3327;p44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dirty="0"/>
              <a:t>Data Calculation</a:t>
            </a:r>
            <a:br>
              <a:rPr lang="en-US" sz="2800" dirty="0"/>
            </a:br>
            <a:endParaRPr sz="2800" dirty="0"/>
          </a:p>
        </p:txBody>
      </p:sp>
      <p:grpSp>
        <p:nvGrpSpPr>
          <p:cNvPr id="5" name="Google Shape;7043;p70"/>
          <p:cNvGrpSpPr/>
          <p:nvPr/>
        </p:nvGrpSpPr>
        <p:grpSpPr>
          <a:xfrm>
            <a:off x="965771" y="2151144"/>
            <a:ext cx="7212458" cy="1350560"/>
            <a:chOff x="998425" y="1182125"/>
            <a:chExt cx="1065400" cy="199500"/>
          </a:xfrm>
        </p:grpSpPr>
        <p:sp>
          <p:nvSpPr>
            <p:cNvPr id="6" name="Google Shape;7044;p70"/>
            <p:cNvSpPr/>
            <p:nvPr/>
          </p:nvSpPr>
          <p:spPr>
            <a:xfrm>
              <a:off x="998425" y="1182125"/>
              <a:ext cx="1065400" cy="199500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7045;p70"/>
            <p:cNvSpPr/>
            <p:nvPr/>
          </p:nvSpPr>
          <p:spPr>
            <a:xfrm>
              <a:off x="1017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/>
              <a:endParaRPr dirty="0">
                <a:latin typeface="Font Awesome 6 Free Solid" panose="02000903000000000000" pitchFamily="50" charset="0"/>
              </a:endParaRPr>
            </a:p>
          </p:txBody>
        </p:sp>
        <p:sp>
          <p:nvSpPr>
            <p:cNvPr id="8" name="Google Shape;7046;p70"/>
            <p:cNvSpPr/>
            <p:nvPr/>
          </p:nvSpPr>
          <p:spPr>
            <a:xfrm>
              <a:off x="1303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047;p70"/>
            <p:cNvSpPr/>
            <p:nvPr/>
          </p:nvSpPr>
          <p:spPr>
            <a:xfrm>
              <a:off x="1589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048;p70"/>
            <p:cNvSpPr/>
            <p:nvPr/>
          </p:nvSpPr>
          <p:spPr>
            <a:xfrm>
              <a:off x="1875200" y="1193175"/>
              <a:ext cx="177525" cy="177500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3346;p47"/>
          <p:cNvSpPr txBox="1">
            <a:spLocks/>
          </p:cNvSpPr>
          <p:nvPr/>
        </p:nvSpPr>
        <p:spPr>
          <a:xfrm>
            <a:off x="1600231" y="1033317"/>
            <a:ext cx="6823769" cy="86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2200" dirty="0">
                <a:latin typeface="Manjari" panose="02000503000000000000" pitchFamily="2" charset="0"/>
                <a:cs typeface="Manjari" panose="02000503000000000000" pitchFamily="2" charset="0"/>
              </a:rPr>
              <a:t>The Population is determined using approximate method that use the number of buildings in the count: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9686" y="3692085"/>
            <a:ext cx="1087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Montserrat Black" pitchFamily="2" charset="0"/>
              </a:rPr>
              <a:t>466</a:t>
            </a:r>
          </a:p>
        </p:txBody>
      </p:sp>
      <p:grpSp>
        <p:nvGrpSpPr>
          <p:cNvPr id="22" name="Google Shape;3728;p62"/>
          <p:cNvGrpSpPr/>
          <p:nvPr/>
        </p:nvGrpSpPr>
        <p:grpSpPr>
          <a:xfrm>
            <a:off x="1262791" y="2413874"/>
            <a:ext cx="863960" cy="720106"/>
            <a:chOff x="3525388" y="2554783"/>
            <a:chExt cx="789342" cy="657912"/>
          </a:xfrm>
        </p:grpSpPr>
        <p:sp>
          <p:nvSpPr>
            <p:cNvPr id="23" name="Google Shape;3729;p62"/>
            <p:cNvSpPr/>
            <p:nvPr/>
          </p:nvSpPr>
          <p:spPr>
            <a:xfrm>
              <a:off x="3525388" y="2857008"/>
              <a:ext cx="200218" cy="355688"/>
            </a:xfrm>
            <a:custGeom>
              <a:avLst/>
              <a:gdLst/>
              <a:ahLst/>
              <a:cxnLst/>
              <a:rect l="l" t="t" r="r" b="b"/>
              <a:pathLst>
                <a:path w="12085" h="21469" extrusionOk="0">
                  <a:moveTo>
                    <a:pt x="2324" y="2567"/>
                  </a:moveTo>
                  <a:lnTo>
                    <a:pt x="2324" y="4272"/>
                  </a:lnTo>
                  <a:lnTo>
                    <a:pt x="1475" y="4272"/>
                  </a:lnTo>
                  <a:cubicBezTo>
                    <a:pt x="1475" y="3652"/>
                    <a:pt x="1785" y="3032"/>
                    <a:pt x="2324" y="2567"/>
                  </a:cubicBezTo>
                  <a:close/>
                  <a:moveTo>
                    <a:pt x="4338" y="1873"/>
                  </a:moveTo>
                  <a:lnTo>
                    <a:pt x="4338" y="4272"/>
                  </a:lnTo>
                  <a:lnTo>
                    <a:pt x="2870" y="4272"/>
                  </a:lnTo>
                  <a:lnTo>
                    <a:pt x="2870" y="2183"/>
                  </a:lnTo>
                  <a:cubicBezTo>
                    <a:pt x="3025" y="2103"/>
                    <a:pt x="3254" y="2028"/>
                    <a:pt x="3409" y="2028"/>
                  </a:cubicBezTo>
                  <a:lnTo>
                    <a:pt x="3799" y="1948"/>
                  </a:lnTo>
                  <a:cubicBezTo>
                    <a:pt x="4029" y="1873"/>
                    <a:pt x="4183" y="1873"/>
                    <a:pt x="4338" y="1873"/>
                  </a:cubicBezTo>
                  <a:close/>
                  <a:moveTo>
                    <a:pt x="6036" y="1737"/>
                  </a:moveTo>
                  <a:cubicBezTo>
                    <a:pt x="6413" y="1737"/>
                    <a:pt x="6780" y="1756"/>
                    <a:pt x="7127" y="1793"/>
                  </a:cubicBezTo>
                  <a:lnTo>
                    <a:pt x="7127" y="4272"/>
                  </a:lnTo>
                  <a:lnTo>
                    <a:pt x="4884" y="4272"/>
                  </a:lnTo>
                  <a:lnTo>
                    <a:pt x="4884" y="1793"/>
                  </a:lnTo>
                  <a:cubicBezTo>
                    <a:pt x="5271" y="1756"/>
                    <a:pt x="5658" y="1737"/>
                    <a:pt x="6036" y="1737"/>
                  </a:cubicBezTo>
                  <a:close/>
                  <a:moveTo>
                    <a:pt x="7827" y="1873"/>
                  </a:moveTo>
                  <a:lnTo>
                    <a:pt x="8602" y="2028"/>
                  </a:lnTo>
                  <a:lnTo>
                    <a:pt x="9296" y="2258"/>
                  </a:lnTo>
                  <a:lnTo>
                    <a:pt x="9296" y="4272"/>
                  </a:lnTo>
                  <a:lnTo>
                    <a:pt x="7672" y="4272"/>
                  </a:lnTo>
                  <a:lnTo>
                    <a:pt x="7672" y="1873"/>
                  </a:lnTo>
                  <a:close/>
                  <a:moveTo>
                    <a:pt x="9841" y="2648"/>
                  </a:moveTo>
                  <a:cubicBezTo>
                    <a:pt x="10306" y="3032"/>
                    <a:pt x="10616" y="3652"/>
                    <a:pt x="10616" y="4272"/>
                  </a:cubicBezTo>
                  <a:lnTo>
                    <a:pt x="9841" y="4272"/>
                  </a:lnTo>
                  <a:lnTo>
                    <a:pt x="9841" y="2648"/>
                  </a:lnTo>
                  <a:close/>
                  <a:moveTo>
                    <a:pt x="2324" y="5901"/>
                  </a:moveTo>
                  <a:lnTo>
                    <a:pt x="2324" y="8454"/>
                  </a:lnTo>
                  <a:lnTo>
                    <a:pt x="1395" y="8454"/>
                  </a:lnTo>
                  <a:lnTo>
                    <a:pt x="1395" y="5901"/>
                  </a:lnTo>
                  <a:close/>
                  <a:moveTo>
                    <a:pt x="4338" y="5901"/>
                  </a:moveTo>
                  <a:lnTo>
                    <a:pt x="4338" y="8454"/>
                  </a:lnTo>
                  <a:lnTo>
                    <a:pt x="2870" y="8454"/>
                  </a:lnTo>
                  <a:lnTo>
                    <a:pt x="2870" y="5901"/>
                  </a:lnTo>
                  <a:close/>
                  <a:moveTo>
                    <a:pt x="7127" y="5901"/>
                  </a:moveTo>
                  <a:lnTo>
                    <a:pt x="7127" y="8454"/>
                  </a:lnTo>
                  <a:lnTo>
                    <a:pt x="4884" y="8454"/>
                  </a:lnTo>
                  <a:lnTo>
                    <a:pt x="4884" y="5901"/>
                  </a:lnTo>
                  <a:close/>
                  <a:moveTo>
                    <a:pt x="9296" y="5901"/>
                  </a:moveTo>
                  <a:lnTo>
                    <a:pt x="9296" y="8454"/>
                  </a:lnTo>
                  <a:lnTo>
                    <a:pt x="7672" y="8454"/>
                  </a:lnTo>
                  <a:lnTo>
                    <a:pt x="7672" y="5901"/>
                  </a:lnTo>
                  <a:close/>
                  <a:moveTo>
                    <a:pt x="10616" y="5901"/>
                  </a:moveTo>
                  <a:lnTo>
                    <a:pt x="10616" y="8454"/>
                  </a:lnTo>
                  <a:lnTo>
                    <a:pt x="9841" y="8454"/>
                  </a:lnTo>
                  <a:lnTo>
                    <a:pt x="9841" y="5901"/>
                  </a:lnTo>
                  <a:close/>
                  <a:moveTo>
                    <a:pt x="2324" y="10004"/>
                  </a:moveTo>
                  <a:lnTo>
                    <a:pt x="2324" y="12563"/>
                  </a:lnTo>
                  <a:lnTo>
                    <a:pt x="1395" y="12563"/>
                  </a:lnTo>
                  <a:lnTo>
                    <a:pt x="1395" y="10004"/>
                  </a:lnTo>
                  <a:close/>
                  <a:moveTo>
                    <a:pt x="4338" y="10004"/>
                  </a:moveTo>
                  <a:lnTo>
                    <a:pt x="4338" y="12563"/>
                  </a:lnTo>
                  <a:lnTo>
                    <a:pt x="2870" y="12563"/>
                  </a:lnTo>
                  <a:lnTo>
                    <a:pt x="2870" y="10004"/>
                  </a:lnTo>
                  <a:close/>
                  <a:moveTo>
                    <a:pt x="7127" y="10004"/>
                  </a:moveTo>
                  <a:lnTo>
                    <a:pt x="7127" y="12563"/>
                  </a:lnTo>
                  <a:lnTo>
                    <a:pt x="4884" y="12563"/>
                  </a:lnTo>
                  <a:lnTo>
                    <a:pt x="4884" y="10004"/>
                  </a:lnTo>
                  <a:close/>
                  <a:moveTo>
                    <a:pt x="9296" y="10004"/>
                  </a:moveTo>
                  <a:lnTo>
                    <a:pt x="9296" y="12563"/>
                  </a:lnTo>
                  <a:lnTo>
                    <a:pt x="7672" y="12563"/>
                  </a:lnTo>
                  <a:lnTo>
                    <a:pt x="7672" y="10004"/>
                  </a:lnTo>
                  <a:close/>
                  <a:moveTo>
                    <a:pt x="10616" y="10004"/>
                  </a:moveTo>
                  <a:lnTo>
                    <a:pt x="10616" y="12563"/>
                  </a:lnTo>
                  <a:lnTo>
                    <a:pt x="9841" y="12563"/>
                  </a:lnTo>
                  <a:lnTo>
                    <a:pt x="9841" y="10004"/>
                  </a:lnTo>
                  <a:close/>
                  <a:moveTo>
                    <a:pt x="2324" y="14187"/>
                  </a:moveTo>
                  <a:lnTo>
                    <a:pt x="2324" y="16666"/>
                  </a:lnTo>
                  <a:lnTo>
                    <a:pt x="1395" y="16666"/>
                  </a:lnTo>
                  <a:lnTo>
                    <a:pt x="1395" y="14187"/>
                  </a:lnTo>
                  <a:close/>
                  <a:moveTo>
                    <a:pt x="4338" y="14187"/>
                  </a:moveTo>
                  <a:lnTo>
                    <a:pt x="4338" y="16666"/>
                  </a:lnTo>
                  <a:lnTo>
                    <a:pt x="2870" y="16666"/>
                  </a:lnTo>
                  <a:lnTo>
                    <a:pt x="2870" y="14187"/>
                  </a:lnTo>
                  <a:close/>
                  <a:moveTo>
                    <a:pt x="7127" y="14187"/>
                  </a:moveTo>
                  <a:lnTo>
                    <a:pt x="7127" y="16666"/>
                  </a:lnTo>
                  <a:lnTo>
                    <a:pt x="4884" y="16666"/>
                  </a:lnTo>
                  <a:lnTo>
                    <a:pt x="4884" y="14187"/>
                  </a:lnTo>
                  <a:close/>
                  <a:moveTo>
                    <a:pt x="9296" y="14187"/>
                  </a:moveTo>
                  <a:lnTo>
                    <a:pt x="9296" y="16666"/>
                  </a:lnTo>
                  <a:lnTo>
                    <a:pt x="7672" y="16666"/>
                  </a:lnTo>
                  <a:lnTo>
                    <a:pt x="7672" y="14187"/>
                  </a:lnTo>
                  <a:close/>
                  <a:moveTo>
                    <a:pt x="10616" y="14187"/>
                  </a:moveTo>
                  <a:lnTo>
                    <a:pt x="10616" y="16666"/>
                  </a:lnTo>
                  <a:lnTo>
                    <a:pt x="9841" y="16666"/>
                  </a:lnTo>
                  <a:lnTo>
                    <a:pt x="9841" y="14187"/>
                  </a:lnTo>
                  <a:close/>
                  <a:moveTo>
                    <a:pt x="2324" y="18295"/>
                  </a:moveTo>
                  <a:lnTo>
                    <a:pt x="2324" y="20229"/>
                  </a:lnTo>
                  <a:lnTo>
                    <a:pt x="1395" y="20229"/>
                  </a:lnTo>
                  <a:lnTo>
                    <a:pt x="1395" y="18295"/>
                  </a:lnTo>
                  <a:close/>
                  <a:moveTo>
                    <a:pt x="4338" y="18295"/>
                  </a:moveTo>
                  <a:lnTo>
                    <a:pt x="4338" y="20229"/>
                  </a:lnTo>
                  <a:lnTo>
                    <a:pt x="2870" y="20229"/>
                  </a:lnTo>
                  <a:lnTo>
                    <a:pt x="2870" y="18295"/>
                  </a:lnTo>
                  <a:close/>
                  <a:moveTo>
                    <a:pt x="7127" y="18295"/>
                  </a:moveTo>
                  <a:lnTo>
                    <a:pt x="7127" y="20229"/>
                  </a:lnTo>
                  <a:lnTo>
                    <a:pt x="4884" y="20229"/>
                  </a:lnTo>
                  <a:lnTo>
                    <a:pt x="4884" y="18295"/>
                  </a:lnTo>
                  <a:close/>
                  <a:moveTo>
                    <a:pt x="9296" y="18295"/>
                  </a:moveTo>
                  <a:lnTo>
                    <a:pt x="9296" y="20229"/>
                  </a:lnTo>
                  <a:lnTo>
                    <a:pt x="7672" y="20229"/>
                  </a:lnTo>
                  <a:lnTo>
                    <a:pt x="7672" y="18295"/>
                  </a:lnTo>
                  <a:close/>
                  <a:moveTo>
                    <a:pt x="10616" y="18295"/>
                  </a:moveTo>
                  <a:lnTo>
                    <a:pt x="10616" y="20229"/>
                  </a:lnTo>
                  <a:lnTo>
                    <a:pt x="9841" y="20229"/>
                  </a:lnTo>
                  <a:lnTo>
                    <a:pt x="9841" y="18295"/>
                  </a:lnTo>
                  <a:close/>
                  <a:moveTo>
                    <a:pt x="5972" y="1"/>
                  </a:moveTo>
                  <a:cubicBezTo>
                    <a:pt x="4938" y="1"/>
                    <a:pt x="3887" y="78"/>
                    <a:pt x="3099" y="243"/>
                  </a:cubicBezTo>
                  <a:lnTo>
                    <a:pt x="2634" y="324"/>
                  </a:lnTo>
                  <a:cubicBezTo>
                    <a:pt x="1166" y="634"/>
                    <a:pt x="0" y="2028"/>
                    <a:pt x="0" y="3497"/>
                  </a:cubicBezTo>
                  <a:lnTo>
                    <a:pt x="0" y="21468"/>
                  </a:lnTo>
                  <a:lnTo>
                    <a:pt x="12085" y="21468"/>
                  </a:lnTo>
                  <a:lnTo>
                    <a:pt x="12085" y="3497"/>
                  </a:lnTo>
                  <a:cubicBezTo>
                    <a:pt x="12085" y="2028"/>
                    <a:pt x="10926" y="634"/>
                    <a:pt x="9451" y="398"/>
                  </a:cubicBezTo>
                  <a:lnTo>
                    <a:pt x="8447" y="169"/>
                  </a:lnTo>
                  <a:cubicBezTo>
                    <a:pt x="7760" y="59"/>
                    <a:pt x="6873" y="1"/>
                    <a:pt x="59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730;p62"/>
            <p:cNvSpPr/>
            <p:nvPr/>
          </p:nvSpPr>
          <p:spPr>
            <a:xfrm>
              <a:off x="4076009" y="2777616"/>
              <a:ext cx="238721" cy="435079"/>
            </a:xfrm>
            <a:custGeom>
              <a:avLst/>
              <a:gdLst/>
              <a:ahLst/>
              <a:cxnLst/>
              <a:rect l="l" t="t" r="r" b="b"/>
              <a:pathLst>
                <a:path w="14409" h="26261" extrusionOk="0">
                  <a:moveTo>
                    <a:pt x="2789" y="3021"/>
                  </a:moveTo>
                  <a:lnTo>
                    <a:pt x="2789" y="5035"/>
                  </a:lnTo>
                  <a:lnTo>
                    <a:pt x="1704" y="5035"/>
                  </a:lnTo>
                  <a:cubicBezTo>
                    <a:pt x="1779" y="4261"/>
                    <a:pt x="2169" y="3567"/>
                    <a:pt x="2789" y="3021"/>
                  </a:cubicBezTo>
                  <a:close/>
                  <a:moveTo>
                    <a:pt x="5187" y="2172"/>
                  </a:moveTo>
                  <a:lnTo>
                    <a:pt x="5187" y="5035"/>
                  </a:lnTo>
                  <a:lnTo>
                    <a:pt x="3408" y="5035"/>
                  </a:lnTo>
                  <a:lnTo>
                    <a:pt x="3408" y="2557"/>
                  </a:lnTo>
                  <a:lnTo>
                    <a:pt x="4102" y="2327"/>
                  </a:lnTo>
                  <a:lnTo>
                    <a:pt x="4567" y="2247"/>
                  </a:lnTo>
                  <a:cubicBezTo>
                    <a:pt x="4722" y="2247"/>
                    <a:pt x="4958" y="2172"/>
                    <a:pt x="5187" y="2172"/>
                  </a:cubicBezTo>
                  <a:close/>
                  <a:moveTo>
                    <a:pt x="7202" y="2036"/>
                  </a:moveTo>
                  <a:cubicBezTo>
                    <a:pt x="7647" y="2036"/>
                    <a:pt x="8093" y="2055"/>
                    <a:pt x="8521" y="2092"/>
                  </a:cubicBezTo>
                  <a:lnTo>
                    <a:pt x="8521" y="5035"/>
                  </a:lnTo>
                  <a:lnTo>
                    <a:pt x="5887" y="5035"/>
                  </a:lnTo>
                  <a:lnTo>
                    <a:pt x="5887" y="2092"/>
                  </a:lnTo>
                  <a:cubicBezTo>
                    <a:pt x="6312" y="2055"/>
                    <a:pt x="6756" y="2036"/>
                    <a:pt x="7202" y="2036"/>
                  </a:cubicBezTo>
                  <a:close/>
                  <a:moveTo>
                    <a:pt x="9141" y="2172"/>
                  </a:moveTo>
                  <a:cubicBezTo>
                    <a:pt x="9215" y="2172"/>
                    <a:pt x="9296" y="2247"/>
                    <a:pt x="9370" y="2247"/>
                  </a:cubicBezTo>
                  <a:lnTo>
                    <a:pt x="10299" y="2402"/>
                  </a:lnTo>
                  <a:cubicBezTo>
                    <a:pt x="10535" y="2402"/>
                    <a:pt x="10764" y="2482"/>
                    <a:pt x="11074" y="2637"/>
                  </a:cubicBezTo>
                  <a:lnTo>
                    <a:pt x="11074" y="5035"/>
                  </a:lnTo>
                  <a:lnTo>
                    <a:pt x="9141" y="5035"/>
                  </a:lnTo>
                  <a:lnTo>
                    <a:pt x="9141" y="2172"/>
                  </a:lnTo>
                  <a:close/>
                  <a:moveTo>
                    <a:pt x="11694" y="3102"/>
                  </a:moveTo>
                  <a:cubicBezTo>
                    <a:pt x="12239" y="3567"/>
                    <a:pt x="12623" y="4341"/>
                    <a:pt x="12704" y="5035"/>
                  </a:cubicBezTo>
                  <a:lnTo>
                    <a:pt x="11694" y="5035"/>
                  </a:lnTo>
                  <a:lnTo>
                    <a:pt x="11694" y="3102"/>
                  </a:lnTo>
                  <a:close/>
                  <a:moveTo>
                    <a:pt x="2789" y="6975"/>
                  </a:moveTo>
                  <a:lnTo>
                    <a:pt x="2789" y="9993"/>
                  </a:lnTo>
                  <a:lnTo>
                    <a:pt x="1704" y="9993"/>
                  </a:lnTo>
                  <a:lnTo>
                    <a:pt x="1704" y="6975"/>
                  </a:lnTo>
                  <a:close/>
                  <a:moveTo>
                    <a:pt x="5187" y="6975"/>
                  </a:moveTo>
                  <a:lnTo>
                    <a:pt x="5187" y="9993"/>
                  </a:lnTo>
                  <a:lnTo>
                    <a:pt x="3408" y="9993"/>
                  </a:lnTo>
                  <a:lnTo>
                    <a:pt x="3408" y="6975"/>
                  </a:lnTo>
                  <a:close/>
                  <a:moveTo>
                    <a:pt x="8521" y="6975"/>
                  </a:moveTo>
                  <a:lnTo>
                    <a:pt x="8521" y="9993"/>
                  </a:lnTo>
                  <a:lnTo>
                    <a:pt x="5887" y="9993"/>
                  </a:lnTo>
                  <a:lnTo>
                    <a:pt x="5887" y="6975"/>
                  </a:lnTo>
                  <a:close/>
                  <a:moveTo>
                    <a:pt x="11074" y="6975"/>
                  </a:moveTo>
                  <a:lnTo>
                    <a:pt x="11074" y="9993"/>
                  </a:lnTo>
                  <a:lnTo>
                    <a:pt x="9141" y="9993"/>
                  </a:lnTo>
                  <a:lnTo>
                    <a:pt x="9141" y="6975"/>
                  </a:lnTo>
                  <a:close/>
                  <a:moveTo>
                    <a:pt x="12704" y="6975"/>
                  </a:moveTo>
                  <a:lnTo>
                    <a:pt x="12704" y="9993"/>
                  </a:lnTo>
                  <a:lnTo>
                    <a:pt x="11694" y="9993"/>
                  </a:lnTo>
                  <a:lnTo>
                    <a:pt x="11694" y="6975"/>
                  </a:lnTo>
                  <a:close/>
                  <a:moveTo>
                    <a:pt x="2789" y="11933"/>
                  </a:moveTo>
                  <a:lnTo>
                    <a:pt x="2789" y="14876"/>
                  </a:lnTo>
                  <a:lnTo>
                    <a:pt x="1704" y="14876"/>
                  </a:lnTo>
                  <a:lnTo>
                    <a:pt x="1704" y="11933"/>
                  </a:lnTo>
                  <a:close/>
                  <a:moveTo>
                    <a:pt x="5187" y="11933"/>
                  </a:moveTo>
                  <a:lnTo>
                    <a:pt x="5187" y="14876"/>
                  </a:lnTo>
                  <a:lnTo>
                    <a:pt x="3408" y="14876"/>
                  </a:lnTo>
                  <a:lnTo>
                    <a:pt x="3408" y="11933"/>
                  </a:lnTo>
                  <a:close/>
                  <a:moveTo>
                    <a:pt x="8521" y="11933"/>
                  </a:moveTo>
                  <a:lnTo>
                    <a:pt x="8521" y="14876"/>
                  </a:lnTo>
                  <a:lnTo>
                    <a:pt x="5887" y="14876"/>
                  </a:lnTo>
                  <a:lnTo>
                    <a:pt x="5887" y="11933"/>
                  </a:lnTo>
                  <a:close/>
                  <a:moveTo>
                    <a:pt x="11074" y="11933"/>
                  </a:moveTo>
                  <a:lnTo>
                    <a:pt x="11074" y="14876"/>
                  </a:lnTo>
                  <a:lnTo>
                    <a:pt x="9141" y="14876"/>
                  </a:lnTo>
                  <a:lnTo>
                    <a:pt x="9141" y="11933"/>
                  </a:lnTo>
                  <a:close/>
                  <a:moveTo>
                    <a:pt x="12704" y="11933"/>
                  </a:moveTo>
                  <a:lnTo>
                    <a:pt x="12704" y="14876"/>
                  </a:lnTo>
                  <a:lnTo>
                    <a:pt x="11694" y="14876"/>
                  </a:lnTo>
                  <a:lnTo>
                    <a:pt x="11694" y="11933"/>
                  </a:lnTo>
                  <a:close/>
                  <a:moveTo>
                    <a:pt x="2789" y="16810"/>
                  </a:moveTo>
                  <a:lnTo>
                    <a:pt x="2789" y="19834"/>
                  </a:lnTo>
                  <a:lnTo>
                    <a:pt x="1704" y="19834"/>
                  </a:lnTo>
                  <a:lnTo>
                    <a:pt x="1704" y="16810"/>
                  </a:lnTo>
                  <a:close/>
                  <a:moveTo>
                    <a:pt x="5187" y="16810"/>
                  </a:moveTo>
                  <a:lnTo>
                    <a:pt x="5187" y="19834"/>
                  </a:lnTo>
                  <a:lnTo>
                    <a:pt x="3408" y="19834"/>
                  </a:lnTo>
                  <a:lnTo>
                    <a:pt x="3408" y="16810"/>
                  </a:lnTo>
                  <a:close/>
                  <a:moveTo>
                    <a:pt x="8521" y="16810"/>
                  </a:moveTo>
                  <a:lnTo>
                    <a:pt x="8521" y="19834"/>
                  </a:lnTo>
                  <a:lnTo>
                    <a:pt x="5887" y="19834"/>
                  </a:lnTo>
                  <a:lnTo>
                    <a:pt x="5887" y="16810"/>
                  </a:lnTo>
                  <a:close/>
                  <a:moveTo>
                    <a:pt x="11074" y="16810"/>
                  </a:moveTo>
                  <a:lnTo>
                    <a:pt x="11074" y="19834"/>
                  </a:lnTo>
                  <a:lnTo>
                    <a:pt x="9141" y="19834"/>
                  </a:lnTo>
                  <a:lnTo>
                    <a:pt x="9141" y="16810"/>
                  </a:lnTo>
                  <a:close/>
                  <a:moveTo>
                    <a:pt x="12704" y="16810"/>
                  </a:moveTo>
                  <a:lnTo>
                    <a:pt x="12704" y="19834"/>
                  </a:lnTo>
                  <a:lnTo>
                    <a:pt x="11694" y="19834"/>
                  </a:lnTo>
                  <a:lnTo>
                    <a:pt x="11694" y="16810"/>
                  </a:lnTo>
                  <a:close/>
                  <a:moveTo>
                    <a:pt x="2789" y="21767"/>
                  </a:moveTo>
                  <a:lnTo>
                    <a:pt x="2789" y="24017"/>
                  </a:lnTo>
                  <a:lnTo>
                    <a:pt x="1704" y="24017"/>
                  </a:lnTo>
                  <a:lnTo>
                    <a:pt x="1704" y="21767"/>
                  </a:lnTo>
                  <a:close/>
                  <a:moveTo>
                    <a:pt x="5187" y="21767"/>
                  </a:moveTo>
                  <a:lnTo>
                    <a:pt x="5187" y="24017"/>
                  </a:lnTo>
                  <a:lnTo>
                    <a:pt x="3408" y="24017"/>
                  </a:lnTo>
                  <a:lnTo>
                    <a:pt x="3408" y="21767"/>
                  </a:lnTo>
                  <a:close/>
                  <a:moveTo>
                    <a:pt x="8521" y="21767"/>
                  </a:moveTo>
                  <a:lnTo>
                    <a:pt x="8521" y="24017"/>
                  </a:lnTo>
                  <a:lnTo>
                    <a:pt x="5887" y="24017"/>
                  </a:lnTo>
                  <a:lnTo>
                    <a:pt x="5887" y="21767"/>
                  </a:lnTo>
                  <a:close/>
                  <a:moveTo>
                    <a:pt x="11074" y="21767"/>
                  </a:moveTo>
                  <a:lnTo>
                    <a:pt x="11074" y="24017"/>
                  </a:lnTo>
                  <a:lnTo>
                    <a:pt x="9141" y="24017"/>
                  </a:lnTo>
                  <a:lnTo>
                    <a:pt x="9141" y="21767"/>
                  </a:lnTo>
                  <a:close/>
                  <a:moveTo>
                    <a:pt x="12704" y="21767"/>
                  </a:moveTo>
                  <a:lnTo>
                    <a:pt x="12704" y="24017"/>
                  </a:lnTo>
                  <a:lnTo>
                    <a:pt x="11694" y="24017"/>
                  </a:lnTo>
                  <a:lnTo>
                    <a:pt x="11694" y="21767"/>
                  </a:lnTo>
                  <a:close/>
                  <a:moveTo>
                    <a:pt x="6892" y="0"/>
                  </a:moveTo>
                  <a:cubicBezTo>
                    <a:pt x="5749" y="0"/>
                    <a:pt x="4607" y="78"/>
                    <a:pt x="3718" y="233"/>
                  </a:cubicBezTo>
                  <a:lnTo>
                    <a:pt x="3099" y="388"/>
                  </a:lnTo>
                  <a:cubicBezTo>
                    <a:pt x="1394" y="698"/>
                    <a:pt x="0" y="2402"/>
                    <a:pt x="0" y="4187"/>
                  </a:cubicBezTo>
                  <a:lnTo>
                    <a:pt x="0" y="26260"/>
                  </a:lnTo>
                  <a:lnTo>
                    <a:pt x="14408" y="26260"/>
                  </a:lnTo>
                  <a:lnTo>
                    <a:pt x="14408" y="4187"/>
                  </a:lnTo>
                  <a:cubicBezTo>
                    <a:pt x="14408" y="2402"/>
                    <a:pt x="13014" y="698"/>
                    <a:pt x="11229" y="388"/>
                  </a:cubicBezTo>
                  <a:lnTo>
                    <a:pt x="10070" y="233"/>
                  </a:lnTo>
                  <a:cubicBezTo>
                    <a:pt x="9178" y="78"/>
                    <a:pt x="8034" y="0"/>
                    <a:pt x="68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731;p62"/>
            <p:cNvSpPr/>
            <p:nvPr/>
          </p:nvSpPr>
          <p:spPr>
            <a:xfrm>
              <a:off x="3720454" y="2554783"/>
              <a:ext cx="354230" cy="657912"/>
            </a:xfrm>
            <a:custGeom>
              <a:avLst/>
              <a:gdLst/>
              <a:ahLst/>
              <a:cxnLst/>
              <a:rect l="l" t="t" r="r" b="b"/>
              <a:pathLst>
                <a:path w="21381" h="39711" extrusionOk="0">
                  <a:moveTo>
                    <a:pt x="4109" y="4468"/>
                  </a:moveTo>
                  <a:lnTo>
                    <a:pt x="4109" y="7486"/>
                  </a:lnTo>
                  <a:lnTo>
                    <a:pt x="2560" y="7486"/>
                  </a:lnTo>
                  <a:cubicBezTo>
                    <a:pt x="2635" y="6401"/>
                    <a:pt x="3254" y="5243"/>
                    <a:pt x="4109" y="4468"/>
                  </a:cubicBezTo>
                  <a:close/>
                  <a:moveTo>
                    <a:pt x="7747" y="3229"/>
                  </a:moveTo>
                  <a:lnTo>
                    <a:pt x="7747" y="7486"/>
                  </a:lnTo>
                  <a:lnTo>
                    <a:pt x="5039" y="7486"/>
                  </a:lnTo>
                  <a:lnTo>
                    <a:pt x="5039" y="3848"/>
                  </a:lnTo>
                  <a:cubicBezTo>
                    <a:pt x="5423" y="3693"/>
                    <a:pt x="5733" y="3538"/>
                    <a:pt x="6123" y="3458"/>
                  </a:cubicBezTo>
                  <a:lnTo>
                    <a:pt x="6743" y="3383"/>
                  </a:lnTo>
                  <a:cubicBezTo>
                    <a:pt x="7053" y="3303"/>
                    <a:pt x="7363" y="3229"/>
                    <a:pt x="7747" y="3229"/>
                  </a:cubicBezTo>
                  <a:close/>
                  <a:moveTo>
                    <a:pt x="10684" y="3092"/>
                  </a:moveTo>
                  <a:cubicBezTo>
                    <a:pt x="11352" y="3092"/>
                    <a:pt x="12011" y="3111"/>
                    <a:pt x="12630" y="3148"/>
                  </a:cubicBezTo>
                  <a:lnTo>
                    <a:pt x="12630" y="7486"/>
                  </a:lnTo>
                  <a:lnTo>
                    <a:pt x="8677" y="7486"/>
                  </a:lnTo>
                  <a:lnTo>
                    <a:pt x="8677" y="3148"/>
                  </a:lnTo>
                  <a:cubicBezTo>
                    <a:pt x="9337" y="3111"/>
                    <a:pt x="10015" y="3092"/>
                    <a:pt x="10684" y="3092"/>
                  </a:cubicBezTo>
                  <a:close/>
                  <a:moveTo>
                    <a:pt x="13870" y="3303"/>
                  </a:moveTo>
                  <a:lnTo>
                    <a:pt x="15264" y="3538"/>
                  </a:lnTo>
                  <a:cubicBezTo>
                    <a:pt x="15648" y="3613"/>
                    <a:pt x="16039" y="3768"/>
                    <a:pt x="16348" y="3923"/>
                  </a:cubicBezTo>
                  <a:lnTo>
                    <a:pt x="16348" y="7486"/>
                  </a:lnTo>
                  <a:lnTo>
                    <a:pt x="13634" y="7486"/>
                  </a:lnTo>
                  <a:lnTo>
                    <a:pt x="13634" y="3303"/>
                  </a:lnTo>
                  <a:close/>
                  <a:moveTo>
                    <a:pt x="17352" y="4623"/>
                  </a:moveTo>
                  <a:cubicBezTo>
                    <a:pt x="18127" y="5317"/>
                    <a:pt x="18747" y="6401"/>
                    <a:pt x="18747" y="7486"/>
                  </a:cubicBezTo>
                  <a:lnTo>
                    <a:pt x="17352" y="7486"/>
                  </a:lnTo>
                  <a:lnTo>
                    <a:pt x="17352" y="4623"/>
                  </a:lnTo>
                  <a:close/>
                  <a:moveTo>
                    <a:pt x="4109" y="10355"/>
                  </a:moveTo>
                  <a:lnTo>
                    <a:pt x="4109" y="14767"/>
                  </a:lnTo>
                  <a:lnTo>
                    <a:pt x="2560" y="14767"/>
                  </a:lnTo>
                  <a:lnTo>
                    <a:pt x="2560" y="10355"/>
                  </a:lnTo>
                  <a:close/>
                  <a:moveTo>
                    <a:pt x="7747" y="10355"/>
                  </a:moveTo>
                  <a:lnTo>
                    <a:pt x="7747" y="14767"/>
                  </a:lnTo>
                  <a:lnTo>
                    <a:pt x="5039" y="14767"/>
                  </a:lnTo>
                  <a:lnTo>
                    <a:pt x="5039" y="10355"/>
                  </a:lnTo>
                  <a:close/>
                  <a:moveTo>
                    <a:pt x="12630" y="10355"/>
                  </a:moveTo>
                  <a:lnTo>
                    <a:pt x="12630" y="14767"/>
                  </a:lnTo>
                  <a:lnTo>
                    <a:pt x="8677" y="14767"/>
                  </a:lnTo>
                  <a:lnTo>
                    <a:pt x="8677" y="10355"/>
                  </a:lnTo>
                  <a:close/>
                  <a:moveTo>
                    <a:pt x="16348" y="10355"/>
                  </a:moveTo>
                  <a:lnTo>
                    <a:pt x="16348" y="14767"/>
                  </a:lnTo>
                  <a:lnTo>
                    <a:pt x="13634" y="14767"/>
                  </a:lnTo>
                  <a:lnTo>
                    <a:pt x="13634" y="10355"/>
                  </a:lnTo>
                  <a:close/>
                  <a:moveTo>
                    <a:pt x="18827" y="10355"/>
                  </a:moveTo>
                  <a:lnTo>
                    <a:pt x="18827" y="14767"/>
                  </a:lnTo>
                  <a:lnTo>
                    <a:pt x="17352" y="14767"/>
                  </a:lnTo>
                  <a:lnTo>
                    <a:pt x="17352" y="10355"/>
                  </a:lnTo>
                  <a:close/>
                  <a:moveTo>
                    <a:pt x="4109" y="17637"/>
                  </a:moveTo>
                  <a:lnTo>
                    <a:pt x="4109" y="22049"/>
                  </a:lnTo>
                  <a:lnTo>
                    <a:pt x="2560" y="22049"/>
                  </a:lnTo>
                  <a:lnTo>
                    <a:pt x="2560" y="17637"/>
                  </a:lnTo>
                  <a:close/>
                  <a:moveTo>
                    <a:pt x="7747" y="17637"/>
                  </a:moveTo>
                  <a:lnTo>
                    <a:pt x="7747" y="22049"/>
                  </a:lnTo>
                  <a:lnTo>
                    <a:pt x="5039" y="22049"/>
                  </a:lnTo>
                  <a:lnTo>
                    <a:pt x="5039" y="17637"/>
                  </a:lnTo>
                  <a:close/>
                  <a:moveTo>
                    <a:pt x="12630" y="17637"/>
                  </a:moveTo>
                  <a:lnTo>
                    <a:pt x="12630" y="22049"/>
                  </a:lnTo>
                  <a:lnTo>
                    <a:pt x="8677" y="22049"/>
                  </a:lnTo>
                  <a:lnTo>
                    <a:pt x="8677" y="17637"/>
                  </a:lnTo>
                  <a:close/>
                  <a:moveTo>
                    <a:pt x="16348" y="17637"/>
                  </a:moveTo>
                  <a:lnTo>
                    <a:pt x="16348" y="22049"/>
                  </a:lnTo>
                  <a:lnTo>
                    <a:pt x="13634" y="22049"/>
                  </a:lnTo>
                  <a:lnTo>
                    <a:pt x="13634" y="17637"/>
                  </a:lnTo>
                  <a:close/>
                  <a:moveTo>
                    <a:pt x="18827" y="17637"/>
                  </a:moveTo>
                  <a:lnTo>
                    <a:pt x="18827" y="22049"/>
                  </a:lnTo>
                  <a:lnTo>
                    <a:pt x="17352" y="22049"/>
                  </a:lnTo>
                  <a:lnTo>
                    <a:pt x="17352" y="17637"/>
                  </a:lnTo>
                  <a:close/>
                  <a:moveTo>
                    <a:pt x="4109" y="24918"/>
                  </a:moveTo>
                  <a:lnTo>
                    <a:pt x="4109" y="29411"/>
                  </a:lnTo>
                  <a:lnTo>
                    <a:pt x="2560" y="29411"/>
                  </a:lnTo>
                  <a:lnTo>
                    <a:pt x="2560" y="24918"/>
                  </a:lnTo>
                  <a:close/>
                  <a:moveTo>
                    <a:pt x="7747" y="24918"/>
                  </a:moveTo>
                  <a:lnTo>
                    <a:pt x="7747" y="29411"/>
                  </a:lnTo>
                  <a:lnTo>
                    <a:pt x="5039" y="29411"/>
                  </a:lnTo>
                  <a:lnTo>
                    <a:pt x="5039" y="24918"/>
                  </a:lnTo>
                  <a:close/>
                  <a:moveTo>
                    <a:pt x="12630" y="24918"/>
                  </a:moveTo>
                  <a:lnTo>
                    <a:pt x="12630" y="29411"/>
                  </a:lnTo>
                  <a:lnTo>
                    <a:pt x="8677" y="29411"/>
                  </a:lnTo>
                  <a:lnTo>
                    <a:pt x="8677" y="24918"/>
                  </a:lnTo>
                  <a:close/>
                  <a:moveTo>
                    <a:pt x="16348" y="24918"/>
                  </a:moveTo>
                  <a:lnTo>
                    <a:pt x="16348" y="29411"/>
                  </a:lnTo>
                  <a:lnTo>
                    <a:pt x="13634" y="29411"/>
                  </a:lnTo>
                  <a:lnTo>
                    <a:pt x="13634" y="24918"/>
                  </a:lnTo>
                  <a:close/>
                  <a:moveTo>
                    <a:pt x="18827" y="24918"/>
                  </a:moveTo>
                  <a:lnTo>
                    <a:pt x="18827" y="29411"/>
                  </a:lnTo>
                  <a:lnTo>
                    <a:pt x="17352" y="29411"/>
                  </a:lnTo>
                  <a:lnTo>
                    <a:pt x="17352" y="24918"/>
                  </a:lnTo>
                  <a:close/>
                  <a:moveTo>
                    <a:pt x="4109" y="32199"/>
                  </a:moveTo>
                  <a:lnTo>
                    <a:pt x="4109" y="35608"/>
                  </a:lnTo>
                  <a:lnTo>
                    <a:pt x="2560" y="35608"/>
                  </a:lnTo>
                  <a:lnTo>
                    <a:pt x="2560" y="32199"/>
                  </a:lnTo>
                  <a:close/>
                  <a:moveTo>
                    <a:pt x="7747" y="32199"/>
                  </a:moveTo>
                  <a:lnTo>
                    <a:pt x="7747" y="35608"/>
                  </a:lnTo>
                  <a:lnTo>
                    <a:pt x="5039" y="35608"/>
                  </a:lnTo>
                  <a:lnTo>
                    <a:pt x="5039" y="32199"/>
                  </a:lnTo>
                  <a:close/>
                  <a:moveTo>
                    <a:pt x="12630" y="32199"/>
                  </a:moveTo>
                  <a:lnTo>
                    <a:pt x="12630" y="35608"/>
                  </a:lnTo>
                  <a:lnTo>
                    <a:pt x="8677" y="35608"/>
                  </a:lnTo>
                  <a:lnTo>
                    <a:pt x="8677" y="32199"/>
                  </a:lnTo>
                  <a:close/>
                  <a:moveTo>
                    <a:pt x="16348" y="32199"/>
                  </a:moveTo>
                  <a:lnTo>
                    <a:pt x="16348" y="35608"/>
                  </a:lnTo>
                  <a:lnTo>
                    <a:pt x="13634" y="35608"/>
                  </a:lnTo>
                  <a:lnTo>
                    <a:pt x="13634" y="32199"/>
                  </a:lnTo>
                  <a:close/>
                  <a:moveTo>
                    <a:pt x="18827" y="32199"/>
                  </a:moveTo>
                  <a:lnTo>
                    <a:pt x="18827" y="35608"/>
                  </a:lnTo>
                  <a:lnTo>
                    <a:pt x="17352" y="35608"/>
                  </a:lnTo>
                  <a:lnTo>
                    <a:pt x="17352" y="32199"/>
                  </a:lnTo>
                  <a:close/>
                  <a:moveTo>
                    <a:pt x="10440" y="1"/>
                  </a:moveTo>
                  <a:cubicBezTo>
                    <a:pt x="8674" y="1"/>
                    <a:pt x="6878" y="117"/>
                    <a:pt x="5504" y="359"/>
                  </a:cubicBezTo>
                  <a:lnTo>
                    <a:pt x="4649" y="514"/>
                  </a:lnTo>
                  <a:cubicBezTo>
                    <a:pt x="2095" y="1060"/>
                    <a:pt x="1" y="3538"/>
                    <a:pt x="1" y="6172"/>
                  </a:cubicBezTo>
                  <a:lnTo>
                    <a:pt x="1" y="39710"/>
                  </a:lnTo>
                  <a:lnTo>
                    <a:pt x="21380" y="39710"/>
                  </a:lnTo>
                  <a:lnTo>
                    <a:pt x="21380" y="6172"/>
                  </a:lnTo>
                  <a:cubicBezTo>
                    <a:pt x="21380" y="3538"/>
                    <a:pt x="19292" y="1060"/>
                    <a:pt x="16658" y="595"/>
                  </a:cubicBezTo>
                  <a:lnTo>
                    <a:pt x="14874" y="285"/>
                  </a:lnTo>
                  <a:cubicBezTo>
                    <a:pt x="13653" y="98"/>
                    <a:pt x="12059" y="1"/>
                    <a:pt x="104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Rectangle 25"/>
          <p:cNvSpPr/>
          <p:nvPr/>
        </p:nvSpPr>
        <p:spPr>
          <a:xfrm>
            <a:off x="3086161" y="3692085"/>
            <a:ext cx="1087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Montserrat Black" pitchFamily="2" charset="0"/>
              </a:rPr>
              <a:t>3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022640" y="3692085"/>
            <a:ext cx="1087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Montserrat Black" pitchFamily="2" charset="0"/>
              </a:rPr>
              <a:t>2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24780" r="29655"/>
          <a:stretch/>
        </p:blipFill>
        <p:spPr>
          <a:xfrm>
            <a:off x="3390270" y="2337045"/>
            <a:ext cx="479108" cy="87376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l="24780" t="21113" r="29655" b="39713"/>
          <a:stretch/>
        </p:blipFill>
        <p:spPr>
          <a:xfrm>
            <a:off x="5152304" y="2530715"/>
            <a:ext cx="827827" cy="591418"/>
          </a:xfrm>
          <a:prstGeom prst="rect">
            <a:avLst/>
          </a:prstGeom>
        </p:spPr>
      </p:pic>
      <p:grpSp>
        <p:nvGrpSpPr>
          <p:cNvPr id="36" name="Google Shape;9491;p76"/>
          <p:cNvGrpSpPr/>
          <p:nvPr/>
        </p:nvGrpSpPr>
        <p:grpSpPr>
          <a:xfrm>
            <a:off x="7114699" y="2452692"/>
            <a:ext cx="774978" cy="774978"/>
            <a:chOff x="3497300" y="3227275"/>
            <a:chExt cx="296175" cy="296175"/>
          </a:xfrm>
          <a:solidFill>
            <a:schemeClr val="tx2">
              <a:lumMod val="50000"/>
            </a:schemeClr>
          </a:solidFill>
        </p:grpSpPr>
        <p:sp>
          <p:nvSpPr>
            <p:cNvPr id="37" name="Google Shape;9492;p76"/>
            <p:cNvSpPr/>
            <p:nvPr/>
          </p:nvSpPr>
          <p:spPr>
            <a:xfrm>
              <a:off x="3609925" y="33399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493;p76"/>
            <p:cNvSpPr/>
            <p:nvPr/>
          </p:nvSpPr>
          <p:spPr>
            <a:xfrm>
              <a:off x="3531175" y="3227275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494;p76"/>
            <p:cNvSpPr/>
            <p:nvPr/>
          </p:nvSpPr>
          <p:spPr>
            <a:xfrm>
              <a:off x="3670575" y="32272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495;p76"/>
            <p:cNvSpPr/>
            <p:nvPr/>
          </p:nvSpPr>
          <p:spPr>
            <a:xfrm>
              <a:off x="3622525" y="3421825"/>
              <a:ext cx="41775" cy="25225"/>
            </a:xfrm>
            <a:custGeom>
              <a:avLst/>
              <a:gdLst/>
              <a:ahLst/>
              <a:cxnLst/>
              <a:rect l="l" t="t" r="r" b="b"/>
              <a:pathLst>
                <a:path w="1671" h="1009" extrusionOk="0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496;p76"/>
            <p:cNvSpPr/>
            <p:nvPr/>
          </p:nvSpPr>
          <p:spPr>
            <a:xfrm>
              <a:off x="3566600" y="34163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497;p76"/>
            <p:cNvSpPr/>
            <p:nvPr/>
          </p:nvSpPr>
          <p:spPr>
            <a:xfrm>
              <a:off x="3653250" y="34171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498;p76"/>
            <p:cNvSpPr/>
            <p:nvPr/>
          </p:nvSpPr>
          <p:spPr>
            <a:xfrm>
              <a:off x="3655625" y="3310775"/>
              <a:ext cx="137850" cy="108700"/>
            </a:xfrm>
            <a:custGeom>
              <a:avLst/>
              <a:gdLst/>
              <a:ahLst/>
              <a:cxnLst/>
              <a:rect l="l" t="t" r="r" b="b"/>
              <a:pathLst>
                <a:path w="5514" h="4348" extrusionOk="0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499;p76"/>
            <p:cNvSpPr/>
            <p:nvPr/>
          </p:nvSpPr>
          <p:spPr>
            <a:xfrm>
              <a:off x="3497300" y="3309975"/>
              <a:ext cx="136275" cy="108725"/>
            </a:xfrm>
            <a:custGeom>
              <a:avLst/>
              <a:gdLst/>
              <a:ahLst/>
              <a:cxnLst/>
              <a:rect l="l" t="t" r="r" b="b"/>
              <a:pathLst>
                <a:path w="5451" h="4349" extrusionOk="0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Rectangle 44"/>
          <p:cNvSpPr/>
          <p:nvPr/>
        </p:nvSpPr>
        <p:spPr>
          <a:xfrm>
            <a:off x="6959119" y="3692085"/>
            <a:ext cx="1087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Montserrat Black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10324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" name="Google Shape;3338;p46"/>
          <p:cNvSpPr txBox="1">
            <a:spLocks noGrp="1"/>
          </p:cNvSpPr>
          <p:nvPr>
            <p:ph type="title"/>
          </p:nvPr>
        </p:nvSpPr>
        <p:spPr>
          <a:xfrm>
            <a:off x="1631850" y="2079100"/>
            <a:ext cx="5880300" cy="5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13,980</a:t>
            </a:r>
            <a:endParaRPr sz="8000" dirty="0"/>
          </a:p>
        </p:txBody>
      </p:sp>
      <p:sp>
        <p:nvSpPr>
          <p:cNvPr id="3339" name="Google Shape;3339;p46"/>
          <p:cNvSpPr txBox="1">
            <a:spLocks noGrp="1"/>
          </p:cNvSpPr>
          <p:nvPr>
            <p:ph type="body" idx="1"/>
          </p:nvPr>
        </p:nvSpPr>
        <p:spPr>
          <a:xfrm>
            <a:off x="1632150" y="3075081"/>
            <a:ext cx="5879700" cy="2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Persons</a:t>
            </a:r>
            <a:endParaRPr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7457;p71"/>
          <p:cNvGrpSpPr/>
          <p:nvPr/>
        </p:nvGrpSpPr>
        <p:grpSpPr>
          <a:xfrm>
            <a:off x="842961" y="209879"/>
            <a:ext cx="2157414" cy="4359115"/>
            <a:chOff x="3358415" y="3361302"/>
            <a:chExt cx="929383" cy="1912850"/>
          </a:xfrm>
        </p:grpSpPr>
        <p:grpSp>
          <p:nvGrpSpPr>
            <p:cNvPr id="14" name="Google Shape;7458;p71"/>
            <p:cNvGrpSpPr/>
            <p:nvPr/>
          </p:nvGrpSpPr>
          <p:grpSpPr>
            <a:xfrm>
              <a:off x="3358415" y="3361302"/>
              <a:ext cx="441300" cy="1024695"/>
              <a:chOff x="3358415" y="3361302"/>
              <a:chExt cx="441300" cy="1024695"/>
            </a:xfrm>
          </p:grpSpPr>
          <p:sp>
            <p:nvSpPr>
              <p:cNvPr id="43" name="Google Shape;7459;p71"/>
              <p:cNvSpPr/>
              <p:nvPr/>
            </p:nvSpPr>
            <p:spPr>
              <a:xfrm>
                <a:off x="3358415" y="3361302"/>
                <a:ext cx="441300" cy="136500"/>
              </a:xfrm>
              <a:prstGeom prst="flowChartAlternateProcess">
                <a:avLst/>
              </a:pr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tx1"/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Year</a:t>
                </a:r>
                <a:endParaRPr b="1" dirty="0">
                  <a:solidFill>
                    <a:schemeClr val="tx1"/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4" name="Google Shape;7460;p71"/>
              <p:cNvSpPr/>
              <p:nvPr/>
            </p:nvSpPr>
            <p:spPr>
              <a:xfrm>
                <a:off x="3358415" y="3538932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2017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5" name="Google Shape;7461;p71"/>
              <p:cNvSpPr/>
              <p:nvPr/>
            </p:nvSpPr>
            <p:spPr>
              <a:xfrm>
                <a:off x="3358415" y="3716591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2018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6" name="Google Shape;7462;p71"/>
              <p:cNvSpPr/>
              <p:nvPr/>
            </p:nvSpPr>
            <p:spPr>
              <a:xfrm>
                <a:off x="3358415" y="3894236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2019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7" name="Google Shape;7463;p71"/>
              <p:cNvSpPr/>
              <p:nvPr/>
            </p:nvSpPr>
            <p:spPr>
              <a:xfrm>
                <a:off x="3358415" y="4071866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2020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8" name="Google Shape;7464;p71"/>
              <p:cNvSpPr/>
              <p:nvPr/>
            </p:nvSpPr>
            <p:spPr>
              <a:xfrm>
                <a:off x="3358415" y="424949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2021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</p:grpSp>
        <p:grpSp>
          <p:nvGrpSpPr>
            <p:cNvPr id="15" name="Google Shape;7465;p71"/>
            <p:cNvGrpSpPr/>
            <p:nvPr/>
          </p:nvGrpSpPr>
          <p:grpSpPr>
            <a:xfrm>
              <a:off x="3358415" y="3361302"/>
              <a:ext cx="921786" cy="1912850"/>
              <a:chOff x="3358415" y="3361302"/>
              <a:chExt cx="921786" cy="1912850"/>
            </a:xfrm>
          </p:grpSpPr>
          <p:sp>
            <p:nvSpPr>
              <p:cNvPr id="37" name="Google Shape;7466;p71"/>
              <p:cNvSpPr/>
              <p:nvPr/>
            </p:nvSpPr>
            <p:spPr>
              <a:xfrm>
                <a:off x="3838803" y="3361302"/>
                <a:ext cx="441300" cy="136500"/>
              </a:xfrm>
              <a:prstGeom prst="flowChartAlternateProcess">
                <a:avLst/>
              </a:pr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tx1"/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Nablus</a:t>
                </a:r>
                <a:endParaRPr b="1" dirty="0">
                  <a:solidFill>
                    <a:schemeClr val="tx1"/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38" name="Google Shape;7467;p71"/>
              <p:cNvSpPr/>
              <p:nvPr/>
            </p:nvSpPr>
            <p:spPr>
              <a:xfrm>
                <a:off x="3838901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155545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39" name="Google Shape;7468;p71"/>
              <p:cNvSpPr/>
              <p:nvPr/>
            </p:nvSpPr>
            <p:spPr>
              <a:xfrm>
                <a:off x="3838901" y="3716591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158557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0" name="Google Shape;7469;p71"/>
              <p:cNvSpPr/>
              <p:nvPr/>
            </p:nvSpPr>
            <p:spPr>
              <a:xfrm>
                <a:off x="3358415" y="5137652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2026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1" name="Google Shape;7470;p71"/>
              <p:cNvSpPr/>
              <p:nvPr/>
            </p:nvSpPr>
            <p:spPr>
              <a:xfrm>
                <a:off x="3358415" y="460475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2023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42" name="Google Shape;7471;p71"/>
              <p:cNvSpPr/>
              <p:nvPr/>
            </p:nvSpPr>
            <p:spPr>
              <a:xfrm>
                <a:off x="3358415" y="4427128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2022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</p:grpSp>
        <p:grpSp>
          <p:nvGrpSpPr>
            <p:cNvPr id="16" name="Google Shape;7472;p71"/>
            <p:cNvGrpSpPr/>
            <p:nvPr/>
          </p:nvGrpSpPr>
          <p:grpSpPr>
            <a:xfrm>
              <a:off x="3358415" y="3894235"/>
              <a:ext cx="921786" cy="1202286"/>
              <a:chOff x="3358415" y="3894235"/>
              <a:chExt cx="921786" cy="1202286"/>
            </a:xfrm>
          </p:grpSpPr>
          <p:sp>
            <p:nvSpPr>
              <p:cNvPr id="33" name="Google Shape;7475;p71"/>
              <p:cNvSpPr/>
              <p:nvPr/>
            </p:nvSpPr>
            <p:spPr>
              <a:xfrm>
                <a:off x="3838901" y="4071866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164758</a:t>
                </a:r>
              </a:p>
            </p:txBody>
          </p:sp>
          <p:sp>
            <p:nvSpPr>
              <p:cNvPr id="34" name="Google Shape;7476;p71"/>
              <p:cNvSpPr/>
              <p:nvPr/>
            </p:nvSpPr>
            <p:spPr>
              <a:xfrm>
                <a:off x="3838901" y="3894235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161630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35" name="Google Shape;7477;p71"/>
              <p:cNvSpPr/>
              <p:nvPr/>
            </p:nvSpPr>
            <p:spPr>
              <a:xfrm>
                <a:off x="3358415" y="4960021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2025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36" name="Google Shape;7478;p71"/>
              <p:cNvSpPr/>
              <p:nvPr/>
            </p:nvSpPr>
            <p:spPr>
              <a:xfrm>
                <a:off x="3358415" y="4782390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2024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</p:grpSp>
        <p:grpSp>
          <p:nvGrpSpPr>
            <p:cNvPr id="17" name="Google Shape;7479;p71"/>
            <p:cNvGrpSpPr/>
            <p:nvPr/>
          </p:nvGrpSpPr>
          <p:grpSpPr>
            <a:xfrm>
              <a:off x="3838901" y="4249497"/>
              <a:ext cx="448897" cy="669393"/>
              <a:chOff x="3838901" y="4249497"/>
              <a:chExt cx="448897" cy="669393"/>
            </a:xfrm>
          </p:grpSpPr>
          <p:sp>
            <p:nvSpPr>
              <p:cNvPr id="28" name="Google Shape;7483;p71"/>
              <p:cNvSpPr/>
              <p:nvPr/>
            </p:nvSpPr>
            <p:spPr>
              <a:xfrm>
                <a:off x="3846498" y="4782390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177638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29" name="Google Shape;7484;p71"/>
              <p:cNvSpPr/>
              <p:nvPr/>
            </p:nvSpPr>
            <p:spPr>
              <a:xfrm>
                <a:off x="3838901" y="460475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174387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30" name="Google Shape;7485;p71"/>
              <p:cNvSpPr/>
              <p:nvPr/>
            </p:nvSpPr>
            <p:spPr>
              <a:xfrm>
                <a:off x="3838901" y="424949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167931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</p:grpSp>
        <p:grpSp>
          <p:nvGrpSpPr>
            <p:cNvPr id="18" name="Google Shape;7486;p71"/>
            <p:cNvGrpSpPr/>
            <p:nvPr/>
          </p:nvGrpSpPr>
          <p:grpSpPr>
            <a:xfrm>
              <a:off x="3838901" y="4427128"/>
              <a:ext cx="448897" cy="847024"/>
              <a:chOff x="3838901" y="4427128"/>
              <a:chExt cx="448897" cy="847024"/>
            </a:xfrm>
          </p:grpSpPr>
          <p:sp>
            <p:nvSpPr>
              <p:cNvPr id="22" name="Google Shape;7490;p71"/>
              <p:cNvSpPr/>
              <p:nvPr/>
            </p:nvSpPr>
            <p:spPr>
              <a:xfrm>
                <a:off x="3838901" y="5137652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184152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23" name="Google Shape;7491;p71"/>
              <p:cNvSpPr/>
              <p:nvPr/>
            </p:nvSpPr>
            <p:spPr>
              <a:xfrm>
                <a:off x="3846498" y="4960021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180897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  <p:sp>
            <p:nvSpPr>
              <p:cNvPr id="24" name="Google Shape;7492;p71"/>
              <p:cNvSpPr/>
              <p:nvPr/>
            </p:nvSpPr>
            <p:spPr>
              <a:xfrm>
                <a:off x="3838901" y="4427128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>
                    <a:solidFill>
                      <a:schemeClr val="bg2">
                        <a:lumMod val="95000"/>
                        <a:lumOff val="5000"/>
                      </a:schemeClr>
                    </a:solidFill>
                    <a:latin typeface="Manjari" panose="02000503000000000000" pitchFamily="2" charset="0"/>
                    <a:cs typeface="Manjari" panose="02000503000000000000" pitchFamily="2" charset="0"/>
                  </a:rPr>
                  <a:t>171150</a:t>
                </a:r>
                <a:endParaRPr b="1" dirty="0">
                  <a:solidFill>
                    <a:schemeClr val="bg2">
                      <a:lumMod val="95000"/>
                      <a:lumOff val="5000"/>
                    </a:schemeClr>
                  </a:solidFill>
                  <a:latin typeface="Manjari" panose="02000503000000000000" pitchFamily="2" charset="0"/>
                  <a:cs typeface="Manjari" panose="02000503000000000000" pitchFamily="2" charset="0"/>
                </a:endParaRPr>
              </a:p>
            </p:txBody>
          </p:sp>
        </p:grpSp>
      </p:grpSp>
      <p:sp>
        <p:nvSpPr>
          <p:cNvPr id="53" name="Rectangle 52"/>
          <p:cNvSpPr/>
          <p:nvPr/>
        </p:nvSpPr>
        <p:spPr>
          <a:xfrm>
            <a:off x="5217887" y="1034876"/>
            <a:ext cx="17347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1"/>
                </a:solidFill>
                <a:latin typeface="Montserrat Black" pitchFamily="2" charset="0"/>
              </a:rPr>
              <a:t>r = 1.89%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105403" y="2097050"/>
            <a:ext cx="39597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1"/>
                </a:solidFill>
                <a:latin typeface="Montserrat Black" pitchFamily="2" charset="0"/>
              </a:rPr>
              <a:t>P</a:t>
            </a:r>
            <a:r>
              <a:rPr lang="en-US" sz="2600" baseline="-25000" dirty="0">
                <a:solidFill>
                  <a:schemeClr val="tx1"/>
                </a:solidFill>
                <a:latin typeface="Montserrat Black" pitchFamily="2" charset="0"/>
              </a:rPr>
              <a:t>2022</a:t>
            </a:r>
            <a:r>
              <a:rPr lang="en-US" sz="2600" dirty="0">
                <a:solidFill>
                  <a:schemeClr val="tx1"/>
                </a:solidFill>
                <a:latin typeface="Montserrat Black" pitchFamily="2" charset="0"/>
              </a:rPr>
              <a:t> = 13980 persons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105403" y="3159581"/>
            <a:ext cx="39469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tx1"/>
                </a:solidFill>
                <a:latin typeface="Montserrat Black" pitchFamily="2" charset="0"/>
              </a:rPr>
              <a:t>P</a:t>
            </a:r>
            <a:r>
              <a:rPr lang="en-US" sz="2600" baseline="-25000" dirty="0">
                <a:solidFill>
                  <a:schemeClr val="tx1"/>
                </a:solidFill>
                <a:latin typeface="Montserrat Black" pitchFamily="2" charset="0"/>
              </a:rPr>
              <a:t>2052</a:t>
            </a:r>
            <a:r>
              <a:rPr lang="en-US" sz="2600" dirty="0">
                <a:solidFill>
                  <a:schemeClr val="tx1"/>
                </a:solidFill>
                <a:latin typeface="Montserrat Black" pitchFamily="2" charset="0"/>
              </a:rPr>
              <a:t> = 24516 persons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Manhloe Load Calculation:</a:t>
            </a:r>
            <a:endParaRPr sz="2800" dirty="0"/>
          </a:p>
        </p:txBody>
      </p:sp>
      <p:sp>
        <p:nvSpPr>
          <p:cNvPr id="70" name="Google Shape;3356;p48">
            <a:extLst>
              <a:ext uri="{FF2B5EF4-FFF2-40B4-BE49-F238E27FC236}">
                <a16:creationId xmlns:a16="http://schemas.microsoft.com/office/drawing/2014/main" id="{74726F0C-1398-3809-1E8D-A2FC67BFFE66}"/>
              </a:ext>
            </a:extLst>
          </p:cNvPr>
          <p:cNvSpPr txBox="1">
            <a:spLocks/>
          </p:cNvSpPr>
          <p:nvPr/>
        </p:nvSpPr>
        <p:spPr>
          <a:xfrm>
            <a:off x="188843" y="1523073"/>
            <a:ext cx="8766313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dirty="0"/>
              <a:t>Total Load = Population x W.C/c-d x W/WW% x PHF x (1+infiltration)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48CC384-7D90-792B-FB95-1AF0842B951C}"/>
              </a:ext>
            </a:extLst>
          </p:cNvPr>
          <p:cNvCxnSpPr>
            <a:cxnSpLocks/>
          </p:cNvCxnSpPr>
          <p:nvPr/>
        </p:nvCxnSpPr>
        <p:spPr>
          <a:xfrm>
            <a:off x="2474843" y="1808922"/>
            <a:ext cx="0" cy="66592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5" name="Google Shape;7457;p71">
            <a:extLst>
              <a:ext uri="{FF2B5EF4-FFF2-40B4-BE49-F238E27FC236}">
                <a16:creationId xmlns:a16="http://schemas.microsoft.com/office/drawing/2014/main" id="{0715B486-B064-D50F-727A-5A15ED4EABF2}"/>
              </a:ext>
            </a:extLst>
          </p:cNvPr>
          <p:cNvGrpSpPr/>
          <p:nvPr/>
        </p:nvGrpSpPr>
        <p:grpSpPr>
          <a:xfrm>
            <a:off x="1860621" y="2668661"/>
            <a:ext cx="6855994" cy="1145944"/>
            <a:chOff x="3358415" y="3538947"/>
            <a:chExt cx="2363245" cy="558682"/>
          </a:xfrm>
        </p:grpSpPr>
        <p:grpSp>
          <p:nvGrpSpPr>
            <p:cNvPr id="76" name="Google Shape;7458;p71">
              <a:extLst>
                <a:ext uri="{FF2B5EF4-FFF2-40B4-BE49-F238E27FC236}">
                  <a16:creationId xmlns:a16="http://schemas.microsoft.com/office/drawing/2014/main" id="{34E59013-BAAC-8D8E-49D8-7CA86F042C98}"/>
                </a:ext>
              </a:extLst>
            </p:cNvPr>
            <p:cNvGrpSpPr/>
            <p:nvPr/>
          </p:nvGrpSpPr>
          <p:grpSpPr>
            <a:xfrm>
              <a:off x="3358415" y="3538947"/>
              <a:ext cx="441300" cy="558682"/>
              <a:chOff x="3358415" y="3538947"/>
              <a:chExt cx="441300" cy="558682"/>
            </a:xfrm>
          </p:grpSpPr>
          <p:sp>
            <p:nvSpPr>
              <p:cNvPr id="106" name="Google Shape;7460;p71">
                <a:extLst>
                  <a:ext uri="{FF2B5EF4-FFF2-40B4-BE49-F238E27FC236}">
                    <a16:creationId xmlns:a16="http://schemas.microsoft.com/office/drawing/2014/main" id="{1829AA39-A27E-C00F-BD7A-283AF4E4DB05}"/>
                  </a:ext>
                </a:extLst>
              </p:cNvPr>
              <p:cNvSpPr/>
              <p:nvPr/>
            </p:nvSpPr>
            <p:spPr>
              <a:xfrm>
                <a:off x="3358415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13980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  <p:sp>
            <p:nvSpPr>
              <p:cNvPr id="108" name="Google Shape;7462;p71">
                <a:extLst>
                  <a:ext uri="{FF2B5EF4-FFF2-40B4-BE49-F238E27FC236}">
                    <a16:creationId xmlns:a16="http://schemas.microsoft.com/office/drawing/2014/main" id="{EB652875-96C9-431E-A3FD-CB1461AD5A8F}"/>
                  </a:ext>
                </a:extLst>
              </p:cNvPr>
              <p:cNvSpPr/>
              <p:nvPr/>
            </p:nvSpPr>
            <p:spPr>
              <a:xfrm>
                <a:off x="3358415" y="396112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24516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</p:grpSp>
        <p:grpSp>
          <p:nvGrpSpPr>
            <p:cNvPr id="77" name="Google Shape;7465;p71">
              <a:extLst>
                <a:ext uri="{FF2B5EF4-FFF2-40B4-BE49-F238E27FC236}">
                  <a16:creationId xmlns:a16="http://schemas.microsoft.com/office/drawing/2014/main" id="{925A86BC-2127-A501-88A4-FC78818F03E9}"/>
                </a:ext>
              </a:extLst>
            </p:cNvPr>
            <p:cNvGrpSpPr/>
            <p:nvPr/>
          </p:nvGrpSpPr>
          <p:grpSpPr>
            <a:xfrm>
              <a:off x="3838901" y="3538947"/>
              <a:ext cx="441300" cy="558682"/>
              <a:chOff x="3838901" y="3538947"/>
              <a:chExt cx="441300" cy="558682"/>
            </a:xfrm>
          </p:grpSpPr>
          <p:sp>
            <p:nvSpPr>
              <p:cNvPr id="100" name="Google Shape;7467;p71">
                <a:extLst>
                  <a:ext uri="{FF2B5EF4-FFF2-40B4-BE49-F238E27FC236}">
                    <a16:creationId xmlns:a16="http://schemas.microsoft.com/office/drawing/2014/main" id="{420B4406-B405-DC05-3E13-3764C1DC75B1}"/>
                  </a:ext>
                </a:extLst>
              </p:cNvPr>
              <p:cNvSpPr/>
              <p:nvPr/>
            </p:nvSpPr>
            <p:spPr>
              <a:xfrm>
                <a:off x="3838901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86/100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  <p:sp>
            <p:nvSpPr>
              <p:cNvPr id="102" name="Google Shape;7469;p71">
                <a:extLst>
                  <a:ext uri="{FF2B5EF4-FFF2-40B4-BE49-F238E27FC236}">
                    <a16:creationId xmlns:a16="http://schemas.microsoft.com/office/drawing/2014/main" id="{A26A607D-31E2-4158-7A43-CB3E5E48440E}"/>
                  </a:ext>
                </a:extLst>
              </p:cNvPr>
              <p:cNvSpPr/>
              <p:nvPr/>
            </p:nvSpPr>
            <p:spPr>
              <a:xfrm>
                <a:off x="3838901" y="396112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86/100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</p:grpSp>
        <p:grpSp>
          <p:nvGrpSpPr>
            <p:cNvPr id="78" name="Google Shape;7472;p71">
              <a:extLst>
                <a:ext uri="{FF2B5EF4-FFF2-40B4-BE49-F238E27FC236}">
                  <a16:creationId xmlns:a16="http://schemas.microsoft.com/office/drawing/2014/main" id="{7CEAB164-8344-292C-F135-1467E7C212D7}"/>
                </a:ext>
              </a:extLst>
            </p:cNvPr>
            <p:cNvGrpSpPr/>
            <p:nvPr/>
          </p:nvGrpSpPr>
          <p:grpSpPr>
            <a:xfrm>
              <a:off x="4319387" y="3538947"/>
              <a:ext cx="441300" cy="558682"/>
              <a:chOff x="4319387" y="3538947"/>
              <a:chExt cx="441300" cy="558682"/>
            </a:xfrm>
          </p:grpSpPr>
          <p:sp>
            <p:nvSpPr>
              <p:cNvPr id="94" name="Google Shape;7474;p71">
                <a:extLst>
                  <a:ext uri="{FF2B5EF4-FFF2-40B4-BE49-F238E27FC236}">
                    <a16:creationId xmlns:a16="http://schemas.microsoft.com/office/drawing/2014/main" id="{942C5F6D-6006-2E30-BA09-FEE1B94CB96D}"/>
                  </a:ext>
                </a:extLst>
              </p:cNvPr>
              <p:cNvSpPr/>
              <p:nvPr/>
            </p:nvSpPr>
            <p:spPr>
              <a:xfrm>
                <a:off x="4319387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80%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  <p:sp>
            <p:nvSpPr>
              <p:cNvPr id="96" name="Google Shape;7476;p71">
                <a:extLst>
                  <a:ext uri="{FF2B5EF4-FFF2-40B4-BE49-F238E27FC236}">
                    <a16:creationId xmlns:a16="http://schemas.microsoft.com/office/drawing/2014/main" id="{459104E9-343C-BFA7-3DC2-29801A5A00EE}"/>
                  </a:ext>
                </a:extLst>
              </p:cNvPr>
              <p:cNvSpPr/>
              <p:nvPr/>
            </p:nvSpPr>
            <p:spPr>
              <a:xfrm>
                <a:off x="4319387" y="396112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80%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</p:grpSp>
        <p:grpSp>
          <p:nvGrpSpPr>
            <p:cNvPr id="79" name="Google Shape;7479;p71">
              <a:extLst>
                <a:ext uri="{FF2B5EF4-FFF2-40B4-BE49-F238E27FC236}">
                  <a16:creationId xmlns:a16="http://schemas.microsoft.com/office/drawing/2014/main" id="{8AF88E5E-1640-D46B-4463-777695078D51}"/>
                </a:ext>
              </a:extLst>
            </p:cNvPr>
            <p:cNvGrpSpPr/>
            <p:nvPr/>
          </p:nvGrpSpPr>
          <p:grpSpPr>
            <a:xfrm>
              <a:off x="4799873" y="3538947"/>
              <a:ext cx="441300" cy="558682"/>
              <a:chOff x="4799873" y="3538947"/>
              <a:chExt cx="441300" cy="558682"/>
            </a:xfrm>
          </p:grpSpPr>
          <p:sp>
            <p:nvSpPr>
              <p:cNvPr id="88" name="Google Shape;7481;p71">
                <a:extLst>
                  <a:ext uri="{FF2B5EF4-FFF2-40B4-BE49-F238E27FC236}">
                    <a16:creationId xmlns:a16="http://schemas.microsoft.com/office/drawing/2014/main" id="{E00EC85B-84F4-A457-9F0F-D5DD9F9BCE1C}"/>
                  </a:ext>
                </a:extLst>
              </p:cNvPr>
              <p:cNvSpPr/>
              <p:nvPr/>
            </p:nvSpPr>
            <p:spPr>
              <a:xfrm>
                <a:off x="4799873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4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  <p:sp>
            <p:nvSpPr>
              <p:cNvPr id="90" name="Google Shape;7483;p71">
                <a:extLst>
                  <a:ext uri="{FF2B5EF4-FFF2-40B4-BE49-F238E27FC236}">
                    <a16:creationId xmlns:a16="http://schemas.microsoft.com/office/drawing/2014/main" id="{73DE5FA9-B2F2-D9ED-0BAD-716221880C5B}"/>
                  </a:ext>
                </a:extLst>
              </p:cNvPr>
              <p:cNvSpPr/>
              <p:nvPr/>
            </p:nvSpPr>
            <p:spPr>
              <a:xfrm>
                <a:off x="4799873" y="3961129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4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</p:grpSp>
        <p:grpSp>
          <p:nvGrpSpPr>
            <p:cNvPr id="80" name="Google Shape;7486;p71">
              <a:extLst>
                <a:ext uri="{FF2B5EF4-FFF2-40B4-BE49-F238E27FC236}">
                  <a16:creationId xmlns:a16="http://schemas.microsoft.com/office/drawing/2014/main" id="{21FE1826-2C94-5619-2D20-96BD464AC924}"/>
                </a:ext>
              </a:extLst>
            </p:cNvPr>
            <p:cNvGrpSpPr/>
            <p:nvPr/>
          </p:nvGrpSpPr>
          <p:grpSpPr>
            <a:xfrm>
              <a:off x="5280360" y="3538947"/>
              <a:ext cx="441300" cy="558681"/>
              <a:chOff x="5280360" y="3538947"/>
              <a:chExt cx="441300" cy="558681"/>
            </a:xfrm>
          </p:grpSpPr>
          <p:sp>
            <p:nvSpPr>
              <p:cNvPr id="82" name="Google Shape;7488;p71">
                <a:extLst>
                  <a:ext uri="{FF2B5EF4-FFF2-40B4-BE49-F238E27FC236}">
                    <a16:creationId xmlns:a16="http://schemas.microsoft.com/office/drawing/2014/main" id="{3AA9359A-BED1-A81F-CEEE-673FD526E952}"/>
                  </a:ext>
                </a:extLst>
              </p:cNvPr>
              <p:cNvSpPr/>
              <p:nvPr/>
            </p:nvSpPr>
            <p:spPr>
              <a:xfrm>
                <a:off x="5280360" y="3538947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1+0.05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  <p:sp>
            <p:nvSpPr>
              <p:cNvPr id="84" name="Google Shape;7490;p71">
                <a:extLst>
                  <a:ext uri="{FF2B5EF4-FFF2-40B4-BE49-F238E27FC236}">
                    <a16:creationId xmlns:a16="http://schemas.microsoft.com/office/drawing/2014/main" id="{1A0C715F-387A-E011-7CC5-85FF43316004}"/>
                  </a:ext>
                </a:extLst>
              </p:cNvPr>
              <p:cNvSpPr/>
              <p:nvPr/>
            </p:nvSpPr>
            <p:spPr>
              <a:xfrm>
                <a:off x="5280360" y="3961128"/>
                <a:ext cx="441300" cy="136500"/>
              </a:xfrm>
              <a:prstGeom prst="flowChartAlternateProcess">
                <a:avLst/>
              </a:pr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600" b="1" dirty="0">
                    <a:latin typeface="Manjari" panose="020B0604020202020204" charset="0"/>
                    <a:cs typeface="Manjari" panose="020B0604020202020204" charset="0"/>
                  </a:rPr>
                  <a:t>1+0.05</a:t>
                </a:r>
                <a:endParaRPr sz="1600" b="1" dirty="0">
                  <a:latin typeface="Manjari" panose="020B0604020202020204" charset="0"/>
                  <a:cs typeface="Manjari" panose="020B0604020202020204" charset="0"/>
                </a:endParaRPr>
              </a:p>
            </p:txBody>
          </p:sp>
        </p:grpSp>
      </p:grpSp>
      <p:sp>
        <p:nvSpPr>
          <p:cNvPr id="111" name="Google Shape;3356;p48">
            <a:extLst>
              <a:ext uri="{FF2B5EF4-FFF2-40B4-BE49-F238E27FC236}">
                <a16:creationId xmlns:a16="http://schemas.microsoft.com/office/drawing/2014/main" id="{DD718F5E-2DD6-985A-5282-EACC00F5DC74}"/>
              </a:ext>
            </a:extLst>
          </p:cNvPr>
          <p:cNvSpPr txBox="1">
            <a:spLocks/>
          </p:cNvSpPr>
          <p:nvPr/>
        </p:nvSpPr>
        <p:spPr>
          <a:xfrm>
            <a:off x="290008" y="2672337"/>
            <a:ext cx="151377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dirty="0"/>
              <a:t>Current = </a:t>
            </a:r>
          </a:p>
        </p:txBody>
      </p:sp>
      <p:sp>
        <p:nvSpPr>
          <p:cNvPr id="112" name="Google Shape;3356;p48">
            <a:extLst>
              <a:ext uri="{FF2B5EF4-FFF2-40B4-BE49-F238E27FC236}">
                <a16:creationId xmlns:a16="http://schemas.microsoft.com/office/drawing/2014/main" id="{E84167DD-3FEC-E335-6204-A95392D5B18F}"/>
              </a:ext>
            </a:extLst>
          </p:cNvPr>
          <p:cNvSpPr txBox="1">
            <a:spLocks/>
          </p:cNvSpPr>
          <p:nvPr/>
        </p:nvSpPr>
        <p:spPr>
          <a:xfrm>
            <a:off x="188843" y="3397414"/>
            <a:ext cx="163248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dirty="0"/>
              <a:t>Future </a:t>
            </a:r>
          </a:p>
          <a:p>
            <a:r>
              <a:rPr lang="en-GB" sz="1800" dirty="0"/>
              <a:t>(30Years) =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F1ABCD56-2977-C04C-BBCB-8B5B37EB0FD2}"/>
              </a:ext>
            </a:extLst>
          </p:cNvPr>
          <p:cNvCxnSpPr>
            <a:cxnSpLocks/>
          </p:cNvCxnSpPr>
          <p:nvPr/>
        </p:nvCxnSpPr>
        <p:spPr>
          <a:xfrm>
            <a:off x="3939209" y="1808922"/>
            <a:ext cx="0" cy="66592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20290C9-819D-F584-EF15-ACE8BD29EF96}"/>
              </a:ext>
            </a:extLst>
          </p:cNvPr>
          <p:cNvCxnSpPr>
            <a:cxnSpLocks/>
          </p:cNvCxnSpPr>
          <p:nvPr/>
        </p:nvCxnSpPr>
        <p:spPr>
          <a:xfrm>
            <a:off x="5294243" y="1808922"/>
            <a:ext cx="0" cy="66592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D2446639-389E-B560-C7E3-581BDC8656C6}"/>
              </a:ext>
            </a:extLst>
          </p:cNvPr>
          <p:cNvCxnSpPr>
            <a:cxnSpLocks/>
          </p:cNvCxnSpPr>
          <p:nvPr/>
        </p:nvCxnSpPr>
        <p:spPr>
          <a:xfrm>
            <a:off x="6636025" y="1808922"/>
            <a:ext cx="0" cy="66592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0BAC6815-2905-5FC1-35EB-EA3043037D8A}"/>
              </a:ext>
            </a:extLst>
          </p:cNvPr>
          <p:cNvCxnSpPr>
            <a:cxnSpLocks/>
          </p:cNvCxnSpPr>
          <p:nvPr/>
        </p:nvCxnSpPr>
        <p:spPr>
          <a:xfrm>
            <a:off x="8047382" y="1800273"/>
            <a:ext cx="0" cy="66592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1" name="Google Shape;3431;p49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Manhloe Load Calculation:</a:t>
            </a:r>
            <a:endParaRPr sz="2800" dirty="0"/>
          </a:p>
        </p:txBody>
      </p:sp>
      <p:sp>
        <p:nvSpPr>
          <p:cNvPr id="45" name="Google Shape;3431;p49">
            <a:extLst>
              <a:ext uri="{FF2B5EF4-FFF2-40B4-BE49-F238E27FC236}">
                <a16:creationId xmlns:a16="http://schemas.microsoft.com/office/drawing/2014/main" id="{451DB0E1-89D0-394A-D97D-8FF145E38372}"/>
              </a:ext>
            </a:extLst>
          </p:cNvPr>
          <p:cNvSpPr txBox="1">
            <a:spLocks/>
          </p:cNvSpPr>
          <p:nvPr/>
        </p:nvSpPr>
        <p:spPr>
          <a:xfrm>
            <a:off x="720000" y="1130726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Total Loads:</a:t>
            </a:r>
          </a:p>
        </p:txBody>
      </p:sp>
      <p:sp>
        <p:nvSpPr>
          <p:cNvPr id="54" name="Google Shape;3431;p49">
            <a:extLst>
              <a:ext uri="{FF2B5EF4-FFF2-40B4-BE49-F238E27FC236}">
                <a16:creationId xmlns:a16="http://schemas.microsoft.com/office/drawing/2014/main" id="{74005972-D96B-8400-DE4D-9E9592D252AB}"/>
              </a:ext>
            </a:extLst>
          </p:cNvPr>
          <p:cNvSpPr txBox="1">
            <a:spLocks/>
          </p:cNvSpPr>
          <p:nvPr/>
        </p:nvSpPr>
        <p:spPr>
          <a:xfrm>
            <a:off x="1230208" y="1605795"/>
            <a:ext cx="2069583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Current</a:t>
            </a:r>
          </a:p>
        </p:txBody>
      </p:sp>
      <p:sp>
        <p:nvSpPr>
          <p:cNvPr id="55" name="Google Shape;3431;p49">
            <a:extLst>
              <a:ext uri="{FF2B5EF4-FFF2-40B4-BE49-F238E27FC236}">
                <a16:creationId xmlns:a16="http://schemas.microsoft.com/office/drawing/2014/main" id="{9C97D7B5-B18D-40C8-37E4-424C3BB3524A}"/>
              </a:ext>
            </a:extLst>
          </p:cNvPr>
          <p:cNvSpPr txBox="1">
            <a:spLocks/>
          </p:cNvSpPr>
          <p:nvPr/>
        </p:nvSpPr>
        <p:spPr>
          <a:xfrm>
            <a:off x="5334001" y="1605795"/>
            <a:ext cx="2579791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Future (30 Years)</a:t>
            </a:r>
          </a:p>
        </p:txBody>
      </p:sp>
      <p:sp>
        <p:nvSpPr>
          <p:cNvPr id="57" name="Google Shape;3431;p49">
            <a:extLst>
              <a:ext uri="{FF2B5EF4-FFF2-40B4-BE49-F238E27FC236}">
                <a16:creationId xmlns:a16="http://schemas.microsoft.com/office/drawing/2014/main" id="{851A4D9A-1868-C8F4-6A03-A8DF6380C2CC}"/>
              </a:ext>
            </a:extLst>
          </p:cNvPr>
          <p:cNvSpPr txBox="1">
            <a:spLocks/>
          </p:cNvSpPr>
          <p:nvPr/>
        </p:nvSpPr>
        <p:spPr>
          <a:xfrm>
            <a:off x="789574" y="2035860"/>
            <a:ext cx="3092011" cy="45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4039.6 m</a:t>
            </a:r>
            <a:r>
              <a:rPr lang="en-GB" sz="2400" b="1" baseline="30000" dirty="0">
                <a:latin typeface="Montserrat Black" pitchFamily="2" charset="0"/>
                <a:cs typeface="Monadi" panose="020A0503020102020204" pitchFamily="18" charset="-78"/>
              </a:rPr>
              <a:t>3</a:t>
            </a:r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/day</a:t>
            </a:r>
          </a:p>
        </p:txBody>
      </p:sp>
      <p:sp>
        <p:nvSpPr>
          <p:cNvPr id="58" name="Google Shape;3431;p49">
            <a:extLst>
              <a:ext uri="{FF2B5EF4-FFF2-40B4-BE49-F238E27FC236}">
                <a16:creationId xmlns:a16="http://schemas.microsoft.com/office/drawing/2014/main" id="{8533B837-855F-805E-0FEE-A54659D5133B}"/>
              </a:ext>
            </a:extLst>
          </p:cNvPr>
          <p:cNvSpPr txBox="1">
            <a:spLocks/>
          </p:cNvSpPr>
          <p:nvPr/>
        </p:nvSpPr>
        <p:spPr>
          <a:xfrm>
            <a:off x="5077890" y="2035860"/>
            <a:ext cx="3092011" cy="45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7084.14 m</a:t>
            </a:r>
            <a:r>
              <a:rPr lang="en-GB" sz="2400" b="1" baseline="30000" dirty="0">
                <a:latin typeface="Montserrat Black" pitchFamily="2" charset="0"/>
                <a:cs typeface="Monadi" panose="020A0503020102020204" pitchFamily="18" charset="-78"/>
              </a:rPr>
              <a:t>3</a:t>
            </a:r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/day</a:t>
            </a:r>
          </a:p>
        </p:txBody>
      </p:sp>
      <p:sp>
        <p:nvSpPr>
          <p:cNvPr id="59" name="Google Shape;3431;p49">
            <a:extLst>
              <a:ext uri="{FF2B5EF4-FFF2-40B4-BE49-F238E27FC236}">
                <a16:creationId xmlns:a16="http://schemas.microsoft.com/office/drawing/2014/main" id="{5C844549-442E-DCA8-DEF3-6317C79C48F7}"/>
              </a:ext>
            </a:extLst>
          </p:cNvPr>
          <p:cNvSpPr txBox="1">
            <a:spLocks/>
          </p:cNvSpPr>
          <p:nvPr/>
        </p:nvSpPr>
        <p:spPr>
          <a:xfrm>
            <a:off x="720000" y="2864400"/>
            <a:ext cx="7704000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/>
              <a:t>Number of Manholes = 243</a:t>
            </a:r>
          </a:p>
        </p:txBody>
      </p:sp>
      <p:sp>
        <p:nvSpPr>
          <p:cNvPr id="60" name="Google Shape;3431;p49">
            <a:extLst>
              <a:ext uri="{FF2B5EF4-FFF2-40B4-BE49-F238E27FC236}">
                <a16:creationId xmlns:a16="http://schemas.microsoft.com/office/drawing/2014/main" id="{AA1E6675-F205-6CD3-178D-1E397854A881}"/>
              </a:ext>
            </a:extLst>
          </p:cNvPr>
          <p:cNvSpPr txBox="1">
            <a:spLocks/>
          </p:cNvSpPr>
          <p:nvPr/>
        </p:nvSpPr>
        <p:spPr>
          <a:xfrm>
            <a:off x="720000" y="3383278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Manhole load</a:t>
            </a:r>
          </a:p>
        </p:txBody>
      </p:sp>
      <p:sp>
        <p:nvSpPr>
          <p:cNvPr id="61" name="Google Shape;3431;p49">
            <a:extLst>
              <a:ext uri="{FF2B5EF4-FFF2-40B4-BE49-F238E27FC236}">
                <a16:creationId xmlns:a16="http://schemas.microsoft.com/office/drawing/2014/main" id="{2DE5BDFC-9EE2-145E-722A-9B2B3878CB2D}"/>
              </a:ext>
            </a:extLst>
          </p:cNvPr>
          <p:cNvSpPr txBox="1">
            <a:spLocks/>
          </p:cNvSpPr>
          <p:nvPr/>
        </p:nvSpPr>
        <p:spPr>
          <a:xfrm>
            <a:off x="1230208" y="3828624"/>
            <a:ext cx="2069583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Current</a:t>
            </a:r>
          </a:p>
        </p:txBody>
      </p:sp>
      <p:sp>
        <p:nvSpPr>
          <p:cNvPr id="62" name="Google Shape;3431;p49">
            <a:extLst>
              <a:ext uri="{FF2B5EF4-FFF2-40B4-BE49-F238E27FC236}">
                <a16:creationId xmlns:a16="http://schemas.microsoft.com/office/drawing/2014/main" id="{4A125AA2-A63C-2388-290A-D6676D51D0FD}"/>
              </a:ext>
            </a:extLst>
          </p:cNvPr>
          <p:cNvSpPr txBox="1">
            <a:spLocks/>
          </p:cNvSpPr>
          <p:nvPr/>
        </p:nvSpPr>
        <p:spPr>
          <a:xfrm>
            <a:off x="5334001" y="3828624"/>
            <a:ext cx="2579791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b="1" dirty="0">
                <a:latin typeface="Manjari" panose="020B0604020202020204" charset="0"/>
                <a:cs typeface="Manjari" panose="020B0604020202020204" charset="0"/>
              </a:rPr>
              <a:t>Future (30 Years)</a:t>
            </a:r>
          </a:p>
        </p:txBody>
      </p:sp>
      <p:sp>
        <p:nvSpPr>
          <p:cNvPr id="63" name="Google Shape;3431;p49">
            <a:extLst>
              <a:ext uri="{FF2B5EF4-FFF2-40B4-BE49-F238E27FC236}">
                <a16:creationId xmlns:a16="http://schemas.microsoft.com/office/drawing/2014/main" id="{B658FB8C-8C30-2C5D-AD48-C8331D13AA5A}"/>
              </a:ext>
            </a:extLst>
          </p:cNvPr>
          <p:cNvSpPr txBox="1">
            <a:spLocks/>
          </p:cNvSpPr>
          <p:nvPr/>
        </p:nvSpPr>
        <p:spPr>
          <a:xfrm>
            <a:off x="789574" y="4258689"/>
            <a:ext cx="3092011" cy="45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16.6 m</a:t>
            </a:r>
            <a:r>
              <a:rPr lang="en-GB" sz="2400" b="1" baseline="30000" dirty="0">
                <a:latin typeface="Montserrat Black" pitchFamily="2" charset="0"/>
                <a:cs typeface="Monadi" panose="020A0503020102020204" pitchFamily="18" charset="-78"/>
              </a:rPr>
              <a:t>3</a:t>
            </a:r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/day</a:t>
            </a:r>
          </a:p>
        </p:txBody>
      </p:sp>
      <p:sp>
        <p:nvSpPr>
          <p:cNvPr id="64" name="Google Shape;3431;p49">
            <a:extLst>
              <a:ext uri="{FF2B5EF4-FFF2-40B4-BE49-F238E27FC236}">
                <a16:creationId xmlns:a16="http://schemas.microsoft.com/office/drawing/2014/main" id="{F2515BD5-1AFD-98CD-0758-97E8FA16CA12}"/>
              </a:ext>
            </a:extLst>
          </p:cNvPr>
          <p:cNvSpPr txBox="1">
            <a:spLocks/>
          </p:cNvSpPr>
          <p:nvPr/>
        </p:nvSpPr>
        <p:spPr>
          <a:xfrm>
            <a:off x="5077890" y="4258689"/>
            <a:ext cx="3092011" cy="45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29.15 m</a:t>
            </a:r>
            <a:r>
              <a:rPr lang="en-GB" sz="2400" b="1" baseline="30000" dirty="0">
                <a:latin typeface="Montserrat Black" pitchFamily="2" charset="0"/>
                <a:cs typeface="Monadi" panose="020A0503020102020204" pitchFamily="18" charset="-78"/>
              </a:rPr>
              <a:t>3</a:t>
            </a:r>
            <a:r>
              <a:rPr lang="en-GB" sz="2400" b="1" dirty="0">
                <a:latin typeface="Montserrat Black" pitchFamily="2" charset="0"/>
                <a:cs typeface="Monadi" panose="020A0503020102020204" pitchFamily="18" charset="-78"/>
              </a:rPr>
              <a:t>/day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0" name="Google Shape;3130;p36"/>
          <p:cNvSpPr txBox="1">
            <a:spLocks noGrp="1"/>
          </p:cNvSpPr>
          <p:nvPr>
            <p:ph type="title"/>
          </p:nvPr>
        </p:nvSpPr>
        <p:spPr>
          <a:xfrm>
            <a:off x="720000" y="6805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Design Constrains</a:t>
            </a:r>
            <a:endParaRPr sz="3600" dirty="0"/>
          </a:p>
        </p:txBody>
      </p:sp>
      <p:sp>
        <p:nvSpPr>
          <p:cNvPr id="5" name="Google Shape;3129;p36">
            <a:extLst>
              <a:ext uri="{FF2B5EF4-FFF2-40B4-BE49-F238E27FC236}">
                <a16:creationId xmlns:a16="http://schemas.microsoft.com/office/drawing/2014/main" id="{AF230BEC-6F1A-B617-49C8-F1A1275E3F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01983" y="819175"/>
            <a:ext cx="6605978" cy="37623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 algn="l">
              <a:lnSpc>
                <a:spcPct val="200000"/>
              </a:lnSpc>
            </a:pPr>
            <a:r>
              <a:rPr lang="en-GB" sz="2400" dirty="0"/>
              <a:t>Velocity: 0.6m – 3.5m</a:t>
            </a:r>
          </a:p>
          <a:p>
            <a:pPr marL="285750" indent="-285750" algn="l">
              <a:lnSpc>
                <a:spcPct val="200000"/>
              </a:lnSpc>
            </a:pPr>
            <a:r>
              <a:rPr lang="en-GB" sz="2400" dirty="0"/>
              <a:t>Slope: 1% - 12%</a:t>
            </a:r>
          </a:p>
          <a:p>
            <a:pPr marL="285750" indent="-285750" algn="l">
              <a:lnSpc>
                <a:spcPct val="200000"/>
              </a:lnSpc>
            </a:pPr>
            <a:r>
              <a:rPr lang="en-GB" sz="2400" dirty="0"/>
              <a:t>Cover depth: 1.0m – 4.0m</a:t>
            </a:r>
            <a:endParaRPr lang="en-US" sz="24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5AE8B6E-0974-42FD-6FB2-81FE52A1C64E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11866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Google Shape;3327;p44"/>
          <p:cNvSpPr txBox="1">
            <a:spLocks noGrp="1"/>
          </p:cNvSpPr>
          <p:nvPr>
            <p:ph type="title"/>
          </p:nvPr>
        </p:nvSpPr>
        <p:spPr>
          <a:xfrm>
            <a:off x="720000" y="4033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dirty="0"/>
              <a:t>SewerCAD Model</a:t>
            </a:r>
            <a:endParaRPr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D3156E-A3DC-1055-5F44-BB9AFB038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036" y="1110416"/>
            <a:ext cx="6709928" cy="34911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0930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20000" y="4033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9EE3669-0511-E0D2-FA7F-AD7A15CEB4F4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7</a:t>
            </a:r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78412E-3FFA-B338-17FE-91E887A285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107" y="1403212"/>
            <a:ext cx="6827786" cy="3383983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928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1" name="Google Shape;3111;p35"/>
          <p:cNvSpPr txBox="1">
            <a:spLocks noGrp="1"/>
          </p:cNvSpPr>
          <p:nvPr>
            <p:ph type="title" idx="15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dirty="0"/>
              <a:t>OUTLINE</a:t>
            </a:r>
            <a:endParaRPr sz="3400" dirty="0"/>
          </a:p>
        </p:txBody>
      </p:sp>
      <p:sp>
        <p:nvSpPr>
          <p:cNvPr id="3112" name="Google Shape;3112;p35"/>
          <p:cNvSpPr txBox="1">
            <a:spLocks noGrp="1"/>
          </p:cNvSpPr>
          <p:nvPr>
            <p:ph type="subTitle" idx="1"/>
          </p:nvPr>
        </p:nvSpPr>
        <p:spPr>
          <a:xfrm>
            <a:off x="587638" y="1484376"/>
            <a:ext cx="2717972" cy="491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Introduction</a:t>
            </a:r>
            <a:endParaRPr sz="2000" dirty="0"/>
          </a:p>
        </p:txBody>
      </p:sp>
      <p:sp>
        <p:nvSpPr>
          <p:cNvPr id="3114" name="Google Shape;3114;p35"/>
          <p:cNvSpPr txBox="1">
            <a:spLocks noGrp="1"/>
          </p:cNvSpPr>
          <p:nvPr>
            <p:ph type="title"/>
          </p:nvPr>
        </p:nvSpPr>
        <p:spPr>
          <a:xfrm>
            <a:off x="587638" y="1169832"/>
            <a:ext cx="849222" cy="4918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01</a:t>
            </a:r>
            <a:endParaRPr sz="2000" dirty="0"/>
          </a:p>
        </p:txBody>
      </p:sp>
      <p:sp>
        <p:nvSpPr>
          <p:cNvPr id="3115" name="Google Shape;3115;p35"/>
          <p:cNvSpPr txBox="1">
            <a:spLocks noGrp="1"/>
          </p:cNvSpPr>
          <p:nvPr>
            <p:ph type="subTitle" idx="3"/>
          </p:nvPr>
        </p:nvSpPr>
        <p:spPr>
          <a:xfrm>
            <a:off x="6285496" y="1563582"/>
            <a:ext cx="2717972" cy="44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Methodolgy</a:t>
            </a:r>
            <a:endParaRPr sz="2000" dirty="0"/>
          </a:p>
        </p:txBody>
      </p:sp>
      <p:sp>
        <p:nvSpPr>
          <p:cNvPr id="3117" name="Google Shape;3117;p35"/>
          <p:cNvSpPr txBox="1">
            <a:spLocks noGrp="1"/>
          </p:cNvSpPr>
          <p:nvPr>
            <p:ph type="title" idx="5"/>
          </p:nvPr>
        </p:nvSpPr>
        <p:spPr>
          <a:xfrm>
            <a:off x="6285496" y="1169832"/>
            <a:ext cx="849222" cy="4471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03</a:t>
            </a:r>
            <a:endParaRPr sz="2000" dirty="0"/>
          </a:p>
        </p:txBody>
      </p:sp>
      <p:sp>
        <p:nvSpPr>
          <p:cNvPr id="3118" name="Google Shape;3118;p35"/>
          <p:cNvSpPr txBox="1">
            <a:spLocks noGrp="1"/>
          </p:cNvSpPr>
          <p:nvPr>
            <p:ph type="subTitle" idx="6"/>
          </p:nvPr>
        </p:nvSpPr>
        <p:spPr>
          <a:xfrm>
            <a:off x="3281870" y="1501779"/>
            <a:ext cx="2470884" cy="491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Case Study</a:t>
            </a:r>
            <a:endParaRPr sz="2000" dirty="0"/>
          </a:p>
        </p:txBody>
      </p:sp>
      <p:sp>
        <p:nvSpPr>
          <p:cNvPr id="3120" name="Google Shape;3120;p35"/>
          <p:cNvSpPr txBox="1">
            <a:spLocks noGrp="1"/>
          </p:cNvSpPr>
          <p:nvPr>
            <p:ph type="title" idx="8"/>
          </p:nvPr>
        </p:nvSpPr>
        <p:spPr>
          <a:xfrm>
            <a:off x="3305610" y="1169832"/>
            <a:ext cx="772020" cy="4918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02</a:t>
            </a:r>
            <a:endParaRPr sz="2000" dirty="0"/>
          </a:p>
        </p:txBody>
      </p:sp>
      <p:sp>
        <p:nvSpPr>
          <p:cNvPr id="3121" name="Google Shape;3121;p35"/>
          <p:cNvSpPr txBox="1">
            <a:spLocks noGrp="1"/>
          </p:cNvSpPr>
          <p:nvPr>
            <p:ph type="subTitle" idx="9"/>
          </p:nvPr>
        </p:nvSpPr>
        <p:spPr>
          <a:xfrm>
            <a:off x="587638" y="2631687"/>
            <a:ext cx="2717972" cy="44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Limitations</a:t>
            </a:r>
            <a:endParaRPr sz="2000" dirty="0"/>
          </a:p>
        </p:txBody>
      </p:sp>
      <p:sp>
        <p:nvSpPr>
          <p:cNvPr id="3123" name="Google Shape;3123;p35"/>
          <p:cNvSpPr txBox="1">
            <a:spLocks noGrp="1"/>
          </p:cNvSpPr>
          <p:nvPr>
            <p:ph type="title" idx="14"/>
          </p:nvPr>
        </p:nvSpPr>
        <p:spPr>
          <a:xfrm>
            <a:off x="587638" y="2295530"/>
            <a:ext cx="849222" cy="4471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04</a:t>
            </a:r>
            <a:endParaRPr sz="2000" dirty="0"/>
          </a:p>
        </p:txBody>
      </p:sp>
      <p:sp>
        <p:nvSpPr>
          <p:cNvPr id="3124" name="Google Shape;3124;p35"/>
          <p:cNvSpPr/>
          <p:nvPr/>
        </p:nvSpPr>
        <p:spPr>
          <a:xfrm>
            <a:off x="8860925" y="1299526"/>
            <a:ext cx="36575" cy="73125"/>
          </a:xfrm>
          <a:custGeom>
            <a:avLst/>
            <a:gdLst/>
            <a:ahLst/>
            <a:cxnLst/>
            <a:rect l="l" t="t" r="r" b="b"/>
            <a:pathLst>
              <a:path w="1463" h="2925" extrusionOk="0">
                <a:moveTo>
                  <a:pt x="1462" y="1"/>
                </a:moveTo>
                <a:cubicBezTo>
                  <a:pt x="1119" y="586"/>
                  <a:pt x="780" y="1217"/>
                  <a:pt x="437" y="1852"/>
                </a:cubicBezTo>
                <a:lnTo>
                  <a:pt x="437" y="1899"/>
                </a:lnTo>
                <a:cubicBezTo>
                  <a:pt x="293" y="2242"/>
                  <a:pt x="145" y="2581"/>
                  <a:pt x="1" y="2873"/>
                </a:cubicBezTo>
                <a:cubicBezTo>
                  <a:pt x="47" y="2873"/>
                  <a:pt x="98" y="2924"/>
                  <a:pt x="98" y="2924"/>
                </a:cubicBezTo>
                <a:cubicBezTo>
                  <a:pt x="535" y="1950"/>
                  <a:pt x="975" y="975"/>
                  <a:pt x="1462" y="1"/>
                </a:cubicBezTo>
                <a:close/>
              </a:path>
            </a:pathLst>
          </a:custGeom>
          <a:solidFill>
            <a:srgbClr val="00BE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9" name="Google Shape;3115;p35"/>
          <p:cNvSpPr txBox="1">
            <a:spLocks noGrp="1"/>
          </p:cNvSpPr>
          <p:nvPr>
            <p:ph type="subTitle" idx="3"/>
          </p:nvPr>
        </p:nvSpPr>
        <p:spPr>
          <a:xfrm>
            <a:off x="3296000" y="2616446"/>
            <a:ext cx="2470884" cy="44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/>
              <a:t>Data Calculation</a:t>
            </a:r>
            <a:endParaRPr sz="2000" dirty="0"/>
          </a:p>
        </p:txBody>
      </p:sp>
      <p:sp>
        <p:nvSpPr>
          <p:cNvPr id="20" name="Google Shape;3117;p35"/>
          <p:cNvSpPr txBox="1">
            <a:spLocks/>
          </p:cNvSpPr>
          <p:nvPr/>
        </p:nvSpPr>
        <p:spPr>
          <a:xfrm>
            <a:off x="3281870" y="2269129"/>
            <a:ext cx="772020" cy="447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dirty="0"/>
              <a:t>05</a:t>
            </a:r>
          </a:p>
        </p:txBody>
      </p:sp>
      <p:sp>
        <p:nvSpPr>
          <p:cNvPr id="21" name="Google Shape;3121;p35"/>
          <p:cNvSpPr txBox="1">
            <a:spLocks noGrp="1"/>
          </p:cNvSpPr>
          <p:nvPr>
            <p:ph type="subTitle" idx="9"/>
          </p:nvPr>
        </p:nvSpPr>
        <p:spPr>
          <a:xfrm>
            <a:off x="6199206" y="2578305"/>
            <a:ext cx="2523492" cy="447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GB" sz="2000" dirty="0"/>
              <a:t>Design</a:t>
            </a:r>
          </a:p>
        </p:txBody>
      </p:sp>
      <p:sp>
        <p:nvSpPr>
          <p:cNvPr id="22" name="Google Shape;3123;p35"/>
          <p:cNvSpPr txBox="1">
            <a:spLocks/>
          </p:cNvSpPr>
          <p:nvPr/>
        </p:nvSpPr>
        <p:spPr>
          <a:xfrm>
            <a:off x="6280333" y="2184555"/>
            <a:ext cx="849222" cy="447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dirty="0"/>
              <a:t>06</a:t>
            </a:r>
          </a:p>
        </p:txBody>
      </p:sp>
      <p:sp>
        <p:nvSpPr>
          <p:cNvPr id="2" name="Google Shape;3112;p35">
            <a:extLst>
              <a:ext uri="{FF2B5EF4-FFF2-40B4-BE49-F238E27FC236}">
                <a16:creationId xmlns:a16="http://schemas.microsoft.com/office/drawing/2014/main" id="{4297E81A-5C2F-F4B4-A4BA-6834F01CEF3E}"/>
              </a:ext>
            </a:extLst>
          </p:cNvPr>
          <p:cNvSpPr txBox="1">
            <a:spLocks/>
          </p:cNvSpPr>
          <p:nvPr/>
        </p:nvSpPr>
        <p:spPr>
          <a:xfrm>
            <a:off x="593370" y="3734285"/>
            <a:ext cx="2717972" cy="491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6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pPr marL="0" indent="0"/>
            <a:r>
              <a:rPr lang="en-GB" sz="2000" dirty="0"/>
              <a:t>Results</a:t>
            </a:r>
          </a:p>
        </p:txBody>
      </p:sp>
      <p:sp>
        <p:nvSpPr>
          <p:cNvPr id="3" name="Google Shape;3114;p35">
            <a:extLst>
              <a:ext uri="{FF2B5EF4-FFF2-40B4-BE49-F238E27FC236}">
                <a16:creationId xmlns:a16="http://schemas.microsoft.com/office/drawing/2014/main" id="{5D742513-1C37-7468-96AA-645D676761AD}"/>
              </a:ext>
            </a:extLst>
          </p:cNvPr>
          <p:cNvSpPr txBox="1">
            <a:spLocks/>
          </p:cNvSpPr>
          <p:nvPr/>
        </p:nvSpPr>
        <p:spPr>
          <a:xfrm>
            <a:off x="593370" y="3419741"/>
            <a:ext cx="849222" cy="491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dirty="0"/>
              <a:t>0</a:t>
            </a:r>
            <a:r>
              <a:rPr lang="ar-JO" sz="2000" dirty="0"/>
              <a:t>7</a:t>
            </a:r>
            <a:endParaRPr lang="en" sz="2000" dirty="0"/>
          </a:p>
        </p:txBody>
      </p:sp>
      <p:sp>
        <p:nvSpPr>
          <p:cNvPr id="4" name="Google Shape;3112;p35">
            <a:extLst>
              <a:ext uri="{FF2B5EF4-FFF2-40B4-BE49-F238E27FC236}">
                <a16:creationId xmlns:a16="http://schemas.microsoft.com/office/drawing/2014/main" id="{69B3D2DD-8FCA-F92B-80C3-61E9CCCF62E5}"/>
              </a:ext>
            </a:extLst>
          </p:cNvPr>
          <p:cNvSpPr txBox="1">
            <a:spLocks/>
          </p:cNvSpPr>
          <p:nvPr/>
        </p:nvSpPr>
        <p:spPr>
          <a:xfrm>
            <a:off x="3281870" y="3738691"/>
            <a:ext cx="2470884" cy="755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6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pPr marL="0" indent="0"/>
            <a:r>
              <a:rPr lang="en-GB" sz="2000" dirty="0"/>
              <a:t>Cost Estimation</a:t>
            </a:r>
          </a:p>
        </p:txBody>
      </p:sp>
      <p:sp>
        <p:nvSpPr>
          <p:cNvPr id="5" name="Google Shape;3114;p35">
            <a:extLst>
              <a:ext uri="{FF2B5EF4-FFF2-40B4-BE49-F238E27FC236}">
                <a16:creationId xmlns:a16="http://schemas.microsoft.com/office/drawing/2014/main" id="{188DF7C7-67B6-5DFB-E585-EFB0ADF86D17}"/>
              </a:ext>
            </a:extLst>
          </p:cNvPr>
          <p:cNvSpPr txBox="1">
            <a:spLocks/>
          </p:cNvSpPr>
          <p:nvPr/>
        </p:nvSpPr>
        <p:spPr>
          <a:xfrm>
            <a:off x="3281870" y="3422193"/>
            <a:ext cx="772020" cy="491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08</a:t>
            </a:r>
            <a:endParaRPr lang="en" sz="2000" dirty="0"/>
          </a:p>
        </p:txBody>
      </p:sp>
      <p:sp>
        <p:nvSpPr>
          <p:cNvPr id="6" name="Google Shape;3112;p35">
            <a:extLst>
              <a:ext uri="{FF2B5EF4-FFF2-40B4-BE49-F238E27FC236}">
                <a16:creationId xmlns:a16="http://schemas.microsoft.com/office/drawing/2014/main" id="{6D88BE35-B929-02B7-D4FC-0681CEE20CD2}"/>
              </a:ext>
            </a:extLst>
          </p:cNvPr>
          <p:cNvSpPr txBox="1">
            <a:spLocks/>
          </p:cNvSpPr>
          <p:nvPr/>
        </p:nvSpPr>
        <p:spPr>
          <a:xfrm>
            <a:off x="6287800" y="3743582"/>
            <a:ext cx="2813665" cy="755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  <a:defRPr sz="16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None/>
              <a:defRPr sz="1400" b="0" i="0" u="none" strike="noStrike" cap="none"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pPr marL="0" indent="0"/>
            <a:r>
              <a:rPr lang="en-GB" sz="2000" dirty="0"/>
              <a:t>Recommendations</a:t>
            </a:r>
          </a:p>
        </p:txBody>
      </p:sp>
      <p:sp>
        <p:nvSpPr>
          <p:cNvPr id="7" name="Google Shape;3114;p35">
            <a:extLst>
              <a:ext uri="{FF2B5EF4-FFF2-40B4-BE49-F238E27FC236}">
                <a16:creationId xmlns:a16="http://schemas.microsoft.com/office/drawing/2014/main" id="{C70608C4-55BA-82B4-5C95-09BBA204FC0B}"/>
              </a:ext>
            </a:extLst>
          </p:cNvPr>
          <p:cNvSpPr txBox="1">
            <a:spLocks/>
          </p:cNvSpPr>
          <p:nvPr/>
        </p:nvSpPr>
        <p:spPr>
          <a:xfrm>
            <a:off x="6287801" y="3429038"/>
            <a:ext cx="849222" cy="491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/>
              <a:t>09</a:t>
            </a:r>
            <a:endParaRPr lang="en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91DB6-0732-A1A5-9347-82C74392D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744" y="1551691"/>
            <a:ext cx="5692511" cy="33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71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5FBC3B-07BC-6940-A8FA-26D8D04C9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984" y="1637062"/>
            <a:ext cx="6866032" cy="318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90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62F613-8850-B650-688B-4B542C34A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167" y="1541812"/>
            <a:ext cx="5219663" cy="338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96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EF0154-CB52-298F-90EA-9993CA05B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711" y="1609726"/>
            <a:ext cx="5620576" cy="28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17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4B7486-5D5F-526A-7174-487478295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593" y="1541812"/>
            <a:ext cx="5916811" cy="330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17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Current Design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076EF9-15E4-DDFB-32E1-863A62DA2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39" y="1564404"/>
            <a:ext cx="6147520" cy="316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18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796D4C-7134-79E0-D02A-0D7AFF932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826" y="1375016"/>
            <a:ext cx="5828346" cy="349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92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F8FD2-9FB3-2837-4AB4-8603E70C9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858" y="1541812"/>
            <a:ext cx="6534281" cy="332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06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E76D33-3625-3B7E-1C28-4D935277E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544" y="1413116"/>
            <a:ext cx="5648910" cy="34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616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C77E59-1772-AA87-9792-02821A82CC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3" b="6247"/>
          <a:stretch/>
        </p:blipFill>
        <p:spPr bwMode="auto">
          <a:xfrm>
            <a:off x="1158294" y="1541812"/>
            <a:ext cx="6827410" cy="2869882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582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9" name="Google Shape;3129;p36"/>
          <p:cNvSpPr txBox="1">
            <a:spLocks noGrp="1"/>
          </p:cNvSpPr>
          <p:nvPr>
            <p:ph type="body" idx="1"/>
          </p:nvPr>
        </p:nvSpPr>
        <p:spPr>
          <a:xfrm>
            <a:off x="1695541" y="1496799"/>
            <a:ext cx="6605978" cy="32700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Amman street is located 2Km to the east from the center of Nablus.</a:t>
            </a:r>
          </a:p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With 1.2Km length, Amman street is one of the most important streets in the city.</a:t>
            </a:r>
          </a:p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High traffic volume.</a:t>
            </a:r>
          </a:p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Combined system for drainage.</a:t>
            </a:r>
          </a:p>
        </p:txBody>
      </p:sp>
      <p:sp>
        <p:nvSpPr>
          <p:cNvPr id="3130" name="Google Shape;3130;p3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Introduction</a:t>
            </a:r>
            <a:endParaRPr sz="2800" dirty="0"/>
          </a:p>
        </p:txBody>
      </p:sp>
      <p:sp>
        <p:nvSpPr>
          <p:cNvPr id="2" name="Rectangle 1"/>
          <p:cNvSpPr/>
          <p:nvPr/>
        </p:nvSpPr>
        <p:spPr>
          <a:xfrm>
            <a:off x="1274804" y="1065912"/>
            <a:ext cx="44600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200" dirty="0">
                <a:solidFill>
                  <a:schemeClr val="tx1"/>
                </a:solidFill>
                <a:latin typeface="Montserrat Black" charset="0"/>
              </a:rPr>
              <a:t>About the study area: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2E319A9-303E-B10C-7148-E0769DECC5E4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1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C24686-B41C-C08A-F9E9-FC8C5CA10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6614" y="1541812"/>
            <a:ext cx="5490771" cy="330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90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Future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532D34-5CB7-15A5-5F63-3BA7C717C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534" y="1435395"/>
            <a:ext cx="6598930" cy="329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757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19999" y="413254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Results</a:t>
            </a:r>
            <a:endParaRPr sz="3200" dirty="0"/>
          </a:p>
        </p:txBody>
      </p:sp>
      <p:sp>
        <p:nvSpPr>
          <p:cNvPr id="9" name="Google Shape;3356;p48">
            <a:extLst>
              <a:ext uri="{FF2B5EF4-FFF2-40B4-BE49-F238E27FC236}">
                <a16:creationId xmlns:a16="http://schemas.microsoft.com/office/drawing/2014/main" id="{874538AF-CF22-9241-C3A4-047ABF75A1B3}"/>
              </a:ext>
            </a:extLst>
          </p:cNvPr>
          <p:cNvSpPr txBox="1">
            <a:spLocks/>
          </p:cNvSpPr>
          <p:nvPr/>
        </p:nvSpPr>
        <p:spPr>
          <a:xfrm>
            <a:off x="720000" y="977533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200" dirty="0">
                <a:latin typeface="Manjari" panose="020B0604020202020204" charset="0"/>
                <a:cs typeface="Manjari" panose="020B0604020202020204" charset="0"/>
              </a:rPr>
              <a:t>Profile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14B9BC-4B5F-D708-10B4-22B31919D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25" y="1254733"/>
            <a:ext cx="7761748" cy="378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839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20000" y="4033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Cost Estimation</a:t>
            </a:r>
            <a:endParaRPr sz="32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9EE3669-0511-E0D2-FA7F-AD7A15CEB4F4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8</a:t>
            </a:r>
          </a:p>
        </p:txBody>
      </p:sp>
      <p:grpSp>
        <p:nvGrpSpPr>
          <p:cNvPr id="3413" name="Group 3412">
            <a:extLst>
              <a:ext uri="{FF2B5EF4-FFF2-40B4-BE49-F238E27FC236}">
                <a16:creationId xmlns:a16="http://schemas.microsoft.com/office/drawing/2014/main" id="{EA24A9EA-BCC1-3AF6-C15F-1C474D7550C0}"/>
              </a:ext>
            </a:extLst>
          </p:cNvPr>
          <p:cNvGrpSpPr/>
          <p:nvPr/>
        </p:nvGrpSpPr>
        <p:grpSpPr>
          <a:xfrm>
            <a:off x="426742" y="977534"/>
            <a:ext cx="8290518" cy="1765355"/>
            <a:chOff x="426742" y="977534"/>
            <a:chExt cx="8290518" cy="1765355"/>
          </a:xfrm>
        </p:grpSpPr>
        <p:sp>
          <p:nvSpPr>
            <p:cNvPr id="3340" name="Google Shape;7334;p70">
              <a:extLst>
                <a:ext uri="{FF2B5EF4-FFF2-40B4-BE49-F238E27FC236}">
                  <a16:creationId xmlns:a16="http://schemas.microsoft.com/office/drawing/2014/main" id="{84BF4079-6AC6-4F33-9355-0C1F1054A039}"/>
                </a:ext>
              </a:extLst>
            </p:cNvPr>
            <p:cNvSpPr/>
            <p:nvPr/>
          </p:nvSpPr>
          <p:spPr>
            <a:xfrm>
              <a:off x="4549845" y="1035092"/>
              <a:ext cx="13015" cy="500677"/>
            </a:xfrm>
            <a:custGeom>
              <a:avLst/>
              <a:gdLst/>
              <a:ahLst/>
              <a:cxnLst/>
              <a:rect l="l" t="t" r="r" b="b"/>
              <a:pathLst>
                <a:path w="486" h="18697" extrusionOk="0">
                  <a:moveTo>
                    <a:pt x="243" y="1"/>
                  </a:moveTo>
                  <a:cubicBezTo>
                    <a:pt x="108" y="1"/>
                    <a:pt x="1" y="109"/>
                    <a:pt x="1" y="243"/>
                  </a:cubicBezTo>
                  <a:lnTo>
                    <a:pt x="1" y="18455"/>
                  </a:lnTo>
                  <a:cubicBezTo>
                    <a:pt x="1" y="18588"/>
                    <a:pt x="108" y="18697"/>
                    <a:pt x="243" y="18697"/>
                  </a:cubicBezTo>
                  <a:cubicBezTo>
                    <a:pt x="377" y="18697"/>
                    <a:pt x="485" y="18588"/>
                    <a:pt x="485" y="18455"/>
                  </a:cubicBezTo>
                  <a:lnTo>
                    <a:pt x="485" y="243"/>
                  </a:lnTo>
                  <a:cubicBezTo>
                    <a:pt x="485" y="109"/>
                    <a:pt x="377" y="1"/>
                    <a:pt x="243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Google Shape;7337;p70">
              <a:extLst>
                <a:ext uri="{FF2B5EF4-FFF2-40B4-BE49-F238E27FC236}">
                  <a16:creationId xmlns:a16="http://schemas.microsoft.com/office/drawing/2014/main" id="{E7A86AD6-A355-20DD-B156-56413FC0677F}"/>
                </a:ext>
              </a:extLst>
            </p:cNvPr>
            <p:cNvSpPr/>
            <p:nvPr/>
          </p:nvSpPr>
          <p:spPr>
            <a:xfrm>
              <a:off x="3896578" y="1672076"/>
              <a:ext cx="1319558" cy="1070813"/>
            </a:xfrm>
            <a:custGeom>
              <a:avLst/>
              <a:gdLst/>
              <a:ahLst/>
              <a:cxnLst/>
              <a:rect l="l" t="t" r="r" b="b"/>
              <a:pathLst>
                <a:path w="49277" h="39988" extrusionOk="0">
                  <a:moveTo>
                    <a:pt x="7996" y="0"/>
                  </a:moveTo>
                  <a:cubicBezTo>
                    <a:pt x="3580" y="0"/>
                    <a:pt x="0" y="3579"/>
                    <a:pt x="0" y="7995"/>
                  </a:cubicBezTo>
                  <a:lnTo>
                    <a:pt x="0" y="31993"/>
                  </a:lnTo>
                  <a:cubicBezTo>
                    <a:pt x="0" y="36409"/>
                    <a:pt x="3580" y="39988"/>
                    <a:pt x="7996" y="39988"/>
                  </a:cubicBezTo>
                  <a:lnTo>
                    <a:pt x="41280" y="39988"/>
                  </a:lnTo>
                  <a:cubicBezTo>
                    <a:pt x="45697" y="39988"/>
                    <a:pt x="49277" y="36409"/>
                    <a:pt x="49277" y="31993"/>
                  </a:cubicBezTo>
                  <a:lnTo>
                    <a:pt x="49277" y="7995"/>
                  </a:lnTo>
                  <a:cubicBezTo>
                    <a:pt x="49277" y="3579"/>
                    <a:pt x="45697" y="0"/>
                    <a:pt x="4128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tx1"/>
                  </a:solidFill>
                </a:rPr>
                <a:t>Sewer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tx1"/>
                  </a:solidFill>
                </a:rPr>
                <a:t>.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GB" sz="500" dirty="0">
                <a:solidFill>
                  <a:schemeClr val="tx1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dirty="0">
                  <a:solidFill>
                    <a:schemeClr val="tx1"/>
                  </a:solidFill>
                </a:rPr>
                <a:t>86,265$</a:t>
              </a:r>
            </a:p>
          </p:txBody>
        </p:sp>
        <p:sp>
          <p:nvSpPr>
            <p:cNvPr id="3346" name="Google Shape;7340;p70">
              <a:extLst>
                <a:ext uri="{FF2B5EF4-FFF2-40B4-BE49-F238E27FC236}">
                  <a16:creationId xmlns:a16="http://schemas.microsoft.com/office/drawing/2014/main" id="{13009787-FD66-28F7-2083-37CF07BEA1AB}"/>
                </a:ext>
              </a:extLst>
            </p:cNvPr>
            <p:cNvSpPr/>
            <p:nvPr/>
          </p:nvSpPr>
          <p:spPr>
            <a:xfrm>
              <a:off x="4511178" y="1484096"/>
              <a:ext cx="90323" cy="90348"/>
            </a:xfrm>
            <a:custGeom>
              <a:avLst/>
              <a:gdLst/>
              <a:ahLst/>
              <a:cxnLst/>
              <a:rect l="l" t="t" r="r" b="b"/>
              <a:pathLst>
                <a:path w="3373" h="3374" extrusionOk="0">
                  <a:moveTo>
                    <a:pt x="1687" y="0"/>
                  </a:moveTo>
                  <a:cubicBezTo>
                    <a:pt x="755" y="0"/>
                    <a:pt x="1" y="755"/>
                    <a:pt x="1" y="1687"/>
                  </a:cubicBezTo>
                  <a:cubicBezTo>
                    <a:pt x="1" y="2619"/>
                    <a:pt x="755" y="3373"/>
                    <a:pt x="1687" y="3373"/>
                  </a:cubicBezTo>
                  <a:cubicBezTo>
                    <a:pt x="2618" y="3373"/>
                    <a:pt x="3372" y="2619"/>
                    <a:pt x="3372" y="1687"/>
                  </a:cubicBezTo>
                  <a:cubicBezTo>
                    <a:pt x="3372" y="755"/>
                    <a:pt x="2618" y="0"/>
                    <a:pt x="1687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Google Shape;7343;p70">
              <a:extLst>
                <a:ext uri="{FF2B5EF4-FFF2-40B4-BE49-F238E27FC236}">
                  <a16:creationId xmlns:a16="http://schemas.microsoft.com/office/drawing/2014/main" id="{2EAB2A28-B04C-6271-648A-083FFCEA6EC9}"/>
                </a:ext>
              </a:extLst>
            </p:cNvPr>
            <p:cNvSpPr/>
            <p:nvPr/>
          </p:nvSpPr>
          <p:spPr>
            <a:xfrm>
              <a:off x="4511178" y="996455"/>
              <a:ext cx="90323" cy="90323"/>
            </a:xfrm>
            <a:custGeom>
              <a:avLst/>
              <a:gdLst/>
              <a:ahLst/>
              <a:cxnLst/>
              <a:rect l="l" t="t" r="r" b="b"/>
              <a:pathLst>
                <a:path w="3373" h="3373" extrusionOk="0">
                  <a:moveTo>
                    <a:pt x="1687" y="1"/>
                  </a:moveTo>
                  <a:cubicBezTo>
                    <a:pt x="755" y="1"/>
                    <a:pt x="1" y="754"/>
                    <a:pt x="1" y="1686"/>
                  </a:cubicBezTo>
                  <a:cubicBezTo>
                    <a:pt x="1" y="2618"/>
                    <a:pt x="755" y="3372"/>
                    <a:pt x="1687" y="3372"/>
                  </a:cubicBezTo>
                  <a:cubicBezTo>
                    <a:pt x="2618" y="3372"/>
                    <a:pt x="3372" y="2618"/>
                    <a:pt x="3372" y="1686"/>
                  </a:cubicBezTo>
                  <a:cubicBezTo>
                    <a:pt x="3372" y="754"/>
                    <a:pt x="2618" y="1"/>
                    <a:pt x="1687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Google Shape;7361;p70">
              <a:extLst>
                <a:ext uri="{FF2B5EF4-FFF2-40B4-BE49-F238E27FC236}">
                  <a16:creationId xmlns:a16="http://schemas.microsoft.com/office/drawing/2014/main" id="{3EEC41F4-AA37-319E-E49D-383D9F6D9DD5}"/>
                </a:ext>
              </a:extLst>
            </p:cNvPr>
            <p:cNvSpPr/>
            <p:nvPr/>
          </p:nvSpPr>
          <p:spPr>
            <a:xfrm>
              <a:off x="4139346" y="2204196"/>
              <a:ext cx="825445" cy="6508"/>
            </a:xfrm>
            <a:custGeom>
              <a:avLst/>
              <a:gdLst/>
              <a:ahLst/>
              <a:cxnLst/>
              <a:rect l="l" t="t" r="r" b="b"/>
              <a:pathLst>
                <a:path w="30825" h="243" extrusionOk="0">
                  <a:moveTo>
                    <a:pt x="121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8"/>
                    <a:pt x="55" y="242"/>
                    <a:pt x="121" y="242"/>
                  </a:cubicBezTo>
                  <a:lnTo>
                    <a:pt x="30701" y="242"/>
                  </a:lnTo>
                  <a:cubicBezTo>
                    <a:pt x="30769" y="242"/>
                    <a:pt x="30824" y="190"/>
                    <a:pt x="30823" y="122"/>
                  </a:cubicBezTo>
                  <a:cubicBezTo>
                    <a:pt x="30823" y="56"/>
                    <a:pt x="30767" y="0"/>
                    <a:pt x="3070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7363;p70">
              <a:extLst>
                <a:ext uri="{FF2B5EF4-FFF2-40B4-BE49-F238E27FC236}">
                  <a16:creationId xmlns:a16="http://schemas.microsoft.com/office/drawing/2014/main" id="{BFC2EA23-21BD-7B67-46C1-CAC4F9B2D8CE}"/>
                </a:ext>
              </a:extLst>
            </p:cNvPr>
            <p:cNvSpPr/>
            <p:nvPr/>
          </p:nvSpPr>
          <p:spPr>
            <a:xfrm>
              <a:off x="5879292" y="2204308"/>
              <a:ext cx="825419" cy="6508"/>
            </a:xfrm>
            <a:custGeom>
              <a:avLst/>
              <a:gdLst/>
              <a:ahLst/>
              <a:cxnLst/>
              <a:rect l="l" t="t" r="r" b="b"/>
              <a:pathLst>
                <a:path w="30824" h="243" extrusionOk="0">
                  <a:moveTo>
                    <a:pt x="123" y="1"/>
                  </a:moveTo>
                  <a:cubicBezTo>
                    <a:pt x="57" y="1"/>
                    <a:pt x="1" y="55"/>
                    <a:pt x="1" y="121"/>
                  </a:cubicBezTo>
                  <a:cubicBezTo>
                    <a:pt x="1" y="187"/>
                    <a:pt x="57" y="243"/>
                    <a:pt x="123" y="243"/>
                  </a:cubicBezTo>
                  <a:lnTo>
                    <a:pt x="30703" y="243"/>
                  </a:lnTo>
                  <a:cubicBezTo>
                    <a:pt x="30769" y="243"/>
                    <a:pt x="30824" y="187"/>
                    <a:pt x="30824" y="121"/>
                  </a:cubicBezTo>
                  <a:cubicBezTo>
                    <a:pt x="30824" y="55"/>
                    <a:pt x="30769" y="1"/>
                    <a:pt x="30703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91" name="Group 3390">
              <a:extLst>
                <a:ext uri="{FF2B5EF4-FFF2-40B4-BE49-F238E27FC236}">
                  <a16:creationId xmlns:a16="http://schemas.microsoft.com/office/drawing/2014/main" id="{F9CE428E-2460-6035-354B-1B70CD8588F6}"/>
                </a:ext>
              </a:extLst>
            </p:cNvPr>
            <p:cNvGrpSpPr/>
            <p:nvPr/>
          </p:nvGrpSpPr>
          <p:grpSpPr>
            <a:xfrm>
              <a:off x="4807688" y="977534"/>
              <a:ext cx="3909572" cy="1765355"/>
              <a:chOff x="4807688" y="977534"/>
              <a:chExt cx="3909572" cy="1765355"/>
            </a:xfrm>
          </p:grpSpPr>
          <p:grpSp>
            <p:nvGrpSpPr>
              <p:cNvPr id="3376" name="Group 3375">
                <a:extLst>
                  <a:ext uri="{FF2B5EF4-FFF2-40B4-BE49-F238E27FC236}">
                    <a16:creationId xmlns:a16="http://schemas.microsoft.com/office/drawing/2014/main" id="{363E4D77-3D8C-EFE0-B6A7-E16CB6DCF77A}"/>
                  </a:ext>
                </a:extLst>
              </p:cNvPr>
              <p:cNvGrpSpPr/>
              <p:nvPr/>
            </p:nvGrpSpPr>
            <p:grpSpPr>
              <a:xfrm>
                <a:off x="4807688" y="996455"/>
                <a:ext cx="2139700" cy="1746434"/>
                <a:chOff x="-2892905" y="3008925"/>
                <a:chExt cx="2674057" cy="2182579"/>
              </a:xfrm>
              <a:solidFill>
                <a:schemeClr val="accent1">
                  <a:lumMod val="50000"/>
                </a:schemeClr>
              </a:solidFill>
            </p:grpSpPr>
            <p:sp>
              <p:nvSpPr>
                <p:cNvPr id="3347" name="Google Shape;7341;p70">
                  <a:extLst>
                    <a:ext uri="{FF2B5EF4-FFF2-40B4-BE49-F238E27FC236}">
                      <a16:creationId xmlns:a16="http://schemas.microsoft.com/office/drawing/2014/main" id="{1DEFF44E-BCAD-774B-1103-79F3DCA7B865}"/>
                    </a:ext>
                  </a:extLst>
                </p:cNvPr>
                <p:cNvSpPr/>
                <p:nvPr/>
              </p:nvSpPr>
              <p:spPr>
                <a:xfrm>
                  <a:off x="-1099959" y="3618347"/>
                  <a:ext cx="112911" cy="112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4" h="3374" extrusionOk="0">
                      <a:moveTo>
                        <a:pt x="1687" y="0"/>
                      </a:moveTo>
                      <a:cubicBezTo>
                        <a:pt x="755" y="0"/>
                        <a:pt x="0" y="755"/>
                        <a:pt x="0" y="1687"/>
                      </a:cubicBezTo>
                      <a:cubicBezTo>
                        <a:pt x="0" y="2619"/>
                        <a:pt x="755" y="3373"/>
                        <a:pt x="1687" y="3373"/>
                      </a:cubicBezTo>
                      <a:cubicBezTo>
                        <a:pt x="2619" y="3373"/>
                        <a:pt x="3373" y="2619"/>
                        <a:pt x="3373" y="1687"/>
                      </a:cubicBezTo>
                      <a:cubicBezTo>
                        <a:pt x="3373" y="755"/>
                        <a:pt x="2619" y="0"/>
                        <a:pt x="16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373" name="Group 3372">
                  <a:extLst>
                    <a:ext uri="{FF2B5EF4-FFF2-40B4-BE49-F238E27FC236}">
                      <a16:creationId xmlns:a16="http://schemas.microsoft.com/office/drawing/2014/main" id="{E43D3D70-9CCE-0B4D-1F5D-8D376FFDAAE0}"/>
                    </a:ext>
                  </a:extLst>
                </p:cNvPr>
                <p:cNvGrpSpPr/>
                <p:nvPr/>
              </p:nvGrpSpPr>
              <p:grpSpPr>
                <a:xfrm>
                  <a:off x="-2892905" y="3008925"/>
                  <a:ext cx="2674057" cy="2182579"/>
                  <a:chOff x="-2892905" y="3008925"/>
                  <a:chExt cx="2674057" cy="2182579"/>
                </a:xfrm>
                <a:grpFill/>
              </p:grpSpPr>
              <p:sp>
                <p:nvSpPr>
                  <p:cNvPr id="3344" name="Google Shape;7338;p70">
                    <a:extLst>
                      <a:ext uri="{FF2B5EF4-FFF2-40B4-BE49-F238E27FC236}">
                        <a16:creationId xmlns:a16="http://schemas.microsoft.com/office/drawing/2014/main" id="{1645F48F-1313-2BDD-1FC6-C4D6E39BBD01}"/>
                      </a:ext>
                    </a:extLst>
                  </p:cNvPr>
                  <p:cNvSpPr/>
                  <p:nvPr/>
                </p:nvSpPr>
                <p:spPr>
                  <a:xfrm>
                    <a:off x="-1868015" y="3853272"/>
                    <a:ext cx="1649167" cy="13382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Re-paving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. 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lang="en-GB" sz="500" dirty="0">
                      <a:solidFill>
                        <a:schemeClr val="tx1"/>
                      </a:solidFill>
                    </a:endParaRP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sz="1800" dirty="0">
                        <a:solidFill>
                          <a:schemeClr val="tx1"/>
                        </a:solidFill>
                      </a:rPr>
                      <a:t>206,090$</a:t>
                    </a:r>
                  </a:p>
                </p:txBody>
              </p:sp>
              <p:grpSp>
                <p:nvGrpSpPr>
                  <p:cNvPr id="3372" name="Group 3371">
                    <a:extLst>
                      <a:ext uri="{FF2B5EF4-FFF2-40B4-BE49-F238E27FC236}">
                        <a16:creationId xmlns:a16="http://schemas.microsoft.com/office/drawing/2014/main" id="{68B95B2E-8274-8B4B-5226-A5E9404A32D4}"/>
                      </a:ext>
                    </a:extLst>
                  </p:cNvPr>
                  <p:cNvGrpSpPr/>
                  <p:nvPr/>
                </p:nvGrpSpPr>
                <p:grpSpPr>
                  <a:xfrm>
                    <a:off x="-2892905" y="3008925"/>
                    <a:ext cx="1857615" cy="673997"/>
                    <a:chOff x="-2892905" y="3008925"/>
                    <a:chExt cx="1857615" cy="673997"/>
                  </a:xfrm>
                  <a:grpFill/>
                </p:grpSpPr>
                <p:sp>
                  <p:nvSpPr>
                    <p:cNvPr id="3341" name="Google Shape;7335;p70">
                      <a:extLst>
                        <a:ext uri="{FF2B5EF4-FFF2-40B4-BE49-F238E27FC236}">
                          <a16:creationId xmlns:a16="http://schemas.microsoft.com/office/drawing/2014/main" id="{137AE84A-8C88-707E-752C-14F21BE75B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44620" y="3057178"/>
                      <a:ext cx="1809330" cy="6257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065" h="18698" extrusionOk="0">
                          <a:moveTo>
                            <a:pt x="242" y="0"/>
                          </a:moveTo>
                          <a:cubicBezTo>
                            <a:pt x="109" y="0"/>
                            <a:pt x="0" y="109"/>
                            <a:pt x="0" y="242"/>
                          </a:cubicBezTo>
                          <a:lnTo>
                            <a:pt x="0" y="5286"/>
                          </a:lnTo>
                          <a:cubicBezTo>
                            <a:pt x="0" y="8843"/>
                            <a:pt x="2895" y="11736"/>
                            <a:pt x="6451" y="11736"/>
                          </a:cubicBezTo>
                          <a:lnTo>
                            <a:pt x="46862" y="11736"/>
                          </a:lnTo>
                          <a:cubicBezTo>
                            <a:pt x="50567" y="11736"/>
                            <a:pt x="53580" y="14751"/>
                            <a:pt x="53580" y="18456"/>
                          </a:cubicBezTo>
                          <a:cubicBezTo>
                            <a:pt x="53580" y="18589"/>
                            <a:pt x="53689" y="18698"/>
                            <a:pt x="53822" y="18698"/>
                          </a:cubicBezTo>
                          <a:cubicBezTo>
                            <a:pt x="53957" y="18698"/>
                            <a:pt x="54064" y="18589"/>
                            <a:pt x="54063" y="18456"/>
                          </a:cubicBezTo>
                          <a:cubicBezTo>
                            <a:pt x="54063" y="14484"/>
                            <a:pt x="50831" y="11250"/>
                            <a:pt x="46858" y="11250"/>
                          </a:cubicBezTo>
                          <a:lnTo>
                            <a:pt x="6449" y="11250"/>
                          </a:lnTo>
                          <a:cubicBezTo>
                            <a:pt x="3160" y="11250"/>
                            <a:pt x="484" y="8576"/>
                            <a:pt x="484" y="5286"/>
                          </a:cubicBezTo>
                          <a:lnTo>
                            <a:pt x="484" y="242"/>
                          </a:lnTo>
                          <a:cubicBezTo>
                            <a:pt x="484" y="109"/>
                            <a:pt x="376" y="0"/>
                            <a:pt x="242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3350" name="Google Shape;7344;p70">
                      <a:extLst>
                        <a:ext uri="{FF2B5EF4-FFF2-40B4-BE49-F238E27FC236}">
                          <a16:creationId xmlns:a16="http://schemas.microsoft.com/office/drawing/2014/main" id="{6C13AC66-5AA4-AF99-0268-483B5AEA1E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92905" y="3008925"/>
                      <a:ext cx="112848" cy="1128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72" h="3373" extrusionOk="0">
                          <a:moveTo>
                            <a:pt x="1685" y="1"/>
                          </a:moveTo>
                          <a:cubicBezTo>
                            <a:pt x="753" y="1"/>
                            <a:pt x="0" y="754"/>
                            <a:pt x="0" y="1686"/>
                          </a:cubicBezTo>
                          <a:cubicBezTo>
                            <a:pt x="0" y="2618"/>
                            <a:pt x="753" y="3372"/>
                            <a:pt x="1685" y="3372"/>
                          </a:cubicBezTo>
                          <a:cubicBezTo>
                            <a:pt x="2617" y="3372"/>
                            <a:pt x="3372" y="2618"/>
                            <a:pt x="3372" y="1686"/>
                          </a:cubicBezTo>
                          <a:cubicBezTo>
                            <a:pt x="3372" y="754"/>
                            <a:pt x="2617" y="1"/>
                            <a:pt x="1685" y="1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3390" name="Group 3389">
                <a:extLst>
                  <a:ext uri="{FF2B5EF4-FFF2-40B4-BE49-F238E27FC236}">
                    <a16:creationId xmlns:a16="http://schemas.microsoft.com/office/drawing/2014/main" id="{7BCE0CFC-5BFA-EBE1-EA88-C2F50D17BE48}"/>
                  </a:ext>
                </a:extLst>
              </p:cNvPr>
              <p:cNvGrpSpPr/>
              <p:nvPr/>
            </p:nvGrpSpPr>
            <p:grpSpPr>
              <a:xfrm>
                <a:off x="5083080" y="977534"/>
                <a:ext cx="3634180" cy="1746355"/>
                <a:chOff x="5083080" y="977534"/>
                <a:chExt cx="3634180" cy="1746355"/>
              </a:xfrm>
            </p:grpSpPr>
            <p:sp>
              <p:nvSpPr>
                <p:cNvPr id="3378" name="Google Shape;7341;p70">
                  <a:extLst>
                    <a:ext uri="{FF2B5EF4-FFF2-40B4-BE49-F238E27FC236}">
                      <a16:creationId xmlns:a16="http://schemas.microsoft.com/office/drawing/2014/main" id="{852616CD-245E-A001-F356-6CF75BC9C67A}"/>
                    </a:ext>
                  </a:extLst>
                </p:cNvPr>
                <p:cNvSpPr/>
                <p:nvPr/>
              </p:nvSpPr>
              <p:spPr>
                <a:xfrm>
                  <a:off x="8012222" y="1465096"/>
                  <a:ext cx="90348" cy="90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4" h="3374" extrusionOk="0">
                      <a:moveTo>
                        <a:pt x="1687" y="0"/>
                      </a:moveTo>
                      <a:cubicBezTo>
                        <a:pt x="755" y="0"/>
                        <a:pt x="0" y="755"/>
                        <a:pt x="0" y="1687"/>
                      </a:cubicBezTo>
                      <a:cubicBezTo>
                        <a:pt x="0" y="2619"/>
                        <a:pt x="755" y="3373"/>
                        <a:pt x="1687" y="3373"/>
                      </a:cubicBezTo>
                      <a:cubicBezTo>
                        <a:pt x="2619" y="3373"/>
                        <a:pt x="3373" y="2619"/>
                        <a:pt x="3373" y="1687"/>
                      </a:cubicBezTo>
                      <a:cubicBezTo>
                        <a:pt x="3373" y="755"/>
                        <a:pt x="2619" y="0"/>
                        <a:pt x="168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379" name="Group 3378">
                  <a:extLst>
                    <a:ext uri="{FF2B5EF4-FFF2-40B4-BE49-F238E27FC236}">
                      <a16:creationId xmlns:a16="http://schemas.microsoft.com/office/drawing/2014/main" id="{D2908E57-D175-D595-D454-3D6BE734D747}"/>
                    </a:ext>
                  </a:extLst>
                </p:cNvPr>
                <p:cNvGrpSpPr/>
                <p:nvPr/>
              </p:nvGrpSpPr>
              <p:grpSpPr>
                <a:xfrm>
                  <a:off x="5083080" y="977534"/>
                  <a:ext cx="3634180" cy="1746355"/>
                  <a:chOff x="-4760609" y="3009023"/>
                  <a:chExt cx="4541761" cy="2182480"/>
                </a:xfrm>
                <a:solidFill>
                  <a:schemeClr val="accent1">
                    <a:lumMod val="50000"/>
                  </a:schemeClr>
                </a:solidFill>
              </p:grpSpPr>
              <p:sp>
                <p:nvSpPr>
                  <p:cNvPr id="3380" name="Google Shape;7338;p70">
                    <a:extLst>
                      <a:ext uri="{FF2B5EF4-FFF2-40B4-BE49-F238E27FC236}">
                        <a16:creationId xmlns:a16="http://schemas.microsoft.com/office/drawing/2014/main" id="{35E6A82C-F807-7879-9186-8EF886D0F849}"/>
                      </a:ext>
                    </a:extLst>
                  </p:cNvPr>
                  <p:cNvSpPr/>
                  <p:nvPr/>
                </p:nvSpPr>
                <p:spPr>
                  <a:xfrm>
                    <a:off x="-1868015" y="3853270"/>
                    <a:ext cx="1649167" cy="13382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Labor Cost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. 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lang="en-GB" sz="500" dirty="0">
                      <a:solidFill>
                        <a:schemeClr val="tx1"/>
                      </a:solidFill>
                    </a:endParaRP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sz="1800" dirty="0">
                        <a:solidFill>
                          <a:schemeClr val="tx1"/>
                        </a:solidFill>
                      </a:rPr>
                      <a:t>94,690$</a:t>
                    </a:r>
                  </a:p>
                </p:txBody>
              </p:sp>
              <p:grpSp>
                <p:nvGrpSpPr>
                  <p:cNvPr id="3381" name="Group 3380">
                    <a:extLst>
                      <a:ext uri="{FF2B5EF4-FFF2-40B4-BE49-F238E27FC236}">
                        <a16:creationId xmlns:a16="http://schemas.microsoft.com/office/drawing/2014/main" id="{06D87C6D-63AB-D782-F79F-5DDE357D455A}"/>
                      </a:ext>
                    </a:extLst>
                  </p:cNvPr>
                  <p:cNvGrpSpPr/>
                  <p:nvPr/>
                </p:nvGrpSpPr>
                <p:grpSpPr>
                  <a:xfrm>
                    <a:off x="-4760609" y="3009023"/>
                    <a:ext cx="3734155" cy="593863"/>
                    <a:chOff x="-4760609" y="3009023"/>
                    <a:chExt cx="3734155" cy="593863"/>
                  </a:xfrm>
                  <a:grpFill/>
                </p:grpSpPr>
                <p:sp>
                  <p:nvSpPr>
                    <p:cNvPr id="3382" name="Google Shape;7335;p70">
                      <a:extLst>
                        <a:ext uri="{FF2B5EF4-FFF2-40B4-BE49-F238E27FC236}">
                          <a16:creationId xmlns:a16="http://schemas.microsoft.com/office/drawing/2014/main" id="{E3FB10A0-0389-3535-1C06-8458D3B154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4725413" y="3080924"/>
                      <a:ext cx="3698959" cy="52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065" h="18698" extrusionOk="0">
                          <a:moveTo>
                            <a:pt x="242" y="0"/>
                          </a:moveTo>
                          <a:cubicBezTo>
                            <a:pt x="109" y="0"/>
                            <a:pt x="0" y="109"/>
                            <a:pt x="0" y="242"/>
                          </a:cubicBezTo>
                          <a:lnTo>
                            <a:pt x="0" y="5286"/>
                          </a:lnTo>
                          <a:cubicBezTo>
                            <a:pt x="0" y="8843"/>
                            <a:pt x="2895" y="11736"/>
                            <a:pt x="6451" y="11736"/>
                          </a:cubicBezTo>
                          <a:lnTo>
                            <a:pt x="46862" y="11736"/>
                          </a:lnTo>
                          <a:cubicBezTo>
                            <a:pt x="50567" y="11736"/>
                            <a:pt x="53580" y="14751"/>
                            <a:pt x="53580" y="18456"/>
                          </a:cubicBezTo>
                          <a:cubicBezTo>
                            <a:pt x="53580" y="18589"/>
                            <a:pt x="53689" y="18698"/>
                            <a:pt x="53822" y="18698"/>
                          </a:cubicBezTo>
                          <a:cubicBezTo>
                            <a:pt x="53957" y="18698"/>
                            <a:pt x="54064" y="18589"/>
                            <a:pt x="54063" y="18456"/>
                          </a:cubicBezTo>
                          <a:cubicBezTo>
                            <a:pt x="54063" y="14484"/>
                            <a:pt x="50831" y="11250"/>
                            <a:pt x="46858" y="11250"/>
                          </a:cubicBezTo>
                          <a:lnTo>
                            <a:pt x="6449" y="11250"/>
                          </a:lnTo>
                          <a:cubicBezTo>
                            <a:pt x="3160" y="11250"/>
                            <a:pt x="484" y="8576"/>
                            <a:pt x="484" y="5286"/>
                          </a:cubicBezTo>
                          <a:lnTo>
                            <a:pt x="484" y="242"/>
                          </a:lnTo>
                          <a:cubicBezTo>
                            <a:pt x="484" y="109"/>
                            <a:pt x="376" y="0"/>
                            <a:pt x="242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3383" name="Google Shape;7344;p70">
                      <a:extLst>
                        <a:ext uri="{FF2B5EF4-FFF2-40B4-BE49-F238E27FC236}">
                          <a16:creationId xmlns:a16="http://schemas.microsoft.com/office/drawing/2014/main" id="{1470FD5B-EB52-222E-0218-34929B6EB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4760609" y="3009023"/>
                      <a:ext cx="112848" cy="1128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72" h="3373" extrusionOk="0">
                          <a:moveTo>
                            <a:pt x="1685" y="1"/>
                          </a:moveTo>
                          <a:cubicBezTo>
                            <a:pt x="753" y="1"/>
                            <a:pt x="0" y="754"/>
                            <a:pt x="0" y="1686"/>
                          </a:cubicBezTo>
                          <a:cubicBezTo>
                            <a:pt x="0" y="2618"/>
                            <a:pt x="753" y="3372"/>
                            <a:pt x="1685" y="3372"/>
                          </a:cubicBezTo>
                          <a:cubicBezTo>
                            <a:pt x="2617" y="3372"/>
                            <a:pt x="3372" y="2618"/>
                            <a:pt x="3372" y="1686"/>
                          </a:cubicBezTo>
                          <a:cubicBezTo>
                            <a:pt x="3372" y="754"/>
                            <a:pt x="2617" y="1"/>
                            <a:pt x="1685" y="1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  <p:grpSp>
          <p:nvGrpSpPr>
            <p:cNvPr id="3392" name="Group 3391">
              <a:extLst>
                <a:ext uri="{FF2B5EF4-FFF2-40B4-BE49-F238E27FC236}">
                  <a16:creationId xmlns:a16="http://schemas.microsoft.com/office/drawing/2014/main" id="{8B18D403-5BCF-7DBB-C635-3E34D142A7AF}"/>
                </a:ext>
              </a:extLst>
            </p:cNvPr>
            <p:cNvGrpSpPr/>
            <p:nvPr/>
          </p:nvGrpSpPr>
          <p:grpSpPr>
            <a:xfrm flipH="1">
              <a:off x="426742" y="977534"/>
              <a:ext cx="3909571" cy="1765355"/>
              <a:chOff x="4807688" y="977534"/>
              <a:chExt cx="3909571" cy="1765355"/>
            </a:xfrm>
          </p:grpSpPr>
          <p:grpSp>
            <p:nvGrpSpPr>
              <p:cNvPr id="3393" name="Group 3392">
                <a:extLst>
                  <a:ext uri="{FF2B5EF4-FFF2-40B4-BE49-F238E27FC236}">
                    <a16:creationId xmlns:a16="http://schemas.microsoft.com/office/drawing/2014/main" id="{15F87F25-6621-768D-BCEF-91D890611E09}"/>
                  </a:ext>
                </a:extLst>
              </p:cNvPr>
              <p:cNvGrpSpPr/>
              <p:nvPr/>
            </p:nvGrpSpPr>
            <p:grpSpPr>
              <a:xfrm>
                <a:off x="4807688" y="996455"/>
                <a:ext cx="2139700" cy="1746434"/>
                <a:chOff x="-2892905" y="3008925"/>
                <a:chExt cx="2674057" cy="2182579"/>
              </a:xfrm>
              <a:solidFill>
                <a:schemeClr val="accent1">
                  <a:lumMod val="50000"/>
                </a:schemeClr>
              </a:solidFill>
            </p:grpSpPr>
            <p:sp>
              <p:nvSpPr>
                <p:cNvPr id="3401" name="Google Shape;7341;p70">
                  <a:extLst>
                    <a:ext uri="{FF2B5EF4-FFF2-40B4-BE49-F238E27FC236}">
                      <a16:creationId xmlns:a16="http://schemas.microsoft.com/office/drawing/2014/main" id="{956230F6-1371-340D-A9B0-F1D32EE290DB}"/>
                    </a:ext>
                  </a:extLst>
                </p:cNvPr>
                <p:cNvSpPr/>
                <p:nvPr/>
              </p:nvSpPr>
              <p:spPr>
                <a:xfrm>
                  <a:off x="-1099959" y="3618347"/>
                  <a:ext cx="112911" cy="112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4" h="3374" extrusionOk="0">
                      <a:moveTo>
                        <a:pt x="1687" y="0"/>
                      </a:moveTo>
                      <a:cubicBezTo>
                        <a:pt x="755" y="0"/>
                        <a:pt x="0" y="755"/>
                        <a:pt x="0" y="1687"/>
                      </a:cubicBezTo>
                      <a:cubicBezTo>
                        <a:pt x="0" y="2619"/>
                        <a:pt x="755" y="3373"/>
                        <a:pt x="1687" y="3373"/>
                      </a:cubicBezTo>
                      <a:cubicBezTo>
                        <a:pt x="2619" y="3373"/>
                        <a:pt x="3373" y="2619"/>
                        <a:pt x="3373" y="1687"/>
                      </a:cubicBezTo>
                      <a:cubicBezTo>
                        <a:pt x="3373" y="755"/>
                        <a:pt x="2619" y="0"/>
                        <a:pt x="16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402" name="Group 3401">
                  <a:extLst>
                    <a:ext uri="{FF2B5EF4-FFF2-40B4-BE49-F238E27FC236}">
                      <a16:creationId xmlns:a16="http://schemas.microsoft.com/office/drawing/2014/main" id="{A035F4B7-910C-2D44-5F8A-18DDC7A36CB9}"/>
                    </a:ext>
                  </a:extLst>
                </p:cNvPr>
                <p:cNvGrpSpPr/>
                <p:nvPr/>
              </p:nvGrpSpPr>
              <p:grpSpPr>
                <a:xfrm>
                  <a:off x="-2892905" y="3008925"/>
                  <a:ext cx="2674057" cy="2182579"/>
                  <a:chOff x="-2892905" y="3008925"/>
                  <a:chExt cx="2674057" cy="2182579"/>
                </a:xfrm>
                <a:grpFill/>
              </p:grpSpPr>
              <p:sp>
                <p:nvSpPr>
                  <p:cNvPr id="3403" name="Google Shape;7338;p70">
                    <a:extLst>
                      <a:ext uri="{FF2B5EF4-FFF2-40B4-BE49-F238E27FC236}">
                        <a16:creationId xmlns:a16="http://schemas.microsoft.com/office/drawing/2014/main" id="{98CC1ED8-02E8-98E8-9439-FA6C1D19DD93}"/>
                      </a:ext>
                    </a:extLst>
                  </p:cNvPr>
                  <p:cNvSpPr/>
                  <p:nvPr/>
                </p:nvSpPr>
                <p:spPr>
                  <a:xfrm>
                    <a:off x="-1868015" y="3853272"/>
                    <a:ext cx="1649167" cy="13382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Sewer 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Pipes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lang="en-GB" sz="500" dirty="0">
                      <a:solidFill>
                        <a:schemeClr val="tx1"/>
                      </a:solidFill>
                    </a:endParaRP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sz="1800" dirty="0">
                        <a:solidFill>
                          <a:schemeClr val="tx1"/>
                        </a:solidFill>
                      </a:rPr>
                      <a:t>31,109$</a:t>
                    </a:r>
                  </a:p>
                </p:txBody>
              </p:sp>
              <p:grpSp>
                <p:nvGrpSpPr>
                  <p:cNvPr id="3404" name="Group 3403">
                    <a:extLst>
                      <a:ext uri="{FF2B5EF4-FFF2-40B4-BE49-F238E27FC236}">
                        <a16:creationId xmlns:a16="http://schemas.microsoft.com/office/drawing/2014/main" id="{B9D07824-0315-A684-A665-6269CA94FF49}"/>
                      </a:ext>
                    </a:extLst>
                  </p:cNvPr>
                  <p:cNvGrpSpPr/>
                  <p:nvPr/>
                </p:nvGrpSpPr>
                <p:grpSpPr>
                  <a:xfrm>
                    <a:off x="-2892905" y="3008925"/>
                    <a:ext cx="1857615" cy="673997"/>
                    <a:chOff x="-2892905" y="3008925"/>
                    <a:chExt cx="1857615" cy="673997"/>
                  </a:xfrm>
                  <a:grpFill/>
                </p:grpSpPr>
                <p:sp>
                  <p:nvSpPr>
                    <p:cNvPr id="3405" name="Google Shape;7335;p70">
                      <a:extLst>
                        <a:ext uri="{FF2B5EF4-FFF2-40B4-BE49-F238E27FC236}">
                          <a16:creationId xmlns:a16="http://schemas.microsoft.com/office/drawing/2014/main" id="{6B4F93DC-411A-B354-16BF-123FFB3AB0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44620" y="3057178"/>
                      <a:ext cx="1809330" cy="62574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065" h="18698" extrusionOk="0">
                          <a:moveTo>
                            <a:pt x="242" y="0"/>
                          </a:moveTo>
                          <a:cubicBezTo>
                            <a:pt x="109" y="0"/>
                            <a:pt x="0" y="109"/>
                            <a:pt x="0" y="242"/>
                          </a:cubicBezTo>
                          <a:lnTo>
                            <a:pt x="0" y="5286"/>
                          </a:lnTo>
                          <a:cubicBezTo>
                            <a:pt x="0" y="8843"/>
                            <a:pt x="2895" y="11736"/>
                            <a:pt x="6451" y="11736"/>
                          </a:cubicBezTo>
                          <a:lnTo>
                            <a:pt x="46862" y="11736"/>
                          </a:lnTo>
                          <a:cubicBezTo>
                            <a:pt x="50567" y="11736"/>
                            <a:pt x="53580" y="14751"/>
                            <a:pt x="53580" y="18456"/>
                          </a:cubicBezTo>
                          <a:cubicBezTo>
                            <a:pt x="53580" y="18589"/>
                            <a:pt x="53689" y="18698"/>
                            <a:pt x="53822" y="18698"/>
                          </a:cubicBezTo>
                          <a:cubicBezTo>
                            <a:pt x="53957" y="18698"/>
                            <a:pt x="54064" y="18589"/>
                            <a:pt x="54063" y="18456"/>
                          </a:cubicBezTo>
                          <a:cubicBezTo>
                            <a:pt x="54063" y="14484"/>
                            <a:pt x="50831" y="11250"/>
                            <a:pt x="46858" y="11250"/>
                          </a:cubicBezTo>
                          <a:lnTo>
                            <a:pt x="6449" y="11250"/>
                          </a:lnTo>
                          <a:cubicBezTo>
                            <a:pt x="3160" y="11250"/>
                            <a:pt x="484" y="8576"/>
                            <a:pt x="484" y="5286"/>
                          </a:cubicBezTo>
                          <a:lnTo>
                            <a:pt x="484" y="242"/>
                          </a:lnTo>
                          <a:cubicBezTo>
                            <a:pt x="484" y="109"/>
                            <a:pt x="376" y="0"/>
                            <a:pt x="242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3406" name="Google Shape;7344;p70">
                      <a:extLst>
                        <a:ext uri="{FF2B5EF4-FFF2-40B4-BE49-F238E27FC236}">
                          <a16:creationId xmlns:a16="http://schemas.microsoft.com/office/drawing/2014/main" id="{E474C100-E5F1-581B-7BC8-FF85BDF17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92905" y="3008925"/>
                      <a:ext cx="112848" cy="1128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72" h="3373" extrusionOk="0">
                          <a:moveTo>
                            <a:pt x="1685" y="1"/>
                          </a:moveTo>
                          <a:cubicBezTo>
                            <a:pt x="753" y="1"/>
                            <a:pt x="0" y="754"/>
                            <a:pt x="0" y="1686"/>
                          </a:cubicBezTo>
                          <a:cubicBezTo>
                            <a:pt x="0" y="2618"/>
                            <a:pt x="753" y="3372"/>
                            <a:pt x="1685" y="3372"/>
                          </a:cubicBezTo>
                          <a:cubicBezTo>
                            <a:pt x="2617" y="3372"/>
                            <a:pt x="3372" y="2618"/>
                            <a:pt x="3372" y="1686"/>
                          </a:cubicBezTo>
                          <a:cubicBezTo>
                            <a:pt x="3372" y="754"/>
                            <a:pt x="2617" y="1"/>
                            <a:pt x="1685" y="1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grpSp>
            <p:nvGrpSpPr>
              <p:cNvPr id="3394" name="Group 3393">
                <a:extLst>
                  <a:ext uri="{FF2B5EF4-FFF2-40B4-BE49-F238E27FC236}">
                    <a16:creationId xmlns:a16="http://schemas.microsoft.com/office/drawing/2014/main" id="{54B03432-A694-556E-8CAF-E9E871A037D9}"/>
                  </a:ext>
                </a:extLst>
              </p:cNvPr>
              <p:cNvGrpSpPr/>
              <p:nvPr/>
            </p:nvGrpSpPr>
            <p:grpSpPr>
              <a:xfrm>
                <a:off x="5083080" y="977534"/>
                <a:ext cx="3634179" cy="1746355"/>
                <a:chOff x="5083080" y="977534"/>
                <a:chExt cx="3634179" cy="1746355"/>
              </a:xfrm>
            </p:grpSpPr>
            <p:sp>
              <p:nvSpPr>
                <p:cNvPr id="3395" name="Google Shape;7341;p70">
                  <a:extLst>
                    <a:ext uri="{FF2B5EF4-FFF2-40B4-BE49-F238E27FC236}">
                      <a16:creationId xmlns:a16="http://schemas.microsoft.com/office/drawing/2014/main" id="{428FB183-3B80-5AE4-7E1E-9B0C3E96CFFC}"/>
                    </a:ext>
                  </a:extLst>
                </p:cNvPr>
                <p:cNvSpPr/>
                <p:nvPr/>
              </p:nvSpPr>
              <p:spPr>
                <a:xfrm>
                  <a:off x="8012222" y="1465096"/>
                  <a:ext cx="90348" cy="90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4" h="3374" extrusionOk="0">
                      <a:moveTo>
                        <a:pt x="1687" y="0"/>
                      </a:moveTo>
                      <a:cubicBezTo>
                        <a:pt x="755" y="0"/>
                        <a:pt x="0" y="755"/>
                        <a:pt x="0" y="1687"/>
                      </a:cubicBezTo>
                      <a:cubicBezTo>
                        <a:pt x="0" y="2619"/>
                        <a:pt x="755" y="3373"/>
                        <a:pt x="1687" y="3373"/>
                      </a:cubicBezTo>
                      <a:cubicBezTo>
                        <a:pt x="2619" y="3373"/>
                        <a:pt x="3373" y="2619"/>
                        <a:pt x="3373" y="1687"/>
                      </a:cubicBezTo>
                      <a:cubicBezTo>
                        <a:pt x="3373" y="755"/>
                        <a:pt x="2619" y="0"/>
                        <a:pt x="1687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396" name="Group 3395">
                  <a:extLst>
                    <a:ext uri="{FF2B5EF4-FFF2-40B4-BE49-F238E27FC236}">
                      <a16:creationId xmlns:a16="http://schemas.microsoft.com/office/drawing/2014/main" id="{8553E9FF-0027-19E1-2CEA-921776B873B2}"/>
                    </a:ext>
                  </a:extLst>
                </p:cNvPr>
                <p:cNvGrpSpPr/>
                <p:nvPr/>
              </p:nvGrpSpPr>
              <p:grpSpPr>
                <a:xfrm>
                  <a:off x="5083080" y="977534"/>
                  <a:ext cx="3634179" cy="1746355"/>
                  <a:chOff x="-4760609" y="3009023"/>
                  <a:chExt cx="4541760" cy="2182480"/>
                </a:xfrm>
                <a:solidFill>
                  <a:schemeClr val="accent1">
                    <a:lumMod val="50000"/>
                  </a:schemeClr>
                </a:solidFill>
              </p:grpSpPr>
              <p:sp>
                <p:nvSpPr>
                  <p:cNvPr id="3397" name="Google Shape;7338;p70">
                    <a:extLst>
                      <a:ext uri="{FF2B5EF4-FFF2-40B4-BE49-F238E27FC236}">
                        <a16:creationId xmlns:a16="http://schemas.microsoft.com/office/drawing/2014/main" id="{A08373D5-4542-CCB3-84D5-F7130F64DCF2}"/>
                      </a:ext>
                    </a:extLst>
                  </p:cNvPr>
                  <p:cNvSpPr/>
                  <p:nvPr/>
                </p:nvSpPr>
                <p:spPr>
                  <a:xfrm>
                    <a:off x="-1868016" y="3853270"/>
                    <a:ext cx="1649167" cy="13382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dirty="0">
                        <a:solidFill>
                          <a:schemeClr val="tx1"/>
                        </a:solidFill>
                      </a:rPr>
                      <a:t>Excavation Cost</a:t>
                    </a: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lang="en-GB" sz="500" dirty="0">
                      <a:solidFill>
                        <a:schemeClr val="tx1"/>
                      </a:solidFill>
                    </a:endParaRPr>
                  </a:p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sz="1800" dirty="0">
                        <a:solidFill>
                          <a:schemeClr val="tx1"/>
                        </a:solidFill>
                      </a:rPr>
                      <a:t>258,313$</a:t>
                    </a:r>
                    <a:endParaRPr sz="1800" dirty="0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3398" name="Group 3397">
                    <a:extLst>
                      <a:ext uri="{FF2B5EF4-FFF2-40B4-BE49-F238E27FC236}">
                        <a16:creationId xmlns:a16="http://schemas.microsoft.com/office/drawing/2014/main" id="{DFE4EE52-3273-047C-C2A5-E7F749C2B9FA}"/>
                      </a:ext>
                    </a:extLst>
                  </p:cNvPr>
                  <p:cNvGrpSpPr/>
                  <p:nvPr/>
                </p:nvGrpSpPr>
                <p:grpSpPr>
                  <a:xfrm>
                    <a:off x="-4760609" y="3009023"/>
                    <a:ext cx="3734155" cy="593863"/>
                    <a:chOff x="-4760609" y="3009023"/>
                    <a:chExt cx="3734155" cy="593863"/>
                  </a:xfrm>
                  <a:grpFill/>
                </p:grpSpPr>
                <p:sp>
                  <p:nvSpPr>
                    <p:cNvPr id="3399" name="Google Shape;7335;p70">
                      <a:extLst>
                        <a:ext uri="{FF2B5EF4-FFF2-40B4-BE49-F238E27FC236}">
                          <a16:creationId xmlns:a16="http://schemas.microsoft.com/office/drawing/2014/main" id="{2BFEFE6C-636A-6283-CC7E-8D710F335A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4725413" y="3080924"/>
                      <a:ext cx="3698959" cy="52196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065" h="18698" extrusionOk="0">
                          <a:moveTo>
                            <a:pt x="242" y="0"/>
                          </a:moveTo>
                          <a:cubicBezTo>
                            <a:pt x="109" y="0"/>
                            <a:pt x="0" y="109"/>
                            <a:pt x="0" y="242"/>
                          </a:cubicBezTo>
                          <a:lnTo>
                            <a:pt x="0" y="5286"/>
                          </a:lnTo>
                          <a:cubicBezTo>
                            <a:pt x="0" y="8843"/>
                            <a:pt x="2895" y="11736"/>
                            <a:pt x="6451" y="11736"/>
                          </a:cubicBezTo>
                          <a:lnTo>
                            <a:pt x="46862" y="11736"/>
                          </a:lnTo>
                          <a:cubicBezTo>
                            <a:pt x="50567" y="11736"/>
                            <a:pt x="53580" y="14751"/>
                            <a:pt x="53580" y="18456"/>
                          </a:cubicBezTo>
                          <a:cubicBezTo>
                            <a:pt x="53580" y="18589"/>
                            <a:pt x="53689" y="18698"/>
                            <a:pt x="53822" y="18698"/>
                          </a:cubicBezTo>
                          <a:cubicBezTo>
                            <a:pt x="53957" y="18698"/>
                            <a:pt x="54064" y="18589"/>
                            <a:pt x="54063" y="18456"/>
                          </a:cubicBezTo>
                          <a:cubicBezTo>
                            <a:pt x="54063" y="14484"/>
                            <a:pt x="50831" y="11250"/>
                            <a:pt x="46858" y="11250"/>
                          </a:cubicBezTo>
                          <a:lnTo>
                            <a:pt x="6449" y="11250"/>
                          </a:lnTo>
                          <a:cubicBezTo>
                            <a:pt x="3160" y="11250"/>
                            <a:pt x="484" y="8576"/>
                            <a:pt x="484" y="5286"/>
                          </a:cubicBezTo>
                          <a:lnTo>
                            <a:pt x="484" y="242"/>
                          </a:lnTo>
                          <a:cubicBezTo>
                            <a:pt x="484" y="109"/>
                            <a:pt x="376" y="0"/>
                            <a:pt x="242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3400" name="Google Shape;7344;p70">
                      <a:extLst>
                        <a:ext uri="{FF2B5EF4-FFF2-40B4-BE49-F238E27FC236}">
                          <a16:creationId xmlns:a16="http://schemas.microsoft.com/office/drawing/2014/main" id="{7A77A756-5FF3-34A3-03D0-D30D60120F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4760609" y="3009023"/>
                      <a:ext cx="112848" cy="1128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72" h="3373" extrusionOk="0">
                          <a:moveTo>
                            <a:pt x="1685" y="1"/>
                          </a:moveTo>
                          <a:cubicBezTo>
                            <a:pt x="753" y="1"/>
                            <a:pt x="0" y="754"/>
                            <a:pt x="0" y="1686"/>
                          </a:cubicBezTo>
                          <a:cubicBezTo>
                            <a:pt x="0" y="2618"/>
                            <a:pt x="753" y="3372"/>
                            <a:pt x="1685" y="3372"/>
                          </a:cubicBezTo>
                          <a:cubicBezTo>
                            <a:pt x="2617" y="3372"/>
                            <a:pt x="3372" y="2618"/>
                            <a:pt x="3372" y="1686"/>
                          </a:cubicBezTo>
                          <a:cubicBezTo>
                            <a:pt x="3372" y="754"/>
                            <a:pt x="2617" y="1"/>
                            <a:pt x="1685" y="1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  <p:sp>
          <p:nvSpPr>
            <p:cNvPr id="3409" name="Rectangle 3408">
              <a:extLst>
                <a:ext uri="{FF2B5EF4-FFF2-40B4-BE49-F238E27FC236}">
                  <a16:creationId xmlns:a16="http://schemas.microsoft.com/office/drawing/2014/main" id="{89CD826C-9466-81EB-F5BF-C831A114426A}"/>
                </a:ext>
              </a:extLst>
            </p:cNvPr>
            <p:cNvSpPr/>
            <p:nvPr/>
          </p:nvSpPr>
          <p:spPr>
            <a:xfrm>
              <a:off x="4336313" y="2159907"/>
              <a:ext cx="471375" cy="10053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1" name="Rectangle 3410">
              <a:extLst>
                <a:ext uri="{FF2B5EF4-FFF2-40B4-BE49-F238E27FC236}">
                  <a16:creationId xmlns:a16="http://schemas.microsoft.com/office/drawing/2014/main" id="{8295E9B0-A91B-50DF-4273-9C0913A353F5}"/>
                </a:ext>
              </a:extLst>
            </p:cNvPr>
            <p:cNvSpPr/>
            <p:nvPr/>
          </p:nvSpPr>
          <p:spPr>
            <a:xfrm>
              <a:off x="6118470" y="2153928"/>
              <a:ext cx="471375" cy="10053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2" name="Rectangle 3411">
              <a:extLst>
                <a:ext uri="{FF2B5EF4-FFF2-40B4-BE49-F238E27FC236}">
                  <a16:creationId xmlns:a16="http://schemas.microsoft.com/office/drawing/2014/main" id="{F585F742-A688-64C8-5FE1-A5767644A7E7}"/>
                </a:ext>
              </a:extLst>
            </p:cNvPr>
            <p:cNvSpPr/>
            <p:nvPr/>
          </p:nvSpPr>
          <p:spPr>
            <a:xfrm>
              <a:off x="7908298" y="2154718"/>
              <a:ext cx="471375" cy="10053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14" name="Google Shape;3596;p54">
            <a:extLst>
              <a:ext uri="{FF2B5EF4-FFF2-40B4-BE49-F238E27FC236}">
                <a16:creationId xmlns:a16="http://schemas.microsoft.com/office/drawing/2014/main" id="{49398382-3223-C891-C691-47491FC7D73C}"/>
              </a:ext>
            </a:extLst>
          </p:cNvPr>
          <p:cNvSpPr txBox="1">
            <a:spLocks/>
          </p:cNvSpPr>
          <p:nvPr/>
        </p:nvSpPr>
        <p:spPr>
          <a:xfrm>
            <a:off x="713250" y="3329612"/>
            <a:ext cx="7717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/>
              <a:t>Total Cost = 676,467$</a:t>
            </a:r>
          </a:p>
        </p:txBody>
      </p:sp>
      <p:sp>
        <p:nvSpPr>
          <p:cNvPr id="3415" name="Google Shape;3596;p54">
            <a:extLst>
              <a:ext uri="{FF2B5EF4-FFF2-40B4-BE49-F238E27FC236}">
                <a16:creationId xmlns:a16="http://schemas.microsoft.com/office/drawing/2014/main" id="{D470EF17-3E65-1E96-DBDA-7FE2489D7B57}"/>
              </a:ext>
            </a:extLst>
          </p:cNvPr>
          <p:cNvSpPr txBox="1">
            <a:spLocks/>
          </p:cNvSpPr>
          <p:nvPr/>
        </p:nvSpPr>
        <p:spPr>
          <a:xfrm>
            <a:off x="742751" y="4050193"/>
            <a:ext cx="7717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/>
              <a:t>Cost/KM = 121,448$</a:t>
            </a:r>
          </a:p>
        </p:txBody>
      </p:sp>
    </p:spTree>
    <p:extLst>
      <p:ext uri="{BB962C8B-B14F-4D97-AF65-F5344CB8AC3E}">
        <p14:creationId xmlns:p14="http://schemas.microsoft.com/office/powerpoint/2010/main" val="26195026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Google Shape;3356;p48"/>
          <p:cNvSpPr txBox="1">
            <a:spLocks noGrp="1"/>
          </p:cNvSpPr>
          <p:nvPr>
            <p:ph type="title"/>
          </p:nvPr>
        </p:nvSpPr>
        <p:spPr>
          <a:xfrm>
            <a:off x="720000" y="4033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/>
              <a:t>Recommendations</a:t>
            </a:r>
            <a:endParaRPr sz="32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9EE3669-0511-E0D2-FA7F-AD7A15CEB4F4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9</a:t>
            </a:r>
          </a:p>
        </p:txBody>
      </p:sp>
      <p:sp>
        <p:nvSpPr>
          <p:cNvPr id="4" name="Google Shape;3129;p36">
            <a:extLst>
              <a:ext uri="{FF2B5EF4-FFF2-40B4-BE49-F238E27FC236}">
                <a16:creationId xmlns:a16="http://schemas.microsoft.com/office/drawing/2014/main" id="{299A4A58-2D4E-40C1-12B4-D3F88CD27B3A}"/>
              </a:ext>
            </a:extLst>
          </p:cNvPr>
          <p:cNvSpPr txBox="1">
            <a:spLocks/>
          </p:cNvSpPr>
          <p:nvPr/>
        </p:nvSpPr>
        <p:spPr>
          <a:xfrm>
            <a:off x="1460238" y="403375"/>
            <a:ext cx="6605978" cy="37623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lnSpc>
                <a:spcPct val="2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Manjari" panose="020B0604020202020204" charset="0"/>
                <a:cs typeface="Manjari" panose="020B0604020202020204" charset="0"/>
              </a:rPr>
              <a:t>Precise Survey about this area.</a:t>
            </a:r>
          </a:p>
          <a:p>
            <a:pPr marL="457200" indent="-457200">
              <a:lnSpc>
                <a:spcPct val="2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Manjari" panose="020B0604020202020204" charset="0"/>
                <a:cs typeface="Manjari" panose="020B0604020202020204" charset="0"/>
              </a:rPr>
              <a:t>Another area must be checked. </a:t>
            </a:r>
            <a:endParaRPr lang="en-US" sz="2800" dirty="0">
              <a:solidFill>
                <a:schemeClr val="tx1"/>
              </a:solidFill>
              <a:latin typeface="Manjari" panose="020B0604020202020204" charset="0"/>
              <a:cs typeface="Manjari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0522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668;p61">
            <a:extLst>
              <a:ext uri="{FF2B5EF4-FFF2-40B4-BE49-F238E27FC236}">
                <a16:creationId xmlns:a16="http://schemas.microsoft.com/office/drawing/2014/main" id="{C0CA70E9-06DD-B729-BCAC-FF73AA687323}"/>
              </a:ext>
            </a:extLst>
          </p:cNvPr>
          <p:cNvSpPr txBox="1">
            <a:spLocks/>
          </p:cNvSpPr>
          <p:nvPr/>
        </p:nvSpPr>
        <p:spPr>
          <a:xfrm>
            <a:off x="1710632" y="2214808"/>
            <a:ext cx="5722736" cy="71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Montserrat Black"/>
              <a:buNone/>
              <a:defRPr sz="60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/>
              <a:t>Thanks</a:t>
            </a:r>
          </a:p>
        </p:txBody>
      </p:sp>
      <p:sp>
        <p:nvSpPr>
          <p:cNvPr id="2" name="Google Shape;3668;p61">
            <a:extLst>
              <a:ext uri="{FF2B5EF4-FFF2-40B4-BE49-F238E27FC236}">
                <a16:creationId xmlns:a16="http://schemas.microsoft.com/office/drawing/2014/main" id="{BAD1CA5D-99CF-98DA-333D-6E61FEE0E185}"/>
              </a:ext>
            </a:extLst>
          </p:cNvPr>
          <p:cNvSpPr txBox="1">
            <a:spLocks/>
          </p:cNvSpPr>
          <p:nvPr/>
        </p:nvSpPr>
        <p:spPr>
          <a:xfrm>
            <a:off x="1163528" y="4332485"/>
            <a:ext cx="6816944" cy="71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Montserrat Black"/>
              <a:buNone/>
              <a:defRPr sz="60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Manjari" panose="020B0604020202020204" charset="0"/>
                <a:cs typeface="Manjari" panose="020B0604020202020204" charset="0"/>
              </a:rPr>
              <a:t>GG WP</a:t>
            </a:r>
          </a:p>
        </p:txBody>
      </p:sp>
    </p:spTree>
    <p:extLst>
      <p:ext uri="{BB962C8B-B14F-4D97-AF65-F5344CB8AC3E}">
        <p14:creationId xmlns:p14="http://schemas.microsoft.com/office/powerpoint/2010/main" val="145765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Google Shape;3327;p44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Study Area</a:t>
            </a:r>
            <a:endParaRPr sz="2800" dirty="0"/>
          </a:p>
        </p:txBody>
      </p:sp>
      <p:sp>
        <p:nvSpPr>
          <p:cNvPr id="4" name="Google Shape;3327;p44"/>
          <p:cNvSpPr txBox="1">
            <a:spLocks/>
          </p:cNvSpPr>
          <p:nvPr/>
        </p:nvSpPr>
        <p:spPr>
          <a:xfrm>
            <a:off x="-1542028" y="1166987"/>
            <a:ext cx="770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Montserrat Black"/>
              <a:buNone/>
              <a:defRPr sz="2500" b="0" i="0" u="none" strike="noStrike" cap="none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Location: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14" y="1609190"/>
            <a:ext cx="7818772" cy="3411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0" name="Google Shape;3130;p3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Case Study</a:t>
            </a:r>
            <a:endParaRPr sz="2800" dirty="0"/>
          </a:p>
        </p:txBody>
      </p:sp>
      <p:sp>
        <p:nvSpPr>
          <p:cNvPr id="2" name="Rectangle 1"/>
          <p:cNvSpPr/>
          <p:nvPr/>
        </p:nvSpPr>
        <p:spPr>
          <a:xfrm>
            <a:off x="1274804" y="1065912"/>
            <a:ext cx="71491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200" dirty="0">
                <a:solidFill>
                  <a:schemeClr val="tx1"/>
                </a:solidFill>
                <a:latin typeface="Montserrat Black" charset="0"/>
              </a:rPr>
              <a:t>Problems in the wastewater collection network:</a:t>
            </a:r>
          </a:p>
        </p:txBody>
      </p:sp>
      <p:pic>
        <p:nvPicPr>
          <p:cNvPr id="3" name="283147077_992637638063626_2450671127858393784_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75835" y="1496799"/>
            <a:ext cx="1992330" cy="354094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D113B2B-036A-AD33-2215-1CEE0ECF47AA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1531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9" name="Google Shape;3129;p36"/>
          <p:cNvSpPr txBox="1">
            <a:spLocks noGrp="1"/>
          </p:cNvSpPr>
          <p:nvPr>
            <p:ph type="body" idx="1"/>
          </p:nvPr>
        </p:nvSpPr>
        <p:spPr>
          <a:xfrm>
            <a:off x="1695541" y="819175"/>
            <a:ext cx="6605978" cy="32700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Study the drainage system in Amman Street Area.</a:t>
            </a:r>
          </a:p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To Redesign the combined wastewater collection network for this area using SewerCAD</a:t>
            </a:r>
            <a:r>
              <a:rPr lang="en-GB" sz="2000" dirty="0"/>
              <a:t>.</a:t>
            </a:r>
            <a:endParaRPr lang="en-US" sz="2000" dirty="0"/>
          </a:p>
          <a:p>
            <a:pPr marL="285750" indent="-285750" algn="l">
              <a:lnSpc>
                <a:spcPct val="200000"/>
              </a:lnSpc>
            </a:pPr>
            <a:r>
              <a:rPr lang="en-US" sz="2000" dirty="0"/>
              <a:t>To estimate the cost of the redesigned network.</a:t>
            </a:r>
          </a:p>
        </p:txBody>
      </p:sp>
      <p:sp>
        <p:nvSpPr>
          <p:cNvPr id="3130" name="Google Shape;3130;p3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Project Objectives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444649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0" name="Google Shape;3300;p43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Methodology</a:t>
            </a:r>
            <a:endParaRPr sz="2500" b="0" dirty="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3301" name="Google Shape;3301;p43"/>
          <p:cNvSpPr/>
          <p:nvPr/>
        </p:nvSpPr>
        <p:spPr>
          <a:xfrm>
            <a:off x="5562921" y="2085250"/>
            <a:ext cx="1321500" cy="1321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09" name="Google Shape;3309;p43"/>
          <p:cNvGrpSpPr/>
          <p:nvPr/>
        </p:nvGrpSpPr>
        <p:grpSpPr>
          <a:xfrm rot="-5400000">
            <a:off x="-1198383" y="2423613"/>
            <a:ext cx="3918269" cy="1521517"/>
            <a:chOff x="1302767" y="-2641999"/>
            <a:chExt cx="3918269" cy="1521517"/>
          </a:xfrm>
        </p:grpSpPr>
        <p:sp>
          <p:nvSpPr>
            <p:cNvPr id="3310" name="Google Shape;3310;p43"/>
            <p:cNvSpPr/>
            <p:nvPr/>
          </p:nvSpPr>
          <p:spPr>
            <a:xfrm rot="5400000" flipH="1">
              <a:off x="4768538" y="-1966464"/>
              <a:ext cx="61635" cy="61635"/>
            </a:xfrm>
            <a:custGeom>
              <a:avLst/>
              <a:gdLst/>
              <a:ahLst/>
              <a:cxnLst/>
              <a:rect l="l" t="t" r="r" b="b"/>
              <a:pathLst>
                <a:path w="729" h="729" extrusionOk="0">
                  <a:moveTo>
                    <a:pt x="348" y="1"/>
                  </a:moveTo>
                  <a:cubicBezTo>
                    <a:pt x="139" y="1"/>
                    <a:pt x="0" y="173"/>
                    <a:pt x="0" y="382"/>
                  </a:cubicBezTo>
                  <a:cubicBezTo>
                    <a:pt x="0" y="557"/>
                    <a:pt x="139" y="729"/>
                    <a:pt x="348" y="729"/>
                  </a:cubicBezTo>
                  <a:cubicBezTo>
                    <a:pt x="556" y="729"/>
                    <a:pt x="729" y="557"/>
                    <a:pt x="729" y="382"/>
                  </a:cubicBezTo>
                  <a:cubicBezTo>
                    <a:pt x="729" y="173"/>
                    <a:pt x="556" y="1"/>
                    <a:pt x="3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Google Shape;3311;p43"/>
            <p:cNvSpPr/>
            <p:nvPr/>
          </p:nvSpPr>
          <p:spPr>
            <a:xfrm rot="5400000" flipH="1">
              <a:off x="4571627" y="-1176537"/>
              <a:ext cx="26632" cy="26632"/>
            </a:xfrm>
            <a:custGeom>
              <a:avLst/>
              <a:gdLst/>
              <a:ahLst/>
              <a:cxnLst/>
              <a:rect l="l" t="t" r="r" b="b"/>
              <a:pathLst>
                <a:path w="315" h="315" extrusionOk="0">
                  <a:moveTo>
                    <a:pt x="175" y="1"/>
                  </a:moveTo>
                  <a:cubicBezTo>
                    <a:pt x="69" y="1"/>
                    <a:pt x="0" y="70"/>
                    <a:pt x="0" y="140"/>
                  </a:cubicBezTo>
                  <a:cubicBezTo>
                    <a:pt x="0" y="245"/>
                    <a:pt x="69" y="315"/>
                    <a:pt x="175" y="315"/>
                  </a:cubicBezTo>
                  <a:cubicBezTo>
                    <a:pt x="245" y="315"/>
                    <a:pt x="314" y="245"/>
                    <a:pt x="314" y="140"/>
                  </a:cubicBezTo>
                  <a:cubicBezTo>
                    <a:pt x="314" y="70"/>
                    <a:pt x="245" y="1"/>
                    <a:pt x="1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Google Shape;3312;p43"/>
            <p:cNvSpPr/>
            <p:nvPr/>
          </p:nvSpPr>
          <p:spPr>
            <a:xfrm rot="5400000" flipH="1">
              <a:off x="1784814" y="-1196025"/>
              <a:ext cx="79475" cy="71612"/>
            </a:xfrm>
            <a:custGeom>
              <a:avLst/>
              <a:gdLst/>
              <a:ahLst/>
              <a:cxnLst/>
              <a:rect l="l" t="t" r="r" b="b"/>
              <a:pathLst>
                <a:path w="940" h="847" extrusionOk="0">
                  <a:moveTo>
                    <a:pt x="472" y="127"/>
                  </a:moveTo>
                  <a:cubicBezTo>
                    <a:pt x="578" y="127"/>
                    <a:pt x="682" y="210"/>
                    <a:pt x="732" y="309"/>
                  </a:cubicBezTo>
                  <a:cubicBezTo>
                    <a:pt x="765" y="343"/>
                    <a:pt x="765" y="448"/>
                    <a:pt x="765" y="518"/>
                  </a:cubicBezTo>
                  <a:cubicBezTo>
                    <a:pt x="760" y="533"/>
                    <a:pt x="754" y="547"/>
                    <a:pt x="747" y="560"/>
                  </a:cubicBezTo>
                  <a:lnTo>
                    <a:pt x="747" y="560"/>
                  </a:lnTo>
                  <a:cubicBezTo>
                    <a:pt x="739" y="561"/>
                    <a:pt x="732" y="570"/>
                    <a:pt x="732" y="587"/>
                  </a:cubicBezTo>
                  <a:lnTo>
                    <a:pt x="732" y="587"/>
                  </a:lnTo>
                  <a:cubicBezTo>
                    <a:pt x="697" y="639"/>
                    <a:pt x="648" y="672"/>
                    <a:pt x="600" y="719"/>
                  </a:cubicBezTo>
                  <a:lnTo>
                    <a:pt x="600" y="719"/>
                  </a:lnTo>
                  <a:cubicBezTo>
                    <a:pt x="558" y="743"/>
                    <a:pt x="514" y="756"/>
                    <a:pt x="469" y="756"/>
                  </a:cubicBezTo>
                  <a:cubicBezTo>
                    <a:pt x="402" y="756"/>
                    <a:pt x="335" y="726"/>
                    <a:pt x="279" y="657"/>
                  </a:cubicBezTo>
                  <a:cubicBezTo>
                    <a:pt x="106" y="518"/>
                    <a:pt x="209" y="273"/>
                    <a:pt x="348" y="170"/>
                  </a:cubicBezTo>
                  <a:cubicBezTo>
                    <a:pt x="387" y="140"/>
                    <a:pt x="430" y="127"/>
                    <a:pt x="472" y="127"/>
                  </a:cubicBezTo>
                  <a:close/>
                  <a:moveTo>
                    <a:pt x="463" y="1"/>
                  </a:moveTo>
                  <a:cubicBezTo>
                    <a:pt x="398" y="1"/>
                    <a:pt x="335" y="20"/>
                    <a:pt x="279" y="65"/>
                  </a:cubicBezTo>
                  <a:cubicBezTo>
                    <a:pt x="70" y="240"/>
                    <a:pt x="1" y="551"/>
                    <a:pt x="209" y="760"/>
                  </a:cubicBezTo>
                  <a:cubicBezTo>
                    <a:pt x="280" y="819"/>
                    <a:pt x="356" y="846"/>
                    <a:pt x="428" y="846"/>
                  </a:cubicBezTo>
                  <a:cubicBezTo>
                    <a:pt x="486" y="846"/>
                    <a:pt x="542" y="829"/>
                    <a:pt x="592" y="798"/>
                  </a:cubicBezTo>
                  <a:lnTo>
                    <a:pt x="592" y="798"/>
                  </a:lnTo>
                  <a:cubicBezTo>
                    <a:pt x="597" y="802"/>
                    <a:pt x="602" y="804"/>
                    <a:pt x="608" y="804"/>
                  </a:cubicBezTo>
                  <a:cubicBezTo>
                    <a:pt x="613" y="804"/>
                    <a:pt x="620" y="802"/>
                    <a:pt x="626" y="796"/>
                  </a:cubicBezTo>
                  <a:cubicBezTo>
                    <a:pt x="870" y="760"/>
                    <a:pt x="940" y="412"/>
                    <a:pt x="834" y="204"/>
                  </a:cubicBezTo>
                  <a:cubicBezTo>
                    <a:pt x="740" y="87"/>
                    <a:pt x="599" y="1"/>
                    <a:pt x="4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Google Shape;3313;p43"/>
            <p:cNvSpPr/>
            <p:nvPr/>
          </p:nvSpPr>
          <p:spPr>
            <a:xfrm rot="5400000" flipH="1">
              <a:off x="1300991" y="-2205565"/>
              <a:ext cx="76431" cy="72880"/>
            </a:xfrm>
            <a:custGeom>
              <a:avLst/>
              <a:gdLst/>
              <a:ahLst/>
              <a:cxnLst/>
              <a:rect l="l" t="t" r="r" b="b"/>
              <a:pathLst>
                <a:path w="904" h="862" extrusionOk="0">
                  <a:moveTo>
                    <a:pt x="464" y="126"/>
                  </a:moveTo>
                  <a:cubicBezTo>
                    <a:pt x="560" y="126"/>
                    <a:pt x="645" y="207"/>
                    <a:pt x="695" y="307"/>
                  </a:cubicBezTo>
                  <a:cubicBezTo>
                    <a:pt x="731" y="376"/>
                    <a:pt x="764" y="446"/>
                    <a:pt x="731" y="515"/>
                  </a:cubicBezTo>
                  <a:cubicBezTo>
                    <a:pt x="731" y="610"/>
                    <a:pt x="647" y="646"/>
                    <a:pt x="579" y="729"/>
                  </a:cubicBezTo>
                  <a:lnTo>
                    <a:pt x="579" y="729"/>
                  </a:lnTo>
                  <a:cubicBezTo>
                    <a:pt x="542" y="746"/>
                    <a:pt x="503" y="756"/>
                    <a:pt x="462" y="756"/>
                  </a:cubicBezTo>
                  <a:cubicBezTo>
                    <a:pt x="390" y="756"/>
                    <a:pt x="314" y="725"/>
                    <a:pt x="245" y="654"/>
                  </a:cubicBezTo>
                  <a:cubicBezTo>
                    <a:pt x="106" y="515"/>
                    <a:pt x="209" y="274"/>
                    <a:pt x="347" y="168"/>
                  </a:cubicBezTo>
                  <a:cubicBezTo>
                    <a:pt x="387" y="139"/>
                    <a:pt x="426" y="126"/>
                    <a:pt x="464" y="126"/>
                  </a:cubicBezTo>
                  <a:close/>
                  <a:moveTo>
                    <a:pt x="452" y="0"/>
                  </a:moveTo>
                  <a:cubicBezTo>
                    <a:pt x="383" y="0"/>
                    <a:pt x="312" y="20"/>
                    <a:pt x="245" y="65"/>
                  </a:cubicBezTo>
                  <a:cubicBezTo>
                    <a:pt x="36" y="237"/>
                    <a:pt x="0" y="552"/>
                    <a:pt x="175" y="760"/>
                  </a:cubicBezTo>
                  <a:cubicBezTo>
                    <a:pt x="246" y="831"/>
                    <a:pt x="325" y="862"/>
                    <a:pt x="402" y="862"/>
                  </a:cubicBezTo>
                  <a:cubicBezTo>
                    <a:pt x="461" y="862"/>
                    <a:pt x="518" y="844"/>
                    <a:pt x="570" y="814"/>
                  </a:cubicBezTo>
                  <a:lnTo>
                    <a:pt x="570" y="814"/>
                  </a:lnTo>
                  <a:cubicBezTo>
                    <a:pt x="580" y="823"/>
                    <a:pt x="597" y="829"/>
                    <a:pt x="625" y="829"/>
                  </a:cubicBezTo>
                  <a:cubicBezTo>
                    <a:pt x="870" y="760"/>
                    <a:pt x="903" y="413"/>
                    <a:pt x="800" y="204"/>
                  </a:cubicBezTo>
                  <a:cubicBezTo>
                    <a:pt x="729" y="86"/>
                    <a:pt x="596" y="0"/>
                    <a:pt x="4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Google Shape;3314;p43"/>
            <p:cNvSpPr/>
            <p:nvPr/>
          </p:nvSpPr>
          <p:spPr>
            <a:xfrm rot="5400000" flipH="1">
              <a:off x="1660995" y="-1684499"/>
              <a:ext cx="35341" cy="35341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9" y="1"/>
                  </a:moveTo>
                  <a:cubicBezTo>
                    <a:pt x="70" y="1"/>
                    <a:pt x="1" y="106"/>
                    <a:pt x="1" y="209"/>
                  </a:cubicBezTo>
                  <a:cubicBezTo>
                    <a:pt x="1" y="315"/>
                    <a:pt x="70" y="418"/>
                    <a:pt x="209" y="418"/>
                  </a:cubicBezTo>
                  <a:cubicBezTo>
                    <a:pt x="315" y="418"/>
                    <a:pt x="418" y="315"/>
                    <a:pt x="418" y="209"/>
                  </a:cubicBezTo>
                  <a:cubicBezTo>
                    <a:pt x="418" y="106"/>
                    <a:pt x="315" y="1"/>
                    <a:pt x="2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Google Shape;3315;p43"/>
            <p:cNvSpPr/>
            <p:nvPr/>
          </p:nvSpPr>
          <p:spPr>
            <a:xfrm rot="5400000" flipH="1">
              <a:off x="4856594" y="-1149947"/>
              <a:ext cx="29507" cy="29423"/>
            </a:xfrm>
            <a:custGeom>
              <a:avLst/>
              <a:gdLst/>
              <a:ahLst/>
              <a:cxnLst/>
              <a:rect l="l" t="t" r="r" b="b"/>
              <a:pathLst>
                <a:path w="349" h="348" extrusionOk="0">
                  <a:moveTo>
                    <a:pt x="176" y="0"/>
                  </a:moveTo>
                  <a:cubicBezTo>
                    <a:pt x="106" y="0"/>
                    <a:pt x="1" y="70"/>
                    <a:pt x="1" y="175"/>
                  </a:cubicBezTo>
                  <a:cubicBezTo>
                    <a:pt x="1" y="278"/>
                    <a:pt x="106" y="348"/>
                    <a:pt x="176" y="348"/>
                  </a:cubicBezTo>
                  <a:cubicBezTo>
                    <a:pt x="279" y="348"/>
                    <a:pt x="348" y="278"/>
                    <a:pt x="348" y="175"/>
                  </a:cubicBezTo>
                  <a:cubicBezTo>
                    <a:pt x="348" y="70"/>
                    <a:pt x="279" y="0"/>
                    <a:pt x="1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Google Shape;3316;p43"/>
            <p:cNvSpPr/>
            <p:nvPr/>
          </p:nvSpPr>
          <p:spPr>
            <a:xfrm rot="5400000" flipH="1">
              <a:off x="5041626" y="-1420288"/>
              <a:ext cx="55801" cy="55970"/>
            </a:xfrm>
            <a:custGeom>
              <a:avLst/>
              <a:gdLst/>
              <a:ahLst/>
              <a:cxnLst/>
              <a:rect l="l" t="t" r="r" b="b"/>
              <a:pathLst>
                <a:path w="660" h="662" extrusionOk="0">
                  <a:moveTo>
                    <a:pt x="348" y="0"/>
                  </a:moveTo>
                  <a:cubicBezTo>
                    <a:pt x="173" y="0"/>
                    <a:pt x="0" y="139"/>
                    <a:pt x="0" y="314"/>
                  </a:cubicBezTo>
                  <a:cubicBezTo>
                    <a:pt x="0" y="523"/>
                    <a:pt x="173" y="662"/>
                    <a:pt x="348" y="662"/>
                  </a:cubicBezTo>
                  <a:cubicBezTo>
                    <a:pt x="520" y="662"/>
                    <a:pt x="659" y="523"/>
                    <a:pt x="659" y="314"/>
                  </a:cubicBezTo>
                  <a:cubicBezTo>
                    <a:pt x="659" y="139"/>
                    <a:pt x="520" y="0"/>
                    <a:pt x="3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Google Shape;3317;p43"/>
            <p:cNvSpPr/>
            <p:nvPr/>
          </p:nvSpPr>
          <p:spPr>
            <a:xfrm rot="5400000" flipH="1">
              <a:off x="4764776" y="-1162545"/>
              <a:ext cx="44303" cy="39822"/>
            </a:xfrm>
            <a:custGeom>
              <a:avLst/>
              <a:gdLst/>
              <a:ahLst/>
              <a:cxnLst/>
              <a:rect l="l" t="t" r="r" b="b"/>
              <a:pathLst>
                <a:path w="524" h="471" extrusionOk="0">
                  <a:moveTo>
                    <a:pt x="270" y="77"/>
                  </a:moveTo>
                  <a:cubicBezTo>
                    <a:pt x="319" y="77"/>
                    <a:pt x="368" y="126"/>
                    <a:pt x="417" y="175"/>
                  </a:cubicBezTo>
                  <a:lnTo>
                    <a:pt x="417" y="281"/>
                  </a:lnTo>
                  <a:cubicBezTo>
                    <a:pt x="417" y="308"/>
                    <a:pt x="407" y="329"/>
                    <a:pt x="392" y="347"/>
                  </a:cubicBezTo>
                  <a:lnTo>
                    <a:pt x="392" y="347"/>
                  </a:lnTo>
                  <a:cubicBezTo>
                    <a:pt x="352" y="394"/>
                    <a:pt x="303" y="420"/>
                    <a:pt x="250" y="420"/>
                  </a:cubicBezTo>
                  <a:cubicBezTo>
                    <a:pt x="215" y="420"/>
                    <a:pt x="177" y="408"/>
                    <a:pt x="140" y="383"/>
                  </a:cubicBezTo>
                  <a:cubicBezTo>
                    <a:pt x="70" y="281"/>
                    <a:pt x="106" y="142"/>
                    <a:pt x="209" y="106"/>
                  </a:cubicBezTo>
                  <a:cubicBezTo>
                    <a:pt x="229" y="85"/>
                    <a:pt x="250" y="77"/>
                    <a:pt x="270" y="77"/>
                  </a:cubicBezTo>
                  <a:close/>
                  <a:moveTo>
                    <a:pt x="259" y="0"/>
                  </a:moveTo>
                  <a:cubicBezTo>
                    <a:pt x="218" y="0"/>
                    <a:pt x="177" y="12"/>
                    <a:pt x="140" y="36"/>
                  </a:cubicBezTo>
                  <a:cubicBezTo>
                    <a:pt x="37" y="142"/>
                    <a:pt x="1" y="314"/>
                    <a:pt x="106" y="420"/>
                  </a:cubicBezTo>
                  <a:cubicBezTo>
                    <a:pt x="154" y="455"/>
                    <a:pt x="203" y="470"/>
                    <a:pt x="246" y="470"/>
                  </a:cubicBezTo>
                  <a:cubicBezTo>
                    <a:pt x="278" y="470"/>
                    <a:pt x="307" y="463"/>
                    <a:pt x="332" y="449"/>
                  </a:cubicBezTo>
                  <a:lnTo>
                    <a:pt x="332" y="449"/>
                  </a:lnTo>
                  <a:cubicBezTo>
                    <a:pt x="336" y="452"/>
                    <a:pt x="341" y="453"/>
                    <a:pt x="348" y="453"/>
                  </a:cubicBezTo>
                  <a:cubicBezTo>
                    <a:pt x="487" y="420"/>
                    <a:pt x="523" y="244"/>
                    <a:pt x="454" y="106"/>
                  </a:cubicBezTo>
                  <a:cubicBezTo>
                    <a:pt x="409" y="39"/>
                    <a:pt x="334" y="0"/>
                    <a:pt x="2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Google Shape;3318;p43"/>
            <p:cNvSpPr/>
            <p:nvPr/>
          </p:nvSpPr>
          <p:spPr>
            <a:xfrm rot="5400000" flipH="1">
              <a:off x="4633431" y="-2351325"/>
              <a:ext cx="17670" cy="17670"/>
            </a:xfrm>
            <a:custGeom>
              <a:avLst/>
              <a:gdLst/>
              <a:ahLst/>
              <a:cxnLst/>
              <a:rect l="l" t="t" r="r" b="b"/>
              <a:pathLst>
                <a:path w="209" h="209" extrusionOk="0">
                  <a:moveTo>
                    <a:pt x="103" y="1"/>
                  </a:moveTo>
                  <a:cubicBezTo>
                    <a:pt x="70" y="1"/>
                    <a:pt x="0" y="37"/>
                    <a:pt x="0" y="106"/>
                  </a:cubicBezTo>
                  <a:cubicBezTo>
                    <a:pt x="0" y="139"/>
                    <a:pt x="70" y="209"/>
                    <a:pt x="103" y="209"/>
                  </a:cubicBezTo>
                  <a:cubicBezTo>
                    <a:pt x="173" y="209"/>
                    <a:pt x="209" y="139"/>
                    <a:pt x="209" y="106"/>
                  </a:cubicBezTo>
                  <a:cubicBezTo>
                    <a:pt x="209" y="37"/>
                    <a:pt x="173" y="1"/>
                    <a:pt x="1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Google Shape;3319;p43"/>
            <p:cNvSpPr/>
            <p:nvPr/>
          </p:nvSpPr>
          <p:spPr>
            <a:xfrm rot="5400000" flipH="1">
              <a:off x="4611322" y="-2628852"/>
              <a:ext cx="26632" cy="29423"/>
            </a:xfrm>
            <a:custGeom>
              <a:avLst/>
              <a:gdLst/>
              <a:ahLst/>
              <a:cxnLst/>
              <a:rect l="l" t="t" r="r" b="b"/>
              <a:pathLst>
                <a:path w="315" h="348" extrusionOk="0">
                  <a:moveTo>
                    <a:pt x="139" y="0"/>
                  </a:moveTo>
                  <a:cubicBezTo>
                    <a:pt x="70" y="0"/>
                    <a:pt x="0" y="70"/>
                    <a:pt x="0" y="176"/>
                  </a:cubicBezTo>
                  <a:cubicBezTo>
                    <a:pt x="0" y="245"/>
                    <a:pt x="70" y="348"/>
                    <a:pt x="139" y="348"/>
                  </a:cubicBezTo>
                  <a:cubicBezTo>
                    <a:pt x="245" y="348"/>
                    <a:pt x="314" y="245"/>
                    <a:pt x="314" y="176"/>
                  </a:cubicBezTo>
                  <a:cubicBezTo>
                    <a:pt x="314" y="70"/>
                    <a:pt x="245" y="0"/>
                    <a:pt x="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Google Shape;3320;p43"/>
            <p:cNvSpPr/>
            <p:nvPr/>
          </p:nvSpPr>
          <p:spPr>
            <a:xfrm rot="5400000" flipH="1">
              <a:off x="5013683" y="-2364387"/>
              <a:ext cx="29507" cy="26379"/>
            </a:xfrm>
            <a:custGeom>
              <a:avLst/>
              <a:gdLst/>
              <a:ahLst/>
              <a:cxnLst/>
              <a:rect l="l" t="t" r="r" b="b"/>
              <a:pathLst>
                <a:path w="349" h="312" extrusionOk="0">
                  <a:moveTo>
                    <a:pt x="176" y="1"/>
                  </a:moveTo>
                  <a:cubicBezTo>
                    <a:pt x="106" y="1"/>
                    <a:pt x="1" y="70"/>
                    <a:pt x="1" y="173"/>
                  </a:cubicBezTo>
                  <a:cubicBezTo>
                    <a:pt x="1" y="242"/>
                    <a:pt x="106" y="312"/>
                    <a:pt x="176" y="312"/>
                  </a:cubicBezTo>
                  <a:cubicBezTo>
                    <a:pt x="279" y="312"/>
                    <a:pt x="348" y="242"/>
                    <a:pt x="348" y="173"/>
                  </a:cubicBezTo>
                  <a:cubicBezTo>
                    <a:pt x="348" y="70"/>
                    <a:pt x="279" y="1"/>
                    <a:pt x="1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Google Shape;3321;p43"/>
            <p:cNvSpPr/>
            <p:nvPr/>
          </p:nvSpPr>
          <p:spPr>
            <a:xfrm rot="5400000" flipH="1">
              <a:off x="4518235" y="-2639928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51" y="62"/>
                  </a:moveTo>
                  <a:cubicBezTo>
                    <a:pt x="314" y="62"/>
                    <a:pt x="388" y="119"/>
                    <a:pt x="417" y="175"/>
                  </a:cubicBezTo>
                  <a:cubicBezTo>
                    <a:pt x="417" y="211"/>
                    <a:pt x="450" y="245"/>
                    <a:pt x="417" y="281"/>
                  </a:cubicBezTo>
                  <a:cubicBezTo>
                    <a:pt x="417" y="302"/>
                    <a:pt x="414" y="319"/>
                    <a:pt x="408" y="335"/>
                  </a:cubicBezTo>
                  <a:lnTo>
                    <a:pt x="408" y="335"/>
                  </a:lnTo>
                  <a:cubicBezTo>
                    <a:pt x="380" y="390"/>
                    <a:pt x="321" y="420"/>
                    <a:pt x="265" y="420"/>
                  </a:cubicBezTo>
                  <a:cubicBezTo>
                    <a:pt x="231" y="420"/>
                    <a:pt x="197" y="408"/>
                    <a:pt x="172" y="384"/>
                  </a:cubicBezTo>
                  <a:cubicBezTo>
                    <a:pt x="70" y="281"/>
                    <a:pt x="139" y="142"/>
                    <a:pt x="209" y="72"/>
                  </a:cubicBezTo>
                  <a:cubicBezTo>
                    <a:pt x="222" y="65"/>
                    <a:pt x="236" y="62"/>
                    <a:pt x="251" y="62"/>
                  </a:cubicBezTo>
                  <a:close/>
                  <a:moveTo>
                    <a:pt x="290" y="0"/>
                  </a:moveTo>
                  <a:cubicBezTo>
                    <a:pt x="251" y="0"/>
                    <a:pt x="210" y="12"/>
                    <a:pt x="172" y="36"/>
                  </a:cubicBezTo>
                  <a:cubicBezTo>
                    <a:pt x="33" y="142"/>
                    <a:pt x="0" y="314"/>
                    <a:pt x="139" y="420"/>
                  </a:cubicBezTo>
                  <a:cubicBezTo>
                    <a:pt x="175" y="455"/>
                    <a:pt x="215" y="470"/>
                    <a:pt x="255" y="470"/>
                  </a:cubicBezTo>
                  <a:cubicBezTo>
                    <a:pt x="285" y="470"/>
                    <a:pt x="314" y="462"/>
                    <a:pt x="342" y="448"/>
                  </a:cubicBezTo>
                  <a:lnTo>
                    <a:pt x="342" y="448"/>
                  </a:lnTo>
                  <a:cubicBezTo>
                    <a:pt x="345" y="451"/>
                    <a:pt x="347" y="453"/>
                    <a:pt x="347" y="453"/>
                  </a:cubicBezTo>
                  <a:cubicBezTo>
                    <a:pt x="520" y="420"/>
                    <a:pt x="520" y="245"/>
                    <a:pt x="450" y="106"/>
                  </a:cubicBezTo>
                  <a:cubicBezTo>
                    <a:pt x="429" y="39"/>
                    <a:pt x="363" y="0"/>
                    <a:pt x="2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Google Shape;3322;p43"/>
            <p:cNvSpPr/>
            <p:nvPr/>
          </p:nvSpPr>
          <p:spPr>
            <a:xfrm rot="5400000" flipH="1">
              <a:off x="5179143" y="-1794030"/>
              <a:ext cx="43965" cy="39822"/>
            </a:xfrm>
            <a:custGeom>
              <a:avLst/>
              <a:gdLst/>
              <a:ahLst/>
              <a:cxnLst/>
              <a:rect l="l" t="t" r="r" b="b"/>
              <a:pathLst>
                <a:path w="520" h="471" extrusionOk="0">
                  <a:moveTo>
                    <a:pt x="245" y="63"/>
                  </a:moveTo>
                  <a:cubicBezTo>
                    <a:pt x="302" y="63"/>
                    <a:pt x="353" y="120"/>
                    <a:pt x="381" y="177"/>
                  </a:cubicBezTo>
                  <a:cubicBezTo>
                    <a:pt x="417" y="210"/>
                    <a:pt x="417" y="247"/>
                    <a:pt x="417" y="280"/>
                  </a:cubicBezTo>
                  <a:cubicBezTo>
                    <a:pt x="409" y="295"/>
                    <a:pt x="402" y="306"/>
                    <a:pt x="394" y="316"/>
                  </a:cubicBezTo>
                  <a:lnTo>
                    <a:pt x="381" y="316"/>
                  </a:lnTo>
                  <a:cubicBezTo>
                    <a:pt x="377" y="327"/>
                    <a:pt x="372" y="338"/>
                    <a:pt x="366" y="347"/>
                  </a:cubicBezTo>
                  <a:lnTo>
                    <a:pt x="366" y="347"/>
                  </a:lnTo>
                  <a:cubicBezTo>
                    <a:pt x="355" y="358"/>
                    <a:pt x="344" y="369"/>
                    <a:pt x="333" y="384"/>
                  </a:cubicBezTo>
                  <a:lnTo>
                    <a:pt x="333" y="384"/>
                  </a:lnTo>
                  <a:cubicBezTo>
                    <a:pt x="309" y="403"/>
                    <a:pt x="280" y="413"/>
                    <a:pt x="250" y="413"/>
                  </a:cubicBezTo>
                  <a:cubicBezTo>
                    <a:pt x="209" y="413"/>
                    <a:pt x="168" y="394"/>
                    <a:pt x="139" y="349"/>
                  </a:cubicBezTo>
                  <a:cubicBezTo>
                    <a:pt x="70" y="280"/>
                    <a:pt x="103" y="141"/>
                    <a:pt x="208" y="71"/>
                  </a:cubicBezTo>
                  <a:cubicBezTo>
                    <a:pt x="221" y="66"/>
                    <a:pt x="233" y="63"/>
                    <a:pt x="245" y="63"/>
                  </a:cubicBezTo>
                  <a:close/>
                  <a:moveTo>
                    <a:pt x="258" y="0"/>
                  </a:moveTo>
                  <a:cubicBezTo>
                    <a:pt x="217" y="0"/>
                    <a:pt x="176" y="12"/>
                    <a:pt x="139" y="38"/>
                  </a:cubicBezTo>
                  <a:cubicBezTo>
                    <a:pt x="33" y="141"/>
                    <a:pt x="0" y="316"/>
                    <a:pt x="103" y="419"/>
                  </a:cubicBezTo>
                  <a:cubicBezTo>
                    <a:pt x="138" y="454"/>
                    <a:pt x="177" y="470"/>
                    <a:pt x="217" y="470"/>
                  </a:cubicBezTo>
                  <a:cubicBezTo>
                    <a:pt x="251" y="470"/>
                    <a:pt x="285" y="458"/>
                    <a:pt x="316" y="437"/>
                  </a:cubicBezTo>
                  <a:lnTo>
                    <a:pt x="316" y="437"/>
                  </a:lnTo>
                  <a:cubicBezTo>
                    <a:pt x="320" y="446"/>
                    <a:pt x="329" y="455"/>
                    <a:pt x="347" y="455"/>
                  </a:cubicBezTo>
                  <a:cubicBezTo>
                    <a:pt x="486" y="419"/>
                    <a:pt x="520" y="210"/>
                    <a:pt x="450" y="108"/>
                  </a:cubicBezTo>
                  <a:cubicBezTo>
                    <a:pt x="406" y="40"/>
                    <a:pt x="332" y="0"/>
                    <a:pt x="2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35" name="Diagram 34"/>
          <p:cNvGraphicFramePr/>
          <p:nvPr>
            <p:extLst>
              <p:ext uri="{D42A27DB-BD31-4B8C-83A1-F6EECF244321}">
                <p14:modId xmlns:p14="http://schemas.microsoft.com/office/powerpoint/2010/main" val="3882859235"/>
              </p:ext>
            </p:extLst>
          </p:nvPr>
        </p:nvGraphicFramePr>
        <p:xfrm>
          <a:off x="1221789" y="1027416"/>
          <a:ext cx="6617221" cy="4043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344982DA-69E5-B601-3DBB-30991E376157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9" name="Google Shape;3129;p36"/>
          <p:cNvSpPr txBox="1">
            <a:spLocks noGrp="1"/>
          </p:cNvSpPr>
          <p:nvPr>
            <p:ph type="body" idx="1"/>
          </p:nvPr>
        </p:nvSpPr>
        <p:spPr>
          <a:xfrm>
            <a:off x="1695541" y="1127399"/>
            <a:ext cx="6605978" cy="32700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 algn="l">
              <a:lnSpc>
                <a:spcPct val="150000"/>
              </a:lnSpc>
            </a:pPr>
            <a:r>
              <a:rPr lang="en-US" sz="2000" dirty="0"/>
              <a:t>Topographic Nature is a big challenge.</a:t>
            </a:r>
          </a:p>
          <a:p>
            <a:pPr marL="285750" indent="-285750" algn="l">
              <a:lnSpc>
                <a:spcPct val="150000"/>
              </a:lnSpc>
            </a:pPr>
            <a:r>
              <a:rPr lang="en-US" sz="2000" dirty="0"/>
              <a:t>Lack of important data such as:</a:t>
            </a:r>
          </a:p>
          <a:p>
            <a:pPr marL="742950" lvl="1" indent="-285750" algn="l">
              <a:lnSpc>
                <a:spcPct val="150000"/>
              </a:lnSpc>
            </a:pPr>
            <a:r>
              <a:rPr lang="en-US" sz="2100" dirty="0"/>
              <a:t>The precise population in the area.</a:t>
            </a:r>
          </a:p>
          <a:p>
            <a:pPr marL="742950" lvl="1" indent="-285750" algn="l">
              <a:lnSpc>
                <a:spcPct val="150000"/>
              </a:lnSpc>
            </a:pPr>
            <a:r>
              <a:rPr lang="en-US" sz="2100" dirty="0"/>
              <a:t>The water consumption rate.</a:t>
            </a:r>
          </a:p>
          <a:p>
            <a:pPr marL="285750" indent="-285750" algn="l">
              <a:lnSpc>
                <a:spcPct val="150000"/>
              </a:lnSpc>
            </a:pPr>
            <a:r>
              <a:rPr lang="en-US" sz="2000" dirty="0"/>
              <a:t>A 1-meter contour map will give better details about the elevation.</a:t>
            </a:r>
          </a:p>
        </p:txBody>
      </p:sp>
      <p:sp>
        <p:nvSpPr>
          <p:cNvPr id="3130" name="Google Shape;3130;p36"/>
          <p:cNvSpPr txBox="1">
            <a:spLocks noGrp="1"/>
          </p:cNvSpPr>
          <p:nvPr>
            <p:ph type="title"/>
          </p:nvPr>
        </p:nvSpPr>
        <p:spPr>
          <a:xfrm>
            <a:off x="720000" y="541975"/>
            <a:ext cx="7704000" cy="2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Limitations</a:t>
            </a:r>
            <a:endParaRPr sz="28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E4B39BC-BE68-9075-6E0A-A82D673000DE}"/>
              </a:ext>
            </a:extLst>
          </p:cNvPr>
          <p:cNvSpPr/>
          <p:nvPr/>
        </p:nvSpPr>
        <p:spPr>
          <a:xfrm>
            <a:off x="337228" y="254896"/>
            <a:ext cx="574158" cy="5741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81795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956451-2EB1-0A54-35F4-7C4ABEFC55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9" t="9714" r="1827" b="2794"/>
          <a:stretch/>
        </p:blipFill>
        <p:spPr>
          <a:xfrm>
            <a:off x="1486637" y="546287"/>
            <a:ext cx="6170726" cy="40509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29337327"/>
      </p:ext>
    </p:extLst>
  </p:cSld>
  <p:clrMapOvr>
    <a:masterClrMapping/>
  </p:clrMapOvr>
</p:sld>
</file>

<file path=ppt/theme/theme1.xml><?xml version="1.0" encoding="utf-8"?>
<a:theme xmlns:a="http://schemas.openxmlformats.org/drawingml/2006/main" name="Water Thesis by Slidesgo">
  <a:themeElements>
    <a:clrScheme name="Simple Light">
      <a:dk1>
        <a:srgbClr val="FFFFFF"/>
      </a:dk1>
      <a:lt1>
        <a:srgbClr val="3EB6D8"/>
      </a:lt1>
      <a:dk2>
        <a:srgbClr val="000000"/>
      </a:dk2>
      <a:lt2>
        <a:srgbClr val="51BFDF"/>
      </a:lt2>
      <a:accent1>
        <a:srgbClr val="35B1D6"/>
      </a:accent1>
      <a:accent2>
        <a:srgbClr val="3BAECF"/>
      </a:accent2>
      <a:accent3>
        <a:srgbClr val="70CBE6"/>
      </a:accent3>
      <a:accent4>
        <a:srgbClr val="78D7F1"/>
      </a:accent4>
      <a:accent5>
        <a:srgbClr val="4298B8"/>
      </a:accent5>
      <a:accent6>
        <a:srgbClr val="26647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543</Words>
  <Application>Microsoft Office PowerPoint</Application>
  <PresentationFormat>On-screen Show (16:9)</PresentationFormat>
  <Paragraphs>183</Paragraphs>
  <Slides>35</Slides>
  <Notes>34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Manjari</vt:lpstr>
      <vt:lpstr>Staatliches</vt:lpstr>
      <vt:lpstr>Montserrat Black</vt:lpstr>
      <vt:lpstr>Font Awesome 6 Free Solid</vt:lpstr>
      <vt:lpstr>Arial</vt:lpstr>
      <vt:lpstr>Open Sans</vt:lpstr>
      <vt:lpstr>Water Thesis by Slidesgo</vt:lpstr>
      <vt:lpstr>Design of Wastewater collection network for Amman Street, Nablus</vt:lpstr>
      <vt:lpstr>OUTLINE</vt:lpstr>
      <vt:lpstr>Introduction</vt:lpstr>
      <vt:lpstr>Study Area</vt:lpstr>
      <vt:lpstr>Case Study</vt:lpstr>
      <vt:lpstr>Project Objectives</vt:lpstr>
      <vt:lpstr>Methodology</vt:lpstr>
      <vt:lpstr>Limitations</vt:lpstr>
      <vt:lpstr>PowerPoint Presentation</vt:lpstr>
      <vt:lpstr>Data Calculation </vt:lpstr>
      <vt:lpstr>Data Calculation </vt:lpstr>
      <vt:lpstr>Data Calculation </vt:lpstr>
      <vt:lpstr>13,980</vt:lpstr>
      <vt:lpstr>PowerPoint Presentation</vt:lpstr>
      <vt:lpstr>Manhloe Load Calculation:</vt:lpstr>
      <vt:lpstr>Manhloe Load Calculation:</vt:lpstr>
      <vt:lpstr>Design Constrains</vt:lpstr>
      <vt:lpstr>SewerCAD Model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Cost Estimation</vt:lpstr>
      <vt:lpstr>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Wastewater collection network for Amman Street, Nablus</dc:title>
  <dc:creator>ZEREF</dc:creator>
  <cp:lastModifiedBy>Izz Al-Din Jamal</cp:lastModifiedBy>
  <cp:revision>55</cp:revision>
  <dcterms:modified xsi:type="dcterms:W3CDTF">2022-12-26T19:26:54Z</dcterms:modified>
</cp:coreProperties>
</file>