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Garamond"/>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Garamond-bold.fntdata"/><Relationship Id="rId23" Type="http://schemas.openxmlformats.org/officeDocument/2006/relationships/font" Target="fonts/Garamond-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Garamond-boldItalic.fntdata"/><Relationship Id="rId25" Type="http://schemas.openxmlformats.org/officeDocument/2006/relationships/font" Target="fonts/Garamon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showMasterSp="0" type="title">
  <p:cSld name="TITLE">
    <p:spTree>
      <p:nvGrpSpPr>
        <p:cNvPr id="14" name="Shape 14"/>
        <p:cNvGrpSpPr/>
        <p:nvPr/>
      </p:nvGrpSpPr>
      <p:grpSpPr>
        <a:xfrm>
          <a:off x="0" y="0"/>
          <a:ext cx="0" cy="0"/>
          <a:chOff x="0" y="0"/>
          <a:chExt cx="0" cy="0"/>
        </a:xfrm>
      </p:grpSpPr>
      <p:sp>
        <p:nvSpPr>
          <p:cNvPr id="15" name="Google Shape;15;p2"/>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subTitle"/>
          </p:nvPr>
        </p:nvSpPr>
        <p:spPr>
          <a:xfrm>
            <a:off x="1100051" y="4455620"/>
            <a:ext cx="10058400" cy="1143000"/>
          </a:xfrm>
          <a:prstGeom prst="rect">
            <a:avLst/>
          </a:prstGeom>
          <a:noFill/>
          <a:ln>
            <a:noFill/>
          </a:ln>
        </p:spPr>
        <p:txBody>
          <a:bodyPr anchorCtr="0" anchor="t" bIns="45700" lIns="91425" spcFirstLastPara="1" rIns="91425" wrap="square" tIns="45700">
            <a:normAutofit/>
          </a:bodyPr>
          <a:lstStyle>
            <a:lvl1pPr lvl="0" rtl="1"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rtl="1" algn="ctr">
              <a:lnSpc>
                <a:spcPct val="90000"/>
              </a:lnSpc>
              <a:spcBef>
                <a:spcPts val="200"/>
              </a:spcBef>
              <a:spcAft>
                <a:spcPts val="0"/>
              </a:spcAft>
              <a:buSzPts val="2400"/>
              <a:buNone/>
              <a:defRPr sz="2400"/>
            </a:lvl2pPr>
            <a:lvl3pPr lvl="2" rtl="1" algn="ctr">
              <a:lnSpc>
                <a:spcPct val="90000"/>
              </a:lnSpc>
              <a:spcBef>
                <a:spcPts val="400"/>
              </a:spcBef>
              <a:spcAft>
                <a:spcPts val="0"/>
              </a:spcAft>
              <a:buSzPts val="2400"/>
              <a:buNone/>
              <a:defRPr sz="2400"/>
            </a:lvl3pPr>
            <a:lvl4pPr lvl="3" rtl="1" algn="ctr">
              <a:lnSpc>
                <a:spcPct val="90000"/>
              </a:lnSpc>
              <a:spcBef>
                <a:spcPts val="400"/>
              </a:spcBef>
              <a:spcAft>
                <a:spcPts val="0"/>
              </a:spcAft>
              <a:buSzPts val="2000"/>
              <a:buNone/>
              <a:defRPr sz="2000"/>
            </a:lvl4pPr>
            <a:lvl5pPr lvl="4" rtl="1" algn="ctr">
              <a:lnSpc>
                <a:spcPct val="90000"/>
              </a:lnSpc>
              <a:spcBef>
                <a:spcPts val="400"/>
              </a:spcBef>
              <a:spcAft>
                <a:spcPts val="0"/>
              </a:spcAft>
              <a:buSzPts val="2000"/>
              <a:buNone/>
              <a:defRPr sz="2000"/>
            </a:lvl5pPr>
            <a:lvl6pPr lvl="5" rtl="1" algn="ctr">
              <a:lnSpc>
                <a:spcPct val="90000"/>
              </a:lnSpc>
              <a:spcBef>
                <a:spcPts val="400"/>
              </a:spcBef>
              <a:spcAft>
                <a:spcPts val="0"/>
              </a:spcAft>
              <a:buSzPts val="2000"/>
              <a:buNone/>
              <a:defRPr sz="2000"/>
            </a:lvl6pPr>
            <a:lvl7pPr lvl="6" rtl="1" algn="ctr">
              <a:lnSpc>
                <a:spcPct val="90000"/>
              </a:lnSpc>
              <a:spcBef>
                <a:spcPts val="400"/>
              </a:spcBef>
              <a:spcAft>
                <a:spcPts val="0"/>
              </a:spcAft>
              <a:buSzPts val="2000"/>
              <a:buNone/>
              <a:defRPr sz="2000"/>
            </a:lvl7pPr>
            <a:lvl8pPr lvl="7" rtl="1" algn="ctr">
              <a:lnSpc>
                <a:spcPct val="90000"/>
              </a:lnSpc>
              <a:spcBef>
                <a:spcPts val="400"/>
              </a:spcBef>
              <a:spcAft>
                <a:spcPts val="0"/>
              </a:spcAft>
              <a:buSzPts val="2000"/>
              <a:buNone/>
              <a:defRPr sz="2000"/>
            </a:lvl8pPr>
            <a:lvl9pPr lvl="8" rtl="1" algn="ctr">
              <a:lnSpc>
                <a:spcPct val="90000"/>
              </a:lnSpc>
              <a:spcBef>
                <a:spcPts val="400"/>
              </a:spcBef>
              <a:spcAft>
                <a:spcPts val="400"/>
              </a:spcAft>
              <a:buSzPts val="2000"/>
              <a:buNone/>
              <a:defRPr sz="2000"/>
            </a:lvl9pPr>
          </a:lstStyle>
          <a:p/>
        </p:txBody>
      </p:sp>
      <p:sp>
        <p:nvSpPr>
          <p:cNvPr id="19" name="Google Shape;19;p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2" name="Google Shape;22;p2"/>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83" name="Shape 83"/>
        <p:cNvGrpSpPr/>
        <p:nvPr/>
      </p:nvGrpSpPr>
      <p:grpSpPr>
        <a:xfrm>
          <a:off x="0" y="0"/>
          <a:ext cx="0" cy="0"/>
          <a:chOff x="0" y="0"/>
          <a:chExt cx="0" cy="0"/>
        </a:xfrm>
      </p:grpSpPr>
      <p:sp>
        <p:nvSpPr>
          <p:cNvPr id="84" name="Google Shape;84;p1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1"/>
          <p:cNvSpPr txBox="1"/>
          <p:nvPr>
            <p:ph idx="1" type="body"/>
          </p:nvPr>
        </p:nvSpPr>
        <p:spPr>
          <a:xfrm rot="5400000">
            <a:off x="4114800" y="-1171786"/>
            <a:ext cx="4023360" cy="10058400"/>
          </a:xfrm>
          <a:prstGeom prst="rect">
            <a:avLst/>
          </a:prstGeom>
          <a:noFill/>
          <a:ln>
            <a:noFill/>
          </a:ln>
        </p:spPr>
        <p:txBody>
          <a:bodyPr anchorCtr="0" anchor="t" bIns="0" lIns="45700" spcFirstLastPara="1" rIns="45700" wrap="square" tIns="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86" name="Google Shape;86;p11"/>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1"/>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ان" showMasterSp="0" type="vertTitleAndTx">
  <p:cSld name="VERTICAL_TITLE_AND_VERTICAL_TEXT">
    <p:spTree>
      <p:nvGrpSpPr>
        <p:cNvPr id="89" name="Shape 89"/>
        <p:cNvGrpSpPr/>
        <p:nvPr/>
      </p:nvGrpSpPr>
      <p:grpSpPr>
        <a:xfrm>
          <a:off x="0" y="0"/>
          <a:ext cx="0" cy="0"/>
          <a:chOff x="0" y="0"/>
          <a:chExt cx="0" cy="0"/>
        </a:xfrm>
      </p:grpSpPr>
      <p:sp>
        <p:nvSpPr>
          <p:cNvPr id="90" name="Google Shape;90;p12"/>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2"/>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2"/>
          <p:cNvSpPr txBox="1"/>
          <p:nvPr>
            <p:ph type="title"/>
          </p:nvPr>
        </p:nvSpPr>
        <p:spPr>
          <a:xfrm rot="5400000">
            <a:off x="7160640" y="1979039"/>
            <a:ext cx="5757421" cy="2628900"/>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2"/>
          <p:cNvSpPr txBox="1"/>
          <p:nvPr>
            <p:ph idx="1" type="body"/>
          </p:nvPr>
        </p:nvSpPr>
        <p:spPr>
          <a:xfrm rot="5400000">
            <a:off x="1826639" y="-573661"/>
            <a:ext cx="5757422" cy="7734300"/>
          </a:xfrm>
          <a:prstGeom prst="rect">
            <a:avLst/>
          </a:prstGeom>
          <a:noFill/>
          <a:ln>
            <a:noFill/>
          </a:ln>
        </p:spPr>
        <p:txBody>
          <a:bodyPr anchorCtr="0" anchor="t" bIns="0" lIns="45700" spcFirstLastPara="1" rIns="45700" wrap="square" tIns="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94" name="Google Shape;94;p1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محتوى" type="obj">
  <p:cSld name="OBJECT">
    <p:spTree>
      <p:nvGrpSpPr>
        <p:cNvPr id="23" name="Shape 23"/>
        <p:cNvGrpSpPr/>
        <p:nvPr/>
      </p:nvGrpSpPr>
      <p:grpSpPr>
        <a:xfrm>
          <a:off x="0" y="0"/>
          <a:ext cx="0" cy="0"/>
          <a:chOff x="0" y="0"/>
          <a:chExt cx="0" cy="0"/>
        </a:xfrm>
      </p:grpSpPr>
      <p:sp>
        <p:nvSpPr>
          <p:cNvPr id="24" name="Google Shape;24;p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26" name="Google Shape;26;p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المقطع" showMasterSp="0" type="secHead">
  <p:cSld name="SECTION_HEADER">
    <p:bg>
      <p:bgPr>
        <a:solidFill>
          <a:schemeClr val="lt1"/>
        </a:solidFill>
      </p:bgPr>
    </p:bg>
    <p:spTree>
      <p:nvGrpSpPr>
        <p:cNvPr id="29" name="Shape 29"/>
        <p:cNvGrpSpPr/>
        <p:nvPr/>
      </p:nvGrpSpPr>
      <p:grpSpPr>
        <a:xfrm>
          <a:off x="0" y="0"/>
          <a:ext cx="0" cy="0"/>
          <a:chOff x="0" y="0"/>
          <a:chExt cx="0" cy="0"/>
        </a:xfrm>
      </p:grpSpPr>
      <p:sp>
        <p:nvSpPr>
          <p:cNvPr id="30" name="Google Shape;30;p4"/>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txBox="1"/>
          <p:nvPr>
            <p:ph type="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262626"/>
              </a:buClr>
              <a:buSzPts val="8000"/>
              <a:buFont typeface="Calibri"/>
              <a:buNone/>
              <a:defRPr b="0"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4"/>
          <p:cNvSpPr txBox="1"/>
          <p:nvPr>
            <p:ph idx="1" type="body"/>
          </p:nvPr>
        </p:nvSpPr>
        <p:spPr>
          <a:xfrm>
            <a:off x="1097280" y="4453128"/>
            <a:ext cx="10058400" cy="1143000"/>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indent="-228600" lvl="1" marL="914400" rtl="1" algn="r">
              <a:lnSpc>
                <a:spcPct val="90000"/>
              </a:lnSpc>
              <a:spcBef>
                <a:spcPts val="200"/>
              </a:spcBef>
              <a:spcAft>
                <a:spcPts val="0"/>
              </a:spcAft>
              <a:buSzPts val="1800"/>
              <a:buNone/>
              <a:defRPr sz="1800">
                <a:solidFill>
                  <a:srgbClr val="888888"/>
                </a:solidFill>
              </a:defRPr>
            </a:lvl2pPr>
            <a:lvl3pPr indent="-228600" lvl="2" marL="1371600" rtl="1" algn="r">
              <a:lnSpc>
                <a:spcPct val="90000"/>
              </a:lnSpc>
              <a:spcBef>
                <a:spcPts val="400"/>
              </a:spcBef>
              <a:spcAft>
                <a:spcPts val="0"/>
              </a:spcAft>
              <a:buSzPts val="1600"/>
              <a:buNone/>
              <a:defRPr sz="1600">
                <a:solidFill>
                  <a:srgbClr val="888888"/>
                </a:solidFill>
              </a:defRPr>
            </a:lvl3pPr>
            <a:lvl4pPr indent="-228600" lvl="3" marL="1828800" rtl="1" algn="r">
              <a:lnSpc>
                <a:spcPct val="90000"/>
              </a:lnSpc>
              <a:spcBef>
                <a:spcPts val="400"/>
              </a:spcBef>
              <a:spcAft>
                <a:spcPts val="0"/>
              </a:spcAft>
              <a:buSzPts val="1400"/>
              <a:buNone/>
              <a:defRPr sz="1400">
                <a:solidFill>
                  <a:srgbClr val="888888"/>
                </a:solidFill>
              </a:defRPr>
            </a:lvl4pPr>
            <a:lvl5pPr indent="-228600" lvl="4" marL="2286000" rtl="1" algn="r">
              <a:lnSpc>
                <a:spcPct val="90000"/>
              </a:lnSpc>
              <a:spcBef>
                <a:spcPts val="400"/>
              </a:spcBef>
              <a:spcAft>
                <a:spcPts val="0"/>
              </a:spcAft>
              <a:buSzPts val="1400"/>
              <a:buNone/>
              <a:defRPr sz="1400">
                <a:solidFill>
                  <a:srgbClr val="888888"/>
                </a:solidFill>
              </a:defRPr>
            </a:lvl5pPr>
            <a:lvl6pPr indent="-228600" lvl="5" marL="2743200" rtl="1" algn="r">
              <a:lnSpc>
                <a:spcPct val="90000"/>
              </a:lnSpc>
              <a:spcBef>
                <a:spcPts val="400"/>
              </a:spcBef>
              <a:spcAft>
                <a:spcPts val="0"/>
              </a:spcAft>
              <a:buSzPts val="1400"/>
              <a:buNone/>
              <a:defRPr sz="1400">
                <a:solidFill>
                  <a:srgbClr val="888888"/>
                </a:solidFill>
              </a:defRPr>
            </a:lvl6pPr>
            <a:lvl7pPr indent="-228600" lvl="6" marL="3200400" rtl="1" algn="r">
              <a:lnSpc>
                <a:spcPct val="90000"/>
              </a:lnSpc>
              <a:spcBef>
                <a:spcPts val="400"/>
              </a:spcBef>
              <a:spcAft>
                <a:spcPts val="0"/>
              </a:spcAft>
              <a:buSzPts val="1400"/>
              <a:buNone/>
              <a:defRPr sz="1400">
                <a:solidFill>
                  <a:srgbClr val="888888"/>
                </a:solidFill>
              </a:defRPr>
            </a:lvl7pPr>
            <a:lvl8pPr indent="-228600" lvl="7" marL="3657600" rtl="1" algn="r">
              <a:lnSpc>
                <a:spcPct val="90000"/>
              </a:lnSpc>
              <a:spcBef>
                <a:spcPts val="400"/>
              </a:spcBef>
              <a:spcAft>
                <a:spcPts val="0"/>
              </a:spcAft>
              <a:buSzPts val="1400"/>
              <a:buNone/>
              <a:defRPr sz="1400">
                <a:solidFill>
                  <a:srgbClr val="888888"/>
                </a:solidFill>
              </a:defRPr>
            </a:lvl8pPr>
            <a:lvl9pPr indent="-228600" lvl="8" marL="4114800" rtl="1" algn="r">
              <a:lnSpc>
                <a:spcPct val="90000"/>
              </a:lnSpc>
              <a:spcBef>
                <a:spcPts val="400"/>
              </a:spcBef>
              <a:spcAft>
                <a:spcPts val="400"/>
              </a:spcAft>
              <a:buSzPts val="1400"/>
              <a:buNone/>
              <a:defRPr sz="1400">
                <a:solidFill>
                  <a:srgbClr val="888888"/>
                </a:solidFill>
              </a:defRPr>
            </a:lvl9pPr>
          </a:lstStyle>
          <a:p/>
        </p:txBody>
      </p:sp>
      <p:sp>
        <p:nvSpPr>
          <p:cNvPr id="34" name="Google Shape;34;p4"/>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37" name="Google Shape;37;p4"/>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يين" type="twoObj">
  <p:cSld name="TWO_OBJECTS">
    <p:spTree>
      <p:nvGrpSpPr>
        <p:cNvPr id="38" name="Shape 38"/>
        <p:cNvGrpSpPr/>
        <p:nvPr/>
      </p:nvGrpSpPr>
      <p:grpSpPr>
        <a:xfrm>
          <a:off x="0" y="0"/>
          <a:ext cx="0" cy="0"/>
          <a:chOff x="0" y="0"/>
          <a:chExt cx="0" cy="0"/>
        </a:xfrm>
      </p:grpSpPr>
      <p:sp>
        <p:nvSpPr>
          <p:cNvPr id="39" name="Google Shape;39;p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5"/>
          <p:cNvSpPr txBox="1"/>
          <p:nvPr>
            <p:ph idx="1" type="body"/>
          </p:nvPr>
        </p:nvSpPr>
        <p:spPr>
          <a:xfrm>
            <a:off x="1097279" y="1845734"/>
            <a:ext cx="4937760" cy="402336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41" name="Google Shape;41;p5"/>
          <p:cNvSpPr txBox="1"/>
          <p:nvPr>
            <p:ph idx="2" type="body"/>
          </p:nvPr>
        </p:nvSpPr>
        <p:spPr>
          <a:xfrm>
            <a:off x="6217920" y="1845735"/>
            <a:ext cx="4937760" cy="402336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42" name="Google Shape;42;p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type="twoTxTwoObj">
  <p:cSld name="TWO_OBJECTS_WITH_TEXT">
    <p:spTree>
      <p:nvGrpSpPr>
        <p:cNvPr id="45" name="Shape 45"/>
        <p:cNvGrpSpPr/>
        <p:nvPr/>
      </p:nvGrpSpPr>
      <p:grpSpPr>
        <a:xfrm>
          <a:off x="0" y="0"/>
          <a:ext cx="0" cy="0"/>
          <a:chOff x="0" y="0"/>
          <a:chExt cx="0" cy="0"/>
        </a:xfrm>
      </p:grpSpPr>
      <p:sp>
        <p:nvSpPr>
          <p:cNvPr id="46" name="Google Shape;46;p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6"/>
          <p:cNvSpPr txBox="1"/>
          <p:nvPr>
            <p:ph idx="1" type="body"/>
          </p:nvPr>
        </p:nvSpPr>
        <p:spPr>
          <a:xfrm>
            <a:off x="109728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rtl="1" algn="r">
              <a:lnSpc>
                <a:spcPct val="90000"/>
              </a:lnSpc>
              <a:spcBef>
                <a:spcPts val="1200"/>
              </a:spcBef>
              <a:spcAft>
                <a:spcPts val="0"/>
              </a:spcAft>
              <a:buSzPts val="2000"/>
              <a:buNone/>
              <a:defRPr b="0" sz="2000" cap="none">
                <a:solidFill>
                  <a:schemeClr val="dk2"/>
                </a:solidFill>
              </a:defRPr>
            </a:lvl1pPr>
            <a:lvl2pPr indent="-228600" lvl="1" marL="914400" rtl="1" algn="r">
              <a:lnSpc>
                <a:spcPct val="90000"/>
              </a:lnSpc>
              <a:spcBef>
                <a:spcPts val="200"/>
              </a:spcBef>
              <a:spcAft>
                <a:spcPts val="0"/>
              </a:spcAft>
              <a:buSzPts val="2000"/>
              <a:buNone/>
              <a:defRPr b="1" sz="2000"/>
            </a:lvl2pPr>
            <a:lvl3pPr indent="-228600" lvl="2" marL="1371600" rtl="1" algn="r">
              <a:lnSpc>
                <a:spcPct val="90000"/>
              </a:lnSpc>
              <a:spcBef>
                <a:spcPts val="400"/>
              </a:spcBef>
              <a:spcAft>
                <a:spcPts val="0"/>
              </a:spcAft>
              <a:buSzPts val="1800"/>
              <a:buNone/>
              <a:defRPr b="1" sz="1800"/>
            </a:lvl3pPr>
            <a:lvl4pPr indent="-228600" lvl="3" marL="1828800" rtl="1" algn="r">
              <a:lnSpc>
                <a:spcPct val="90000"/>
              </a:lnSpc>
              <a:spcBef>
                <a:spcPts val="400"/>
              </a:spcBef>
              <a:spcAft>
                <a:spcPts val="0"/>
              </a:spcAft>
              <a:buSzPts val="1600"/>
              <a:buNone/>
              <a:defRPr b="1" sz="1600"/>
            </a:lvl4pPr>
            <a:lvl5pPr indent="-228600" lvl="4" marL="2286000" rtl="1" algn="r">
              <a:lnSpc>
                <a:spcPct val="90000"/>
              </a:lnSpc>
              <a:spcBef>
                <a:spcPts val="400"/>
              </a:spcBef>
              <a:spcAft>
                <a:spcPts val="0"/>
              </a:spcAft>
              <a:buSzPts val="1600"/>
              <a:buNone/>
              <a:defRPr b="1" sz="1600"/>
            </a:lvl5pPr>
            <a:lvl6pPr indent="-228600" lvl="5" marL="2743200" rtl="1" algn="r">
              <a:lnSpc>
                <a:spcPct val="90000"/>
              </a:lnSpc>
              <a:spcBef>
                <a:spcPts val="400"/>
              </a:spcBef>
              <a:spcAft>
                <a:spcPts val="0"/>
              </a:spcAft>
              <a:buSzPts val="1600"/>
              <a:buNone/>
              <a:defRPr b="1" sz="1600"/>
            </a:lvl6pPr>
            <a:lvl7pPr indent="-228600" lvl="6" marL="3200400" rtl="1" algn="r">
              <a:lnSpc>
                <a:spcPct val="90000"/>
              </a:lnSpc>
              <a:spcBef>
                <a:spcPts val="400"/>
              </a:spcBef>
              <a:spcAft>
                <a:spcPts val="0"/>
              </a:spcAft>
              <a:buSzPts val="1600"/>
              <a:buNone/>
              <a:defRPr b="1" sz="1600"/>
            </a:lvl7pPr>
            <a:lvl8pPr indent="-228600" lvl="7" marL="3657600" rtl="1" algn="r">
              <a:lnSpc>
                <a:spcPct val="90000"/>
              </a:lnSpc>
              <a:spcBef>
                <a:spcPts val="400"/>
              </a:spcBef>
              <a:spcAft>
                <a:spcPts val="0"/>
              </a:spcAft>
              <a:buSzPts val="1600"/>
              <a:buNone/>
              <a:defRPr b="1" sz="1600"/>
            </a:lvl8pPr>
            <a:lvl9pPr indent="-228600" lvl="8" marL="4114800" rtl="1" algn="r">
              <a:lnSpc>
                <a:spcPct val="90000"/>
              </a:lnSpc>
              <a:spcBef>
                <a:spcPts val="400"/>
              </a:spcBef>
              <a:spcAft>
                <a:spcPts val="400"/>
              </a:spcAft>
              <a:buSzPts val="1600"/>
              <a:buNone/>
              <a:defRPr b="1" sz="1600"/>
            </a:lvl9pPr>
          </a:lstStyle>
          <a:p/>
        </p:txBody>
      </p:sp>
      <p:sp>
        <p:nvSpPr>
          <p:cNvPr id="48" name="Google Shape;48;p6"/>
          <p:cNvSpPr txBox="1"/>
          <p:nvPr>
            <p:ph idx="2" type="body"/>
          </p:nvPr>
        </p:nvSpPr>
        <p:spPr>
          <a:xfrm>
            <a:off x="1097280" y="2582334"/>
            <a:ext cx="4937760" cy="337820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49" name="Google Shape;49;p6"/>
          <p:cNvSpPr txBox="1"/>
          <p:nvPr>
            <p:ph idx="3" type="body"/>
          </p:nvPr>
        </p:nvSpPr>
        <p:spPr>
          <a:xfrm>
            <a:off x="621792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rtl="1" algn="r">
              <a:lnSpc>
                <a:spcPct val="90000"/>
              </a:lnSpc>
              <a:spcBef>
                <a:spcPts val="1200"/>
              </a:spcBef>
              <a:spcAft>
                <a:spcPts val="0"/>
              </a:spcAft>
              <a:buSzPts val="2000"/>
              <a:buNone/>
              <a:defRPr b="0" sz="2000" cap="none">
                <a:solidFill>
                  <a:schemeClr val="dk2"/>
                </a:solidFill>
              </a:defRPr>
            </a:lvl1pPr>
            <a:lvl2pPr indent="-228600" lvl="1" marL="914400" rtl="1" algn="r">
              <a:lnSpc>
                <a:spcPct val="90000"/>
              </a:lnSpc>
              <a:spcBef>
                <a:spcPts val="200"/>
              </a:spcBef>
              <a:spcAft>
                <a:spcPts val="0"/>
              </a:spcAft>
              <a:buSzPts val="2000"/>
              <a:buNone/>
              <a:defRPr b="1" sz="2000"/>
            </a:lvl2pPr>
            <a:lvl3pPr indent="-228600" lvl="2" marL="1371600" rtl="1" algn="r">
              <a:lnSpc>
                <a:spcPct val="90000"/>
              </a:lnSpc>
              <a:spcBef>
                <a:spcPts val="400"/>
              </a:spcBef>
              <a:spcAft>
                <a:spcPts val="0"/>
              </a:spcAft>
              <a:buSzPts val="1800"/>
              <a:buNone/>
              <a:defRPr b="1" sz="1800"/>
            </a:lvl3pPr>
            <a:lvl4pPr indent="-228600" lvl="3" marL="1828800" rtl="1" algn="r">
              <a:lnSpc>
                <a:spcPct val="90000"/>
              </a:lnSpc>
              <a:spcBef>
                <a:spcPts val="400"/>
              </a:spcBef>
              <a:spcAft>
                <a:spcPts val="0"/>
              </a:spcAft>
              <a:buSzPts val="1600"/>
              <a:buNone/>
              <a:defRPr b="1" sz="1600"/>
            </a:lvl4pPr>
            <a:lvl5pPr indent="-228600" lvl="4" marL="2286000" rtl="1" algn="r">
              <a:lnSpc>
                <a:spcPct val="90000"/>
              </a:lnSpc>
              <a:spcBef>
                <a:spcPts val="400"/>
              </a:spcBef>
              <a:spcAft>
                <a:spcPts val="0"/>
              </a:spcAft>
              <a:buSzPts val="1600"/>
              <a:buNone/>
              <a:defRPr b="1" sz="1600"/>
            </a:lvl5pPr>
            <a:lvl6pPr indent="-228600" lvl="5" marL="2743200" rtl="1" algn="r">
              <a:lnSpc>
                <a:spcPct val="90000"/>
              </a:lnSpc>
              <a:spcBef>
                <a:spcPts val="400"/>
              </a:spcBef>
              <a:spcAft>
                <a:spcPts val="0"/>
              </a:spcAft>
              <a:buSzPts val="1600"/>
              <a:buNone/>
              <a:defRPr b="1" sz="1600"/>
            </a:lvl6pPr>
            <a:lvl7pPr indent="-228600" lvl="6" marL="3200400" rtl="1" algn="r">
              <a:lnSpc>
                <a:spcPct val="90000"/>
              </a:lnSpc>
              <a:spcBef>
                <a:spcPts val="400"/>
              </a:spcBef>
              <a:spcAft>
                <a:spcPts val="0"/>
              </a:spcAft>
              <a:buSzPts val="1600"/>
              <a:buNone/>
              <a:defRPr b="1" sz="1600"/>
            </a:lvl7pPr>
            <a:lvl8pPr indent="-228600" lvl="7" marL="3657600" rtl="1" algn="r">
              <a:lnSpc>
                <a:spcPct val="90000"/>
              </a:lnSpc>
              <a:spcBef>
                <a:spcPts val="400"/>
              </a:spcBef>
              <a:spcAft>
                <a:spcPts val="0"/>
              </a:spcAft>
              <a:buSzPts val="1600"/>
              <a:buNone/>
              <a:defRPr b="1" sz="1600"/>
            </a:lvl8pPr>
            <a:lvl9pPr indent="-228600" lvl="8" marL="4114800" rtl="1" algn="r">
              <a:lnSpc>
                <a:spcPct val="90000"/>
              </a:lnSpc>
              <a:spcBef>
                <a:spcPts val="400"/>
              </a:spcBef>
              <a:spcAft>
                <a:spcPts val="400"/>
              </a:spcAft>
              <a:buSzPts val="1600"/>
              <a:buNone/>
              <a:defRPr b="1" sz="1600"/>
            </a:lvl9pPr>
          </a:lstStyle>
          <a:p/>
        </p:txBody>
      </p:sp>
      <p:sp>
        <p:nvSpPr>
          <p:cNvPr id="50" name="Google Shape;50;p6"/>
          <p:cNvSpPr txBox="1"/>
          <p:nvPr>
            <p:ph idx="4" type="body"/>
          </p:nvPr>
        </p:nvSpPr>
        <p:spPr>
          <a:xfrm>
            <a:off x="6217920" y="2582334"/>
            <a:ext cx="4937760" cy="337820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51" name="Google Shape;51;p6"/>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6"/>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فقط" type="titleOnly">
  <p:cSld name="TITLE_ONLY">
    <p:spTree>
      <p:nvGrpSpPr>
        <p:cNvPr id="54" name="Shape 54"/>
        <p:cNvGrpSpPr/>
        <p:nvPr/>
      </p:nvGrpSpPr>
      <p:grpSpPr>
        <a:xfrm>
          <a:off x="0" y="0"/>
          <a:ext cx="0" cy="0"/>
          <a:chOff x="0" y="0"/>
          <a:chExt cx="0" cy="0"/>
        </a:xfrm>
      </p:grpSpPr>
      <p:sp>
        <p:nvSpPr>
          <p:cNvPr id="55" name="Google Shape;55;p7"/>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7"/>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7"/>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7"/>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showMasterSp="0" type="blank">
  <p:cSld name="BLANK">
    <p:spTree>
      <p:nvGrpSpPr>
        <p:cNvPr id="59" name="Shape 59"/>
        <p:cNvGrpSpPr/>
        <p:nvPr/>
      </p:nvGrpSpPr>
      <p:grpSpPr>
        <a:xfrm>
          <a:off x="0" y="0"/>
          <a:ext cx="0" cy="0"/>
          <a:chOff x="0" y="0"/>
          <a:chExt cx="0" cy="0"/>
        </a:xfrm>
      </p:grpSpPr>
      <p:sp>
        <p:nvSpPr>
          <p:cNvPr id="60" name="Google Shape;60;p8"/>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8"/>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8"/>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8"/>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8"/>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ى ذو تسمية توضيحية" showMasterSp="0" type="objTx">
  <p:cSld name="OBJECT_WITH_CAPTION_TEXT">
    <p:spTree>
      <p:nvGrpSpPr>
        <p:cNvPr id="65" name="Shape 65"/>
        <p:cNvGrpSpPr/>
        <p:nvPr/>
      </p:nvGrpSpPr>
      <p:grpSpPr>
        <a:xfrm>
          <a:off x="0" y="0"/>
          <a:ext cx="0" cy="0"/>
          <a:chOff x="0" y="0"/>
          <a:chExt cx="0" cy="0"/>
        </a:xfrm>
      </p:grpSpPr>
      <p:sp>
        <p:nvSpPr>
          <p:cNvPr id="66" name="Google Shape;66;p9"/>
          <p:cNvSpPr/>
          <p:nvPr/>
        </p:nvSpPr>
        <p:spPr>
          <a:xfrm>
            <a:off x="16" y="0"/>
            <a:ext cx="4050791" cy="6858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9"/>
          <p:cNvSpPr/>
          <p:nvPr/>
        </p:nvSpPr>
        <p:spPr>
          <a:xfrm>
            <a:off x="4040071" y="0"/>
            <a:ext cx="64008"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9"/>
          <p:cNvSpPr txBox="1"/>
          <p:nvPr>
            <p:ph type="title"/>
          </p:nvPr>
        </p:nvSpPr>
        <p:spPr>
          <a:xfrm>
            <a:off x="457200" y="594359"/>
            <a:ext cx="3200400" cy="2286000"/>
          </a:xfrm>
          <a:prstGeom prst="rect">
            <a:avLst/>
          </a:prstGeom>
          <a:noFill/>
          <a:ln>
            <a:noFill/>
          </a:ln>
        </p:spPr>
        <p:txBody>
          <a:bodyPr anchorCtr="0" anchor="b" bIns="45700" lIns="91425" spcFirstLastPara="1" rIns="91425" wrap="square" tIns="45700">
            <a:normAutofit/>
          </a:bodyPr>
          <a:lstStyle>
            <a:lvl1pPr lvl="0" rtl="1"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 type="body"/>
          </p:nvPr>
        </p:nvSpPr>
        <p:spPr>
          <a:xfrm>
            <a:off x="4800600" y="731520"/>
            <a:ext cx="6492240" cy="5257800"/>
          </a:xfrm>
          <a:prstGeom prst="rect">
            <a:avLst/>
          </a:prstGeom>
          <a:noFill/>
          <a:ln>
            <a:noFill/>
          </a:ln>
        </p:spPr>
        <p:txBody>
          <a:bodyPr anchorCtr="0" anchor="t" bIns="45700" lIns="0" spcFirstLastPara="1" rIns="0" wrap="square" tIns="45700">
            <a:normAutofit/>
          </a:bodyPr>
          <a:lstStyle>
            <a:lvl1pPr indent="-342900" lvl="0" marL="457200" rtl="1" algn="r">
              <a:lnSpc>
                <a:spcPct val="90000"/>
              </a:lnSpc>
              <a:spcBef>
                <a:spcPts val="1200"/>
              </a:spcBef>
              <a:spcAft>
                <a:spcPts val="0"/>
              </a:spcAft>
              <a:buSzPts val="1800"/>
              <a:buChar char=" "/>
              <a:defRPr/>
            </a:lvl1pPr>
            <a:lvl2pPr indent="-342900" lvl="1" marL="914400" rtl="1" algn="r">
              <a:lnSpc>
                <a:spcPct val="90000"/>
              </a:lnSpc>
              <a:spcBef>
                <a:spcPts val="200"/>
              </a:spcBef>
              <a:spcAft>
                <a:spcPts val="0"/>
              </a:spcAft>
              <a:buSzPts val="1800"/>
              <a:buChar char="◦"/>
              <a:defRPr/>
            </a:lvl2pPr>
            <a:lvl3pPr indent="-342900" lvl="2" marL="1371600" rtl="1" algn="r">
              <a:lnSpc>
                <a:spcPct val="90000"/>
              </a:lnSpc>
              <a:spcBef>
                <a:spcPts val="400"/>
              </a:spcBef>
              <a:spcAft>
                <a:spcPts val="0"/>
              </a:spcAft>
              <a:buSzPts val="1800"/>
              <a:buChar char="◦"/>
              <a:defRPr/>
            </a:lvl3pPr>
            <a:lvl4pPr indent="-342900" lvl="3" marL="1828800" rtl="1" algn="r">
              <a:lnSpc>
                <a:spcPct val="90000"/>
              </a:lnSpc>
              <a:spcBef>
                <a:spcPts val="400"/>
              </a:spcBef>
              <a:spcAft>
                <a:spcPts val="0"/>
              </a:spcAft>
              <a:buSzPts val="1800"/>
              <a:buChar char="◦"/>
              <a:defRPr/>
            </a:lvl4pPr>
            <a:lvl5pPr indent="-342900" lvl="4" marL="2286000" rtl="1" algn="r">
              <a:lnSpc>
                <a:spcPct val="90000"/>
              </a:lnSpc>
              <a:spcBef>
                <a:spcPts val="400"/>
              </a:spcBef>
              <a:spcAft>
                <a:spcPts val="0"/>
              </a:spcAft>
              <a:buSzPts val="1800"/>
              <a:buChar char="◦"/>
              <a:defRPr/>
            </a:lvl5pPr>
            <a:lvl6pPr indent="-342900" lvl="5" marL="2743200" rtl="1" algn="r">
              <a:lnSpc>
                <a:spcPct val="90000"/>
              </a:lnSpc>
              <a:spcBef>
                <a:spcPts val="400"/>
              </a:spcBef>
              <a:spcAft>
                <a:spcPts val="0"/>
              </a:spcAft>
              <a:buSzPts val="1800"/>
              <a:buChar char="◦"/>
              <a:defRPr/>
            </a:lvl6pPr>
            <a:lvl7pPr indent="-342900" lvl="6" marL="3200400" rtl="1" algn="r">
              <a:lnSpc>
                <a:spcPct val="90000"/>
              </a:lnSpc>
              <a:spcBef>
                <a:spcPts val="400"/>
              </a:spcBef>
              <a:spcAft>
                <a:spcPts val="0"/>
              </a:spcAft>
              <a:buSzPts val="1800"/>
              <a:buChar char="◦"/>
              <a:defRPr/>
            </a:lvl7pPr>
            <a:lvl8pPr indent="-342900" lvl="7" marL="3657600" rtl="1" algn="r">
              <a:lnSpc>
                <a:spcPct val="90000"/>
              </a:lnSpc>
              <a:spcBef>
                <a:spcPts val="400"/>
              </a:spcBef>
              <a:spcAft>
                <a:spcPts val="0"/>
              </a:spcAft>
              <a:buSzPts val="1800"/>
              <a:buChar char="◦"/>
              <a:defRPr/>
            </a:lvl8pPr>
            <a:lvl9pPr indent="-342900" lvl="8" marL="4114800" rtl="1" algn="r">
              <a:lnSpc>
                <a:spcPct val="90000"/>
              </a:lnSpc>
              <a:spcBef>
                <a:spcPts val="400"/>
              </a:spcBef>
              <a:spcAft>
                <a:spcPts val="400"/>
              </a:spcAft>
              <a:buSzPts val="1800"/>
              <a:buChar char="◦"/>
              <a:defRPr/>
            </a:lvl9pPr>
          </a:lstStyle>
          <a:p/>
        </p:txBody>
      </p:sp>
      <p:sp>
        <p:nvSpPr>
          <p:cNvPr id="70" name="Google Shape;70;p9"/>
          <p:cNvSpPr txBox="1"/>
          <p:nvPr>
            <p:ph idx="2" type="body"/>
          </p:nvPr>
        </p:nvSpPr>
        <p:spPr>
          <a:xfrm>
            <a:off x="457200" y="2926080"/>
            <a:ext cx="3200400" cy="3379124"/>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1200"/>
              </a:spcBef>
              <a:spcAft>
                <a:spcPts val="0"/>
              </a:spcAft>
              <a:buSzPts val="1500"/>
              <a:buNone/>
              <a:defRPr sz="1500">
                <a:solidFill>
                  <a:srgbClr val="FFFFFF"/>
                </a:solidFill>
              </a:defRPr>
            </a:lvl1pPr>
            <a:lvl2pPr indent="-228600" lvl="1" marL="914400" rtl="1" algn="r">
              <a:lnSpc>
                <a:spcPct val="90000"/>
              </a:lnSpc>
              <a:spcBef>
                <a:spcPts val="200"/>
              </a:spcBef>
              <a:spcAft>
                <a:spcPts val="0"/>
              </a:spcAft>
              <a:buSzPts val="1200"/>
              <a:buNone/>
              <a:defRPr sz="1200"/>
            </a:lvl2pPr>
            <a:lvl3pPr indent="-228600" lvl="2" marL="1371600" rtl="1" algn="r">
              <a:lnSpc>
                <a:spcPct val="90000"/>
              </a:lnSpc>
              <a:spcBef>
                <a:spcPts val="400"/>
              </a:spcBef>
              <a:spcAft>
                <a:spcPts val="0"/>
              </a:spcAft>
              <a:buSzPts val="1000"/>
              <a:buNone/>
              <a:defRPr sz="1000"/>
            </a:lvl3pPr>
            <a:lvl4pPr indent="-228600" lvl="3" marL="1828800" rtl="1" algn="r">
              <a:lnSpc>
                <a:spcPct val="90000"/>
              </a:lnSpc>
              <a:spcBef>
                <a:spcPts val="400"/>
              </a:spcBef>
              <a:spcAft>
                <a:spcPts val="0"/>
              </a:spcAft>
              <a:buSzPts val="900"/>
              <a:buNone/>
              <a:defRPr sz="900"/>
            </a:lvl4pPr>
            <a:lvl5pPr indent="-228600" lvl="4" marL="2286000" rtl="1" algn="r">
              <a:lnSpc>
                <a:spcPct val="90000"/>
              </a:lnSpc>
              <a:spcBef>
                <a:spcPts val="400"/>
              </a:spcBef>
              <a:spcAft>
                <a:spcPts val="0"/>
              </a:spcAft>
              <a:buSzPts val="900"/>
              <a:buNone/>
              <a:defRPr sz="900"/>
            </a:lvl5pPr>
            <a:lvl6pPr indent="-228600" lvl="5" marL="2743200" rtl="1" algn="r">
              <a:lnSpc>
                <a:spcPct val="90000"/>
              </a:lnSpc>
              <a:spcBef>
                <a:spcPts val="400"/>
              </a:spcBef>
              <a:spcAft>
                <a:spcPts val="0"/>
              </a:spcAft>
              <a:buSzPts val="900"/>
              <a:buNone/>
              <a:defRPr sz="900"/>
            </a:lvl6pPr>
            <a:lvl7pPr indent="-228600" lvl="6" marL="3200400" rtl="1" algn="r">
              <a:lnSpc>
                <a:spcPct val="90000"/>
              </a:lnSpc>
              <a:spcBef>
                <a:spcPts val="400"/>
              </a:spcBef>
              <a:spcAft>
                <a:spcPts val="0"/>
              </a:spcAft>
              <a:buSzPts val="900"/>
              <a:buNone/>
              <a:defRPr sz="900"/>
            </a:lvl7pPr>
            <a:lvl8pPr indent="-228600" lvl="7" marL="3657600" rtl="1" algn="r">
              <a:lnSpc>
                <a:spcPct val="90000"/>
              </a:lnSpc>
              <a:spcBef>
                <a:spcPts val="400"/>
              </a:spcBef>
              <a:spcAft>
                <a:spcPts val="0"/>
              </a:spcAft>
              <a:buSzPts val="900"/>
              <a:buNone/>
              <a:defRPr sz="900"/>
            </a:lvl8pPr>
            <a:lvl9pPr indent="-228600" lvl="8" marL="4114800" rtl="1" algn="r">
              <a:lnSpc>
                <a:spcPct val="90000"/>
              </a:lnSpc>
              <a:spcBef>
                <a:spcPts val="400"/>
              </a:spcBef>
              <a:spcAft>
                <a:spcPts val="400"/>
              </a:spcAft>
              <a:buSzPts val="900"/>
              <a:buNone/>
              <a:defRPr sz="900"/>
            </a:lvl9pPr>
          </a:lstStyle>
          <a:p/>
        </p:txBody>
      </p:sp>
      <p:sp>
        <p:nvSpPr>
          <p:cNvPr id="71" name="Google Shape;71;p9"/>
          <p:cNvSpPr txBox="1"/>
          <p:nvPr>
            <p:ph idx="10" type="dt"/>
          </p:nvPr>
        </p:nvSpPr>
        <p:spPr>
          <a:xfrm>
            <a:off x="465512" y="6459785"/>
            <a:ext cx="261851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4800600" y="6459785"/>
            <a:ext cx="4648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050" u="none" cap="none" strike="noStrike">
                <a:solidFill>
                  <a:schemeClr val="dk2"/>
                </a:solidFill>
                <a:latin typeface="Calibri"/>
                <a:ea typeface="Calibri"/>
                <a:cs typeface="Calibri"/>
                <a:sym typeface="Calibri"/>
              </a:defRPr>
            </a:lvl1pPr>
            <a:lvl2pPr indent="0" lvl="1" marL="0" algn="r">
              <a:spcBef>
                <a:spcPts val="0"/>
              </a:spcBef>
              <a:buNone/>
              <a:defRPr b="0" i="0" sz="1050" u="none" cap="none" strike="noStrike">
                <a:solidFill>
                  <a:schemeClr val="dk2"/>
                </a:solidFill>
                <a:latin typeface="Calibri"/>
                <a:ea typeface="Calibri"/>
                <a:cs typeface="Calibri"/>
                <a:sym typeface="Calibri"/>
              </a:defRPr>
            </a:lvl2pPr>
            <a:lvl3pPr indent="0" lvl="2" marL="0" algn="r">
              <a:spcBef>
                <a:spcPts val="0"/>
              </a:spcBef>
              <a:buNone/>
              <a:defRPr b="0" i="0" sz="1050" u="none" cap="none" strike="noStrike">
                <a:solidFill>
                  <a:schemeClr val="dk2"/>
                </a:solidFill>
                <a:latin typeface="Calibri"/>
                <a:ea typeface="Calibri"/>
                <a:cs typeface="Calibri"/>
                <a:sym typeface="Calibri"/>
              </a:defRPr>
            </a:lvl3pPr>
            <a:lvl4pPr indent="0" lvl="3" marL="0" algn="r">
              <a:spcBef>
                <a:spcPts val="0"/>
              </a:spcBef>
              <a:buNone/>
              <a:defRPr b="0" i="0" sz="1050" u="none" cap="none" strike="noStrike">
                <a:solidFill>
                  <a:schemeClr val="dk2"/>
                </a:solidFill>
                <a:latin typeface="Calibri"/>
                <a:ea typeface="Calibri"/>
                <a:cs typeface="Calibri"/>
                <a:sym typeface="Calibri"/>
              </a:defRPr>
            </a:lvl4pPr>
            <a:lvl5pPr indent="0" lvl="4" marL="0" algn="r">
              <a:spcBef>
                <a:spcPts val="0"/>
              </a:spcBef>
              <a:buNone/>
              <a:defRPr b="0" i="0" sz="1050" u="none" cap="none" strike="noStrike">
                <a:solidFill>
                  <a:schemeClr val="dk2"/>
                </a:solidFill>
                <a:latin typeface="Calibri"/>
                <a:ea typeface="Calibri"/>
                <a:cs typeface="Calibri"/>
                <a:sym typeface="Calibri"/>
              </a:defRPr>
            </a:lvl5pPr>
            <a:lvl6pPr indent="0" lvl="5" marL="0" algn="r">
              <a:spcBef>
                <a:spcPts val="0"/>
              </a:spcBef>
              <a:buNone/>
              <a:defRPr b="0" i="0" sz="1050" u="none" cap="none" strike="noStrike">
                <a:solidFill>
                  <a:schemeClr val="dk2"/>
                </a:solidFill>
                <a:latin typeface="Calibri"/>
                <a:ea typeface="Calibri"/>
                <a:cs typeface="Calibri"/>
                <a:sym typeface="Calibri"/>
              </a:defRPr>
            </a:lvl6pPr>
            <a:lvl7pPr indent="0" lvl="6" marL="0" algn="r">
              <a:spcBef>
                <a:spcPts val="0"/>
              </a:spcBef>
              <a:buNone/>
              <a:defRPr b="0" i="0" sz="1050" u="none" cap="none" strike="noStrike">
                <a:solidFill>
                  <a:schemeClr val="dk2"/>
                </a:solidFill>
                <a:latin typeface="Calibri"/>
                <a:ea typeface="Calibri"/>
                <a:cs typeface="Calibri"/>
                <a:sym typeface="Calibri"/>
              </a:defRPr>
            </a:lvl7pPr>
            <a:lvl8pPr indent="0" lvl="7" marL="0" algn="r">
              <a:spcBef>
                <a:spcPts val="0"/>
              </a:spcBef>
              <a:buNone/>
              <a:defRPr b="0" i="0" sz="1050" u="none" cap="none" strike="noStrike">
                <a:solidFill>
                  <a:schemeClr val="dk2"/>
                </a:solidFill>
                <a:latin typeface="Calibri"/>
                <a:ea typeface="Calibri"/>
                <a:cs typeface="Calibri"/>
                <a:sym typeface="Calibri"/>
              </a:defRPr>
            </a:lvl8pPr>
            <a:lvl9pPr indent="0" lvl="8" marL="0" algn="r">
              <a:spcBef>
                <a:spcPts val="0"/>
              </a:spcBef>
              <a:buNone/>
              <a:defRPr b="0" i="0" sz="1050" u="none" cap="none" strike="noStrike">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ورة مع تسمية توضيحية" showMasterSp="0" type="picTx">
  <p:cSld name="PICTURE_WITH_CAPTION_TEXT">
    <p:spTree>
      <p:nvGrpSpPr>
        <p:cNvPr id="74" name="Shape 74"/>
        <p:cNvGrpSpPr/>
        <p:nvPr/>
      </p:nvGrpSpPr>
      <p:grpSpPr>
        <a:xfrm>
          <a:off x="0" y="0"/>
          <a:ext cx="0" cy="0"/>
          <a:chOff x="0" y="0"/>
          <a:chExt cx="0" cy="0"/>
        </a:xfrm>
      </p:grpSpPr>
      <p:sp>
        <p:nvSpPr>
          <p:cNvPr id="75" name="Google Shape;75;p10"/>
          <p:cNvSpPr/>
          <p:nvPr/>
        </p:nvSpPr>
        <p:spPr>
          <a:xfrm>
            <a:off x="0" y="4953000"/>
            <a:ext cx="12188825" cy="1905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0"/>
          <p:cNvSpPr/>
          <p:nvPr/>
        </p:nvSpPr>
        <p:spPr>
          <a:xfrm>
            <a:off x="15" y="491507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0"/>
          <p:cNvSpPr txBox="1"/>
          <p:nvPr>
            <p:ph type="title"/>
          </p:nvPr>
        </p:nvSpPr>
        <p:spPr>
          <a:xfrm>
            <a:off x="1097280" y="5074920"/>
            <a:ext cx="10113264" cy="822960"/>
          </a:xfrm>
          <a:prstGeom prst="rect">
            <a:avLst/>
          </a:prstGeom>
          <a:noFill/>
          <a:ln>
            <a:noFill/>
          </a:ln>
        </p:spPr>
        <p:txBody>
          <a:bodyPr anchorCtr="0" anchor="b" bIns="0" lIns="91425" spcFirstLastPara="1" rIns="91425" wrap="square" tIns="0">
            <a:noAutofit/>
          </a:bodyPr>
          <a:lstStyle>
            <a:lvl1pPr lvl="0" rtl="1"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78" name="Google Shape;78;p10"/>
          <p:cNvPicPr preferRelativeResize="0"/>
          <p:nvPr>
            <p:ph idx="2" type="pic"/>
          </p:nvPr>
        </p:nvPicPr>
        <p:blipFill/>
        <p:spPr>
          <a:xfrm>
            <a:off x="15" y="0"/>
            <a:ext cx="12191985" cy="4915076"/>
          </a:xfrm>
          <a:prstGeom prst="rect">
            <a:avLst/>
          </a:prstGeom>
          <a:blipFill rotWithShape="1">
            <a:blip r:embed="rId2">
              <a:alphaModFix/>
            </a:blip>
            <a:stretch>
              <a:fillRect b="0" l="0" r="0" t="0"/>
            </a:stretch>
          </a:blipFill>
          <a:ln>
            <a:noFill/>
          </a:ln>
        </p:spPr>
      </p:pic>
      <p:sp>
        <p:nvSpPr>
          <p:cNvPr id="79" name="Google Shape;79;p10"/>
          <p:cNvSpPr txBox="1"/>
          <p:nvPr>
            <p:ph idx="1" type="body"/>
          </p:nvPr>
        </p:nvSpPr>
        <p:spPr>
          <a:xfrm>
            <a:off x="1097280" y="5907023"/>
            <a:ext cx="10113264" cy="594360"/>
          </a:xfrm>
          <a:prstGeom prst="rect">
            <a:avLst/>
          </a:prstGeom>
          <a:noFill/>
          <a:ln>
            <a:noFill/>
          </a:ln>
        </p:spPr>
        <p:txBody>
          <a:bodyPr anchorCtr="0" anchor="t" bIns="0" lIns="91425" spcFirstLastPara="1" rIns="91425" wrap="square" tIns="0">
            <a:normAutofit/>
          </a:bodyPr>
          <a:lstStyle>
            <a:lvl1pPr indent="-228600" lvl="0" marL="457200" rtl="1" algn="r">
              <a:lnSpc>
                <a:spcPct val="90000"/>
              </a:lnSpc>
              <a:spcBef>
                <a:spcPts val="0"/>
              </a:spcBef>
              <a:spcAft>
                <a:spcPts val="0"/>
              </a:spcAft>
              <a:buSzPts val="1500"/>
              <a:buNone/>
              <a:defRPr sz="1500">
                <a:solidFill>
                  <a:srgbClr val="FFFFFF"/>
                </a:solidFill>
              </a:defRPr>
            </a:lvl1pPr>
            <a:lvl2pPr indent="-228600" lvl="1" marL="914400" rtl="1" algn="r">
              <a:lnSpc>
                <a:spcPct val="90000"/>
              </a:lnSpc>
              <a:spcBef>
                <a:spcPts val="600"/>
              </a:spcBef>
              <a:spcAft>
                <a:spcPts val="0"/>
              </a:spcAft>
              <a:buSzPts val="1200"/>
              <a:buNone/>
              <a:defRPr sz="1200"/>
            </a:lvl2pPr>
            <a:lvl3pPr indent="-228600" lvl="2" marL="1371600" rtl="1" algn="r">
              <a:lnSpc>
                <a:spcPct val="90000"/>
              </a:lnSpc>
              <a:spcBef>
                <a:spcPts val="400"/>
              </a:spcBef>
              <a:spcAft>
                <a:spcPts val="0"/>
              </a:spcAft>
              <a:buSzPts val="1000"/>
              <a:buNone/>
              <a:defRPr sz="1000"/>
            </a:lvl3pPr>
            <a:lvl4pPr indent="-228600" lvl="3" marL="1828800" rtl="1" algn="r">
              <a:lnSpc>
                <a:spcPct val="90000"/>
              </a:lnSpc>
              <a:spcBef>
                <a:spcPts val="400"/>
              </a:spcBef>
              <a:spcAft>
                <a:spcPts val="0"/>
              </a:spcAft>
              <a:buSzPts val="900"/>
              <a:buNone/>
              <a:defRPr sz="900"/>
            </a:lvl4pPr>
            <a:lvl5pPr indent="-228600" lvl="4" marL="2286000" rtl="1" algn="r">
              <a:lnSpc>
                <a:spcPct val="90000"/>
              </a:lnSpc>
              <a:spcBef>
                <a:spcPts val="400"/>
              </a:spcBef>
              <a:spcAft>
                <a:spcPts val="0"/>
              </a:spcAft>
              <a:buSzPts val="900"/>
              <a:buNone/>
              <a:defRPr sz="900"/>
            </a:lvl5pPr>
            <a:lvl6pPr indent="-228600" lvl="5" marL="2743200" rtl="1" algn="r">
              <a:lnSpc>
                <a:spcPct val="90000"/>
              </a:lnSpc>
              <a:spcBef>
                <a:spcPts val="400"/>
              </a:spcBef>
              <a:spcAft>
                <a:spcPts val="0"/>
              </a:spcAft>
              <a:buSzPts val="900"/>
              <a:buNone/>
              <a:defRPr sz="900"/>
            </a:lvl6pPr>
            <a:lvl7pPr indent="-228600" lvl="6" marL="3200400" rtl="1" algn="r">
              <a:lnSpc>
                <a:spcPct val="90000"/>
              </a:lnSpc>
              <a:spcBef>
                <a:spcPts val="400"/>
              </a:spcBef>
              <a:spcAft>
                <a:spcPts val="0"/>
              </a:spcAft>
              <a:buSzPts val="900"/>
              <a:buNone/>
              <a:defRPr sz="900"/>
            </a:lvl7pPr>
            <a:lvl8pPr indent="-228600" lvl="7" marL="3657600" rtl="1" algn="r">
              <a:lnSpc>
                <a:spcPct val="90000"/>
              </a:lnSpc>
              <a:spcBef>
                <a:spcPts val="400"/>
              </a:spcBef>
              <a:spcAft>
                <a:spcPts val="0"/>
              </a:spcAft>
              <a:buSzPts val="900"/>
              <a:buNone/>
              <a:defRPr sz="900"/>
            </a:lvl8pPr>
            <a:lvl9pPr indent="-228600" lvl="8" marL="4114800" rtl="1" algn="r">
              <a:lnSpc>
                <a:spcPct val="90000"/>
              </a:lnSpc>
              <a:spcBef>
                <a:spcPts val="400"/>
              </a:spcBef>
              <a:spcAft>
                <a:spcPts val="400"/>
              </a:spcAft>
              <a:buSzPts val="900"/>
              <a:buNone/>
              <a:defRPr sz="900"/>
            </a:lvl9pPr>
          </a:lstStyle>
          <a:p/>
        </p:txBody>
      </p:sp>
      <p:sp>
        <p:nvSpPr>
          <p:cNvPr id="80" name="Google Shape;80;p10"/>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0"/>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0"/>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p:nvPr/>
        </p:nvSpPr>
        <p:spPr>
          <a:xfrm>
            <a:off x="1" y="6400800"/>
            <a:ext cx="12192000"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 name="Google Shape;7;p1"/>
          <p:cNvSpPr/>
          <p:nvPr/>
        </p:nvSpPr>
        <p:spPr>
          <a:xfrm>
            <a:off x="0" y="6334316"/>
            <a:ext cx="12192001" cy="6599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marR="0" rtl="1" algn="l">
              <a:lnSpc>
                <a:spcPct val="85000"/>
              </a:lnSpc>
              <a:spcBef>
                <a:spcPts val="0"/>
              </a:spcBef>
              <a:spcAft>
                <a:spcPts val="0"/>
              </a:spcAft>
              <a:buClr>
                <a:srgbClr val="3F3F3F"/>
              </a:buClr>
              <a:buSzPts val="4800"/>
              <a:buFont typeface="Calibri"/>
              <a:buNone/>
              <a:defRPr b="0" i="0" sz="4800" u="none" cap="none" strike="noStrik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55600" lvl="0" marL="457200" marR="0" rtl="1" algn="r">
              <a:lnSpc>
                <a:spcPct val="90000"/>
              </a:lnSpc>
              <a:spcBef>
                <a:spcPts val="1200"/>
              </a:spcBef>
              <a:spcAft>
                <a:spcPts val="0"/>
              </a:spcAft>
              <a:buClr>
                <a:schemeClr val="accent1"/>
              </a:buClr>
              <a:buSzPts val="2000"/>
              <a:buFont typeface="Calibri"/>
              <a:buChar char=" "/>
              <a:defRPr b="0" i="0" sz="2000" u="none" cap="none" strike="noStrike">
                <a:solidFill>
                  <a:srgbClr val="3F3F3F"/>
                </a:solidFill>
                <a:latin typeface="Calibri"/>
                <a:ea typeface="Calibri"/>
                <a:cs typeface="Calibri"/>
                <a:sym typeface="Calibri"/>
              </a:defRPr>
            </a:lvl1pPr>
            <a:lvl2pPr indent="-342900" lvl="1" marL="914400" marR="0" rtl="1" algn="r">
              <a:lnSpc>
                <a:spcPct val="90000"/>
              </a:lnSpc>
              <a:spcBef>
                <a:spcPts val="200"/>
              </a:spcBef>
              <a:spcAft>
                <a:spcPts val="0"/>
              </a:spcAft>
              <a:buClr>
                <a:schemeClr val="accent1"/>
              </a:buClr>
              <a:buSzPts val="1800"/>
              <a:buFont typeface="Calibri"/>
              <a:buChar char="◦"/>
              <a:defRPr b="0" i="0" sz="1800" u="none" cap="none" strike="noStrike">
                <a:solidFill>
                  <a:srgbClr val="3F3F3F"/>
                </a:solidFill>
                <a:latin typeface="Calibri"/>
                <a:ea typeface="Calibri"/>
                <a:cs typeface="Calibri"/>
                <a:sym typeface="Calibri"/>
              </a:defRPr>
            </a:lvl2pPr>
            <a:lvl3pPr indent="-317500" lvl="2" marL="13716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3pPr>
            <a:lvl4pPr indent="-317500" lvl="3" marL="18288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4pPr>
            <a:lvl5pPr indent="-317500" lvl="4" marL="22860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5pPr>
            <a:lvl6pPr indent="-317500" lvl="5" marL="27432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6pPr>
            <a:lvl7pPr indent="-317500" lvl="6" marL="32004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7pPr>
            <a:lvl8pPr indent="-317500" lvl="7" marL="3657600" marR="0" rtl="1" algn="r">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8pPr>
            <a:lvl9pPr indent="-317500" lvl="8" marL="4114800" marR="0" rtl="1" algn="r">
              <a:lnSpc>
                <a:spcPct val="90000"/>
              </a:lnSpc>
              <a:spcBef>
                <a:spcPts val="400"/>
              </a:spcBef>
              <a:spcAft>
                <a:spcPts val="40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9pPr>
          </a:lstStyle>
          <a:p/>
        </p:txBody>
      </p:sp>
      <p:sp>
        <p:nvSpPr>
          <p:cNvPr id="10" name="Google Shape;10;p1"/>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 name="Google Shape;11;p1"/>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50" u="none" cap="none" strike="noStrike">
                <a:solidFill>
                  <a:srgbClr val="FFFFFF"/>
                </a:solidFill>
                <a:latin typeface="Calibri"/>
                <a:ea typeface="Calibri"/>
                <a:cs typeface="Calibri"/>
                <a:sym typeface="Calibri"/>
              </a:defRPr>
            </a:lvl1pPr>
            <a:lvl2pPr indent="0" lvl="1" marL="0" marR="0" rtl="0" algn="r">
              <a:spcBef>
                <a:spcPts val="0"/>
              </a:spcBef>
              <a:buNone/>
              <a:defRPr b="0" i="0" sz="1050" u="none" cap="none" strike="noStrike">
                <a:solidFill>
                  <a:srgbClr val="FFFFFF"/>
                </a:solidFill>
                <a:latin typeface="Calibri"/>
                <a:ea typeface="Calibri"/>
                <a:cs typeface="Calibri"/>
                <a:sym typeface="Calibri"/>
              </a:defRPr>
            </a:lvl2pPr>
            <a:lvl3pPr indent="0" lvl="2" marL="0" marR="0" rtl="0" algn="r">
              <a:spcBef>
                <a:spcPts val="0"/>
              </a:spcBef>
              <a:buNone/>
              <a:defRPr b="0" i="0" sz="1050" u="none" cap="none" strike="noStrike">
                <a:solidFill>
                  <a:srgbClr val="FFFFFF"/>
                </a:solidFill>
                <a:latin typeface="Calibri"/>
                <a:ea typeface="Calibri"/>
                <a:cs typeface="Calibri"/>
                <a:sym typeface="Calibri"/>
              </a:defRPr>
            </a:lvl3pPr>
            <a:lvl4pPr indent="0" lvl="3" marL="0" marR="0" rtl="0" algn="r">
              <a:spcBef>
                <a:spcPts val="0"/>
              </a:spcBef>
              <a:buNone/>
              <a:defRPr b="0" i="0" sz="1050" u="none" cap="none" strike="noStrike">
                <a:solidFill>
                  <a:srgbClr val="FFFFFF"/>
                </a:solidFill>
                <a:latin typeface="Calibri"/>
                <a:ea typeface="Calibri"/>
                <a:cs typeface="Calibri"/>
                <a:sym typeface="Calibri"/>
              </a:defRPr>
            </a:lvl4pPr>
            <a:lvl5pPr indent="0" lvl="4" marL="0" marR="0" rtl="0" algn="r">
              <a:spcBef>
                <a:spcPts val="0"/>
              </a:spcBef>
              <a:buNone/>
              <a:defRPr b="0" i="0" sz="1050" u="none" cap="none" strike="noStrike">
                <a:solidFill>
                  <a:srgbClr val="FFFFFF"/>
                </a:solidFill>
                <a:latin typeface="Calibri"/>
                <a:ea typeface="Calibri"/>
                <a:cs typeface="Calibri"/>
                <a:sym typeface="Calibri"/>
              </a:defRPr>
            </a:lvl5pPr>
            <a:lvl6pPr indent="0" lvl="5" marL="0" marR="0" rtl="0" algn="r">
              <a:spcBef>
                <a:spcPts val="0"/>
              </a:spcBef>
              <a:buNone/>
              <a:defRPr b="0" i="0" sz="1050" u="none" cap="none" strike="noStrike">
                <a:solidFill>
                  <a:srgbClr val="FFFFFF"/>
                </a:solidFill>
                <a:latin typeface="Calibri"/>
                <a:ea typeface="Calibri"/>
                <a:cs typeface="Calibri"/>
                <a:sym typeface="Calibri"/>
              </a:defRPr>
            </a:lvl6pPr>
            <a:lvl7pPr indent="0" lvl="6" marL="0" marR="0" rtl="0" algn="r">
              <a:spcBef>
                <a:spcPts val="0"/>
              </a:spcBef>
              <a:buNone/>
              <a:defRPr b="0" i="0" sz="1050" u="none" cap="none" strike="noStrike">
                <a:solidFill>
                  <a:srgbClr val="FFFFFF"/>
                </a:solidFill>
                <a:latin typeface="Calibri"/>
                <a:ea typeface="Calibri"/>
                <a:cs typeface="Calibri"/>
                <a:sym typeface="Calibri"/>
              </a:defRPr>
            </a:lvl7pPr>
            <a:lvl8pPr indent="0" lvl="7" marL="0" marR="0" rtl="0" algn="r">
              <a:spcBef>
                <a:spcPts val="0"/>
              </a:spcBef>
              <a:buNone/>
              <a:defRPr b="0" i="0" sz="1050" u="none" cap="none" strike="noStrike">
                <a:solidFill>
                  <a:srgbClr val="FFFFFF"/>
                </a:solidFill>
                <a:latin typeface="Calibri"/>
                <a:ea typeface="Calibri"/>
                <a:cs typeface="Calibri"/>
                <a:sym typeface="Calibri"/>
              </a:defRPr>
            </a:lvl8pPr>
            <a:lvl9pPr indent="0" lvl="8" marL="0" marR="0" rtl="0" algn="r">
              <a:spcBef>
                <a:spcPts val="0"/>
              </a:spcBef>
              <a:buNone/>
              <a:defRPr b="0" i="0" sz="105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cxnSp>
        <p:nvCxnSpPr>
          <p:cNvPr id="13" name="Google Shape;13;p1"/>
          <p:cNvCxnSpPr/>
          <p:nvPr/>
        </p:nvCxnSpPr>
        <p:spPr>
          <a:xfrm>
            <a:off x="1193532" y="1737845"/>
            <a:ext cx="9966960" cy="0"/>
          </a:xfrm>
          <a:prstGeom prst="straightConnector1">
            <a:avLst/>
          </a:prstGeom>
          <a:noFill/>
          <a:ln cap="flat" cmpd="sng" w="9525">
            <a:solidFill>
              <a:srgbClr val="7F7F7F"/>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7.jpg"/><Relationship Id="rId5"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 Id="rId4" Type="http://schemas.openxmlformats.org/officeDocument/2006/relationships/hyperlink" Target="about:blank" TargetMode="External"/><Relationship Id="rId5" Type="http://schemas.openxmlformats.org/officeDocument/2006/relationships/image" Target="../media/image12.jpg"/><Relationship Id="rId6" Type="http://schemas.openxmlformats.org/officeDocument/2006/relationships/image" Target="../media/image5.png"/><Relationship Id="rId7"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3"/>
          <p:cNvSpPr txBox="1"/>
          <p:nvPr>
            <p:ph type="ctrTitle"/>
          </p:nvPr>
        </p:nvSpPr>
        <p:spPr>
          <a:xfrm>
            <a:off x="1439405" y="2255358"/>
            <a:ext cx="8689976" cy="925580"/>
          </a:xfrm>
          <a:prstGeom prst="rect">
            <a:avLst/>
          </a:prstGeom>
          <a:noFill/>
          <a:ln>
            <a:noFill/>
          </a:ln>
        </p:spPr>
        <p:txBody>
          <a:bodyPr anchorCtr="0" anchor="b" bIns="45700" lIns="91425" spcFirstLastPara="1" rIns="91425" wrap="square" tIns="45700">
            <a:noAutofit/>
          </a:bodyPr>
          <a:lstStyle/>
          <a:p>
            <a:pPr indent="0" lvl="0" marL="0" rtl="1" algn="l">
              <a:lnSpc>
                <a:spcPct val="85000"/>
              </a:lnSpc>
              <a:spcBef>
                <a:spcPts val="0"/>
              </a:spcBef>
              <a:spcAft>
                <a:spcPts val="0"/>
              </a:spcAft>
              <a:buClr>
                <a:srgbClr val="262626"/>
              </a:buClr>
              <a:buSzPts val="7200"/>
              <a:buFont typeface="Arial"/>
              <a:buNone/>
            </a:pPr>
            <a:r>
              <a:rPr b="1" i="0" lang="en-US" sz="7200" u="none" strike="noStrike">
                <a:latin typeface="Arial"/>
                <a:ea typeface="Arial"/>
                <a:cs typeface="Arial"/>
                <a:sym typeface="Arial"/>
              </a:rPr>
              <a:t>     Color Tracking Car </a:t>
            </a:r>
            <a:br>
              <a:rPr b="1" i="0" lang="en-US" sz="1400" u="none" strike="noStrike">
                <a:latin typeface="Times New Roman"/>
                <a:ea typeface="Times New Roman"/>
                <a:cs typeface="Times New Roman"/>
                <a:sym typeface="Times New Roman"/>
              </a:rPr>
            </a:br>
            <a:endParaRPr sz="3600"/>
          </a:p>
        </p:txBody>
      </p:sp>
      <p:sp>
        <p:nvSpPr>
          <p:cNvPr id="102" name="Google Shape;102;p13"/>
          <p:cNvSpPr txBox="1"/>
          <p:nvPr>
            <p:ph idx="1" type="subTitle"/>
          </p:nvPr>
        </p:nvSpPr>
        <p:spPr>
          <a:xfrm>
            <a:off x="713985" y="1444488"/>
            <a:ext cx="9727004" cy="5102086"/>
          </a:xfrm>
          <a:prstGeom prst="rect">
            <a:avLst/>
          </a:prstGeom>
          <a:noFill/>
          <a:ln>
            <a:noFill/>
          </a:ln>
        </p:spPr>
        <p:txBody>
          <a:bodyPr anchorCtr="0" anchor="t" bIns="45700" lIns="91425" spcFirstLastPara="1" rIns="91425" wrap="square" tIns="45700">
            <a:normAutofit/>
          </a:bodyPr>
          <a:lstStyle/>
          <a:p>
            <a:pPr indent="0" lvl="0" marL="0" rtl="1" algn="l">
              <a:lnSpc>
                <a:spcPct val="90000"/>
              </a:lnSpc>
              <a:spcBef>
                <a:spcPts val="0"/>
              </a:spcBef>
              <a:spcAft>
                <a:spcPts val="0"/>
              </a:spcAft>
              <a:buSzPts val="1400"/>
              <a:buNone/>
            </a:pPr>
            <a:r>
              <a:t/>
            </a:r>
            <a:endParaRPr b="0" i="0" sz="1400" u="none" strike="noStrike">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sz="1400">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b="0" i="0" sz="1400" u="none" strike="noStrike">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sz="1400">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b="0" i="0" sz="1400" u="none" strike="noStrike">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sz="1400">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b="0" i="0" sz="1400" u="none" strike="noStrike">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sz="1400">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t/>
            </a:r>
            <a:endParaRPr b="0" i="0" sz="1400" u="none" strike="noStrike">
              <a:solidFill>
                <a:srgbClr val="000000"/>
              </a:solidFill>
              <a:latin typeface="Times New Roman"/>
              <a:ea typeface="Times New Roman"/>
              <a:cs typeface="Times New Roman"/>
              <a:sym typeface="Times New Roman"/>
            </a:endParaRPr>
          </a:p>
          <a:p>
            <a:pPr indent="0" lvl="0" marL="0" rtl="1" algn="l">
              <a:lnSpc>
                <a:spcPct val="90000"/>
              </a:lnSpc>
              <a:spcBef>
                <a:spcPts val="1400"/>
              </a:spcBef>
              <a:spcAft>
                <a:spcPts val="0"/>
              </a:spcAft>
              <a:buSzPts val="1400"/>
              <a:buNone/>
            </a:pPr>
            <a:r>
              <a:rPr lang="en-US" sz="1400">
                <a:solidFill>
                  <a:srgbClr val="000000"/>
                </a:solidFill>
                <a:latin typeface="Times New Roman"/>
                <a:ea typeface="Times New Roman"/>
                <a:cs typeface="Times New Roman"/>
                <a:sym typeface="Times New Roman"/>
              </a:rPr>
              <a:t>       </a:t>
            </a:r>
            <a:r>
              <a:rPr b="1" i="1" lang="en-US" sz="1600" u="none" strike="noStrike">
                <a:solidFill>
                  <a:schemeClr val="dk1"/>
                </a:solidFill>
                <a:latin typeface="Arial"/>
                <a:ea typeface="Arial"/>
                <a:cs typeface="Arial"/>
                <a:sym typeface="Arial"/>
              </a:rPr>
              <a:t>SUPERVISOR: DR. LUAI MALHIS </a:t>
            </a:r>
            <a:endParaRPr/>
          </a:p>
          <a:p>
            <a:pPr indent="0" lvl="0" marL="0" rtl="1" algn="l">
              <a:lnSpc>
                <a:spcPct val="90000"/>
              </a:lnSpc>
              <a:spcBef>
                <a:spcPts val="1400"/>
              </a:spcBef>
              <a:spcAft>
                <a:spcPts val="0"/>
              </a:spcAft>
              <a:buSzPts val="1600"/>
              <a:buNone/>
            </a:pPr>
            <a:r>
              <a:rPr b="1" i="1" lang="en-US" sz="1600" u="none" strike="noStrike">
                <a:solidFill>
                  <a:schemeClr val="dk1"/>
                </a:solidFill>
                <a:latin typeface="Arial"/>
                <a:ea typeface="Arial"/>
                <a:cs typeface="Arial"/>
                <a:sym typeface="Arial"/>
              </a:rPr>
              <a:t>                   STUDENTS : </a:t>
            </a:r>
            <a:endParaRPr/>
          </a:p>
          <a:p>
            <a:pPr indent="0" lvl="0" marL="0" rtl="1" algn="l">
              <a:lnSpc>
                <a:spcPct val="90000"/>
              </a:lnSpc>
              <a:spcBef>
                <a:spcPts val="1400"/>
              </a:spcBef>
              <a:spcAft>
                <a:spcPts val="0"/>
              </a:spcAft>
              <a:buSzPts val="1600"/>
              <a:buNone/>
            </a:pPr>
            <a:r>
              <a:rPr b="1" i="1" lang="en-US" sz="1600" u="none" strike="noStrike">
                <a:solidFill>
                  <a:schemeClr val="dk1"/>
                </a:solidFill>
                <a:latin typeface="Arial"/>
                <a:ea typeface="Arial"/>
                <a:cs typeface="Arial"/>
                <a:sym typeface="Arial"/>
              </a:rPr>
              <a:t>                  SHAIMA YAMIEN </a:t>
            </a:r>
            <a:endParaRPr/>
          </a:p>
          <a:p>
            <a:pPr indent="0" lvl="0" marL="0" rtl="1" algn="l">
              <a:lnSpc>
                <a:spcPct val="90000"/>
              </a:lnSpc>
              <a:spcBef>
                <a:spcPts val="1400"/>
              </a:spcBef>
              <a:spcAft>
                <a:spcPts val="0"/>
              </a:spcAft>
              <a:buSzPts val="1600"/>
              <a:buNone/>
            </a:pPr>
            <a:r>
              <a:rPr b="1" i="1" lang="en-US" sz="1600" u="none" strike="noStrike">
                <a:solidFill>
                  <a:schemeClr val="dk1"/>
                </a:solidFill>
                <a:latin typeface="Arial"/>
                <a:ea typeface="Arial"/>
                <a:cs typeface="Arial"/>
                <a:sym typeface="Arial"/>
              </a:rPr>
              <a:t>                  AMANI HAJ ALI </a:t>
            </a:r>
            <a:endParaRPr b="1" i="1" sz="1600" u="none" strike="noStrike">
              <a:solidFill>
                <a:schemeClr val="dk1"/>
              </a:solidFill>
              <a:latin typeface="Arial"/>
              <a:ea typeface="Arial"/>
              <a:cs typeface="Arial"/>
              <a:sym typeface="Arial"/>
            </a:endParaRPr>
          </a:p>
        </p:txBody>
      </p:sp>
      <p:pic>
        <p:nvPicPr>
          <p:cNvPr id="103" name="Google Shape;103;p13"/>
          <p:cNvPicPr preferRelativeResize="0"/>
          <p:nvPr/>
        </p:nvPicPr>
        <p:blipFill rotWithShape="1">
          <a:blip r:embed="rId3">
            <a:alphaModFix/>
          </a:blip>
          <a:srcRect b="0" l="0" r="0" t="0"/>
          <a:stretch/>
        </p:blipFill>
        <p:spPr>
          <a:xfrm>
            <a:off x="8066762" y="99805"/>
            <a:ext cx="4125238" cy="408294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The connection of the color sensors</a:t>
            </a:r>
            <a:endParaRPr/>
          </a:p>
        </p:txBody>
      </p:sp>
      <p:pic>
        <p:nvPicPr>
          <p:cNvPr id="164" name="Google Shape;164;p22"/>
          <p:cNvPicPr preferRelativeResize="0"/>
          <p:nvPr/>
        </p:nvPicPr>
        <p:blipFill rotWithShape="1">
          <a:blip r:embed="rId3">
            <a:alphaModFix/>
          </a:blip>
          <a:srcRect b="2555" l="0" r="265" t="0"/>
          <a:stretch/>
        </p:blipFill>
        <p:spPr>
          <a:xfrm>
            <a:off x="1873894" y="1903956"/>
            <a:ext cx="8272188" cy="430895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The connection of the Ultrasonic sensor</a:t>
            </a:r>
            <a:endParaRPr/>
          </a:p>
        </p:txBody>
      </p:sp>
      <p:pic>
        <p:nvPicPr>
          <p:cNvPr id="170" name="Google Shape;170;p23"/>
          <p:cNvPicPr preferRelativeResize="0"/>
          <p:nvPr/>
        </p:nvPicPr>
        <p:blipFill rotWithShape="1">
          <a:blip r:embed="rId3">
            <a:alphaModFix/>
          </a:blip>
          <a:srcRect b="0" l="0" r="0" t="0"/>
          <a:stretch/>
        </p:blipFill>
        <p:spPr>
          <a:xfrm>
            <a:off x="2580362" y="2479370"/>
            <a:ext cx="6428366" cy="278156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4"/>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The connection of the Bluetooth HC-05</a:t>
            </a:r>
            <a:endParaRPr/>
          </a:p>
        </p:txBody>
      </p:sp>
      <p:pic>
        <p:nvPicPr>
          <p:cNvPr id="176" name="Google Shape;176;p24"/>
          <p:cNvPicPr preferRelativeResize="0"/>
          <p:nvPr/>
        </p:nvPicPr>
        <p:blipFill rotWithShape="1">
          <a:blip r:embed="rId3">
            <a:alphaModFix/>
          </a:blip>
          <a:srcRect b="0" l="0" r="0" t="0"/>
          <a:stretch/>
        </p:blipFill>
        <p:spPr>
          <a:xfrm>
            <a:off x="1510776" y="1798388"/>
            <a:ext cx="8706650" cy="355548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2. Software part</a:t>
            </a:r>
            <a:endParaRPr/>
          </a:p>
        </p:txBody>
      </p:sp>
      <p:sp>
        <p:nvSpPr>
          <p:cNvPr id="182" name="Google Shape;182;p25"/>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Used Tools:</a:t>
            </a:r>
            <a:endParaRPr sz="1800"/>
          </a:p>
          <a:p>
            <a:pPr indent="-114300" lvl="0" marL="91440" rtl="1" algn="l">
              <a:lnSpc>
                <a:spcPct val="90000"/>
              </a:lnSpc>
              <a:spcBef>
                <a:spcPts val="1400"/>
              </a:spcBef>
              <a:spcAft>
                <a:spcPts val="0"/>
              </a:spcAft>
              <a:buSzPts val="1800"/>
              <a:buChar char=" "/>
            </a:pPr>
            <a:r>
              <a:rPr lang="en-US" sz="1800"/>
              <a:t>We used the program ARDUINO IDE to write the code that runs the robot car.</a:t>
            </a:r>
            <a:endParaRPr/>
          </a:p>
          <a:p>
            <a:pPr indent="-114300" lvl="0" marL="91440" rtl="1" algn="l">
              <a:lnSpc>
                <a:spcPct val="90000"/>
              </a:lnSpc>
              <a:spcBef>
                <a:spcPts val="1400"/>
              </a:spcBef>
              <a:spcAft>
                <a:spcPts val="0"/>
              </a:spcAft>
              <a:buSzPts val="1800"/>
              <a:buChar char=" "/>
            </a:pPr>
            <a:r>
              <a:rPr lang="en-US" sz="1800"/>
              <a:t>Here is the program shown in the figure:</a:t>
            </a:r>
            <a:endParaRPr/>
          </a:p>
          <a:p>
            <a:pPr indent="0" lvl="0" marL="91440" rtl="1" algn="l">
              <a:lnSpc>
                <a:spcPct val="90000"/>
              </a:lnSpc>
              <a:spcBef>
                <a:spcPts val="1400"/>
              </a:spcBef>
              <a:spcAft>
                <a:spcPts val="0"/>
              </a:spcAft>
              <a:buSzPts val="1800"/>
              <a:buNone/>
            </a:pPr>
            <a:r>
              <a:t/>
            </a:r>
            <a:endParaRPr sz="1800"/>
          </a:p>
        </p:txBody>
      </p:sp>
      <p:pic>
        <p:nvPicPr>
          <p:cNvPr id="183" name="Google Shape;183;p25"/>
          <p:cNvPicPr preferRelativeResize="0"/>
          <p:nvPr/>
        </p:nvPicPr>
        <p:blipFill rotWithShape="1">
          <a:blip r:embed="rId3">
            <a:alphaModFix/>
          </a:blip>
          <a:srcRect b="47046" l="0" r="0" t="909"/>
          <a:stretch/>
        </p:blipFill>
        <p:spPr>
          <a:xfrm>
            <a:off x="1097280" y="3106602"/>
            <a:ext cx="7753611" cy="287086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                   Mobile Application </a:t>
            </a:r>
            <a:br>
              <a:rPr lang="en-US"/>
            </a:br>
            <a:r>
              <a:rPr lang="en-US" sz="2400"/>
              <a:t>we used MIT app inventor to design the application  </a:t>
            </a:r>
            <a:endParaRPr/>
          </a:p>
        </p:txBody>
      </p:sp>
      <p:pic>
        <p:nvPicPr>
          <p:cNvPr id="189" name="Google Shape;189;p26"/>
          <p:cNvPicPr preferRelativeResize="0"/>
          <p:nvPr>
            <p:ph idx="1" type="body"/>
          </p:nvPr>
        </p:nvPicPr>
        <p:blipFill rotWithShape="1">
          <a:blip r:embed="rId3">
            <a:alphaModFix/>
          </a:blip>
          <a:srcRect b="0" l="0" r="0" t="0"/>
          <a:stretch/>
        </p:blipFill>
        <p:spPr>
          <a:xfrm>
            <a:off x="4757899" y="2073396"/>
            <a:ext cx="2261171" cy="401939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7"/>
          <p:cNvSpPr txBox="1"/>
          <p:nvPr>
            <p:ph type="title"/>
          </p:nvPr>
        </p:nvSpPr>
        <p:spPr>
          <a:xfrm>
            <a:off x="1097280" y="574701"/>
            <a:ext cx="10058400" cy="1450757"/>
          </a:xfrm>
          <a:prstGeom prst="rect">
            <a:avLst/>
          </a:prstGeom>
          <a:noFill/>
          <a:ln>
            <a:noFill/>
          </a:ln>
        </p:spPr>
        <p:txBody>
          <a:bodyPr anchorCtr="0" anchor="b" bIns="45700" lIns="91425" spcFirstLastPara="1" rIns="91425" wrap="square" tIns="45700">
            <a:noAutofit/>
          </a:bodyPr>
          <a:lstStyle/>
          <a:p>
            <a:pPr indent="0" lvl="0" marL="0" rtl="1" algn="l">
              <a:lnSpc>
                <a:spcPct val="85000"/>
              </a:lnSpc>
              <a:spcBef>
                <a:spcPts val="0"/>
              </a:spcBef>
              <a:spcAft>
                <a:spcPts val="0"/>
              </a:spcAft>
              <a:buClr>
                <a:schemeClr val="dk1"/>
              </a:buClr>
              <a:buSzPts val="4400"/>
              <a:buFont typeface="Calibri"/>
              <a:buNone/>
            </a:pPr>
            <a:br>
              <a:rPr lang="en-US" sz="4400">
                <a:solidFill>
                  <a:schemeClr val="dk1"/>
                </a:solidFill>
              </a:rPr>
            </a:br>
            <a:br>
              <a:rPr lang="en-US" sz="4400">
                <a:solidFill>
                  <a:schemeClr val="dk1"/>
                </a:solidFill>
              </a:rPr>
            </a:br>
            <a:br>
              <a:rPr lang="en-US" sz="4400">
                <a:solidFill>
                  <a:schemeClr val="dk1"/>
                </a:solidFill>
              </a:rPr>
            </a:br>
            <a:br>
              <a:rPr lang="en-US" sz="4400">
                <a:solidFill>
                  <a:schemeClr val="dk1"/>
                </a:solidFill>
              </a:rPr>
            </a:br>
            <a:br>
              <a:rPr lang="en-US" sz="4400">
                <a:solidFill>
                  <a:schemeClr val="dk1"/>
                </a:solidFill>
              </a:rPr>
            </a:br>
            <a:r>
              <a:rPr lang="en-US" sz="4400">
                <a:solidFill>
                  <a:schemeClr val="dk1"/>
                </a:solidFill>
              </a:rPr>
              <a:t>Results and Discussion</a:t>
            </a:r>
            <a:br>
              <a:rPr lang="en-US" sz="4400">
                <a:solidFill>
                  <a:schemeClr val="dk1"/>
                </a:solidFill>
              </a:rPr>
            </a:br>
            <a:endParaRPr sz="4400"/>
          </a:p>
        </p:txBody>
      </p:sp>
      <p:sp>
        <p:nvSpPr>
          <p:cNvPr id="195" name="Google Shape;195;p27"/>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The project has done, the car follows the colored streets when it receives the commands from the mobile application through Bluetooth, the car will move on it's way until the end of the colored street then it will go back on the same way until it receives another command to continue moving on another colored street and so on.</a:t>
            </a:r>
            <a:endParaRPr/>
          </a:p>
          <a:p>
            <a:pPr indent="-114300" lvl="0" marL="91440" rtl="1" algn="l">
              <a:lnSpc>
                <a:spcPct val="90000"/>
              </a:lnSpc>
              <a:spcBef>
                <a:spcPts val="1400"/>
              </a:spcBef>
              <a:spcAft>
                <a:spcPts val="0"/>
              </a:spcAft>
              <a:buSzPts val="1800"/>
              <a:buChar char=" "/>
            </a:pPr>
            <a:r>
              <a:rPr lang="en-US" sz="1800"/>
              <a:t> It also avoids the objects on it's way when the Ultrasonic sensors finds an object in the way, the car takes an opposite direction away from the object and then continues it’s way on the street.</a:t>
            </a:r>
            <a:endParaRPr/>
          </a:p>
          <a:p>
            <a:pPr indent="0" lvl="0" marL="91440" rtl="1" algn="l">
              <a:lnSpc>
                <a:spcPct val="90000"/>
              </a:lnSpc>
              <a:spcBef>
                <a:spcPts val="1400"/>
              </a:spcBef>
              <a:spcAft>
                <a:spcPts val="0"/>
              </a:spcAft>
              <a:buSzPts val="1800"/>
              <a:buNone/>
            </a:pPr>
            <a:r>
              <a:t/>
            </a:r>
            <a:endParaRPr sz="18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8"/>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Constraints</a:t>
            </a:r>
            <a:endParaRPr/>
          </a:p>
        </p:txBody>
      </p:sp>
      <p:sp>
        <p:nvSpPr>
          <p:cNvPr id="201" name="Google Shape;201;p28"/>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27000" lvl="0" marL="91440" rtl="1" algn="l">
              <a:lnSpc>
                <a:spcPct val="90000"/>
              </a:lnSpc>
              <a:spcBef>
                <a:spcPts val="0"/>
              </a:spcBef>
              <a:spcAft>
                <a:spcPts val="0"/>
              </a:spcAft>
              <a:buSzPts val="2000"/>
              <a:buChar char=" "/>
            </a:pPr>
            <a:r>
              <a:rPr lang="en-US"/>
              <a:t> 1. The appearance of the Corona virus.</a:t>
            </a:r>
            <a:endParaRPr/>
          </a:p>
          <a:p>
            <a:pPr indent="-127000" lvl="0" marL="91440" rtl="1" algn="l">
              <a:lnSpc>
                <a:spcPct val="90000"/>
              </a:lnSpc>
              <a:spcBef>
                <a:spcPts val="1400"/>
              </a:spcBef>
              <a:spcAft>
                <a:spcPts val="0"/>
              </a:spcAft>
              <a:buSzPts val="2000"/>
              <a:buChar char=" "/>
            </a:pPr>
            <a:r>
              <a:rPr lang="en-US"/>
              <a:t> 2. We had not the color sensor called (Lego Mindstorms Ev3 Color Sensor) in Palestine, this color is capable of detecting seven colors plus the absence of color. </a:t>
            </a:r>
            <a:endParaRPr/>
          </a:p>
          <a:p>
            <a:pPr indent="-127000" lvl="0" marL="91440" rtl="1" algn="l">
              <a:lnSpc>
                <a:spcPct val="90000"/>
              </a:lnSpc>
              <a:spcBef>
                <a:spcPts val="1400"/>
              </a:spcBef>
              <a:spcAft>
                <a:spcPts val="0"/>
              </a:spcAft>
              <a:buSzPts val="2000"/>
              <a:buChar char=" "/>
            </a:pPr>
            <a:r>
              <a:rPr lang="en-US"/>
              <a:t>Therefore, instead of EV3 color sensor, we used the color sensor (TCS230) that is not reliable enough and cannot give accurate values of the colors; this makes us to try many tests to have values that is approximately good to deal with in the project. </a:t>
            </a:r>
            <a:endParaRPr/>
          </a:p>
          <a:p>
            <a:pPr indent="0" lvl="0" marL="91440" rtl="1" algn="l">
              <a:lnSpc>
                <a:spcPct val="90000"/>
              </a:lnSpc>
              <a:spcBef>
                <a:spcPts val="1400"/>
              </a:spcBef>
              <a:spcAft>
                <a:spcPts val="0"/>
              </a:spcAft>
              <a:buSzPts val="20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9"/>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Conclusion and Future work</a:t>
            </a:r>
            <a:endParaRPr/>
          </a:p>
        </p:txBody>
      </p:sp>
      <p:sp>
        <p:nvSpPr>
          <p:cNvPr id="207" name="Google Shape;207;p29"/>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27000" lvl="0" marL="91440" rtl="0" algn="l">
              <a:lnSpc>
                <a:spcPct val="90000"/>
              </a:lnSpc>
              <a:spcBef>
                <a:spcPts val="0"/>
              </a:spcBef>
              <a:spcAft>
                <a:spcPts val="0"/>
              </a:spcAft>
              <a:buSzPts val="2000"/>
              <a:buChar char=" "/>
            </a:pPr>
            <a:r>
              <a:rPr lang="en-US"/>
              <a:t>Our project that aims to control sensors and microcontrollers has been completed by using a robot car that moves on streets based on colors and avoids the obstacles that found on it's way.</a:t>
            </a:r>
            <a:endParaRPr/>
          </a:p>
          <a:p>
            <a:pPr indent="-127000" lvl="0" marL="91440" rtl="0" algn="l">
              <a:lnSpc>
                <a:spcPct val="90000"/>
              </a:lnSpc>
              <a:spcBef>
                <a:spcPts val="1400"/>
              </a:spcBef>
              <a:spcAft>
                <a:spcPts val="0"/>
              </a:spcAft>
              <a:buSzPts val="2000"/>
              <a:buChar char=" "/>
            </a:pPr>
            <a:r>
              <a:rPr lang="en-US"/>
              <a:t>In the future, we will make the car detects more colors to move on, and make the car looks for the other colored streets by itself . </a:t>
            </a:r>
            <a:endParaRPr/>
          </a:p>
          <a:p>
            <a:pPr indent="-127000" lvl="0" marL="91440" rtl="0" algn="l">
              <a:lnSpc>
                <a:spcPct val="90000"/>
              </a:lnSpc>
              <a:spcBef>
                <a:spcPts val="1400"/>
              </a:spcBef>
              <a:spcAft>
                <a:spcPts val="0"/>
              </a:spcAft>
              <a:buSzPts val="2000"/>
              <a:buChar char=" "/>
            </a:pPr>
            <a:r>
              <a:rPr b="1" lang="en-US"/>
              <a:t> </a:t>
            </a:r>
            <a:endParaRPr/>
          </a:p>
          <a:p>
            <a:pPr indent="0" lvl="0" marL="91440" rtl="1" algn="l">
              <a:lnSpc>
                <a:spcPct val="90000"/>
              </a:lnSpc>
              <a:spcBef>
                <a:spcPts val="1400"/>
              </a:spcBef>
              <a:spcAft>
                <a:spcPts val="0"/>
              </a:spcAft>
              <a:buSzPts val="20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0"/>
          <p:cNvSpPr txBox="1"/>
          <p:nvPr>
            <p:ph type="title"/>
          </p:nvPr>
        </p:nvSpPr>
        <p:spPr>
          <a:xfrm>
            <a:off x="4930244" y="249024"/>
            <a:ext cx="5295581"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Thank You ..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400"/>
              <a:buFont typeface="Garamond"/>
              <a:buNone/>
            </a:pPr>
            <a:r>
              <a:rPr lang="en-US" sz="4400">
                <a:latin typeface="Garamond"/>
                <a:ea typeface="Garamond"/>
                <a:cs typeface="Garamond"/>
                <a:sym typeface="Garamond"/>
              </a:rPr>
              <a:t>Outlines:</a:t>
            </a:r>
            <a:endParaRPr sz="4400">
              <a:latin typeface="Garamond"/>
              <a:ea typeface="Garamond"/>
              <a:cs typeface="Garamond"/>
              <a:sym typeface="Garamond"/>
            </a:endParaRPr>
          </a:p>
        </p:txBody>
      </p:sp>
      <p:sp>
        <p:nvSpPr>
          <p:cNvPr id="109" name="Google Shape;109;p14"/>
          <p:cNvSpPr txBox="1"/>
          <p:nvPr>
            <p:ph idx="1" type="body"/>
          </p:nvPr>
        </p:nvSpPr>
        <p:spPr>
          <a:xfrm>
            <a:off x="1097280" y="1845734"/>
            <a:ext cx="10058400" cy="4404754"/>
          </a:xfrm>
          <a:prstGeom prst="rect">
            <a:avLst/>
          </a:prstGeom>
          <a:noFill/>
          <a:ln>
            <a:noFill/>
          </a:ln>
        </p:spPr>
        <p:txBody>
          <a:bodyPr anchorCtr="0" anchor="t" bIns="45700" lIns="0" spcFirstLastPara="1" rIns="0" wrap="square" tIns="45700">
            <a:normAutofit fontScale="62500" lnSpcReduction="20000"/>
          </a:bodyPr>
          <a:lstStyle/>
          <a:p>
            <a:pPr indent="0" lvl="0" marL="0" rtl="1" algn="l">
              <a:lnSpc>
                <a:spcPct val="90000"/>
              </a:lnSpc>
              <a:spcBef>
                <a:spcPts val="0"/>
              </a:spcBef>
              <a:spcAft>
                <a:spcPts val="0"/>
              </a:spcAft>
              <a:buSzPct val="100000"/>
              <a:buNone/>
            </a:pPr>
            <a:r>
              <a:rPr lang="en-US" sz="2800">
                <a:solidFill>
                  <a:schemeClr val="dk1"/>
                </a:solidFill>
              </a:rPr>
              <a:t>   * Introduction</a:t>
            </a:r>
            <a:endParaRPr/>
          </a:p>
          <a:p>
            <a:pPr indent="0" lvl="0" marL="0" rtl="1" algn="l">
              <a:lnSpc>
                <a:spcPct val="90000"/>
              </a:lnSpc>
              <a:spcBef>
                <a:spcPts val="1400"/>
              </a:spcBef>
              <a:spcAft>
                <a:spcPts val="0"/>
              </a:spcAft>
              <a:buSzPct val="100000"/>
              <a:buNone/>
            </a:pPr>
            <a:r>
              <a:rPr lang="en-US" sz="2800">
                <a:solidFill>
                  <a:schemeClr val="dk1"/>
                </a:solidFill>
              </a:rPr>
              <a:t>       1. problem</a:t>
            </a:r>
            <a:endParaRPr/>
          </a:p>
          <a:p>
            <a:pPr indent="0" lvl="0" marL="0" rtl="1" algn="l">
              <a:lnSpc>
                <a:spcPct val="90000"/>
              </a:lnSpc>
              <a:spcBef>
                <a:spcPts val="1400"/>
              </a:spcBef>
              <a:spcAft>
                <a:spcPts val="0"/>
              </a:spcAft>
              <a:buSzPct val="100000"/>
              <a:buNone/>
            </a:pPr>
            <a:r>
              <a:rPr lang="en-US" sz="2800">
                <a:solidFill>
                  <a:schemeClr val="dk1"/>
                </a:solidFill>
              </a:rPr>
              <a:t>       2. Project Description</a:t>
            </a:r>
            <a:endParaRPr/>
          </a:p>
          <a:p>
            <a:pPr indent="0" lvl="0" marL="0" rtl="1" algn="l">
              <a:lnSpc>
                <a:spcPct val="90000"/>
              </a:lnSpc>
              <a:spcBef>
                <a:spcPts val="1400"/>
              </a:spcBef>
              <a:spcAft>
                <a:spcPts val="0"/>
              </a:spcAft>
              <a:buSzPct val="100000"/>
              <a:buNone/>
            </a:pPr>
            <a:r>
              <a:rPr lang="en-US" sz="2800">
                <a:solidFill>
                  <a:schemeClr val="dk1"/>
                </a:solidFill>
              </a:rPr>
              <a:t>       3. Objectives and Importance</a:t>
            </a:r>
            <a:endParaRPr/>
          </a:p>
          <a:p>
            <a:pPr indent="0" lvl="0" marL="0" rtl="1" algn="l">
              <a:lnSpc>
                <a:spcPct val="90000"/>
              </a:lnSpc>
              <a:spcBef>
                <a:spcPts val="1400"/>
              </a:spcBef>
              <a:spcAft>
                <a:spcPts val="0"/>
              </a:spcAft>
              <a:buSzPct val="100000"/>
              <a:buNone/>
            </a:pPr>
            <a:r>
              <a:rPr lang="en-US" sz="2800">
                <a:solidFill>
                  <a:schemeClr val="dk1"/>
                </a:solidFill>
              </a:rPr>
              <a:t>   * Literature Review</a:t>
            </a:r>
            <a:endParaRPr/>
          </a:p>
          <a:p>
            <a:pPr indent="0" lvl="0" marL="0" rtl="1" algn="l">
              <a:lnSpc>
                <a:spcPct val="90000"/>
              </a:lnSpc>
              <a:spcBef>
                <a:spcPts val="1400"/>
              </a:spcBef>
              <a:spcAft>
                <a:spcPts val="0"/>
              </a:spcAft>
              <a:buSzPct val="100000"/>
              <a:buNone/>
            </a:pPr>
            <a:r>
              <a:rPr lang="en-US" sz="2800">
                <a:solidFill>
                  <a:schemeClr val="dk1"/>
                </a:solidFill>
              </a:rPr>
              <a:t>   * Used Tools and Hardware components.</a:t>
            </a:r>
            <a:endParaRPr/>
          </a:p>
          <a:p>
            <a:pPr indent="0" lvl="0" marL="0" rtl="1" algn="l">
              <a:lnSpc>
                <a:spcPct val="90000"/>
              </a:lnSpc>
              <a:spcBef>
                <a:spcPts val="1400"/>
              </a:spcBef>
              <a:spcAft>
                <a:spcPts val="0"/>
              </a:spcAft>
              <a:buSzPct val="100000"/>
              <a:buNone/>
            </a:pPr>
            <a:r>
              <a:rPr lang="en-US" sz="2800">
                <a:solidFill>
                  <a:schemeClr val="dk1"/>
                </a:solidFill>
              </a:rPr>
              <a:t>   * Project Sections</a:t>
            </a:r>
            <a:endParaRPr/>
          </a:p>
          <a:p>
            <a:pPr indent="0" lvl="0" marL="0" rtl="1" algn="l">
              <a:lnSpc>
                <a:spcPct val="90000"/>
              </a:lnSpc>
              <a:spcBef>
                <a:spcPts val="1400"/>
              </a:spcBef>
              <a:spcAft>
                <a:spcPts val="0"/>
              </a:spcAft>
              <a:buSzPct val="100000"/>
              <a:buNone/>
            </a:pPr>
            <a:r>
              <a:rPr lang="en-US" sz="2800">
                <a:solidFill>
                  <a:schemeClr val="dk1"/>
                </a:solidFill>
              </a:rPr>
              <a:t>       1. Mechanical part</a:t>
            </a:r>
            <a:endParaRPr/>
          </a:p>
          <a:p>
            <a:pPr indent="0" lvl="0" marL="0" rtl="1" algn="l">
              <a:lnSpc>
                <a:spcPct val="90000"/>
              </a:lnSpc>
              <a:spcBef>
                <a:spcPts val="1400"/>
              </a:spcBef>
              <a:spcAft>
                <a:spcPts val="0"/>
              </a:spcAft>
              <a:buSzPct val="100000"/>
              <a:buNone/>
            </a:pPr>
            <a:r>
              <a:rPr lang="en-US" sz="2800">
                <a:solidFill>
                  <a:schemeClr val="dk1"/>
                </a:solidFill>
              </a:rPr>
              <a:t>       2. Software part</a:t>
            </a:r>
            <a:endParaRPr/>
          </a:p>
          <a:p>
            <a:pPr indent="0" lvl="0" marL="0" rtl="1" algn="l">
              <a:lnSpc>
                <a:spcPct val="90000"/>
              </a:lnSpc>
              <a:spcBef>
                <a:spcPts val="1400"/>
              </a:spcBef>
              <a:spcAft>
                <a:spcPts val="0"/>
              </a:spcAft>
              <a:buSzPct val="100000"/>
              <a:buNone/>
            </a:pPr>
            <a:r>
              <a:rPr lang="en-US" sz="2800">
                <a:solidFill>
                  <a:schemeClr val="dk1"/>
                </a:solidFill>
              </a:rPr>
              <a:t>   * Results and Discussion</a:t>
            </a:r>
            <a:endParaRPr/>
          </a:p>
          <a:p>
            <a:pPr indent="0" lvl="0" marL="0" rtl="1" algn="l">
              <a:lnSpc>
                <a:spcPct val="90000"/>
              </a:lnSpc>
              <a:spcBef>
                <a:spcPts val="1400"/>
              </a:spcBef>
              <a:spcAft>
                <a:spcPts val="0"/>
              </a:spcAft>
              <a:buSzPct val="100000"/>
              <a:buNone/>
            </a:pPr>
            <a:r>
              <a:rPr lang="en-US" sz="2800">
                <a:solidFill>
                  <a:schemeClr val="dk1"/>
                </a:solidFill>
              </a:rPr>
              <a:t>   * Constraints</a:t>
            </a:r>
            <a:endParaRPr/>
          </a:p>
          <a:p>
            <a:pPr indent="0" lvl="0" marL="0" rtl="1" algn="l">
              <a:lnSpc>
                <a:spcPct val="90000"/>
              </a:lnSpc>
              <a:spcBef>
                <a:spcPts val="1400"/>
              </a:spcBef>
              <a:spcAft>
                <a:spcPts val="0"/>
              </a:spcAft>
              <a:buSzPct val="100000"/>
              <a:buNone/>
            </a:pPr>
            <a:r>
              <a:rPr lang="en-US" sz="2800">
                <a:solidFill>
                  <a:schemeClr val="dk1"/>
                </a:solidFill>
              </a:rPr>
              <a:t>   * Conclusion and Future work.</a:t>
            </a:r>
            <a:endParaRPr sz="28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400"/>
              <a:buFont typeface="Calibri"/>
              <a:buNone/>
            </a:pPr>
            <a:r>
              <a:rPr lang="en-US" sz="4400"/>
              <a:t>1. Problem </a:t>
            </a:r>
            <a:endParaRPr sz="4400"/>
          </a:p>
        </p:txBody>
      </p:sp>
      <p:sp>
        <p:nvSpPr>
          <p:cNvPr id="115" name="Google Shape;115;p15"/>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27000" lvl="0" marL="91440" rtl="1" algn="l">
              <a:lnSpc>
                <a:spcPct val="90000"/>
              </a:lnSpc>
              <a:spcBef>
                <a:spcPts val="0"/>
              </a:spcBef>
              <a:spcAft>
                <a:spcPts val="0"/>
              </a:spcAft>
              <a:buSzPts val="2000"/>
              <a:buChar char=" "/>
            </a:pPr>
            <a:r>
              <a:rPr lang="en-US"/>
              <a:t> With the continuous development of computer technology, network technology, we will need inventions that will save our time and effort; our car will follow a colored street of the basic colors (Red, Green and Blue). </a:t>
            </a:r>
            <a:endParaRPr/>
          </a:p>
          <a:p>
            <a:pPr indent="-127000" lvl="0" marL="91440" rtl="1" algn="l">
              <a:lnSpc>
                <a:spcPct val="90000"/>
              </a:lnSpc>
              <a:spcBef>
                <a:spcPts val="1400"/>
              </a:spcBef>
              <a:spcAft>
                <a:spcPts val="0"/>
              </a:spcAft>
              <a:buSzPts val="2000"/>
              <a:buChar char=" "/>
            </a:pPr>
            <a:r>
              <a:rPr lang="en-US"/>
              <a:t>The car also avoid the obstacles that will be on its way using the ultrasonic sensor that will detect if there is an object on the street.  </a:t>
            </a:r>
            <a:endParaRPr/>
          </a:p>
          <a:p>
            <a:pPr indent="0" lvl="0" marL="91440" rtl="1" algn="l">
              <a:lnSpc>
                <a:spcPct val="90000"/>
              </a:lnSpc>
              <a:spcBef>
                <a:spcPts val="1400"/>
              </a:spcBef>
              <a:spcAft>
                <a:spcPts val="0"/>
              </a:spcAft>
              <a:buSzPts val="2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400"/>
              <a:buFont typeface="Calibri"/>
              <a:buNone/>
            </a:pPr>
            <a:r>
              <a:rPr lang="en-US" sz="4400"/>
              <a:t>2. Project Description</a:t>
            </a:r>
            <a:endParaRPr sz="4400"/>
          </a:p>
        </p:txBody>
      </p:sp>
      <p:sp>
        <p:nvSpPr>
          <p:cNvPr id="121" name="Google Shape;121;p16"/>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 The robot  car avoids obstacles while simultaneously moving on the colored streets (using the color </a:t>
            </a:r>
            <a:endParaRPr sz="1800"/>
          </a:p>
          <a:p>
            <a:pPr indent="-114300" lvl="0" marL="91440" rtl="1" algn="l">
              <a:lnSpc>
                <a:spcPct val="90000"/>
              </a:lnSpc>
              <a:spcBef>
                <a:spcPts val="1400"/>
              </a:spcBef>
              <a:spcAft>
                <a:spcPts val="0"/>
              </a:spcAft>
              <a:buSzPts val="1800"/>
              <a:buChar char=" "/>
            </a:pPr>
            <a:r>
              <a:rPr lang="en-US" sz="1800"/>
              <a:t>sensors). After finding the object, it will go back and turn it’s way in the opposite direction. Finally, the car</a:t>
            </a:r>
            <a:endParaRPr/>
          </a:p>
          <a:p>
            <a:pPr indent="-114300" lvl="0" marL="91440" rtl="1" algn="l">
              <a:lnSpc>
                <a:spcPct val="90000"/>
              </a:lnSpc>
              <a:spcBef>
                <a:spcPts val="1400"/>
              </a:spcBef>
              <a:spcAft>
                <a:spcPts val="0"/>
              </a:spcAft>
              <a:buSzPts val="1800"/>
              <a:buChar char=" "/>
            </a:pPr>
            <a:r>
              <a:rPr lang="en-US" sz="1800"/>
              <a:t> will wait another command from the mobile application to move on another colored street.</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7"/>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400"/>
              <a:buFont typeface="Calibri"/>
              <a:buNone/>
            </a:pPr>
            <a:r>
              <a:rPr lang="en-US" sz="4400"/>
              <a:t>3. Objectives and Importance</a:t>
            </a:r>
            <a:endParaRPr sz="4400"/>
          </a:p>
        </p:txBody>
      </p:sp>
      <p:sp>
        <p:nvSpPr>
          <p:cNvPr id="127" name="Google Shape;127;p17"/>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 With modern industrial production develops toward the high speed and automatic direction, color recognition has been widely used in various industrial detection and automatic control field.</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8"/>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Literature Review</a:t>
            </a:r>
            <a:endParaRPr/>
          </a:p>
        </p:txBody>
      </p:sp>
      <p:sp>
        <p:nvSpPr>
          <p:cNvPr id="133" name="Google Shape;133;p18"/>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 The other projects were line following cars on black streets using IR sensors, but our robot car moves on the colored streets when it receives a command form a mobile application through the Bluetooth.</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9"/>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400"/>
              <a:buFont typeface="Calibri"/>
              <a:buNone/>
            </a:pPr>
            <a:r>
              <a:rPr lang="en-US" sz="4400"/>
              <a:t>Hardware components</a:t>
            </a:r>
            <a:endParaRPr sz="4400"/>
          </a:p>
        </p:txBody>
      </p:sp>
      <p:sp>
        <p:nvSpPr>
          <p:cNvPr id="139" name="Google Shape;139;p19"/>
          <p:cNvSpPr txBox="1"/>
          <p:nvPr>
            <p:ph idx="1" type="body"/>
          </p:nvPr>
        </p:nvSpPr>
        <p:spPr>
          <a:xfrm>
            <a:off x="1097280" y="4809994"/>
            <a:ext cx="10058400" cy="1059099"/>
          </a:xfrm>
          <a:prstGeom prst="rect">
            <a:avLst/>
          </a:prstGeom>
          <a:noFill/>
          <a:ln>
            <a:noFill/>
          </a:ln>
        </p:spPr>
        <p:txBody>
          <a:bodyPr anchorCtr="0" anchor="t" bIns="45700" lIns="0" spcFirstLastPara="1" rIns="0" wrap="square" tIns="45700">
            <a:normAutofit/>
          </a:bodyPr>
          <a:lstStyle/>
          <a:p>
            <a:pPr indent="-127000" lvl="0" marL="91440" rtl="1" algn="l">
              <a:lnSpc>
                <a:spcPct val="90000"/>
              </a:lnSpc>
              <a:spcBef>
                <a:spcPts val="0"/>
              </a:spcBef>
              <a:spcAft>
                <a:spcPts val="0"/>
              </a:spcAft>
              <a:buSzPts val="2000"/>
              <a:buChar char=" "/>
            </a:pPr>
            <a:r>
              <a:rPr b="1" lang="en-US"/>
              <a:t> TT Gear Motor                                                    Bluetooth HC-05                          Ultrasonic sensor</a:t>
            </a:r>
            <a:endParaRPr/>
          </a:p>
        </p:txBody>
      </p:sp>
      <p:pic>
        <p:nvPicPr>
          <p:cNvPr id="140" name="Google Shape;140;p19"/>
          <p:cNvPicPr preferRelativeResize="0"/>
          <p:nvPr/>
        </p:nvPicPr>
        <p:blipFill rotWithShape="1">
          <a:blip r:embed="rId3">
            <a:alphaModFix/>
          </a:blip>
          <a:srcRect b="0" l="0" r="0" t="0"/>
          <a:stretch/>
        </p:blipFill>
        <p:spPr>
          <a:xfrm>
            <a:off x="897006" y="1917838"/>
            <a:ext cx="2919620" cy="2561397"/>
          </a:xfrm>
          <a:prstGeom prst="rect">
            <a:avLst/>
          </a:prstGeom>
          <a:noFill/>
          <a:ln>
            <a:noFill/>
          </a:ln>
        </p:spPr>
      </p:pic>
      <p:pic>
        <p:nvPicPr>
          <p:cNvPr id="141" name="Google Shape;141;p19"/>
          <p:cNvPicPr preferRelativeResize="0"/>
          <p:nvPr/>
        </p:nvPicPr>
        <p:blipFill rotWithShape="1">
          <a:blip r:embed="rId4">
            <a:alphaModFix/>
          </a:blip>
          <a:srcRect b="0" l="0" r="0" t="0"/>
          <a:stretch/>
        </p:blipFill>
        <p:spPr>
          <a:xfrm>
            <a:off x="4810539" y="1914525"/>
            <a:ext cx="2801206" cy="2561397"/>
          </a:xfrm>
          <a:prstGeom prst="rect">
            <a:avLst/>
          </a:prstGeom>
          <a:noFill/>
          <a:ln>
            <a:noFill/>
          </a:ln>
        </p:spPr>
      </p:pic>
      <p:pic>
        <p:nvPicPr>
          <p:cNvPr id="142" name="Google Shape;142;p19"/>
          <p:cNvPicPr preferRelativeResize="0"/>
          <p:nvPr/>
        </p:nvPicPr>
        <p:blipFill rotWithShape="1">
          <a:blip r:embed="rId5">
            <a:alphaModFix/>
          </a:blip>
          <a:srcRect b="8531" l="0" r="0" t="21843"/>
          <a:stretch/>
        </p:blipFill>
        <p:spPr>
          <a:xfrm>
            <a:off x="8254348" y="2505205"/>
            <a:ext cx="2790825" cy="197071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0"/>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Hardware components (cont.d)</a:t>
            </a:r>
            <a:endParaRPr/>
          </a:p>
        </p:txBody>
      </p:sp>
      <p:sp>
        <p:nvSpPr>
          <p:cNvPr id="148" name="Google Shape;148;p20"/>
          <p:cNvSpPr txBox="1"/>
          <p:nvPr>
            <p:ph idx="1" type="body"/>
          </p:nvPr>
        </p:nvSpPr>
        <p:spPr>
          <a:xfrm>
            <a:off x="551145" y="4960306"/>
            <a:ext cx="10960010" cy="908787"/>
          </a:xfrm>
          <a:prstGeom prst="rect">
            <a:avLst/>
          </a:prstGeom>
          <a:noFill/>
          <a:ln>
            <a:noFill/>
          </a:ln>
        </p:spPr>
        <p:txBody>
          <a:bodyPr anchorCtr="0" anchor="t" bIns="45700" lIns="0" spcFirstLastPara="1" rIns="0" wrap="square" tIns="45700">
            <a:normAutofit/>
          </a:bodyPr>
          <a:lstStyle/>
          <a:p>
            <a:pPr indent="-127000" lvl="0" marL="91440" rtl="1" algn="l">
              <a:lnSpc>
                <a:spcPct val="90000"/>
              </a:lnSpc>
              <a:spcBef>
                <a:spcPts val="0"/>
              </a:spcBef>
              <a:spcAft>
                <a:spcPts val="0"/>
              </a:spcAft>
              <a:buSzPts val="2000"/>
              <a:buChar char=" "/>
            </a:pPr>
            <a:r>
              <a:rPr lang="en-US"/>
              <a:t>Arduino MEGA2560                  Motor Driver Shield              Color Sensor TCS230        Servo Motor (sg90)</a:t>
            </a:r>
            <a:endParaRPr/>
          </a:p>
        </p:txBody>
      </p:sp>
      <p:pic>
        <p:nvPicPr>
          <p:cNvPr descr="Arduino Mega 2560 Rev3 | GeeksValley" id="149" name="Google Shape;149;p20"/>
          <p:cNvPicPr preferRelativeResize="0"/>
          <p:nvPr/>
        </p:nvPicPr>
        <p:blipFill rotWithShape="1">
          <a:blip r:embed="rId3">
            <a:alphaModFix/>
          </a:blip>
          <a:srcRect b="0" l="0" r="0" t="0"/>
          <a:stretch/>
        </p:blipFill>
        <p:spPr>
          <a:xfrm>
            <a:off x="397564" y="2108900"/>
            <a:ext cx="2279375" cy="2378959"/>
          </a:xfrm>
          <a:prstGeom prst="rect">
            <a:avLst/>
          </a:prstGeom>
          <a:noFill/>
          <a:ln>
            <a:noFill/>
          </a:ln>
        </p:spPr>
      </p:pic>
      <p:pic>
        <p:nvPicPr>
          <p:cNvPr id="150" name="Google Shape;150;p20">
            <a:hlinkClick r:id="rId4"/>
          </p:cNvPr>
          <p:cNvPicPr preferRelativeResize="0"/>
          <p:nvPr/>
        </p:nvPicPr>
        <p:blipFill rotWithShape="1">
          <a:blip r:embed="rId5">
            <a:alphaModFix/>
          </a:blip>
          <a:srcRect b="0" l="0" r="0" t="0"/>
          <a:stretch/>
        </p:blipFill>
        <p:spPr>
          <a:xfrm>
            <a:off x="3467564" y="2108899"/>
            <a:ext cx="2456158" cy="2378959"/>
          </a:xfrm>
          <a:prstGeom prst="rect">
            <a:avLst/>
          </a:prstGeom>
          <a:noFill/>
          <a:ln>
            <a:noFill/>
          </a:ln>
        </p:spPr>
      </p:pic>
      <p:pic>
        <p:nvPicPr>
          <p:cNvPr id="151" name="Google Shape;151;p20"/>
          <p:cNvPicPr preferRelativeResize="0"/>
          <p:nvPr/>
        </p:nvPicPr>
        <p:blipFill rotWithShape="1">
          <a:blip r:embed="rId6">
            <a:alphaModFix/>
          </a:blip>
          <a:srcRect b="0" l="0" r="0" t="0"/>
          <a:stretch/>
        </p:blipFill>
        <p:spPr>
          <a:xfrm>
            <a:off x="6188868" y="2108899"/>
            <a:ext cx="2496185" cy="2378959"/>
          </a:xfrm>
          <a:prstGeom prst="rect">
            <a:avLst/>
          </a:prstGeom>
          <a:noFill/>
          <a:ln>
            <a:noFill/>
          </a:ln>
        </p:spPr>
      </p:pic>
      <p:pic>
        <p:nvPicPr>
          <p:cNvPr id="152" name="Google Shape;152;p20"/>
          <p:cNvPicPr preferRelativeResize="0"/>
          <p:nvPr/>
        </p:nvPicPr>
        <p:blipFill rotWithShape="1">
          <a:blip r:embed="rId7">
            <a:alphaModFix/>
          </a:blip>
          <a:srcRect b="0" l="0" r="0" t="0"/>
          <a:stretch/>
        </p:blipFill>
        <p:spPr>
          <a:xfrm>
            <a:off x="8950200" y="2108901"/>
            <a:ext cx="2560955" cy="23789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1" algn="l">
              <a:lnSpc>
                <a:spcPct val="85000"/>
              </a:lnSpc>
              <a:spcBef>
                <a:spcPts val="0"/>
              </a:spcBef>
              <a:spcAft>
                <a:spcPts val="0"/>
              </a:spcAft>
              <a:buClr>
                <a:srgbClr val="3F3F3F"/>
              </a:buClr>
              <a:buSzPts val="4800"/>
              <a:buFont typeface="Calibri"/>
              <a:buNone/>
            </a:pPr>
            <a:r>
              <a:rPr lang="en-US"/>
              <a:t>Project Sections :</a:t>
            </a:r>
            <a:br>
              <a:rPr lang="en-US"/>
            </a:br>
            <a:r>
              <a:rPr lang="en-US"/>
              <a:t>1. Mechanical part</a:t>
            </a:r>
            <a:endParaRPr/>
          </a:p>
        </p:txBody>
      </p:sp>
      <p:sp>
        <p:nvSpPr>
          <p:cNvPr id="158" name="Google Shape;158;p21"/>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1" algn="l">
              <a:lnSpc>
                <a:spcPct val="90000"/>
              </a:lnSpc>
              <a:spcBef>
                <a:spcPts val="0"/>
              </a:spcBef>
              <a:spcAft>
                <a:spcPts val="0"/>
              </a:spcAft>
              <a:buSzPts val="1800"/>
              <a:buChar char=" "/>
            </a:pPr>
            <a:r>
              <a:rPr lang="en-US" sz="1800"/>
              <a:t> In this part, we connected the motor drivers with the wheels in the car, and connected them with the four channels (M1, M2, M3 and M4) in the Motor Driver Shield, then we connected the Arduino MEGA with the Motor Driver Shield, after that we connected the Servo Motor with the car, and connected it with a header with 3 pins (ser1) in the Motor Shield.</a:t>
            </a:r>
            <a:endParaRPr/>
          </a:p>
          <a:p>
            <a:pPr indent="-114300" lvl="0" marL="91440" rtl="1" algn="l">
              <a:lnSpc>
                <a:spcPct val="90000"/>
              </a:lnSpc>
              <a:spcBef>
                <a:spcPts val="1400"/>
              </a:spcBef>
              <a:spcAft>
                <a:spcPts val="0"/>
              </a:spcAft>
              <a:buSzPts val="1800"/>
              <a:buChar char=" "/>
            </a:pPr>
            <a:r>
              <a:rPr lang="en-US" sz="1800"/>
              <a:t>Then we put the Ultrasonic sensor above the Servomotor using a small piece of wood to carry the Ultrasonic sensor, and then we connected the four pins of the Ultrasonic sensor with Motor Driver Shield .</a:t>
            </a:r>
            <a:endParaRPr/>
          </a:p>
          <a:p>
            <a:pPr indent="-114300" lvl="0" marL="91440" rtl="1" algn="l">
              <a:lnSpc>
                <a:spcPct val="90000"/>
              </a:lnSpc>
              <a:spcBef>
                <a:spcPts val="1400"/>
              </a:spcBef>
              <a:spcAft>
                <a:spcPts val="0"/>
              </a:spcAft>
              <a:buSzPts val="1800"/>
              <a:buChar char=" "/>
            </a:pPr>
            <a:r>
              <a:rPr lang="en-US" sz="1800"/>
              <a:t> After that , we connected the color sensors with the Arduino MEGA.</a:t>
            </a:r>
            <a:endParaRPr/>
          </a:p>
          <a:p>
            <a:pPr indent="-114300" lvl="0" marL="91440" rtl="1" algn="l">
              <a:lnSpc>
                <a:spcPct val="90000"/>
              </a:lnSpc>
              <a:spcBef>
                <a:spcPts val="1400"/>
              </a:spcBef>
              <a:spcAft>
                <a:spcPts val="0"/>
              </a:spcAft>
              <a:buSzPts val="1800"/>
              <a:buChar char=" "/>
            </a:pPr>
            <a:r>
              <a:rPr lang="en-US" sz="1800"/>
              <a:t>Finally, we connected the pins of the  </a:t>
            </a:r>
            <a:r>
              <a:rPr b="1" lang="en-US" sz="1800"/>
              <a:t>Bluetooth HC-05 </a:t>
            </a:r>
            <a:r>
              <a:rPr lang="en-US" sz="1800"/>
              <a:t>with the Arduino MEGA. </a:t>
            </a:r>
            <a:endParaRPr sz="18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أثر رجعي">
  <a:themeElements>
    <a:clrScheme name="أثر رجعي">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