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charts/chart1.xml" ContentType="application/vnd.openxmlformats-officedocument.drawingml.chart+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2.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charts/chart2.xml" ContentType="application/vnd.openxmlformats-officedocument.drawingml.chart+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charts/chart3.xml" ContentType="application/vnd.openxmlformats-officedocument.drawingml.chart+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charts/chart4.xml" ContentType="application/vnd.openxmlformats-officedocument.drawingml.chart+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charts/chart5.xml" ContentType="application/vnd.openxmlformats-officedocument.drawingml.chart+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charts/chart6.xml" ContentType="application/vnd.openxmlformats-officedocument.drawingml.chart+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74"/>
  </p:notesMasterIdLst>
  <p:handoutMasterIdLst>
    <p:handoutMasterId r:id="rId75"/>
  </p:handoutMasterIdLst>
  <p:sldIdLst>
    <p:sldId id="304" r:id="rId2"/>
    <p:sldId id="257" r:id="rId3"/>
    <p:sldId id="258" r:id="rId4"/>
    <p:sldId id="311" r:id="rId5"/>
    <p:sldId id="312" r:id="rId6"/>
    <p:sldId id="260" r:id="rId7"/>
    <p:sldId id="261" r:id="rId8"/>
    <p:sldId id="264" r:id="rId9"/>
    <p:sldId id="262" r:id="rId10"/>
    <p:sldId id="265" r:id="rId11"/>
    <p:sldId id="266" r:id="rId12"/>
    <p:sldId id="267" r:id="rId13"/>
    <p:sldId id="268" r:id="rId14"/>
    <p:sldId id="269" r:id="rId15"/>
    <p:sldId id="305" r:id="rId16"/>
    <p:sldId id="306" r:id="rId17"/>
    <p:sldId id="307" r:id="rId18"/>
    <p:sldId id="308" r:id="rId19"/>
    <p:sldId id="309" r:id="rId20"/>
    <p:sldId id="281" r:id="rId21"/>
    <p:sldId id="270" r:id="rId22"/>
    <p:sldId id="271" r:id="rId23"/>
    <p:sldId id="275" r:id="rId24"/>
    <p:sldId id="330" r:id="rId25"/>
    <p:sldId id="327" r:id="rId26"/>
    <p:sldId id="336" r:id="rId27"/>
    <p:sldId id="344" r:id="rId28"/>
    <p:sldId id="329" r:id="rId29"/>
    <p:sldId id="332" r:id="rId30"/>
    <p:sldId id="333" r:id="rId31"/>
    <p:sldId id="337" r:id="rId32"/>
    <p:sldId id="338" r:id="rId33"/>
    <p:sldId id="339" r:id="rId34"/>
    <p:sldId id="347" r:id="rId35"/>
    <p:sldId id="340" r:id="rId36"/>
    <p:sldId id="342" r:id="rId37"/>
    <p:sldId id="343" r:id="rId38"/>
    <p:sldId id="345" r:id="rId39"/>
    <p:sldId id="310" r:id="rId40"/>
    <p:sldId id="348" r:id="rId41"/>
    <p:sldId id="313" r:id="rId42"/>
    <p:sldId id="314" r:id="rId43"/>
    <p:sldId id="316" r:id="rId44"/>
    <p:sldId id="317" r:id="rId45"/>
    <p:sldId id="346" r:id="rId46"/>
    <p:sldId id="315" r:id="rId47"/>
    <p:sldId id="318" r:id="rId48"/>
    <p:sldId id="319" r:id="rId49"/>
    <p:sldId id="320" r:id="rId50"/>
    <p:sldId id="321" r:id="rId51"/>
    <p:sldId id="322" r:id="rId52"/>
    <p:sldId id="323" r:id="rId53"/>
    <p:sldId id="324" r:id="rId54"/>
    <p:sldId id="325" r:id="rId55"/>
    <p:sldId id="349" r:id="rId56"/>
    <p:sldId id="350" r:id="rId57"/>
    <p:sldId id="352" r:id="rId58"/>
    <p:sldId id="353" r:id="rId59"/>
    <p:sldId id="354" r:id="rId60"/>
    <p:sldId id="355" r:id="rId61"/>
    <p:sldId id="357" r:id="rId62"/>
    <p:sldId id="358" r:id="rId63"/>
    <p:sldId id="359" r:id="rId64"/>
    <p:sldId id="360" r:id="rId65"/>
    <p:sldId id="361" r:id="rId66"/>
    <p:sldId id="362" r:id="rId67"/>
    <p:sldId id="363" r:id="rId68"/>
    <p:sldId id="356" r:id="rId69"/>
    <p:sldId id="364" r:id="rId70"/>
    <p:sldId id="365" r:id="rId71"/>
    <p:sldId id="366" r:id="rId72"/>
    <p:sldId id="295" r:id="rId7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1F43890-A9C4-4EE2-9F1B-DB006A7E82DE}">
          <p14:sldIdLst>
            <p14:sldId id="304"/>
            <p14:sldId id="257"/>
            <p14:sldId id="258"/>
            <p14:sldId id="311"/>
            <p14:sldId id="312"/>
            <p14:sldId id="260"/>
            <p14:sldId id="261"/>
            <p14:sldId id="264"/>
            <p14:sldId id="262"/>
            <p14:sldId id="265"/>
            <p14:sldId id="266"/>
            <p14:sldId id="267"/>
            <p14:sldId id="268"/>
            <p14:sldId id="269"/>
            <p14:sldId id="305"/>
            <p14:sldId id="306"/>
            <p14:sldId id="307"/>
            <p14:sldId id="308"/>
            <p14:sldId id="309"/>
            <p14:sldId id="281"/>
            <p14:sldId id="270"/>
            <p14:sldId id="271"/>
            <p14:sldId id="275"/>
            <p14:sldId id="330"/>
            <p14:sldId id="327"/>
            <p14:sldId id="336"/>
            <p14:sldId id="344"/>
            <p14:sldId id="329"/>
            <p14:sldId id="332"/>
            <p14:sldId id="333"/>
            <p14:sldId id="337"/>
            <p14:sldId id="338"/>
            <p14:sldId id="339"/>
            <p14:sldId id="347"/>
            <p14:sldId id="340"/>
            <p14:sldId id="342"/>
            <p14:sldId id="343"/>
            <p14:sldId id="345"/>
            <p14:sldId id="310"/>
            <p14:sldId id="348"/>
            <p14:sldId id="313"/>
            <p14:sldId id="314"/>
            <p14:sldId id="316"/>
            <p14:sldId id="317"/>
            <p14:sldId id="346"/>
            <p14:sldId id="315"/>
            <p14:sldId id="318"/>
            <p14:sldId id="319"/>
            <p14:sldId id="320"/>
            <p14:sldId id="321"/>
            <p14:sldId id="322"/>
            <p14:sldId id="323"/>
            <p14:sldId id="324"/>
            <p14:sldId id="325"/>
            <p14:sldId id="349"/>
            <p14:sldId id="350"/>
            <p14:sldId id="352"/>
            <p14:sldId id="353"/>
            <p14:sldId id="354"/>
            <p14:sldId id="355"/>
            <p14:sldId id="357"/>
            <p14:sldId id="358"/>
            <p14:sldId id="359"/>
            <p14:sldId id="360"/>
            <p14:sldId id="361"/>
            <p14:sldId id="362"/>
            <p14:sldId id="363"/>
            <p14:sldId id="356"/>
            <p14:sldId id="364"/>
            <p14:sldId id="365"/>
            <p14:sldId id="366"/>
            <p14:sldId id="295"/>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guide id="3" orient="horz" pos="2260" userDrawn="1">
          <p15:clr>
            <a:srgbClr val="A4A3A4"/>
          </p15:clr>
        </p15:guide>
        <p15:guide id="4" pos="39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C1" initials="P" lastIdx="0" clrIdx="0">
    <p:extLst>
      <p:ext uri="{19B8F6BF-5375-455C-9EA6-DF929625EA0E}">
        <p15:presenceInfo xmlns:p15="http://schemas.microsoft.com/office/powerpoint/2012/main" userId="PC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364" autoAdjust="0"/>
  </p:normalViewPr>
  <p:slideViewPr>
    <p:cSldViewPr snapToGrid="0">
      <p:cViewPr varScale="1">
        <p:scale>
          <a:sx n="80" d="100"/>
          <a:sy n="80" d="100"/>
        </p:scale>
        <p:origin x="378" y="90"/>
      </p:cViewPr>
      <p:guideLst>
        <p:guide orient="horz" pos="2160"/>
        <p:guide pos="3840"/>
        <p:guide orient="horz" pos="2260"/>
        <p:guide pos="39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1" Type="http://schemas.openxmlformats.org/officeDocument/2006/relationships/oleObject" Target="file:///C:\Users\TTC\Desktop\&#1605;&#1580;&#1604;&#1583;%20&#1580;&#1583;&#1610;&#1583;\Load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TTC\Desktop\&#1580;&#1575;&#1605;&#1593;&#1607;\Final%20Design%20For%20The%20Network\velocity\velocity.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TTC\Desktop\&#1580;&#1575;&#1605;&#1593;&#1607;\Final%20Design%20For%20The%20Network\&#1575;&#1604;&#1590;&#1594;&#1591;\head.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G:\Cover,Slope,Velocity.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G:\Cover,Slope,Velocity.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G:\Cover,Slope,Velocit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28575">
              <a:noFill/>
            </a:ln>
          </c:spPr>
          <c:xVal>
            <c:numRef>
              <c:f>ورقة1!$BA$2:$BA$105</c:f>
              <c:numCache>
                <c:formatCode>General</c:formatCode>
                <c:ptCount val="104"/>
                <c:pt idx="0">
                  <c:v>244</c:v>
                </c:pt>
                <c:pt idx="1">
                  <c:v>224</c:v>
                </c:pt>
                <c:pt idx="2">
                  <c:v>274</c:v>
                </c:pt>
                <c:pt idx="3">
                  <c:v>216</c:v>
                </c:pt>
                <c:pt idx="4">
                  <c:v>226</c:v>
                </c:pt>
                <c:pt idx="5">
                  <c:v>196</c:v>
                </c:pt>
                <c:pt idx="6">
                  <c:v>206</c:v>
                </c:pt>
                <c:pt idx="7">
                  <c:v>256</c:v>
                </c:pt>
                <c:pt idx="8">
                  <c:v>277</c:v>
                </c:pt>
                <c:pt idx="9">
                  <c:v>198</c:v>
                </c:pt>
                <c:pt idx="10">
                  <c:v>207</c:v>
                </c:pt>
                <c:pt idx="11">
                  <c:v>273</c:v>
                </c:pt>
                <c:pt idx="12">
                  <c:v>210</c:v>
                </c:pt>
                <c:pt idx="13">
                  <c:v>238</c:v>
                </c:pt>
                <c:pt idx="14">
                  <c:v>215</c:v>
                </c:pt>
                <c:pt idx="15">
                  <c:v>276</c:v>
                </c:pt>
                <c:pt idx="16">
                  <c:v>237</c:v>
                </c:pt>
                <c:pt idx="17">
                  <c:v>205</c:v>
                </c:pt>
                <c:pt idx="18">
                  <c:v>213</c:v>
                </c:pt>
                <c:pt idx="19">
                  <c:v>260</c:v>
                </c:pt>
                <c:pt idx="20">
                  <c:v>208</c:v>
                </c:pt>
                <c:pt idx="21">
                  <c:v>225</c:v>
                </c:pt>
                <c:pt idx="22">
                  <c:v>271</c:v>
                </c:pt>
                <c:pt idx="23">
                  <c:v>211</c:v>
                </c:pt>
                <c:pt idx="24">
                  <c:v>295</c:v>
                </c:pt>
                <c:pt idx="25">
                  <c:v>222</c:v>
                </c:pt>
                <c:pt idx="26">
                  <c:v>214</c:v>
                </c:pt>
                <c:pt idx="27">
                  <c:v>259</c:v>
                </c:pt>
                <c:pt idx="28">
                  <c:v>245</c:v>
                </c:pt>
                <c:pt idx="29">
                  <c:v>370</c:v>
                </c:pt>
                <c:pt idx="30">
                  <c:v>380</c:v>
                </c:pt>
                <c:pt idx="31">
                  <c:v>212</c:v>
                </c:pt>
                <c:pt idx="32">
                  <c:v>336</c:v>
                </c:pt>
                <c:pt idx="33">
                  <c:v>257</c:v>
                </c:pt>
                <c:pt idx="34">
                  <c:v>195</c:v>
                </c:pt>
                <c:pt idx="35">
                  <c:v>228</c:v>
                </c:pt>
                <c:pt idx="36">
                  <c:v>234</c:v>
                </c:pt>
                <c:pt idx="37">
                  <c:v>280</c:v>
                </c:pt>
                <c:pt idx="38">
                  <c:v>255</c:v>
                </c:pt>
                <c:pt idx="39">
                  <c:v>339</c:v>
                </c:pt>
                <c:pt idx="40">
                  <c:v>251</c:v>
                </c:pt>
                <c:pt idx="41">
                  <c:v>340</c:v>
                </c:pt>
                <c:pt idx="42">
                  <c:v>298</c:v>
                </c:pt>
                <c:pt idx="43">
                  <c:v>285</c:v>
                </c:pt>
                <c:pt idx="44">
                  <c:v>291</c:v>
                </c:pt>
                <c:pt idx="45">
                  <c:v>233</c:v>
                </c:pt>
                <c:pt idx="46">
                  <c:v>294</c:v>
                </c:pt>
                <c:pt idx="47">
                  <c:v>265</c:v>
                </c:pt>
                <c:pt idx="48">
                  <c:v>230</c:v>
                </c:pt>
                <c:pt idx="49">
                  <c:v>269</c:v>
                </c:pt>
                <c:pt idx="50">
                  <c:v>217</c:v>
                </c:pt>
                <c:pt idx="51">
                  <c:v>272</c:v>
                </c:pt>
                <c:pt idx="52">
                  <c:v>239</c:v>
                </c:pt>
                <c:pt idx="53">
                  <c:v>279</c:v>
                </c:pt>
                <c:pt idx="54">
                  <c:v>240</c:v>
                </c:pt>
                <c:pt idx="55">
                  <c:v>241</c:v>
                </c:pt>
                <c:pt idx="56">
                  <c:v>250</c:v>
                </c:pt>
                <c:pt idx="57">
                  <c:v>329</c:v>
                </c:pt>
                <c:pt idx="58">
                  <c:v>376</c:v>
                </c:pt>
                <c:pt idx="59">
                  <c:v>377</c:v>
                </c:pt>
                <c:pt idx="60">
                  <c:v>373</c:v>
                </c:pt>
                <c:pt idx="61">
                  <c:v>374</c:v>
                </c:pt>
                <c:pt idx="62">
                  <c:v>235</c:v>
                </c:pt>
                <c:pt idx="63">
                  <c:v>258</c:v>
                </c:pt>
                <c:pt idx="64">
                  <c:v>283</c:v>
                </c:pt>
                <c:pt idx="65">
                  <c:v>227</c:v>
                </c:pt>
                <c:pt idx="66">
                  <c:v>253</c:v>
                </c:pt>
                <c:pt idx="67">
                  <c:v>264</c:v>
                </c:pt>
                <c:pt idx="68">
                  <c:v>327</c:v>
                </c:pt>
                <c:pt idx="69">
                  <c:v>284</c:v>
                </c:pt>
                <c:pt idx="70">
                  <c:v>209</c:v>
                </c:pt>
                <c:pt idx="71">
                  <c:v>299</c:v>
                </c:pt>
                <c:pt idx="72">
                  <c:v>254</c:v>
                </c:pt>
                <c:pt idx="73">
                  <c:v>197</c:v>
                </c:pt>
                <c:pt idx="74">
                  <c:v>232</c:v>
                </c:pt>
                <c:pt idx="75">
                  <c:v>221</c:v>
                </c:pt>
                <c:pt idx="76">
                  <c:v>266</c:v>
                </c:pt>
                <c:pt idx="77">
                  <c:v>270</c:v>
                </c:pt>
                <c:pt idx="78">
                  <c:v>220</c:v>
                </c:pt>
                <c:pt idx="79">
                  <c:v>263</c:v>
                </c:pt>
                <c:pt idx="80">
                  <c:v>275</c:v>
                </c:pt>
                <c:pt idx="81">
                  <c:v>297</c:v>
                </c:pt>
                <c:pt idx="82">
                  <c:v>246</c:v>
                </c:pt>
                <c:pt idx="83">
                  <c:v>300</c:v>
                </c:pt>
                <c:pt idx="84">
                  <c:v>249</c:v>
                </c:pt>
                <c:pt idx="85">
                  <c:v>337</c:v>
                </c:pt>
                <c:pt idx="86">
                  <c:v>261</c:v>
                </c:pt>
                <c:pt idx="87">
                  <c:v>281</c:v>
                </c:pt>
                <c:pt idx="88">
                  <c:v>252</c:v>
                </c:pt>
                <c:pt idx="89">
                  <c:v>296</c:v>
                </c:pt>
                <c:pt idx="90">
                  <c:v>286</c:v>
                </c:pt>
                <c:pt idx="91">
                  <c:v>330</c:v>
                </c:pt>
                <c:pt idx="92">
                  <c:v>282</c:v>
                </c:pt>
                <c:pt idx="93">
                  <c:v>324</c:v>
                </c:pt>
                <c:pt idx="94">
                  <c:v>268</c:v>
                </c:pt>
                <c:pt idx="95">
                  <c:v>231</c:v>
                </c:pt>
                <c:pt idx="96">
                  <c:v>321</c:v>
                </c:pt>
                <c:pt idx="97">
                  <c:v>322</c:v>
                </c:pt>
                <c:pt idx="98">
                  <c:v>247</c:v>
                </c:pt>
                <c:pt idx="99">
                  <c:v>301</c:v>
                </c:pt>
                <c:pt idx="100">
                  <c:v>331</c:v>
                </c:pt>
                <c:pt idx="101">
                  <c:v>303</c:v>
                </c:pt>
                <c:pt idx="102">
                  <c:v>304</c:v>
                </c:pt>
                <c:pt idx="103">
                  <c:v>302</c:v>
                </c:pt>
              </c:numCache>
            </c:numRef>
          </c:xVal>
          <c:yVal>
            <c:numRef>
              <c:f>ورقة1!$AZ$2:$AZ$105</c:f>
              <c:numCache>
                <c:formatCode>General</c:formatCode>
                <c:ptCount val="104"/>
                <c:pt idx="0">
                  <c:v>1.1700000000000021</c:v>
                </c:pt>
                <c:pt idx="1">
                  <c:v>0.95000000000000062</c:v>
                </c:pt>
                <c:pt idx="2">
                  <c:v>0.93</c:v>
                </c:pt>
                <c:pt idx="3">
                  <c:v>0.88</c:v>
                </c:pt>
                <c:pt idx="4">
                  <c:v>0.73000000000000065</c:v>
                </c:pt>
                <c:pt idx="5">
                  <c:v>0.72000000000000064</c:v>
                </c:pt>
                <c:pt idx="6">
                  <c:v>0.64000000000000579</c:v>
                </c:pt>
                <c:pt idx="7">
                  <c:v>0.6200000000000051</c:v>
                </c:pt>
                <c:pt idx="8">
                  <c:v>0.6200000000000051</c:v>
                </c:pt>
                <c:pt idx="9">
                  <c:v>0.60000000000000064</c:v>
                </c:pt>
                <c:pt idx="10">
                  <c:v>0.60000000000000064</c:v>
                </c:pt>
                <c:pt idx="11">
                  <c:v>0.55000000000000004</c:v>
                </c:pt>
                <c:pt idx="12">
                  <c:v>0.54</c:v>
                </c:pt>
                <c:pt idx="13">
                  <c:v>0.52</c:v>
                </c:pt>
                <c:pt idx="14">
                  <c:v>0.52</c:v>
                </c:pt>
                <c:pt idx="15">
                  <c:v>0.51</c:v>
                </c:pt>
                <c:pt idx="16">
                  <c:v>0.51</c:v>
                </c:pt>
                <c:pt idx="17">
                  <c:v>0.5</c:v>
                </c:pt>
                <c:pt idx="18">
                  <c:v>0.4</c:v>
                </c:pt>
                <c:pt idx="19">
                  <c:v>0.37000000000000038</c:v>
                </c:pt>
                <c:pt idx="20">
                  <c:v>0.37000000000000038</c:v>
                </c:pt>
                <c:pt idx="21">
                  <c:v>0.37000000000000038</c:v>
                </c:pt>
                <c:pt idx="22">
                  <c:v>0.35000000000000031</c:v>
                </c:pt>
                <c:pt idx="23">
                  <c:v>0.34</c:v>
                </c:pt>
                <c:pt idx="24">
                  <c:v>0.34</c:v>
                </c:pt>
                <c:pt idx="25">
                  <c:v>0.30000000000000032</c:v>
                </c:pt>
                <c:pt idx="26">
                  <c:v>0.28000000000000008</c:v>
                </c:pt>
                <c:pt idx="27">
                  <c:v>0.28000000000000008</c:v>
                </c:pt>
                <c:pt idx="28">
                  <c:v>0.26</c:v>
                </c:pt>
                <c:pt idx="29">
                  <c:v>0.25</c:v>
                </c:pt>
                <c:pt idx="30">
                  <c:v>0.25</c:v>
                </c:pt>
                <c:pt idx="31">
                  <c:v>0.25</c:v>
                </c:pt>
                <c:pt idx="32">
                  <c:v>0.23</c:v>
                </c:pt>
                <c:pt idx="33">
                  <c:v>0.23</c:v>
                </c:pt>
                <c:pt idx="34">
                  <c:v>0.22</c:v>
                </c:pt>
                <c:pt idx="35">
                  <c:v>0.22</c:v>
                </c:pt>
                <c:pt idx="36">
                  <c:v>0.22</c:v>
                </c:pt>
                <c:pt idx="37">
                  <c:v>0.21000000000000021</c:v>
                </c:pt>
                <c:pt idx="38">
                  <c:v>0.19</c:v>
                </c:pt>
                <c:pt idx="39">
                  <c:v>0.19</c:v>
                </c:pt>
                <c:pt idx="40">
                  <c:v>0.18000000000000024</c:v>
                </c:pt>
                <c:pt idx="41">
                  <c:v>0.18000000000000024</c:v>
                </c:pt>
                <c:pt idx="42">
                  <c:v>0.17</c:v>
                </c:pt>
                <c:pt idx="43">
                  <c:v>0.17</c:v>
                </c:pt>
                <c:pt idx="44">
                  <c:v>0.16</c:v>
                </c:pt>
                <c:pt idx="45">
                  <c:v>0.16</c:v>
                </c:pt>
                <c:pt idx="46">
                  <c:v>0.16</c:v>
                </c:pt>
                <c:pt idx="47">
                  <c:v>0.15000000000000024</c:v>
                </c:pt>
                <c:pt idx="48">
                  <c:v>0.15000000000000024</c:v>
                </c:pt>
                <c:pt idx="49">
                  <c:v>0.15000000000000024</c:v>
                </c:pt>
                <c:pt idx="50">
                  <c:v>0.14000000000000001</c:v>
                </c:pt>
                <c:pt idx="51">
                  <c:v>0.14000000000000001</c:v>
                </c:pt>
                <c:pt idx="52">
                  <c:v>0.14000000000000001</c:v>
                </c:pt>
                <c:pt idx="53">
                  <c:v>0.14000000000000001</c:v>
                </c:pt>
                <c:pt idx="54">
                  <c:v>0.14000000000000001</c:v>
                </c:pt>
                <c:pt idx="55">
                  <c:v>0.13</c:v>
                </c:pt>
                <c:pt idx="56">
                  <c:v>0.13</c:v>
                </c:pt>
                <c:pt idx="57">
                  <c:v>0.13</c:v>
                </c:pt>
                <c:pt idx="58">
                  <c:v>0.13</c:v>
                </c:pt>
                <c:pt idx="59">
                  <c:v>0.13</c:v>
                </c:pt>
                <c:pt idx="60">
                  <c:v>0.13</c:v>
                </c:pt>
                <c:pt idx="61">
                  <c:v>0.13</c:v>
                </c:pt>
                <c:pt idx="62">
                  <c:v>0.12000000000000002</c:v>
                </c:pt>
                <c:pt idx="63">
                  <c:v>0.12000000000000002</c:v>
                </c:pt>
                <c:pt idx="64">
                  <c:v>0.11</c:v>
                </c:pt>
                <c:pt idx="65">
                  <c:v>0.1</c:v>
                </c:pt>
                <c:pt idx="66">
                  <c:v>0.1</c:v>
                </c:pt>
                <c:pt idx="67">
                  <c:v>9.0000000000000024E-2</c:v>
                </c:pt>
                <c:pt idx="68">
                  <c:v>9.0000000000000024E-2</c:v>
                </c:pt>
                <c:pt idx="69">
                  <c:v>8.0000000000000043E-2</c:v>
                </c:pt>
                <c:pt idx="70">
                  <c:v>8.0000000000000043E-2</c:v>
                </c:pt>
                <c:pt idx="71">
                  <c:v>8.0000000000000043E-2</c:v>
                </c:pt>
                <c:pt idx="72">
                  <c:v>8.0000000000000043E-2</c:v>
                </c:pt>
                <c:pt idx="73">
                  <c:v>7.0000000000000021E-2</c:v>
                </c:pt>
                <c:pt idx="74">
                  <c:v>7.0000000000000021E-2</c:v>
                </c:pt>
                <c:pt idx="75">
                  <c:v>6.0000000000000032E-2</c:v>
                </c:pt>
                <c:pt idx="76">
                  <c:v>6.0000000000000032E-2</c:v>
                </c:pt>
                <c:pt idx="77">
                  <c:v>6.0000000000000032E-2</c:v>
                </c:pt>
                <c:pt idx="78">
                  <c:v>6.0000000000000032E-2</c:v>
                </c:pt>
                <c:pt idx="79">
                  <c:v>6.0000000000000032E-2</c:v>
                </c:pt>
                <c:pt idx="80">
                  <c:v>0.05</c:v>
                </c:pt>
                <c:pt idx="81">
                  <c:v>0.05</c:v>
                </c:pt>
                <c:pt idx="82">
                  <c:v>0.05</c:v>
                </c:pt>
                <c:pt idx="83">
                  <c:v>0.05</c:v>
                </c:pt>
                <c:pt idx="84">
                  <c:v>0.05</c:v>
                </c:pt>
                <c:pt idx="85">
                  <c:v>0.05</c:v>
                </c:pt>
                <c:pt idx="86">
                  <c:v>4.0000000000000022E-2</c:v>
                </c:pt>
                <c:pt idx="87">
                  <c:v>4.0000000000000022E-2</c:v>
                </c:pt>
                <c:pt idx="88">
                  <c:v>4.0000000000000022E-2</c:v>
                </c:pt>
                <c:pt idx="89">
                  <c:v>4.0000000000000022E-2</c:v>
                </c:pt>
                <c:pt idx="90">
                  <c:v>4.0000000000000022E-2</c:v>
                </c:pt>
                <c:pt idx="91">
                  <c:v>4.0000000000000022E-2</c:v>
                </c:pt>
                <c:pt idx="92">
                  <c:v>3.0000000000000002E-2</c:v>
                </c:pt>
                <c:pt idx="93">
                  <c:v>3.0000000000000002E-2</c:v>
                </c:pt>
                <c:pt idx="94">
                  <c:v>3.0000000000000002E-2</c:v>
                </c:pt>
                <c:pt idx="95">
                  <c:v>3.0000000000000002E-2</c:v>
                </c:pt>
                <c:pt idx="96">
                  <c:v>2.0000000000000011E-2</c:v>
                </c:pt>
                <c:pt idx="97">
                  <c:v>2.0000000000000011E-2</c:v>
                </c:pt>
                <c:pt idx="98">
                  <c:v>2.0000000000000011E-2</c:v>
                </c:pt>
                <c:pt idx="99">
                  <c:v>2.0000000000000011E-2</c:v>
                </c:pt>
                <c:pt idx="100">
                  <c:v>2.0000000000000011E-2</c:v>
                </c:pt>
                <c:pt idx="101">
                  <c:v>1.0000000000000005E-2</c:v>
                </c:pt>
                <c:pt idx="102">
                  <c:v>1.0000000000000005E-2</c:v>
                </c:pt>
                <c:pt idx="103">
                  <c:v>1.0000000000000005E-2</c:v>
                </c:pt>
              </c:numCache>
            </c:numRef>
          </c:yVal>
          <c:smooth val="0"/>
          <c:extLst>
            <c:ext xmlns:c16="http://schemas.microsoft.com/office/drawing/2014/chart" uri="{C3380CC4-5D6E-409C-BE32-E72D297353CC}">
              <c16:uniqueId val="{00000000-8146-430E-A154-1359781DD027}"/>
            </c:ext>
          </c:extLst>
        </c:ser>
        <c:ser>
          <c:idx val="2"/>
          <c:order val="1"/>
          <c:tx>
            <c:v>cns</c:v>
          </c:tx>
          <c:spPr>
            <a:ln w="19050">
              <a:solidFill>
                <a:srgbClr val="FF0000"/>
              </a:solidFill>
            </a:ln>
          </c:spPr>
          <c:dPt>
            <c:idx val="1"/>
            <c:marker>
              <c:symbol val="none"/>
            </c:marker>
            <c:bubble3D val="0"/>
            <c:extLst>
              <c:ext xmlns:c16="http://schemas.microsoft.com/office/drawing/2014/chart" uri="{C3380CC4-5D6E-409C-BE32-E72D297353CC}">
                <c16:uniqueId val="{00000001-8146-430E-A154-1359781DD027}"/>
              </c:ext>
            </c:extLst>
          </c:dPt>
          <c:xVal>
            <c:numRef>
              <c:f>ورقة1!$AW$9:$AW$10</c:f>
              <c:numCache>
                <c:formatCode>General</c:formatCode>
                <c:ptCount val="2"/>
                <c:pt idx="0">
                  <c:v>0</c:v>
                </c:pt>
                <c:pt idx="1">
                  <c:v>400</c:v>
                </c:pt>
              </c:numCache>
            </c:numRef>
          </c:xVal>
          <c:yVal>
            <c:numRef>
              <c:f>ورقة1!$AX$9:$AX$10</c:f>
              <c:numCache>
                <c:formatCode>General</c:formatCode>
                <c:ptCount val="2"/>
                <c:pt idx="0">
                  <c:v>0.30000000000000032</c:v>
                </c:pt>
                <c:pt idx="1">
                  <c:v>0.30000000000000032</c:v>
                </c:pt>
              </c:numCache>
            </c:numRef>
          </c:yVal>
          <c:smooth val="0"/>
          <c:extLst>
            <c:ext xmlns:c16="http://schemas.microsoft.com/office/drawing/2014/chart" uri="{C3380CC4-5D6E-409C-BE32-E72D297353CC}">
              <c16:uniqueId val="{00000002-8146-430E-A154-1359781DD027}"/>
            </c:ext>
          </c:extLst>
        </c:ser>
        <c:dLbls>
          <c:showLegendKey val="0"/>
          <c:showVal val="0"/>
          <c:showCatName val="0"/>
          <c:showSerName val="0"/>
          <c:showPercent val="0"/>
          <c:showBubbleSize val="0"/>
        </c:dLbls>
        <c:axId val="147030784"/>
        <c:axId val="147032704"/>
      </c:scatterChart>
      <c:valAx>
        <c:axId val="147030784"/>
        <c:scaling>
          <c:orientation val="minMax"/>
          <c:min val="150"/>
        </c:scaling>
        <c:delete val="0"/>
        <c:axPos val="b"/>
        <c:title>
          <c:tx>
            <c:rich>
              <a:bodyPr/>
              <a:lstStyle/>
              <a:p>
                <a:pPr>
                  <a:defRPr lang="en-US"/>
                </a:pPr>
                <a:r>
                  <a:rPr lang="en-US"/>
                  <a:t>Pipe ID</a:t>
                </a:r>
                <a:endParaRPr lang="ar-AE"/>
              </a:p>
            </c:rich>
          </c:tx>
          <c:overlay val="0"/>
        </c:title>
        <c:numFmt formatCode="General" sourceLinked="1"/>
        <c:majorTickMark val="out"/>
        <c:minorTickMark val="none"/>
        <c:tickLblPos val="nextTo"/>
        <c:txPr>
          <a:bodyPr/>
          <a:lstStyle/>
          <a:p>
            <a:pPr>
              <a:defRPr lang="en-US"/>
            </a:pPr>
            <a:endParaRPr lang="en-US"/>
          </a:p>
        </c:txPr>
        <c:crossAx val="147032704"/>
        <c:crosses val="autoZero"/>
        <c:crossBetween val="midCat"/>
        <c:majorUnit val="50"/>
      </c:valAx>
      <c:valAx>
        <c:axId val="147032704"/>
        <c:scaling>
          <c:orientation val="minMax"/>
        </c:scaling>
        <c:delete val="0"/>
        <c:axPos val="l"/>
        <c:majorGridlines/>
        <c:title>
          <c:tx>
            <c:rich>
              <a:bodyPr rot="-5400000" vert="horz"/>
              <a:lstStyle/>
              <a:p>
                <a:pPr>
                  <a:defRPr lang="en-US"/>
                </a:pPr>
                <a:r>
                  <a:rPr lang="en-US" sz="1100" b="1"/>
                  <a:t>Velocity (m/s)</a:t>
                </a:r>
                <a:endParaRPr lang="ar-AE" sz="1100" b="1"/>
              </a:p>
            </c:rich>
          </c:tx>
          <c:overlay val="0"/>
        </c:title>
        <c:numFmt formatCode="General" sourceLinked="1"/>
        <c:majorTickMark val="out"/>
        <c:minorTickMark val="none"/>
        <c:tickLblPos val="nextTo"/>
        <c:txPr>
          <a:bodyPr/>
          <a:lstStyle/>
          <a:p>
            <a:pPr>
              <a:defRPr lang="en-US"/>
            </a:pPr>
            <a:endParaRPr lang="en-US"/>
          </a:p>
        </c:txPr>
        <c:crossAx val="147030784"/>
        <c:crosses val="autoZero"/>
        <c:crossBetween val="midCat"/>
        <c:majorUnit val="0.1"/>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28575">
              <a:noFill/>
            </a:ln>
          </c:spPr>
          <c:xVal>
            <c:numRef>
              <c:f>ورقة1!$R$5:$R$99</c:f>
              <c:numCache>
                <c:formatCode>General</c:formatCode>
                <c:ptCount val="95"/>
                <c:pt idx="0">
                  <c:v>87</c:v>
                </c:pt>
                <c:pt idx="1">
                  <c:v>98</c:v>
                </c:pt>
                <c:pt idx="2">
                  <c:v>99</c:v>
                </c:pt>
                <c:pt idx="3">
                  <c:v>100</c:v>
                </c:pt>
                <c:pt idx="4">
                  <c:v>101</c:v>
                </c:pt>
                <c:pt idx="5">
                  <c:v>102</c:v>
                </c:pt>
                <c:pt idx="6">
                  <c:v>103</c:v>
                </c:pt>
                <c:pt idx="7">
                  <c:v>104</c:v>
                </c:pt>
                <c:pt idx="8">
                  <c:v>105</c:v>
                </c:pt>
                <c:pt idx="9">
                  <c:v>107</c:v>
                </c:pt>
                <c:pt idx="10">
                  <c:v>109</c:v>
                </c:pt>
                <c:pt idx="11">
                  <c:v>111</c:v>
                </c:pt>
                <c:pt idx="12">
                  <c:v>112</c:v>
                </c:pt>
                <c:pt idx="13">
                  <c:v>113</c:v>
                </c:pt>
                <c:pt idx="14">
                  <c:v>114</c:v>
                </c:pt>
                <c:pt idx="15">
                  <c:v>115</c:v>
                </c:pt>
                <c:pt idx="16">
                  <c:v>116</c:v>
                </c:pt>
                <c:pt idx="17">
                  <c:v>117</c:v>
                </c:pt>
                <c:pt idx="18">
                  <c:v>119</c:v>
                </c:pt>
                <c:pt idx="19">
                  <c:v>120</c:v>
                </c:pt>
                <c:pt idx="20">
                  <c:v>121</c:v>
                </c:pt>
                <c:pt idx="21">
                  <c:v>122</c:v>
                </c:pt>
                <c:pt idx="22">
                  <c:v>124</c:v>
                </c:pt>
                <c:pt idx="23">
                  <c:v>126</c:v>
                </c:pt>
                <c:pt idx="24">
                  <c:v>128</c:v>
                </c:pt>
                <c:pt idx="25">
                  <c:v>129</c:v>
                </c:pt>
                <c:pt idx="26">
                  <c:v>130</c:v>
                </c:pt>
                <c:pt idx="27">
                  <c:v>131</c:v>
                </c:pt>
                <c:pt idx="28">
                  <c:v>132</c:v>
                </c:pt>
                <c:pt idx="29">
                  <c:v>134</c:v>
                </c:pt>
                <c:pt idx="30">
                  <c:v>135</c:v>
                </c:pt>
                <c:pt idx="31">
                  <c:v>136</c:v>
                </c:pt>
                <c:pt idx="32">
                  <c:v>137</c:v>
                </c:pt>
                <c:pt idx="33">
                  <c:v>139</c:v>
                </c:pt>
                <c:pt idx="34">
                  <c:v>141</c:v>
                </c:pt>
                <c:pt idx="35">
                  <c:v>142</c:v>
                </c:pt>
                <c:pt idx="36">
                  <c:v>143</c:v>
                </c:pt>
                <c:pt idx="37">
                  <c:v>145</c:v>
                </c:pt>
                <c:pt idx="38">
                  <c:v>146</c:v>
                </c:pt>
                <c:pt idx="39">
                  <c:v>147</c:v>
                </c:pt>
                <c:pt idx="40">
                  <c:v>148</c:v>
                </c:pt>
                <c:pt idx="41">
                  <c:v>149</c:v>
                </c:pt>
                <c:pt idx="42">
                  <c:v>150</c:v>
                </c:pt>
                <c:pt idx="43">
                  <c:v>151</c:v>
                </c:pt>
                <c:pt idx="44">
                  <c:v>152</c:v>
                </c:pt>
                <c:pt idx="45">
                  <c:v>154</c:v>
                </c:pt>
                <c:pt idx="46">
                  <c:v>155</c:v>
                </c:pt>
                <c:pt idx="47">
                  <c:v>156</c:v>
                </c:pt>
                <c:pt idx="48">
                  <c:v>157</c:v>
                </c:pt>
                <c:pt idx="49">
                  <c:v>158</c:v>
                </c:pt>
                <c:pt idx="50">
                  <c:v>159</c:v>
                </c:pt>
                <c:pt idx="51">
                  <c:v>160</c:v>
                </c:pt>
                <c:pt idx="52">
                  <c:v>161</c:v>
                </c:pt>
                <c:pt idx="53">
                  <c:v>162</c:v>
                </c:pt>
                <c:pt idx="54">
                  <c:v>163</c:v>
                </c:pt>
                <c:pt idx="55">
                  <c:v>164</c:v>
                </c:pt>
                <c:pt idx="56">
                  <c:v>165</c:v>
                </c:pt>
                <c:pt idx="57">
                  <c:v>167</c:v>
                </c:pt>
                <c:pt idx="58">
                  <c:v>168</c:v>
                </c:pt>
                <c:pt idx="59">
                  <c:v>169</c:v>
                </c:pt>
                <c:pt idx="60">
                  <c:v>170</c:v>
                </c:pt>
                <c:pt idx="61">
                  <c:v>172</c:v>
                </c:pt>
                <c:pt idx="62">
                  <c:v>174</c:v>
                </c:pt>
                <c:pt idx="63">
                  <c:v>175</c:v>
                </c:pt>
                <c:pt idx="64">
                  <c:v>177</c:v>
                </c:pt>
                <c:pt idx="65">
                  <c:v>181</c:v>
                </c:pt>
                <c:pt idx="66">
                  <c:v>183</c:v>
                </c:pt>
                <c:pt idx="67">
                  <c:v>185</c:v>
                </c:pt>
                <c:pt idx="68">
                  <c:v>207</c:v>
                </c:pt>
                <c:pt idx="69">
                  <c:v>208</c:v>
                </c:pt>
                <c:pt idx="70">
                  <c:v>209</c:v>
                </c:pt>
                <c:pt idx="71">
                  <c:v>212</c:v>
                </c:pt>
                <c:pt idx="72">
                  <c:v>213</c:v>
                </c:pt>
                <c:pt idx="73">
                  <c:v>214</c:v>
                </c:pt>
                <c:pt idx="74">
                  <c:v>215</c:v>
                </c:pt>
                <c:pt idx="75">
                  <c:v>216</c:v>
                </c:pt>
                <c:pt idx="76">
                  <c:v>217</c:v>
                </c:pt>
                <c:pt idx="77">
                  <c:v>218</c:v>
                </c:pt>
                <c:pt idx="78">
                  <c:v>219</c:v>
                </c:pt>
                <c:pt idx="79">
                  <c:v>220</c:v>
                </c:pt>
                <c:pt idx="80">
                  <c:v>222</c:v>
                </c:pt>
                <c:pt idx="81">
                  <c:v>224</c:v>
                </c:pt>
                <c:pt idx="82">
                  <c:v>225</c:v>
                </c:pt>
                <c:pt idx="83">
                  <c:v>226</c:v>
                </c:pt>
                <c:pt idx="84">
                  <c:v>229</c:v>
                </c:pt>
                <c:pt idx="85">
                  <c:v>230</c:v>
                </c:pt>
                <c:pt idx="86">
                  <c:v>232</c:v>
                </c:pt>
                <c:pt idx="87">
                  <c:v>233</c:v>
                </c:pt>
                <c:pt idx="88">
                  <c:v>234</c:v>
                </c:pt>
                <c:pt idx="89">
                  <c:v>236</c:v>
                </c:pt>
                <c:pt idx="90">
                  <c:v>237</c:v>
                </c:pt>
                <c:pt idx="91">
                  <c:v>283</c:v>
                </c:pt>
                <c:pt idx="92">
                  <c:v>284</c:v>
                </c:pt>
                <c:pt idx="93">
                  <c:v>295</c:v>
                </c:pt>
                <c:pt idx="94">
                  <c:v>296</c:v>
                </c:pt>
              </c:numCache>
            </c:numRef>
          </c:xVal>
          <c:yVal>
            <c:numRef>
              <c:f>ورقة1!$L$5:$L$99</c:f>
              <c:numCache>
                <c:formatCode>General</c:formatCode>
                <c:ptCount val="95"/>
                <c:pt idx="0">
                  <c:v>1.57</c:v>
                </c:pt>
                <c:pt idx="1">
                  <c:v>1.7300000000000011</c:v>
                </c:pt>
                <c:pt idx="2">
                  <c:v>2.4099999999999997</c:v>
                </c:pt>
                <c:pt idx="3">
                  <c:v>1.53</c:v>
                </c:pt>
                <c:pt idx="4">
                  <c:v>1.7000000000000011</c:v>
                </c:pt>
                <c:pt idx="5">
                  <c:v>0.59000000000000052</c:v>
                </c:pt>
                <c:pt idx="6">
                  <c:v>1.3800000000000001</c:v>
                </c:pt>
                <c:pt idx="7">
                  <c:v>1.08</c:v>
                </c:pt>
                <c:pt idx="8">
                  <c:v>0.78</c:v>
                </c:pt>
                <c:pt idx="9">
                  <c:v>0.79</c:v>
                </c:pt>
                <c:pt idx="10">
                  <c:v>0.56000000000000005</c:v>
                </c:pt>
                <c:pt idx="11">
                  <c:v>1.3</c:v>
                </c:pt>
                <c:pt idx="12">
                  <c:v>0.96000000000000063</c:v>
                </c:pt>
                <c:pt idx="13">
                  <c:v>0.9</c:v>
                </c:pt>
                <c:pt idx="14">
                  <c:v>0.83000000000000063</c:v>
                </c:pt>
                <c:pt idx="15">
                  <c:v>0.65000000000000435</c:v>
                </c:pt>
                <c:pt idx="16">
                  <c:v>1.7100000000000011</c:v>
                </c:pt>
                <c:pt idx="17">
                  <c:v>0.82000000000000062</c:v>
                </c:pt>
                <c:pt idx="18">
                  <c:v>0.9</c:v>
                </c:pt>
                <c:pt idx="19">
                  <c:v>0.82000000000000062</c:v>
                </c:pt>
                <c:pt idx="20">
                  <c:v>2.14</c:v>
                </c:pt>
                <c:pt idx="21">
                  <c:v>1.08</c:v>
                </c:pt>
                <c:pt idx="22">
                  <c:v>1.9300000000000064</c:v>
                </c:pt>
                <c:pt idx="23">
                  <c:v>2.9699999999999998</c:v>
                </c:pt>
                <c:pt idx="24">
                  <c:v>2.9299999999999997</c:v>
                </c:pt>
                <c:pt idx="25">
                  <c:v>2.8899999999999997</c:v>
                </c:pt>
                <c:pt idx="26">
                  <c:v>2.7800000000000002</c:v>
                </c:pt>
                <c:pt idx="27">
                  <c:v>2.25</c:v>
                </c:pt>
                <c:pt idx="28">
                  <c:v>1.87</c:v>
                </c:pt>
                <c:pt idx="29">
                  <c:v>0.79</c:v>
                </c:pt>
                <c:pt idx="30">
                  <c:v>1.27</c:v>
                </c:pt>
                <c:pt idx="31">
                  <c:v>0.9</c:v>
                </c:pt>
                <c:pt idx="32">
                  <c:v>0.62000000000000377</c:v>
                </c:pt>
                <c:pt idx="33">
                  <c:v>1.51</c:v>
                </c:pt>
                <c:pt idx="34">
                  <c:v>2.11</c:v>
                </c:pt>
                <c:pt idx="35">
                  <c:v>1.9500000000000064</c:v>
                </c:pt>
                <c:pt idx="36">
                  <c:v>2.16</c:v>
                </c:pt>
                <c:pt idx="37">
                  <c:v>1.01</c:v>
                </c:pt>
                <c:pt idx="38">
                  <c:v>0.94000000000000061</c:v>
                </c:pt>
                <c:pt idx="39">
                  <c:v>1.9100000000000001</c:v>
                </c:pt>
                <c:pt idx="40">
                  <c:v>1.6700000000000021</c:v>
                </c:pt>
                <c:pt idx="41">
                  <c:v>1.06</c:v>
                </c:pt>
                <c:pt idx="42">
                  <c:v>1.32</c:v>
                </c:pt>
                <c:pt idx="43">
                  <c:v>2.56</c:v>
                </c:pt>
                <c:pt idx="44">
                  <c:v>1.6</c:v>
                </c:pt>
                <c:pt idx="45">
                  <c:v>0.69000000000000161</c:v>
                </c:pt>
                <c:pt idx="46">
                  <c:v>1.03</c:v>
                </c:pt>
                <c:pt idx="47">
                  <c:v>0.71000000000000063</c:v>
                </c:pt>
                <c:pt idx="48">
                  <c:v>1.7600000000000011</c:v>
                </c:pt>
                <c:pt idx="49">
                  <c:v>0.8</c:v>
                </c:pt>
                <c:pt idx="50">
                  <c:v>0.92</c:v>
                </c:pt>
                <c:pt idx="51">
                  <c:v>2.74</c:v>
                </c:pt>
                <c:pt idx="52">
                  <c:v>1.7000000000000011</c:v>
                </c:pt>
                <c:pt idx="53">
                  <c:v>1.27</c:v>
                </c:pt>
                <c:pt idx="54">
                  <c:v>0.96000000000000063</c:v>
                </c:pt>
                <c:pt idx="55">
                  <c:v>0.72000000000000064</c:v>
                </c:pt>
                <c:pt idx="56">
                  <c:v>0.48000000000000032</c:v>
                </c:pt>
                <c:pt idx="57">
                  <c:v>2</c:v>
                </c:pt>
                <c:pt idx="58">
                  <c:v>1.52</c:v>
                </c:pt>
                <c:pt idx="59">
                  <c:v>1.32</c:v>
                </c:pt>
                <c:pt idx="60">
                  <c:v>0.38000000000000211</c:v>
                </c:pt>
                <c:pt idx="61">
                  <c:v>0.54</c:v>
                </c:pt>
                <c:pt idx="62">
                  <c:v>2.0099999999999998</c:v>
                </c:pt>
                <c:pt idx="63">
                  <c:v>1.7000000000000011</c:v>
                </c:pt>
                <c:pt idx="64">
                  <c:v>0.62000000000000377</c:v>
                </c:pt>
                <c:pt idx="65">
                  <c:v>1.25</c:v>
                </c:pt>
                <c:pt idx="66">
                  <c:v>1.1700000000000021</c:v>
                </c:pt>
                <c:pt idx="67">
                  <c:v>1.1100000000000001</c:v>
                </c:pt>
                <c:pt idx="68">
                  <c:v>2.65</c:v>
                </c:pt>
                <c:pt idx="69">
                  <c:v>2.4699999999999998</c:v>
                </c:pt>
                <c:pt idx="70">
                  <c:v>1.8800000000000001</c:v>
                </c:pt>
                <c:pt idx="71">
                  <c:v>1.52</c:v>
                </c:pt>
                <c:pt idx="72">
                  <c:v>1.36</c:v>
                </c:pt>
                <c:pt idx="73">
                  <c:v>0.58000000000000052</c:v>
                </c:pt>
                <c:pt idx="74">
                  <c:v>0.91</c:v>
                </c:pt>
                <c:pt idx="75">
                  <c:v>0.85000000000000064</c:v>
                </c:pt>
                <c:pt idx="76">
                  <c:v>0.64000000000000423</c:v>
                </c:pt>
                <c:pt idx="77">
                  <c:v>1.61</c:v>
                </c:pt>
                <c:pt idx="78">
                  <c:v>0.82000000000000062</c:v>
                </c:pt>
                <c:pt idx="79">
                  <c:v>1.7200000000000011</c:v>
                </c:pt>
                <c:pt idx="80">
                  <c:v>1.43</c:v>
                </c:pt>
                <c:pt idx="81">
                  <c:v>0.99</c:v>
                </c:pt>
                <c:pt idx="82">
                  <c:v>0.79</c:v>
                </c:pt>
                <c:pt idx="83">
                  <c:v>0.58000000000000052</c:v>
                </c:pt>
                <c:pt idx="84">
                  <c:v>0.9</c:v>
                </c:pt>
                <c:pt idx="85">
                  <c:v>0.5</c:v>
                </c:pt>
                <c:pt idx="86">
                  <c:v>1.8900000000000001</c:v>
                </c:pt>
                <c:pt idx="87">
                  <c:v>1.42</c:v>
                </c:pt>
                <c:pt idx="88">
                  <c:v>0.86000000000000065</c:v>
                </c:pt>
                <c:pt idx="89">
                  <c:v>0.79</c:v>
                </c:pt>
                <c:pt idx="90">
                  <c:v>0.75000000000000389</c:v>
                </c:pt>
                <c:pt idx="91">
                  <c:v>0.87000000000000377</c:v>
                </c:pt>
                <c:pt idx="92">
                  <c:v>0.87000000000000377</c:v>
                </c:pt>
                <c:pt idx="93">
                  <c:v>2.48</c:v>
                </c:pt>
                <c:pt idx="94">
                  <c:v>2.48</c:v>
                </c:pt>
              </c:numCache>
            </c:numRef>
          </c:yVal>
          <c:smooth val="0"/>
          <c:extLst>
            <c:ext xmlns:c16="http://schemas.microsoft.com/office/drawing/2014/chart" uri="{C3380CC4-5D6E-409C-BE32-E72D297353CC}">
              <c16:uniqueId val="{00000000-A7FF-4569-95FC-A3347D1A7DE0}"/>
            </c:ext>
          </c:extLst>
        </c:ser>
        <c:ser>
          <c:idx val="1"/>
          <c:order val="1"/>
          <c:spPr>
            <a:ln w="28575">
              <a:noFill/>
            </a:ln>
          </c:spPr>
          <c:trendline>
            <c:trendlineType val="linear"/>
            <c:dispRSqr val="0"/>
            <c:dispEq val="0"/>
          </c:trendline>
          <c:xVal>
            <c:numRef>
              <c:f>ورقة1!$T$7:$T$8</c:f>
              <c:numCache>
                <c:formatCode>General</c:formatCode>
                <c:ptCount val="2"/>
                <c:pt idx="0">
                  <c:v>0</c:v>
                </c:pt>
                <c:pt idx="1">
                  <c:v>350</c:v>
                </c:pt>
              </c:numCache>
            </c:numRef>
          </c:xVal>
          <c:yVal>
            <c:numRef>
              <c:f>ورقة1!$U$7:$U$8</c:f>
              <c:numCache>
                <c:formatCode>General</c:formatCode>
                <c:ptCount val="2"/>
                <c:pt idx="0">
                  <c:v>3</c:v>
                </c:pt>
                <c:pt idx="1">
                  <c:v>3</c:v>
                </c:pt>
              </c:numCache>
            </c:numRef>
          </c:yVal>
          <c:smooth val="0"/>
          <c:extLst>
            <c:ext xmlns:c16="http://schemas.microsoft.com/office/drawing/2014/chart" uri="{C3380CC4-5D6E-409C-BE32-E72D297353CC}">
              <c16:uniqueId val="{00000001-A7FF-4569-95FC-A3347D1A7DE0}"/>
            </c:ext>
          </c:extLst>
        </c:ser>
        <c:ser>
          <c:idx val="2"/>
          <c:order val="2"/>
          <c:spPr>
            <a:ln w="28575">
              <a:noFill/>
            </a:ln>
          </c:spPr>
          <c:trendline>
            <c:trendlineType val="linear"/>
            <c:dispRSqr val="0"/>
            <c:dispEq val="0"/>
          </c:trendline>
          <c:xVal>
            <c:numRef>
              <c:f>ورقة1!$T$7:$T$8</c:f>
              <c:numCache>
                <c:formatCode>General</c:formatCode>
                <c:ptCount val="2"/>
                <c:pt idx="0">
                  <c:v>0</c:v>
                </c:pt>
                <c:pt idx="1">
                  <c:v>350</c:v>
                </c:pt>
              </c:numCache>
            </c:numRef>
          </c:xVal>
          <c:yVal>
            <c:numRef>
              <c:f>ورقة1!$U$10:$U$11</c:f>
              <c:numCache>
                <c:formatCode>General</c:formatCode>
                <c:ptCount val="2"/>
                <c:pt idx="0">
                  <c:v>0.30000000000000032</c:v>
                </c:pt>
                <c:pt idx="1">
                  <c:v>0.30000000000000032</c:v>
                </c:pt>
              </c:numCache>
            </c:numRef>
          </c:yVal>
          <c:smooth val="0"/>
          <c:extLst>
            <c:ext xmlns:c16="http://schemas.microsoft.com/office/drawing/2014/chart" uri="{C3380CC4-5D6E-409C-BE32-E72D297353CC}">
              <c16:uniqueId val="{00000002-A7FF-4569-95FC-A3347D1A7DE0}"/>
            </c:ext>
          </c:extLst>
        </c:ser>
        <c:dLbls>
          <c:showLegendKey val="0"/>
          <c:showVal val="0"/>
          <c:showCatName val="0"/>
          <c:showSerName val="0"/>
          <c:showPercent val="0"/>
          <c:showBubbleSize val="0"/>
        </c:dLbls>
        <c:axId val="49397120"/>
        <c:axId val="167249408"/>
      </c:scatterChart>
      <c:valAx>
        <c:axId val="49397120"/>
        <c:scaling>
          <c:orientation val="minMax"/>
        </c:scaling>
        <c:delete val="0"/>
        <c:axPos val="b"/>
        <c:minorGridlines/>
        <c:title>
          <c:tx>
            <c:rich>
              <a:bodyPr/>
              <a:lstStyle/>
              <a:p>
                <a:pPr>
                  <a:defRPr/>
                </a:pPr>
                <a:r>
                  <a:rPr lang="en-US"/>
                  <a:t>Pipe ID</a:t>
                </a:r>
                <a:endParaRPr lang="ar-AE"/>
              </a:p>
            </c:rich>
          </c:tx>
          <c:overlay val="0"/>
        </c:title>
        <c:numFmt formatCode="General" sourceLinked="1"/>
        <c:majorTickMark val="out"/>
        <c:minorTickMark val="none"/>
        <c:tickLblPos val="nextTo"/>
        <c:crossAx val="167249408"/>
        <c:crosses val="autoZero"/>
        <c:crossBetween val="midCat"/>
      </c:valAx>
      <c:valAx>
        <c:axId val="167249408"/>
        <c:scaling>
          <c:orientation val="minMax"/>
        </c:scaling>
        <c:delete val="0"/>
        <c:axPos val="l"/>
        <c:title>
          <c:tx>
            <c:rich>
              <a:bodyPr/>
              <a:lstStyle/>
              <a:p>
                <a:pPr>
                  <a:defRPr/>
                </a:pPr>
                <a:r>
                  <a:rPr lang="en-US"/>
                  <a:t>Velociy(m/s)</a:t>
                </a:r>
                <a:endParaRPr lang="ar-AE"/>
              </a:p>
            </c:rich>
          </c:tx>
          <c:overlay val="0"/>
        </c:title>
        <c:numFmt formatCode="General" sourceLinked="1"/>
        <c:majorTickMark val="out"/>
        <c:minorTickMark val="none"/>
        <c:tickLblPos val="nextTo"/>
        <c:crossAx val="49397120"/>
        <c:crosses val="autoZero"/>
        <c:crossBetween val="midCat"/>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28575">
              <a:noFill/>
            </a:ln>
          </c:spPr>
          <c:xVal>
            <c:numRef>
              <c:f>ورقة1!$F$4:$F$93</c:f>
              <c:numCache>
                <c:formatCode>General</c:formatCode>
                <c:ptCount val="90"/>
                <c:pt idx="0">
                  <c:v>84</c:v>
                </c:pt>
                <c:pt idx="1">
                  <c:v>205</c:v>
                </c:pt>
                <c:pt idx="2">
                  <c:v>199</c:v>
                </c:pt>
                <c:pt idx="3">
                  <c:v>204</c:v>
                </c:pt>
                <c:pt idx="4">
                  <c:v>206</c:v>
                </c:pt>
                <c:pt idx="5">
                  <c:v>194</c:v>
                </c:pt>
                <c:pt idx="6">
                  <c:v>193</c:v>
                </c:pt>
                <c:pt idx="7">
                  <c:v>200</c:v>
                </c:pt>
                <c:pt idx="8">
                  <c:v>203</c:v>
                </c:pt>
                <c:pt idx="9">
                  <c:v>74</c:v>
                </c:pt>
                <c:pt idx="10">
                  <c:v>153</c:v>
                </c:pt>
                <c:pt idx="11">
                  <c:v>184</c:v>
                </c:pt>
                <c:pt idx="12">
                  <c:v>73</c:v>
                </c:pt>
                <c:pt idx="13">
                  <c:v>195</c:v>
                </c:pt>
                <c:pt idx="14">
                  <c:v>202</c:v>
                </c:pt>
                <c:pt idx="15">
                  <c:v>196</c:v>
                </c:pt>
                <c:pt idx="16">
                  <c:v>72</c:v>
                </c:pt>
                <c:pt idx="17">
                  <c:v>223</c:v>
                </c:pt>
                <c:pt idx="18">
                  <c:v>182</c:v>
                </c:pt>
                <c:pt idx="19">
                  <c:v>221</c:v>
                </c:pt>
                <c:pt idx="20">
                  <c:v>180</c:v>
                </c:pt>
                <c:pt idx="21">
                  <c:v>192</c:v>
                </c:pt>
                <c:pt idx="22">
                  <c:v>198</c:v>
                </c:pt>
                <c:pt idx="23">
                  <c:v>188</c:v>
                </c:pt>
                <c:pt idx="24">
                  <c:v>187</c:v>
                </c:pt>
                <c:pt idx="25">
                  <c:v>68</c:v>
                </c:pt>
                <c:pt idx="26">
                  <c:v>69</c:v>
                </c:pt>
                <c:pt idx="27">
                  <c:v>71</c:v>
                </c:pt>
                <c:pt idx="28">
                  <c:v>189</c:v>
                </c:pt>
                <c:pt idx="29">
                  <c:v>197</c:v>
                </c:pt>
                <c:pt idx="30">
                  <c:v>201</c:v>
                </c:pt>
                <c:pt idx="31">
                  <c:v>123</c:v>
                </c:pt>
                <c:pt idx="32">
                  <c:v>67</c:v>
                </c:pt>
                <c:pt idx="33">
                  <c:v>63</c:v>
                </c:pt>
                <c:pt idx="34">
                  <c:v>190</c:v>
                </c:pt>
                <c:pt idx="35">
                  <c:v>186</c:v>
                </c:pt>
                <c:pt idx="36">
                  <c:v>32</c:v>
                </c:pt>
                <c:pt idx="37">
                  <c:v>178</c:v>
                </c:pt>
                <c:pt idx="38">
                  <c:v>191</c:v>
                </c:pt>
                <c:pt idx="39">
                  <c:v>66</c:v>
                </c:pt>
                <c:pt idx="40">
                  <c:v>70</c:v>
                </c:pt>
                <c:pt idx="41">
                  <c:v>58</c:v>
                </c:pt>
                <c:pt idx="42">
                  <c:v>64</c:v>
                </c:pt>
                <c:pt idx="43">
                  <c:v>40</c:v>
                </c:pt>
                <c:pt idx="44">
                  <c:v>88</c:v>
                </c:pt>
                <c:pt idx="45">
                  <c:v>127</c:v>
                </c:pt>
                <c:pt idx="46">
                  <c:v>39</c:v>
                </c:pt>
                <c:pt idx="47">
                  <c:v>41</c:v>
                </c:pt>
                <c:pt idx="48">
                  <c:v>42</c:v>
                </c:pt>
                <c:pt idx="49">
                  <c:v>57</c:v>
                </c:pt>
                <c:pt idx="50">
                  <c:v>92</c:v>
                </c:pt>
                <c:pt idx="51">
                  <c:v>125</c:v>
                </c:pt>
                <c:pt idx="52">
                  <c:v>62</c:v>
                </c:pt>
                <c:pt idx="53">
                  <c:v>53</c:v>
                </c:pt>
                <c:pt idx="54">
                  <c:v>60</c:v>
                </c:pt>
                <c:pt idx="55">
                  <c:v>43</c:v>
                </c:pt>
                <c:pt idx="56">
                  <c:v>55</c:v>
                </c:pt>
                <c:pt idx="57">
                  <c:v>54</c:v>
                </c:pt>
                <c:pt idx="58">
                  <c:v>65</c:v>
                </c:pt>
                <c:pt idx="59">
                  <c:v>118</c:v>
                </c:pt>
                <c:pt idx="60">
                  <c:v>59</c:v>
                </c:pt>
                <c:pt idx="61">
                  <c:v>52</c:v>
                </c:pt>
                <c:pt idx="62">
                  <c:v>106</c:v>
                </c:pt>
                <c:pt idx="63">
                  <c:v>51</c:v>
                </c:pt>
                <c:pt idx="64">
                  <c:v>48</c:v>
                </c:pt>
                <c:pt idx="65">
                  <c:v>44</c:v>
                </c:pt>
                <c:pt idx="66">
                  <c:v>173</c:v>
                </c:pt>
                <c:pt idx="67">
                  <c:v>45</c:v>
                </c:pt>
                <c:pt idx="68">
                  <c:v>176</c:v>
                </c:pt>
                <c:pt idx="69">
                  <c:v>166</c:v>
                </c:pt>
                <c:pt idx="70">
                  <c:v>91</c:v>
                </c:pt>
                <c:pt idx="71">
                  <c:v>61</c:v>
                </c:pt>
                <c:pt idx="72">
                  <c:v>30</c:v>
                </c:pt>
                <c:pt idx="73">
                  <c:v>50</c:v>
                </c:pt>
                <c:pt idx="74">
                  <c:v>95</c:v>
                </c:pt>
                <c:pt idx="75">
                  <c:v>94</c:v>
                </c:pt>
                <c:pt idx="76">
                  <c:v>97</c:v>
                </c:pt>
                <c:pt idx="77">
                  <c:v>171</c:v>
                </c:pt>
                <c:pt idx="78">
                  <c:v>138</c:v>
                </c:pt>
                <c:pt idx="79">
                  <c:v>96</c:v>
                </c:pt>
                <c:pt idx="80">
                  <c:v>56</c:v>
                </c:pt>
                <c:pt idx="81">
                  <c:v>140</c:v>
                </c:pt>
                <c:pt idx="82">
                  <c:v>89</c:v>
                </c:pt>
                <c:pt idx="83">
                  <c:v>46</c:v>
                </c:pt>
                <c:pt idx="84">
                  <c:v>108</c:v>
                </c:pt>
                <c:pt idx="85">
                  <c:v>90</c:v>
                </c:pt>
                <c:pt idx="86">
                  <c:v>49</c:v>
                </c:pt>
                <c:pt idx="87">
                  <c:v>93</c:v>
                </c:pt>
                <c:pt idx="88">
                  <c:v>110</c:v>
                </c:pt>
                <c:pt idx="89">
                  <c:v>47</c:v>
                </c:pt>
              </c:numCache>
            </c:numRef>
          </c:xVal>
          <c:yVal>
            <c:numRef>
              <c:f>ورقة1!$B$4:$B$93</c:f>
              <c:numCache>
                <c:formatCode>General</c:formatCode>
                <c:ptCount val="90"/>
                <c:pt idx="0">
                  <c:v>80</c:v>
                </c:pt>
                <c:pt idx="1">
                  <c:v>99</c:v>
                </c:pt>
                <c:pt idx="2">
                  <c:v>65</c:v>
                </c:pt>
                <c:pt idx="3">
                  <c:v>74</c:v>
                </c:pt>
                <c:pt idx="4">
                  <c:v>71</c:v>
                </c:pt>
                <c:pt idx="5">
                  <c:v>70</c:v>
                </c:pt>
                <c:pt idx="6">
                  <c:v>78</c:v>
                </c:pt>
                <c:pt idx="7">
                  <c:v>82</c:v>
                </c:pt>
                <c:pt idx="8">
                  <c:v>81</c:v>
                </c:pt>
                <c:pt idx="9">
                  <c:v>82</c:v>
                </c:pt>
                <c:pt idx="10">
                  <c:v>87</c:v>
                </c:pt>
                <c:pt idx="11">
                  <c:v>96</c:v>
                </c:pt>
                <c:pt idx="12">
                  <c:v>89</c:v>
                </c:pt>
                <c:pt idx="13">
                  <c:v>95</c:v>
                </c:pt>
                <c:pt idx="14">
                  <c:v>89</c:v>
                </c:pt>
                <c:pt idx="15">
                  <c:v>85</c:v>
                </c:pt>
                <c:pt idx="16">
                  <c:v>83</c:v>
                </c:pt>
                <c:pt idx="17">
                  <c:v>82</c:v>
                </c:pt>
                <c:pt idx="18">
                  <c:v>87</c:v>
                </c:pt>
                <c:pt idx="19">
                  <c:v>87</c:v>
                </c:pt>
                <c:pt idx="20">
                  <c:v>94</c:v>
                </c:pt>
                <c:pt idx="21">
                  <c:v>76</c:v>
                </c:pt>
                <c:pt idx="22">
                  <c:v>72</c:v>
                </c:pt>
                <c:pt idx="23">
                  <c:v>85</c:v>
                </c:pt>
                <c:pt idx="24">
                  <c:v>85</c:v>
                </c:pt>
                <c:pt idx="25">
                  <c:v>87</c:v>
                </c:pt>
                <c:pt idx="26">
                  <c:v>92</c:v>
                </c:pt>
                <c:pt idx="27">
                  <c:v>59</c:v>
                </c:pt>
                <c:pt idx="28">
                  <c:v>71</c:v>
                </c:pt>
                <c:pt idx="29">
                  <c:v>81</c:v>
                </c:pt>
                <c:pt idx="30">
                  <c:v>65</c:v>
                </c:pt>
                <c:pt idx="31">
                  <c:v>60</c:v>
                </c:pt>
                <c:pt idx="32">
                  <c:v>54</c:v>
                </c:pt>
                <c:pt idx="33">
                  <c:v>53</c:v>
                </c:pt>
                <c:pt idx="34">
                  <c:v>57</c:v>
                </c:pt>
                <c:pt idx="35">
                  <c:v>46</c:v>
                </c:pt>
                <c:pt idx="36">
                  <c:v>35</c:v>
                </c:pt>
                <c:pt idx="37">
                  <c:v>31</c:v>
                </c:pt>
                <c:pt idx="38">
                  <c:v>27</c:v>
                </c:pt>
                <c:pt idx="39">
                  <c:v>23</c:v>
                </c:pt>
                <c:pt idx="40">
                  <c:v>70</c:v>
                </c:pt>
                <c:pt idx="41">
                  <c:v>84</c:v>
                </c:pt>
                <c:pt idx="42">
                  <c:v>87</c:v>
                </c:pt>
                <c:pt idx="43">
                  <c:v>83</c:v>
                </c:pt>
                <c:pt idx="44">
                  <c:v>78</c:v>
                </c:pt>
                <c:pt idx="45">
                  <c:v>98</c:v>
                </c:pt>
                <c:pt idx="46">
                  <c:v>88</c:v>
                </c:pt>
                <c:pt idx="47">
                  <c:v>87</c:v>
                </c:pt>
                <c:pt idx="48">
                  <c:v>95</c:v>
                </c:pt>
                <c:pt idx="49">
                  <c:v>92</c:v>
                </c:pt>
                <c:pt idx="50">
                  <c:v>82</c:v>
                </c:pt>
                <c:pt idx="51">
                  <c:v>91</c:v>
                </c:pt>
                <c:pt idx="52">
                  <c:v>92</c:v>
                </c:pt>
                <c:pt idx="53">
                  <c:v>81</c:v>
                </c:pt>
                <c:pt idx="54">
                  <c:v>63</c:v>
                </c:pt>
                <c:pt idx="55">
                  <c:v>77</c:v>
                </c:pt>
                <c:pt idx="56">
                  <c:v>75</c:v>
                </c:pt>
                <c:pt idx="57">
                  <c:v>88</c:v>
                </c:pt>
                <c:pt idx="58">
                  <c:v>87</c:v>
                </c:pt>
                <c:pt idx="59">
                  <c:v>44</c:v>
                </c:pt>
                <c:pt idx="60">
                  <c:v>88</c:v>
                </c:pt>
                <c:pt idx="61">
                  <c:v>92</c:v>
                </c:pt>
                <c:pt idx="62">
                  <c:v>90</c:v>
                </c:pt>
                <c:pt idx="63">
                  <c:v>90</c:v>
                </c:pt>
                <c:pt idx="64">
                  <c:v>79</c:v>
                </c:pt>
                <c:pt idx="65">
                  <c:v>71</c:v>
                </c:pt>
                <c:pt idx="66">
                  <c:v>70</c:v>
                </c:pt>
                <c:pt idx="67">
                  <c:v>68</c:v>
                </c:pt>
                <c:pt idx="68">
                  <c:v>82</c:v>
                </c:pt>
                <c:pt idx="69">
                  <c:v>79</c:v>
                </c:pt>
                <c:pt idx="70">
                  <c:v>77</c:v>
                </c:pt>
                <c:pt idx="71">
                  <c:v>69</c:v>
                </c:pt>
                <c:pt idx="72">
                  <c:v>69</c:v>
                </c:pt>
                <c:pt idx="73">
                  <c:v>79</c:v>
                </c:pt>
                <c:pt idx="74">
                  <c:v>69</c:v>
                </c:pt>
                <c:pt idx="75">
                  <c:v>56</c:v>
                </c:pt>
                <c:pt idx="76">
                  <c:v>53</c:v>
                </c:pt>
                <c:pt idx="77">
                  <c:v>59</c:v>
                </c:pt>
                <c:pt idx="78">
                  <c:v>59</c:v>
                </c:pt>
                <c:pt idx="79">
                  <c:v>69</c:v>
                </c:pt>
                <c:pt idx="80">
                  <c:v>67</c:v>
                </c:pt>
                <c:pt idx="81">
                  <c:v>49</c:v>
                </c:pt>
                <c:pt idx="82">
                  <c:v>53</c:v>
                </c:pt>
                <c:pt idx="83">
                  <c:v>70</c:v>
                </c:pt>
                <c:pt idx="84">
                  <c:v>54</c:v>
                </c:pt>
                <c:pt idx="85">
                  <c:v>50</c:v>
                </c:pt>
                <c:pt idx="86">
                  <c:v>46</c:v>
                </c:pt>
                <c:pt idx="87">
                  <c:v>39</c:v>
                </c:pt>
                <c:pt idx="88">
                  <c:v>57</c:v>
                </c:pt>
                <c:pt idx="89">
                  <c:v>62</c:v>
                </c:pt>
              </c:numCache>
            </c:numRef>
          </c:yVal>
          <c:smooth val="0"/>
          <c:extLst>
            <c:ext xmlns:c16="http://schemas.microsoft.com/office/drawing/2014/chart" uri="{C3380CC4-5D6E-409C-BE32-E72D297353CC}">
              <c16:uniqueId val="{00000000-4D79-4887-88F8-1387582A5429}"/>
            </c:ext>
          </c:extLst>
        </c:ser>
        <c:ser>
          <c:idx val="1"/>
          <c:order val="1"/>
          <c:spPr>
            <a:ln w="28575">
              <a:noFill/>
            </a:ln>
          </c:spPr>
          <c:marker>
            <c:spPr>
              <a:noFill/>
            </c:spPr>
          </c:marker>
          <c:trendline>
            <c:spPr>
              <a:ln w="25400">
                <a:solidFill>
                  <a:srgbClr val="FF0000"/>
                </a:solidFill>
              </a:ln>
            </c:spPr>
            <c:trendlineType val="linear"/>
            <c:dispRSqr val="0"/>
            <c:dispEq val="0"/>
          </c:trendline>
          <c:xVal>
            <c:numRef>
              <c:f>ورقة1!$I$5:$I$6</c:f>
              <c:numCache>
                <c:formatCode>General</c:formatCode>
                <c:ptCount val="2"/>
                <c:pt idx="0">
                  <c:v>0</c:v>
                </c:pt>
                <c:pt idx="1">
                  <c:v>400</c:v>
                </c:pt>
              </c:numCache>
            </c:numRef>
          </c:xVal>
          <c:yVal>
            <c:numRef>
              <c:f>(ورقة1!$H$5:$H$6;ورقة1!$H$10:$H$11)</c:f>
              <c:numCache>
                <c:formatCode>General</c:formatCode>
                <c:ptCount val="4"/>
                <c:pt idx="0">
                  <c:v>20</c:v>
                </c:pt>
                <c:pt idx="1">
                  <c:v>20</c:v>
                </c:pt>
                <c:pt idx="2">
                  <c:v>100</c:v>
                </c:pt>
                <c:pt idx="3">
                  <c:v>100</c:v>
                </c:pt>
              </c:numCache>
            </c:numRef>
          </c:yVal>
          <c:smooth val="0"/>
          <c:extLst>
            <c:ext xmlns:c16="http://schemas.microsoft.com/office/drawing/2014/chart" uri="{C3380CC4-5D6E-409C-BE32-E72D297353CC}">
              <c16:uniqueId val="{00000001-4D79-4887-88F8-1387582A5429}"/>
            </c:ext>
          </c:extLst>
        </c:ser>
        <c:ser>
          <c:idx val="2"/>
          <c:order val="2"/>
          <c:spPr>
            <a:ln w="28575">
              <a:noFill/>
            </a:ln>
          </c:spPr>
          <c:dPt>
            <c:idx val="0"/>
            <c:marker>
              <c:spPr>
                <a:noFill/>
              </c:spPr>
            </c:marker>
            <c:bubble3D val="0"/>
            <c:extLst>
              <c:ext xmlns:c16="http://schemas.microsoft.com/office/drawing/2014/chart" uri="{C3380CC4-5D6E-409C-BE32-E72D297353CC}">
                <c16:uniqueId val="{00000002-4D79-4887-88F8-1387582A5429}"/>
              </c:ext>
            </c:extLst>
          </c:dPt>
          <c:dPt>
            <c:idx val="1"/>
            <c:marker>
              <c:spPr>
                <a:noFill/>
              </c:spPr>
            </c:marker>
            <c:bubble3D val="0"/>
            <c:extLst>
              <c:ext xmlns:c16="http://schemas.microsoft.com/office/drawing/2014/chart" uri="{C3380CC4-5D6E-409C-BE32-E72D297353CC}">
                <c16:uniqueId val="{00000003-4D79-4887-88F8-1387582A5429}"/>
              </c:ext>
            </c:extLst>
          </c:dPt>
          <c:trendline>
            <c:spPr>
              <a:ln w="25400">
                <a:solidFill>
                  <a:srgbClr val="FF0000"/>
                </a:solidFill>
              </a:ln>
            </c:spPr>
            <c:trendlineType val="linear"/>
            <c:dispRSqr val="0"/>
            <c:dispEq val="0"/>
          </c:trendline>
          <c:xVal>
            <c:numRef>
              <c:f>ورقة1!$I$10:$I$11</c:f>
              <c:numCache>
                <c:formatCode>General</c:formatCode>
                <c:ptCount val="2"/>
                <c:pt idx="0">
                  <c:v>0</c:v>
                </c:pt>
                <c:pt idx="1">
                  <c:v>400</c:v>
                </c:pt>
              </c:numCache>
            </c:numRef>
          </c:xVal>
          <c:yVal>
            <c:numRef>
              <c:f>ورقة1!$H$10:$H$11</c:f>
              <c:numCache>
                <c:formatCode>General</c:formatCode>
                <c:ptCount val="2"/>
                <c:pt idx="0">
                  <c:v>100</c:v>
                </c:pt>
                <c:pt idx="1">
                  <c:v>100</c:v>
                </c:pt>
              </c:numCache>
            </c:numRef>
          </c:yVal>
          <c:smooth val="0"/>
          <c:extLst>
            <c:ext xmlns:c16="http://schemas.microsoft.com/office/drawing/2014/chart" uri="{C3380CC4-5D6E-409C-BE32-E72D297353CC}">
              <c16:uniqueId val="{00000004-4D79-4887-88F8-1387582A5429}"/>
            </c:ext>
          </c:extLst>
        </c:ser>
        <c:dLbls>
          <c:showLegendKey val="0"/>
          <c:showVal val="0"/>
          <c:showCatName val="0"/>
          <c:showSerName val="0"/>
          <c:showPercent val="0"/>
          <c:showBubbleSize val="0"/>
        </c:dLbls>
        <c:axId val="167337344"/>
        <c:axId val="167343616"/>
      </c:scatterChart>
      <c:valAx>
        <c:axId val="167337344"/>
        <c:scaling>
          <c:orientation val="minMax"/>
        </c:scaling>
        <c:delete val="0"/>
        <c:axPos val="b"/>
        <c:majorGridlines/>
        <c:minorGridlines/>
        <c:title>
          <c:tx>
            <c:rich>
              <a:bodyPr/>
              <a:lstStyle/>
              <a:p>
                <a:pPr>
                  <a:defRPr lang="ar-SA"/>
                </a:pPr>
                <a:r>
                  <a:rPr lang="en-US"/>
                  <a:t>Pipe</a:t>
                </a:r>
                <a:r>
                  <a:rPr lang="en-US" baseline="0"/>
                  <a:t> ID</a:t>
                </a:r>
                <a:endParaRPr lang="ar-AE"/>
              </a:p>
            </c:rich>
          </c:tx>
          <c:overlay val="0"/>
        </c:title>
        <c:numFmt formatCode="General" sourceLinked="1"/>
        <c:majorTickMark val="out"/>
        <c:minorTickMark val="none"/>
        <c:tickLblPos val="nextTo"/>
        <c:crossAx val="167343616"/>
        <c:crosses val="autoZero"/>
        <c:crossBetween val="midCat"/>
      </c:valAx>
      <c:valAx>
        <c:axId val="167343616"/>
        <c:scaling>
          <c:orientation val="minMax"/>
        </c:scaling>
        <c:delete val="0"/>
        <c:axPos val="l"/>
        <c:majorGridlines/>
        <c:minorGridlines/>
        <c:title>
          <c:tx>
            <c:rich>
              <a:bodyPr/>
              <a:lstStyle/>
              <a:p>
                <a:pPr>
                  <a:defRPr lang="ar-SA"/>
                </a:pPr>
                <a:r>
                  <a:rPr lang="en-US" baseline="0"/>
                  <a:t>Pressure (m H2O)</a:t>
                </a:r>
                <a:endParaRPr lang="ar-AE"/>
              </a:p>
            </c:rich>
          </c:tx>
          <c:overlay val="0"/>
        </c:title>
        <c:numFmt formatCode="General" sourceLinked="1"/>
        <c:majorTickMark val="out"/>
        <c:minorTickMark val="none"/>
        <c:tickLblPos val="nextTo"/>
        <c:crossAx val="167337344"/>
        <c:crosses val="autoZero"/>
        <c:crossBetween val="midCat"/>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Velocity</c:v>
          </c:tx>
          <c:spPr>
            <a:ln w="19050">
              <a:noFill/>
            </a:ln>
          </c:spPr>
          <c:xVal>
            <c:numRef>
              <c:f>Conduit!$D$2:$D$510</c:f>
              <c:numCache>
                <c:formatCode>General</c:formatCode>
                <c:ptCount val="509"/>
                <c:pt idx="0">
                  <c:v>541</c:v>
                </c:pt>
                <c:pt idx="1">
                  <c:v>542</c:v>
                </c:pt>
                <c:pt idx="2">
                  <c:v>543</c:v>
                </c:pt>
                <c:pt idx="3">
                  <c:v>544</c:v>
                </c:pt>
                <c:pt idx="4">
                  <c:v>545</c:v>
                </c:pt>
                <c:pt idx="5">
                  <c:v>546</c:v>
                </c:pt>
                <c:pt idx="6">
                  <c:v>547</c:v>
                </c:pt>
                <c:pt idx="7">
                  <c:v>548</c:v>
                </c:pt>
                <c:pt idx="8">
                  <c:v>549</c:v>
                </c:pt>
                <c:pt idx="9">
                  <c:v>550</c:v>
                </c:pt>
                <c:pt idx="10">
                  <c:v>551</c:v>
                </c:pt>
                <c:pt idx="11">
                  <c:v>552</c:v>
                </c:pt>
                <c:pt idx="12">
                  <c:v>553</c:v>
                </c:pt>
                <c:pt idx="13">
                  <c:v>554</c:v>
                </c:pt>
                <c:pt idx="14">
                  <c:v>555</c:v>
                </c:pt>
                <c:pt idx="15">
                  <c:v>556</c:v>
                </c:pt>
                <c:pt idx="16">
                  <c:v>557</c:v>
                </c:pt>
                <c:pt idx="17">
                  <c:v>558</c:v>
                </c:pt>
                <c:pt idx="18">
                  <c:v>559</c:v>
                </c:pt>
                <c:pt idx="19">
                  <c:v>560</c:v>
                </c:pt>
                <c:pt idx="20">
                  <c:v>561</c:v>
                </c:pt>
                <c:pt idx="21">
                  <c:v>562</c:v>
                </c:pt>
                <c:pt idx="22">
                  <c:v>563</c:v>
                </c:pt>
                <c:pt idx="23">
                  <c:v>564</c:v>
                </c:pt>
                <c:pt idx="24">
                  <c:v>565</c:v>
                </c:pt>
                <c:pt idx="25">
                  <c:v>566</c:v>
                </c:pt>
                <c:pt idx="26">
                  <c:v>567</c:v>
                </c:pt>
                <c:pt idx="27">
                  <c:v>568</c:v>
                </c:pt>
                <c:pt idx="28">
                  <c:v>569</c:v>
                </c:pt>
                <c:pt idx="29">
                  <c:v>570</c:v>
                </c:pt>
                <c:pt idx="30">
                  <c:v>571</c:v>
                </c:pt>
                <c:pt idx="31">
                  <c:v>572</c:v>
                </c:pt>
                <c:pt idx="32">
                  <c:v>573</c:v>
                </c:pt>
                <c:pt idx="33">
                  <c:v>574</c:v>
                </c:pt>
                <c:pt idx="34">
                  <c:v>575</c:v>
                </c:pt>
                <c:pt idx="35">
                  <c:v>576</c:v>
                </c:pt>
                <c:pt idx="36">
                  <c:v>577</c:v>
                </c:pt>
                <c:pt idx="37">
                  <c:v>578</c:v>
                </c:pt>
                <c:pt idx="38">
                  <c:v>579</c:v>
                </c:pt>
                <c:pt idx="39">
                  <c:v>580</c:v>
                </c:pt>
                <c:pt idx="40">
                  <c:v>581</c:v>
                </c:pt>
                <c:pt idx="41">
                  <c:v>582</c:v>
                </c:pt>
                <c:pt idx="42">
                  <c:v>583</c:v>
                </c:pt>
                <c:pt idx="43">
                  <c:v>584</c:v>
                </c:pt>
                <c:pt idx="44">
                  <c:v>585</c:v>
                </c:pt>
                <c:pt idx="45">
                  <c:v>586</c:v>
                </c:pt>
                <c:pt idx="46">
                  <c:v>587</c:v>
                </c:pt>
                <c:pt idx="47">
                  <c:v>588</c:v>
                </c:pt>
                <c:pt idx="48">
                  <c:v>589</c:v>
                </c:pt>
                <c:pt idx="49">
                  <c:v>590</c:v>
                </c:pt>
                <c:pt idx="50">
                  <c:v>591</c:v>
                </c:pt>
                <c:pt idx="51">
                  <c:v>592</c:v>
                </c:pt>
                <c:pt idx="52">
                  <c:v>593</c:v>
                </c:pt>
                <c:pt idx="53">
                  <c:v>594</c:v>
                </c:pt>
                <c:pt idx="54">
                  <c:v>595</c:v>
                </c:pt>
                <c:pt idx="55">
                  <c:v>596</c:v>
                </c:pt>
                <c:pt idx="56">
                  <c:v>597</c:v>
                </c:pt>
                <c:pt idx="57">
                  <c:v>598</c:v>
                </c:pt>
                <c:pt idx="58">
                  <c:v>599</c:v>
                </c:pt>
                <c:pt idx="59">
                  <c:v>600</c:v>
                </c:pt>
                <c:pt idx="60">
                  <c:v>601</c:v>
                </c:pt>
                <c:pt idx="61">
                  <c:v>602</c:v>
                </c:pt>
                <c:pt idx="62">
                  <c:v>603</c:v>
                </c:pt>
                <c:pt idx="63">
                  <c:v>604</c:v>
                </c:pt>
                <c:pt idx="64">
                  <c:v>605</c:v>
                </c:pt>
                <c:pt idx="65">
                  <c:v>606</c:v>
                </c:pt>
                <c:pt idx="66">
                  <c:v>607</c:v>
                </c:pt>
                <c:pt idx="67">
                  <c:v>608</c:v>
                </c:pt>
                <c:pt idx="68">
                  <c:v>609</c:v>
                </c:pt>
                <c:pt idx="69">
                  <c:v>610</c:v>
                </c:pt>
                <c:pt idx="70">
                  <c:v>611</c:v>
                </c:pt>
                <c:pt idx="71">
                  <c:v>612</c:v>
                </c:pt>
                <c:pt idx="72">
                  <c:v>613</c:v>
                </c:pt>
                <c:pt idx="73">
                  <c:v>614</c:v>
                </c:pt>
                <c:pt idx="74">
                  <c:v>615</c:v>
                </c:pt>
                <c:pt idx="75">
                  <c:v>616</c:v>
                </c:pt>
                <c:pt idx="76">
                  <c:v>617</c:v>
                </c:pt>
                <c:pt idx="77">
                  <c:v>618</c:v>
                </c:pt>
                <c:pt idx="78">
                  <c:v>619</c:v>
                </c:pt>
                <c:pt idx="79">
                  <c:v>620</c:v>
                </c:pt>
                <c:pt idx="80">
                  <c:v>621</c:v>
                </c:pt>
                <c:pt idx="81">
                  <c:v>622</c:v>
                </c:pt>
                <c:pt idx="82">
                  <c:v>623</c:v>
                </c:pt>
                <c:pt idx="83">
                  <c:v>624</c:v>
                </c:pt>
                <c:pt idx="84">
                  <c:v>625</c:v>
                </c:pt>
                <c:pt idx="85">
                  <c:v>626</c:v>
                </c:pt>
                <c:pt idx="86">
                  <c:v>627</c:v>
                </c:pt>
                <c:pt idx="87">
                  <c:v>628</c:v>
                </c:pt>
                <c:pt idx="88">
                  <c:v>629</c:v>
                </c:pt>
                <c:pt idx="89">
                  <c:v>630</c:v>
                </c:pt>
                <c:pt idx="90">
                  <c:v>631</c:v>
                </c:pt>
                <c:pt idx="91">
                  <c:v>632</c:v>
                </c:pt>
                <c:pt idx="92">
                  <c:v>633</c:v>
                </c:pt>
                <c:pt idx="93">
                  <c:v>634</c:v>
                </c:pt>
                <c:pt idx="94">
                  <c:v>635</c:v>
                </c:pt>
                <c:pt idx="95">
                  <c:v>636</c:v>
                </c:pt>
                <c:pt idx="96">
                  <c:v>637</c:v>
                </c:pt>
                <c:pt idx="97">
                  <c:v>638</c:v>
                </c:pt>
                <c:pt idx="98">
                  <c:v>639</c:v>
                </c:pt>
                <c:pt idx="99">
                  <c:v>640</c:v>
                </c:pt>
                <c:pt idx="100">
                  <c:v>641</c:v>
                </c:pt>
                <c:pt idx="101">
                  <c:v>642</c:v>
                </c:pt>
                <c:pt idx="102">
                  <c:v>643</c:v>
                </c:pt>
                <c:pt idx="103">
                  <c:v>644</c:v>
                </c:pt>
                <c:pt idx="104">
                  <c:v>645</c:v>
                </c:pt>
                <c:pt idx="105">
                  <c:v>646</c:v>
                </c:pt>
                <c:pt idx="106">
                  <c:v>647</c:v>
                </c:pt>
                <c:pt idx="107">
                  <c:v>648</c:v>
                </c:pt>
                <c:pt idx="108">
                  <c:v>649</c:v>
                </c:pt>
                <c:pt idx="109">
                  <c:v>650</c:v>
                </c:pt>
                <c:pt idx="110">
                  <c:v>651</c:v>
                </c:pt>
                <c:pt idx="111">
                  <c:v>652</c:v>
                </c:pt>
                <c:pt idx="112">
                  <c:v>653</c:v>
                </c:pt>
                <c:pt idx="113">
                  <c:v>654</c:v>
                </c:pt>
                <c:pt idx="114">
                  <c:v>655</c:v>
                </c:pt>
                <c:pt idx="115">
                  <c:v>656</c:v>
                </c:pt>
                <c:pt idx="116">
                  <c:v>657</c:v>
                </c:pt>
                <c:pt idx="117">
                  <c:v>658</c:v>
                </c:pt>
                <c:pt idx="118">
                  <c:v>659</c:v>
                </c:pt>
                <c:pt idx="119">
                  <c:v>660</c:v>
                </c:pt>
                <c:pt idx="120">
                  <c:v>661</c:v>
                </c:pt>
                <c:pt idx="121">
                  <c:v>662</c:v>
                </c:pt>
                <c:pt idx="122">
                  <c:v>663</c:v>
                </c:pt>
                <c:pt idx="123">
                  <c:v>664</c:v>
                </c:pt>
                <c:pt idx="124">
                  <c:v>665</c:v>
                </c:pt>
                <c:pt idx="125">
                  <c:v>666</c:v>
                </c:pt>
                <c:pt idx="126">
                  <c:v>667</c:v>
                </c:pt>
                <c:pt idx="127">
                  <c:v>668</c:v>
                </c:pt>
                <c:pt idx="128">
                  <c:v>669</c:v>
                </c:pt>
                <c:pt idx="129">
                  <c:v>670</c:v>
                </c:pt>
                <c:pt idx="130">
                  <c:v>671</c:v>
                </c:pt>
                <c:pt idx="131">
                  <c:v>672</c:v>
                </c:pt>
                <c:pt idx="132">
                  <c:v>673</c:v>
                </c:pt>
                <c:pt idx="133">
                  <c:v>674</c:v>
                </c:pt>
                <c:pt idx="134">
                  <c:v>675</c:v>
                </c:pt>
                <c:pt idx="135">
                  <c:v>676</c:v>
                </c:pt>
                <c:pt idx="136">
                  <c:v>677</c:v>
                </c:pt>
                <c:pt idx="137">
                  <c:v>678</c:v>
                </c:pt>
                <c:pt idx="138">
                  <c:v>679</c:v>
                </c:pt>
                <c:pt idx="139">
                  <c:v>680</c:v>
                </c:pt>
                <c:pt idx="140">
                  <c:v>681</c:v>
                </c:pt>
                <c:pt idx="141">
                  <c:v>682</c:v>
                </c:pt>
                <c:pt idx="142">
                  <c:v>683</c:v>
                </c:pt>
                <c:pt idx="143">
                  <c:v>684</c:v>
                </c:pt>
                <c:pt idx="144">
                  <c:v>685</c:v>
                </c:pt>
                <c:pt idx="145">
                  <c:v>686</c:v>
                </c:pt>
                <c:pt idx="146">
                  <c:v>687</c:v>
                </c:pt>
                <c:pt idx="147">
                  <c:v>688</c:v>
                </c:pt>
                <c:pt idx="148">
                  <c:v>689</c:v>
                </c:pt>
                <c:pt idx="149">
                  <c:v>690</c:v>
                </c:pt>
                <c:pt idx="150">
                  <c:v>691</c:v>
                </c:pt>
                <c:pt idx="151">
                  <c:v>692</c:v>
                </c:pt>
                <c:pt idx="152">
                  <c:v>693</c:v>
                </c:pt>
                <c:pt idx="153">
                  <c:v>694</c:v>
                </c:pt>
                <c:pt idx="154">
                  <c:v>695</c:v>
                </c:pt>
                <c:pt idx="155">
                  <c:v>696</c:v>
                </c:pt>
                <c:pt idx="156">
                  <c:v>697</c:v>
                </c:pt>
                <c:pt idx="157">
                  <c:v>698</c:v>
                </c:pt>
                <c:pt idx="158">
                  <c:v>699</c:v>
                </c:pt>
                <c:pt idx="159">
                  <c:v>700</c:v>
                </c:pt>
                <c:pt idx="160">
                  <c:v>701</c:v>
                </c:pt>
                <c:pt idx="161">
                  <c:v>702</c:v>
                </c:pt>
                <c:pt idx="162">
                  <c:v>703</c:v>
                </c:pt>
                <c:pt idx="163">
                  <c:v>704</c:v>
                </c:pt>
                <c:pt idx="164">
                  <c:v>705</c:v>
                </c:pt>
                <c:pt idx="165">
                  <c:v>706</c:v>
                </c:pt>
                <c:pt idx="166">
                  <c:v>707</c:v>
                </c:pt>
                <c:pt idx="167">
                  <c:v>708</c:v>
                </c:pt>
                <c:pt idx="168">
                  <c:v>709</c:v>
                </c:pt>
                <c:pt idx="169">
                  <c:v>710</c:v>
                </c:pt>
                <c:pt idx="170">
                  <c:v>711</c:v>
                </c:pt>
                <c:pt idx="171">
                  <c:v>712</c:v>
                </c:pt>
                <c:pt idx="172">
                  <c:v>713</c:v>
                </c:pt>
                <c:pt idx="173">
                  <c:v>714</c:v>
                </c:pt>
                <c:pt idx="174">
                  <c:v>715</c:v>
                </c:pt>
                <c:pt idx="175">
                  <c:v>716</c:v>
                </c:pt>
                <c:pt idx="176">
                  <c:v>717</c:v>
                </c:pt>
                <c:pt idx="177">
                  <c:v>718</c:v>
                </c:pt>
                <c:pt idx="178">
                  <c:v>719</c:v>
                </c:pt>
                <c:pt idx="179">
                  <c:v>720</c:v>
                </c:pt>
                <c:pt idx="180">
                  <c:v>721</c:v>
                </c:pt>
                <c:pt idx="181">
                  <c:v>722</c:v>
                </c:pt>
                <c:pt idx="182">
                  <c:v>723</c:v>
                </c:pt>
                <c:pt idx="183">
                  <c:v>724</c:v>
                </c:pt>
                <c:pt idx="184">
                  <c:v>725</c:v>
                </c:pt>
                <c:pt idx="185">
                  <c:v>726</c:v>
                </c:pt>
                <c:pt idx="186">
                  <c:v>727</c:v>
                </c:pt>
                <c:pt idx="187">
                  <c:v>728</c:v>
                </c:pt>
                <c:pt idx="188">
                  <c:v>729</c:v>
                </c:pt>
                <c:pt idx="189">
                  <c:v>730</c:v>
                </c:pt>
                <c:pt idx="190">
                  <c:v>731</c:v>
                </c:pt>
                <c:pt idx="191">
                  <c:v>732</c:v>
                </c:pt>
                <c:pt idx="192">
                  <c:v>733</c:v>
                </c:pt>
                <c:pt idx="193">
                  <c:v>734</c:v>
                </c:pt>
                <c:pt idx="194">
                  <c:v>735</c:v>
                </c:pt>
                <c:pt idx="195">
                  <c:v>736</c:v>
                </c:pt>
                <c:pt idx="196">
                  <c:v>737</c:v>
                </c:pt>
                <c:pt idx="197">
                  <c:v>738</c:v>
                </c:pt>
                <c:pt idx="198">
                  <c:v>739</c:v>
                </c:pt>
                <c:pt idx="199">
                  <c:v>740</c:v>
                </c:pt>
                <c:pt idx="200">
                  <c:v>741</c:v>
                </c:pt>
                <c:pt idx="201">
                  <c:v>742</c:v>
                </c:pt>
                <c:pt idx="202">
                  <c:v>743</c:v>
                </c:pt>
                <c:pt idx="203">
                  <c:v>744</c:v>
                </c:pt>
                <c:pt idx="204">
                  <c:v>745</c:v>
                </c:pt>
                <c:pt idx="205">
                  <c:v>746</c:v>
                </c:pt>
                <c:pt idx="206">
                  <c:v>747</c:v>
                </c:pt>
                <c:pt idx="207">
                  <c:v>748</c:v>
                </c:pt>
                <c:pt idx="208">
                  <c:v>749</c:v>
                </c:pt>
                <c:pt idx="209">
                  <c:v>750</c:v>
                </c:pt>
                <c:pt idx="210">
                  <c:v>751</c:v>
                </c:pt>
                <c:pt idx="211">
                  <c:v>752</c:v>
                </c:pt>
                <c:pt idx="212">
                  <c:v>753</c:v>
                </c:pt>
                <c:pt idx="213">
                  <c:v>754</c:v>
                </c:pt>
                <c:pt idx="214">
                  <c:v>755</c:v>
                </c:pt>
                <c:pt idx="215">
                  <c:v>756</c:v>
                </c:pt>
                <c:pt idx="216">
                  <c:v>757</c:v>
                </c:pt>
                <c:pt idx="217">
                  <c:v>758</c:v>
                </c:pt>
                <c:pt idx="218">
                  <c:v>759</c:v>
                </c:pt>
                <c:pt idx="219">
                  <c:v>760</c:v>
                </c:pt>
                <c:pt idx="220">
                  <c:v>761</c:v>
                </c:pt>
                <c:pt idx="221">
                  <c:v>762</c:v>
                </c:pt>
                <c:pt idx="222">
                  <c:v>763</c:v>
                </c:pt>
                <c:pt idx="223">
                  <c:v>764</c:v>
                </c:pt>
                <c:pt idx="224">
                  <c:v>765</c:v>
                </c:pt>
                <c:pt idx="225">
                  <c:v>766</c:v>
                </c:pt>
                <c:pt idx="226">
                  <c:v>767</c:v>
                </c:pt>
                <c:pt idx="227">
                  <c:v>768</c:v>
                </c:pt>
                <c:pt idx="228">
                  <c:v>769</c:v>
                </c:pt>
                <c:pt idx="229">
                  <c:v>770</c:v>
                </c:pt>
                <c:pt idx="230">
                  <c:v>771</c:v>
                </c:pt>
                <c:pt idx="231">
                  <c:v>772</c:v>
                </c:pt>
                <c:pt idx="232">
                  <c:v>773</c:v>
                </c:pt>
                <c:pt idx="233">
                  <c:v>774</c:v>
                </c:pt>
                <c:pt idx="234">
                  <c:v>775</c:v>
                </c:pt>
                <c:pt idx="235">
                  <c:v>776</c:v>
                </c:pt>
                <c:pt idx="236">
                  <c:v>777</c:v>
                </c:pt>
                <c:pt idx="237">
                  <c:v>778</c:v>
                </c:pt>
                <c:pt idx="238">
                  <c:v>779</c:v>
                </c:pt>
                <c:pt idx="239">
                  <c:v>780</c:v>
                </c:pt>
                <c:pt idx="240">
                  <c:v>781</c:v>
                </c:pt>
                <c:pt idx="241">
                  <c:v>782</c:v>
                </c:pt>
                <c:pt idx="242">
                  <c:v>783</c:v>
                </c:pt>
                <c:pt idx="243">
                  <c:v>784</c:v>
                </c:pt>
                <c:pt idx="244">
                  <c:v>785</c:v>
                </c:pt>
                <c:pt idx="245">
                  <c:v>786</c:v>
                </c:pt>
                <c:pt idx="246">
                  <c:v>787</c:v>
                </c:pt>
                <c:pt idx="247">
                  <c:v>788</c:v>
                </c:pt>
                <c:pt idx="248">
                  <c:v>789</c:v>
                </c:pt>
                <c:pt idx="249">
                  <c:v>790</c:v>
                </c:pt>
                <c:pt idx="250">
                  <c:v>791</c:v>
                </c:pt>
                <c:pt idx="251">
                  <c:v>792</c:v>
                </c:pt>
                <c:pt idx="252">
                  <c:v>793</c:v>
                </c:pt>
                <c:pt idx="253">
                  <c:v>794</c:v>
                </c:pt>
                <c:pt idx="254">
                  <c:v>795</c:v>
                </c:pt>
                <c:pt idx="255">
                  <c:v>796</c:v>
                </c:pt>
                <c:pt idx="256">
                  <c:v>797</c:v>
                </c:pt>
                <c:pt idx="257">
                  <c:v>798</c:v>
                </c:pt>
                <c:pt idx="258">
                  <c:v>799</c:v>
                </c:pt>
                <c:pt idx="259">
                  <c:v>800</c:v>
                </c:pt>
                <c:pt idx="260">
                  <c:v>801</c:v>
                </c:pt>
                <c:pt idx="261">
                  <c:v>802</c:v>
                </c:pt>
                <c:pt idx="262">
                  <c:v>803</c:v>
                </c:pt>
                <c:pt idx="263">
                  <c:v>804</c:v>
                </c:pt>
                <c:pt idx="264">
                  <c:v>805</c:v>
                </c:pt>
                <c:pt idx="265">
                  <c:v>806</c:v>
                </c:pt>
                <c:pt idx="266">
                  <c:v>807</c:v>
                </c:pt>
                <c:pt idx="267">
                  <c:v>808</c:v>
                </c:pt>
                <c:pt idx="268">
                  <c:v>809</c:v>
                </c:pt>
                <c:pt idx="269">
                  <c:v>810</c:v>
                </c:pt>
                <c:pt idx="270">
                  <c:v>811</c:v>
                </c:pt>
                <c:pt idx="271">
                  <c:v>812</c:v>
                </c:pt>
                <c:pt idx="272">
                  <c:v>813</c:v>
                </c:pt>
                <c:pt idx="273">
                  <c:v>814</c:v>
                </c:pt>
                <c:pt idx="274">
                  <c:v>815</c:v>
                </c:pt>
                <c:pt idx="275">
                  <c:v>816</c:v>
                </c:pt>
                <c:pt idx="276">
                  <c:v>817</c:v>
                </c:pt>
                <c:pt idx="277">
                  <c:v>818</c:v>
                </c:pt>
                <c:pt idx="278">
                  <c:v>819</c:v>
                </c:pt>
                <c:pt idx="279">
                  <c:v>820</c:v>
                </c:pt>
                <c:pt idx="280">
                  <c:v>821</c:v>
                </c:pt>
                <c:pt idx="281">
                  <c:v>822</c:v>
                </c:pt>
                <c:pt idx="282">
                  <c:v>823</c:v>
                </c:pt>
                <c:pt idx="283">
                  <c:v>824</c:v>
                </c:pt>
                <c:pt idx="284">
                  <c:v>825</c:v>
                </c:pt>
                <c:pt idx="285">
                  <c:v>826</c:v>
                </c:pt>
                <c:pt idx="286">
                  <c:v>827</c:v>
                </c:pt>
                <c:pt idx="287">
                  <c:v>828</c:v>
                </c:pt>
                <c:pt idx="288">
                  <c:v>829</c:v>
                </c:pt>
                <c:pt idx="289">
                  <c:v>830</c:v>
                </c:pt>
                <c:pt idx="290">
                  <c:v>831</c:v>
                </c:pt>
                <c:pt idx="291">
                  <c:v>832</c:v>
                </c:pt>
                <c:pt idx="292">
                  <c:v>833</c:v>
                </c:pt>
                <c:pt idx="293">
                  <c:v>834</c:v>
                </c:pt>
                <c:pt idx="294">
                  <c:v>835</c:v>
                </c:pt>
                <c:pt idx="295">
                  <c:v>836</c:v>
                </c:pt>
                <c:pt idx="296">
                  <c:v>837</c:v>
                </c:pt>
                <c:pt idx="297">
                  <c:v>838</c:v>
                </c:pt>
                <c:pt idx="298">
                  <c:v>839</c:v>
                </c:pt>
                <c:pt idx="299">
                  <c:v>840</c:v>
                </c:pt>
                <c:pt idx="300">
                  <c:v>841</c:v>
                </c:pt>
                <c:pt idx="301">
                  <c:v>842</c:v>
                </c:pt>
                <c:pt idx="302">
                  <c:v>843</c:v>
                </c:pt>
                <c:pt idx="303">
                  <c:v>844</c:v>
                </c:pt>
                <c:pt idx="304">
                  <c:v>845</c:v>
                </c:pt>
                <c:pt idx="305">
                  <c:v>846</c:v>
                </c:pt>
                <c:pt idx="306">
                  <c:v>847</c:v>
                </c:pt>
                <c:pt idx="307">
                  <c:v>848</c:v>
                </c:pt>
                <c:pt idx="308">
                  <c:v>849</c:v>
                </c:pt>
                <c:pt idx="309">
                  <c:v>850</c:v>
                </c:pt>
                <c:pt idx="310">
                  <c:v>851</c:v>
                </c:pt>
                <c:pt idx="311">
                  <c:v>852</c:v>
                </c:pt>
                <c:pt idx="312">
                  <c:v>853</c:v>
                </c:pt>
                <c:pt idx="313">
                  <c:v>854</c:v>
                </c:pt>
                <c:pt idx="314">
                  <c:v>855</c:v>
                </c:pt>
                <c:pt idx="315">
                  <c:v>856</c:v>
                </c:pt>
                <c:pt idx="316">
                  <c:v>857</c:v>
                </c:pt>
                <c:pt idx="317">
                  <c:v>858</c:v>
                </c:pt>
                <c:pt idx="318">
                  <c:v>859</c:v>
                </c:pt>
                <c:pt idx="319">
                  <c:v>860</c:v>
                </c:pt>
                <c:pt idx="320">
                  <c:v>861</c:v>
                </c:pt>
                <c:pt idx="321">
                  <c:v>862</c:v>
                </c:pt>
                <c:pt idx="322">
                  <c:v>863</c:v>
                </c:pt>
                <c:pt idx="323">
                  <c:v>864</c:v>
                </c:pt>
                <c:pt idx="324">
                  <c:v>865</c:v>
                </c:pt>
                <c:pt idx="325">
                  <c:v>866</c:v>
                </c:pt>
                <c:pt idx="326">
                  <c:v>867</c:v>
                </c:pt>
                <c:pt idx="327">
                  <c:v>868</c:v>
                </c:pt>
                <c:pt idx="328">
                  <c:v>869</c:v>
                </c:pt>
                <c:pt idx="329">
                  <c:v>870</c:v>
                </c:pt>
                <c:pt idx="330">
                  <c:v>871</c:v>
                </c:pt>
                <c:pt idx="331">
                  <c:v>872</c:v>
                </c:pt>
                <c:pt idx="332">
                  <c:v>873</c:v>
                </c:pt>
                <c:pt idx="333">
                  <c:v>874</c:v>
                </c:pt>
                <c:pt idx="334">
                  <c:v>875</c:v>
                </c:pt>
                <c:pt idx="335">
                  <c:v>876</c:v>
                </c:pt>
                <c:pt idx="336">
                  <c:v>877</c:v>
                </c:pt>
                <c:pt idx="337">
                  <c:v>878</c:v>
                </c:pt>
                <c:pt idx="338">
                  <c:v>879</c:v>
                </c:pt>
                <c:pt idx="339">
                  <c:v>880</c:v>
                </c:pt>
                <c:pt idx="340">
                  <c:v>881</c:v>
                </c:pt>
                <c:pt idx="341">
                  <c:v>882</c:v>
                </c:pt>
                <c:pt idx="342">
                  <c:v>883</c:v>
                </c:pt>
                <c:pt idx="343">
                  <c:v>884</c:v>
                </c:pt>
                <c:pt idx="344">
                  <c:v>885</c:v>
                </c:pt>
                <c:pt idx="345">
                  <c:v>886</c:v>
                </c:pt>
                <c:pt idx="346">
                  <c:v>887</c:v>
                </c:pt>
                <c:pt idx="347">
                  <c:v>888</c:v>
                </c:pt>
                <c:pt idx="348">
                  <c:v>889</c:v>
                </c:pt>
                <c:pt idx="349">
                  <c:v>890</c:v>
                </c:pt>
                <c:pt idx="350">
                  <c:v>891</c:v>
                </c:pt>
                <c:pt idx="351">
                  <c:v>892</c:v>
                </c:pt>
                <c:pt idx="352">
                  <c:v>893</c:v>
                </c:pt>
                <c:pt idx="353">
                  <c:v>894</c:v>
                </c:pt>
                <c:pt idx="354">
                  <c:v>895</c:v>
                </c:pt>
                <c:pt idx="355">
                  <c:v>896</c:v>
                </c:pt>
                <c:pt idx="356">
                  <c:v>897</c:v>
                </c:pt>
                <c:pt idx="357">
                  <c:v>898</c:v>
                </c:pt>
                <c:pt idx="358">
                  <c:v>899</c:v>
                </c:pt>
                <c:pt idx="359">
                  <c:v>900</c:v>
                </c:pt>
                <c:pt idx="360">
                  <c:v>901</c:v>
                </c:pt>
                <c:pt idx="361">
                  <c:v>902</c:v>
                </c:pt>
                <c:pt idx="362">
                  <c:v>903</c:v>
                </c:pt>
                <c:pt idx="363">
                  <c:v>904</c:v>
                </c:pt>
                <c:pt idx="364">
                  <c:v>905</c:v>
                </c:pt>
                <c:pt idx="365">
                  <c:v>906</c:v>
                </c:pt>
                <c:pt idx="366">
                  <c:v>907</c:v>
                </c:pt>
                <c:pt idx="367">
                  <c:v>908</c:v>
                </c:pt>
                <c:pt idx="368">
                  <c:v>909</c:v>
                </c:pt>
                <c:pt idx="369">
                  <c:v>910</c:v>
                </c:pt>
                <c:pt idx="370">
                  <c:v>911</c:v>
                </c:pt>
                <c:pt idx="371">
                  <c:v>912</c:v>
                </c:pt>
                <c:pt idx="372">
                  <c:v>913</c:v>
                </c:pt>
                <c:pt idx="373">
                  <c:v>914</c:v>
                </c:pt>
                <c:pt idx="374">
                  <c:v>915</c:v>
                </c:pt>
                <c:pt idx="375">
                  <c:v>916</c:v>
                </c:pt>
                <c:pt idx="376">
                  <c:v>917</c:v>
                </c:pt>
                <c:pt idx="377">
                  <c:v>918</c:v>
                </c:pt>
                <c:pt idx="378">
                  <c:v>919</c:v>
                </c:pt>
                <c:pt idx="379">
                  <c:v>920</c:v>
                </c:pt>
                <c:pt idx="380">
                  <c:v>921</c:v>
                </c:pt>
                <c:pt idx="381">
                  <c:v>922</c:v>
                </c:pt>
                <c:pt idx="382">
                  <c:v>923</c:v>
                </c:pt>
                <c:pt idx="383">
                  <c:v>924</c:v>
                </c:pt>
                <c:pt idx="384">
                  <c:v>925</c:v>
                </c:pt>
                <c:pt idx="385">
                  <c:v>926</c:v>
                </c:pt>
                <c:pt idx="386">
                  <c:v>927</c:v>
                </c:pt>
                <c:pt idx="387">
                  <c:v>928</c:v>
                </c:pt>
                <c:pt idx="388">
                  <c:v>929</c:v>
                </c:pt>
                <c:pt idx="389">
                  <c:v>930</c:v>
                </c:pt>
                <c:pt idx="390">
                  <c:v>931</c:v>
                </c:pt>
                <c:pt idx="391">
                  <c:v>932</c:v>
                </c:pt>
                <c:pt idx="392">
                  <c:v>933</c:v>
                </c:pt>
                <c:pt idx="393">
                  <c:v>934</c:v>
                </c:pt>
                <c:pt idx="394">
                  <c:v>935</c:v>
                </c:pt>
                <c:pt idx="395">
                  <c:v>936</c:v>
                </c:pt>
                <c:pt idx="396">
                  <c:v>937</c:v>
                </c:pt>
                <c:pt idx="397">
                  <c:v>938</c:v>
                </c:pt>
                <c:pt idx="398">
                  <c:v>939</c:v>
                </c:pt>
                <c:pt idx="399">
                  <c:v>940</c:v>
                </c:pt>
                <c:pt idx="400">
                  <c:v>941</c:v>
                </c:pt>
                <c:pt idx="401">
                  <c:v>942</c:v>
                </c:pt>
                <c:pt idx="402">
                  <c:v>943</c:v>
                </c:pt>
                <c:pt idx="403">
                  <c:v>944</c:v>
                </c:pt>
                <c:pt idx="404">
                  <c:v>945</c:v>
                </c:pt>
                <c:pt idx="405">
                  <c:v>946</c:v>
                </c:pt>
                <c:pt idx="406">
                  <c:v>947</c:v>
                </c:pt>
                <c:pt idx="407">
                  <c:v>948</c:v>
                </c:pt>
                <c:pt idx="408">
                  <c:v>949</c:v>
                </c:pt>
                <c:pt idx="409">
                  <c:v>950</c:v>
                </c:pt>
                <c:pt idx="410">
                  <c:v>951</c:v>
                </c:pt>
                <c:pt idx="411">
                  <c:v>952</c:v>
                </c:pt>
                <c:pt idx="412">
                  <c:v>953</c:v>
                </c:pt>
                <c:pt idx="413">
                  <c:v>954</c:v>
                </c:pt>
                <c:pt idx="414">
                  <c:v>955</c:v>
                </c:pt>
                <c:pt idx="415">
                  <c:v>956</c:v>
                </c:pt>
                <c:pt idx="416">
                  <c:v>957</c:v>
                </c:pt>
                <c:pt idx="417">
                  <c:v>958</c:v>
                </c:pt>
                <c:pt idx="418">
                  <c:v>959</c:v>
                </c:pt>
                <c:pt idx="419">
                  <c:v>960</c:v>
                </c:pt>
                <c:pt idx="420">
                  <c:v>961</c:v>
                </c:pt>
                <c:pt idx="421">
                  <c:v>962</c:v>
                </c:pt>
                <c:pt idx="422">
                  <c:v>963</c:v>
                </c:pt>
                <c:pt idx="423">
                  <c:v>964</c:v>
                </c:pt>
                <c:pt idx="424">
                  <c:v>965</c:v>
                </c:pt>
                <c:pt idx="425">
                  <c:v>966</c:v>
                </c:pt>
                <c:pt idx="426">
                  <c:v>967</c:v>
                </c:pt>
                <c:pt idx="427">
                  <c:v>968</c:v>
                </c:pt>
                <c:pt idx="428">
                  <c:v>969</c:v>
                </c:pt>
                <c:pt idx="429">
                  <c:v>970</c:v>
                </c:pt>
                <c:pt idx="430">
                  <c:v>971</c:v>
                </c:pt>
                <c:pt idx="431">
                  <c:v>972</c:v>
                </c:pt>
                <c:pt idx="432">
                  <c:v>973</c:v>
                </c:pt>
                <c:pt idx="433">
                  <c:v>974</c:v>
                </c:pt>
                <c:pt idx="434">
                  <c:v>975</c:v>
                </c:pt>
                <c:pt idx="435">
                  <c:v>976</c:v>
                </c:pt>
                <c:pt idx="436">
                  <c:v>977</c:v>
                </c:pt>
                <c:pt idx="437">
                  <c:v>978</c:v>
                </c:pt>
                <c:pt idx="438">
                  <c:v>980</c:v>
                </c:pt>
                <c:pt idx="439">
                  <c:v>981</c:v>
                </c:pt>
                <c:pt idx="440">
                  <c:v>982</c:v>
                </c:pt>
                <c:pt idx="441">
                  <c:v>983</c:v>
                </c:pt>
                <c:pt idx="442">
                  <c:v>984</c:v>
                </c:pt>
                <c:pt idx="443">
                  <c:v>985</c:v>
                </c:pt>
                <c:pt idx="444">
                  <c:v>986</c:v>
                </c:pt>
                <c:pt idx="445">
                  <c:v>987</c:v>
                </c:pt>
                <c:pt idx="446">
                  <c:v>988</c:v>
                </c:pt>
                <c:pt idx="447">
                  <c:v>989</c:v>
                </c:pt>
                <c:pt idx="448">
                  <c:v>990</c:v>
                </c:pt>
                <c:pt idx="449">
                  <c:v>991</c:v>
                </c:pt>
                <c:pt idx="450">
                  <c:v>992</c:v>
                </c:pt>
                <c:pt idx="451">
                  <c:v>993</c:v>
                </c:pt>
                <c:pt idx="452">
                  <c:v>994</c:v>
                </c:pt>
                <c:pt idx="453">
                  <c:v>995</c:v>
                </c:pt>
                <c:pt idx="454">
                  <c:v>996</c:v>
                </c:pt>
                <c:pt idx="455">
                  <c:v>997</c:v>
                </c:pt>
                <c:pt idx="456">
                  <c:v>998</c:v>
                </c:pt>
                <c:pt idx="457">
                  <c:v>999</c:v>
                </c:pt>
                <c:pt idx="458">
                  <c:v>1000</c:v>
                </c:pt>
                <c:pt idx="459">
                  <c:v>1001</c:v>
                </c:pt>
                <c:pt idx="460">
                  <c:v>1002</c:v>
                </c:pt>
                <c:pt idx="461">
                  <c:v>1003</c:v>
                </c:pt>
                <c:pt idx="462">
                  <c:v>1004</c:v>
                </c:pt>
                <c:pt idx="463">
                  <c:v>1005</c:v>
                </c:pt>
                <c:pt idx="464">
                  <c:v>1006</c:v>
                </c:pt>
                <c:pt idx="465">
                  <c:v>1008</c:v>
                </c:pt>
                <c:pt idx="466">
                  <c:v>1009</c:v>
                </c:pt>
                <c:pt idx="467">
                  <c:v>1010</c:v>
                </c:pt>
                <c:pt idx="468">
                  <c:v>1011</c:v>
                </c:pt>
                <c:pt idx="469">
                  <c:v>1012</c:v>
                </c:pt>
                <c:pt idx="470">
                  <c:v>1013</c:v>
                </c:pt>
                <c:pt idx="471">
                  <c:v>1014</c:v>
                </c:pt>
                <c:pt idx="472">
                  <c:v>1015</c:v>
                </c:pt>
                <c:pt idx="473">
                  <c:v>1016</c:v>
                </c:pt>
                <c:pt idx="474">
                  <c:v>1017</c:v>
                </c:pt>
                <c:pt idx="475">
                  <c:v>1018</c:v>
                </c:pt>
                <c:pt idx="476">
                  <c:v>1019</c:v>
                </c:pt>
                <c:pt idx="477">
                  <c:v>1020</c:v>
                </c:pt>
                <c:pt idx="478">
                  <c:v>1021</c:v>
                </c:pt>
                <c:pt idx="479">
                  <c:v>1022</c:v>
                </c:pt>
                <c:pt idx="480">
                  <c:v>1023</c:v>
                </c:pt>
                <c:pt idx="481">
                  <c:v>1024</c:v>
                </c:pt>
                <c:pt idx="482">
                  <c:v>1025</c:v>
                </c:pt>
                <c:pt idx="483">
                  <c:v>1026</c:v>
                </c:pt>
                <c:pt idx="484">
                  <c:v>1027</c:v>
                </c:pt>
                <c:pt idx="485">
                  <c:v>1028</c:v>
                </c:pt>
                <c:pt idx="486">
                  <c:v>1029</c:v>
                </c:pt>
                <c:pt idx="487">
                  <c:v>1030</c:v>
                </c:pt>
                <c:pt idx="488">
                  <c:v>1031</c:v>
                </c:pt>
                <c:pt idx="489">
                  <c:v>1032</c:v>
                </c:pt>
                <c:pt idx="490">
                  <c:v>1033</c:v>
                </c:pt>
                <c:pt idx="491">
                  <c:v>1034</c:v>
                </c:pt>
                <c:pt idx="492">
                  <c:v>1035</c:v>
                </c:pt>
                <c:pt idx="493">
                  <c:v>1036</c:v>
                </c:pt>
                <c:pt idx="494">
                  <c:v>1037</c:v>
                </c:pt>
                <c:pt idx="495">
                  <c:v>1038</c:v>
                </c:pt>
                <c:pt idx="496">
                  <c:v>1039</c:v>
                </c:pt>
                <c:pt idx="497">
                  <c:v>1040</c:v>
                </c:pt>
                <c:pt idx="498">
                  <c:v>1041</c:v>
                </c:pt>
                <c:pt idx="499">
                  <c:v>1042</c:v>
                </c:pt>
                <c:pt idx="500">
                  <c:v>1043</c:v>
                </c:pt>
                <c:pt idx="501">
                  <c:v>1044</c:v>
                </c:pt>
                <c:pt idx="502">
                  <c:v>1045</c:v>
                </c:pt>
                <c:pt idx="503">
                  <c:v>1046</c:v>
                </c:pt>
                <c:pt idx="504">
                  <c:v>1047</c:v>
                </c:pt>
                <c:pt idx="505">
                  <c:v>1055</c:v>
                </c:pt>
                <c:pt idx="506">
                  <c:v>1056</c:v>
                </c:pt>
                <c:pt idx="507">
                  <c:v>1060</c:v>
                </c:pt>
                <c:pt idx="508">
                  <c:v>1061</c:v>
                </c:pt>
              </c:numCache>
            </c:numRef>
          </c:xVal>
          <c:yVal>
            <c:numRef>
              <c:f>Conduit!$J$2:$J$510</c:f>
              <c:numCache>
                <c:formatCode>0.00</c:formatCode>
                <c:ptCount val="509"/>
                <c:pt idx="0">
                  <c:v>0.60000065769548183</c:v>
                </c:pt>
                <c:pt idx="1">
                  <c:v>0.60907372305797258</c:v>
                </c:pt>
                <c:pt idx="2">
                  <c:v>0.60000000366563666</c:v>
                </c:pt>
                <c:pt idx="3">
                  <c:v>0.60375624240657022</c:v>
                </c:pt>
                <c:pt idx="4">
                  <c:v>0.6915758818604868</c:v>
                </c:pt>
                <c:pt idx="5">
                  <c:v>0.78366451945397153</c:v>
                </c:pt>
                <c:pt idx="6">
                  <c:v>1.4167138139171516</c:v>
                </c:pt>
                <c:pt idx="7">
                  <c:v>1.392996220950883</c:v>
                </c:pt>
                <c:pt idx="8">
                  <c:v>1.5631355448805035</c:v>
                </c:pt>
                <c:pt idx="9">
                  <c:v>1.54874238274723</c:v>
                </c:pt>
                <c:pt idx="10">
                  <c:v>1.6421916204286733</c:v>
                </c:pt>
                <c:pt idx="11">
                  <c:v>1.6793519974931612</c:v>
                </c:pt>
                <c:pt idx="12">
                  <c:v>0.60000022167558509</c:v>
                </c:pt>
                <c:pt idx="13">
                  <c:v>0.60907372305797258</c:v>
                </c:pt>
                <c:pt idx="14">
                  <c:v>0.6000012390553443</c:v>
                </c:pt>
                <c:pt idx="15">
                  <c:v>0.60000000366563666</c:v>
                </c:pt>
                <c:pt idx="16">
                  <c:v>0.60000320114487993</c:v>
                </c:pt>
                <c:pt idx="17">
                  <c:v>0.60375624240657022</c:v>
                </c:pt>
                <c:pt idx="18">
                  <c:v>0.60000022167558509</c:v>
                </c:pt>
                <c:pt idx="19">
                  <c:v>0.60000145706529273</c:v>
                </c:pt>
                <c:pt idx="20">
                  <c:v>0.60000054869050767</c:v>
                </c:pt>
                <c:pt idx="21">
                  <c:v>0.60000807003372747</c:v>
                </c:pt>
                <c:pt idx="22">
                  <c:v>0.600009305423435</c:v>
                </c:pt>
                <c:pt idx="23">
                  <c:v>0.60000301946992285</c:v>
                </c:pt>
                <c:pt idx="24">
                  <c:v>0.60000636228913162</c:v>
                </c:pt>
                <c:pt idx="25">
                  <c:v>0.60000004000062812</c:v>
                </c:pt>
                <c:pt idx="26">
                  <c:v>0.60000145706529273</c:v>
                </c:pt>
                <c:pt idx="27">
                  <c:v>0.60000022167558509</c:v>
                </c:pt>
                <c:pt idx="28">
                  <c:v>0.60000610794419185</c:v>
                </c:pt>
                <c:pt idx="29">
                  <c:v>0.62495451240913891</c:v>
                </c:pt>
                <c:pt idx="30">
                  <c:v>0.60000000366563666</c:v>
                </c:pt>
                <c:pt idx="31">
                  <c:v>0.60907372305797258</c:v>
                </c:pt>
                <c:pt idx="32">
                  <c:v>0.60000022167558509</c:v>
                </c:pt>
                <c:pt idx="33">
                  <c:v>0.9216910506543885</c:v>
                </c:pt>
                <c:pt idx="34">
                  <c:v>1.3536352514672547</c:v>
                </c:pt>
                <c:pt idx="35">
                  <c:v>1.3828251848182718</c:v>
                </c:pt>
                <c:pt idx="36">
                  <c:v>1.5056422519686259</c:v>
                </c:pt>
                <c:pt idx="37">
                  <c:v>0.97506657166090416</c:v>
                </c:pt>
                <c:pt idx="38">
                  <c:v>0.60396346086252362</c:v>
                </c:pt>
                <c:pt idx="39">
                  <c:v>0.85947769701970467</c:v>
                </c:pt>
                <c:pt idx="40">
                  <c:v>0.97416175770506508</c:v>
                </c:pt>
                <c:pt idx="41">
                  <c:v>1.0970451725497155</c:v>
                </c:pt>
                <c:pt idx="42">
                  <c:v>0.60000022167558509</c:v>
                </c:pt>
                <c:pt idx="43">
                  <c:v>0.60000145706529273</c:v>
                </c:pt>
                <c:pt idx="44">
                  <c:v>0.60000807003372747</c:v>
                </c:pt>
                <c:pt idx="45">
                  <c:v>0.600009305423435</c:v>
                </c:pt>
                <c:pt idx="46">
                  <c:v>0.60322338975769152</c:v>
                </c:pt>
                <c:pt idx="47">
                  <c:v>0.60000948709839208</c:v>
                </c:pt>
                <c:pt idx="48">
                  <c:v>0.60000018534059374</c:v>
                </c:pt>
                <c:pt idx="49">
                  <c:v>0.98207573684190064</c:v>
                </c:pt>
                <c:pt idx="50">
                  <c:v>1.1849128468622625</c:v>
                </c:pt>
                <c:pt idx="51">
                  <c:v>1.5078698776213677</c:v>
                </c:pt>
                <c:pt idx="52">
                  <c:v>0.83590246454974071</c:v>
                </c:pt>
                <c:pt idx="53">
                  <c:v>0.83942129045686764</c:v>
                </c:pt>
                <c:pt idx="54">
                  <c:v>0.8521110681933165</c:v>
                </c:pt>
                <c:pt idx="55">
                  <c:v>0.85826054747779257</c:v>
                </c:pt>
                <c:pt idx="56">
                  <c:v>0.86542580778184275</c:v>
                </c:pt>
                <c:pt idx="57">
                  <c:v>0.60000022167558509</c:v>
                </c:pt>
                <c:pt idx="58">
                  <c:v>0.60000000366563666</c:v>
                </c:pt>
                <c:pt idx="59">
                  <c:v>0.60000610794419185</c:v>
                </c:pt>
                <c:pt idx="60">
                  <c:v>0.60375624240657022</c:v>
                </c:pt>
                <c:pt idx="61">
                  <c:v>0.68606488104488883</c:v>
                </c:pt>
                <c:pt idx="62">
                  <c:v>1.2171994661903232</c:v>
                </c:pt>
                <c:pt idx="63">
                  <c:v>1.0132136617518464</c:v>
                </c:pt>
                <c:pt idx="64">
                  <c:v>0.600009305423435</c:v>
                </c:pt>
                <c:pt idx="65">
                  <c:v>0.8798773965812875</c:v>
                </c:pt>
                <c:pt idx="66">
                  <c:v>0.98083678630514859</c:v>
                </c:pt>
                <c:pt idx="67">
                  <c:v>1.0399336150574845</c:v>
                </c:pt>
                <c:pt idx="68">
                  <c:v>0.60000022167558509</c:v>
                </c:pt>
                <c:pt idx="69">
                  <c:v>0.6000012390553443</c:v>
                </c:pt>
                <c:pt idx="70">
                  <c:v>0.60000320114487993</c:v>
                </c:pt>
                <c:pt idx="71">
                  <c:v>0.60375624240657022</c:v>
                </c:pt>
                <c:pt idx="72">
                  <c:v>0.60000022167558509</c:v>
                </c:pt>
                <c:pt idx="73">
                  <c:v>0.60839360468895021</c:v>
                </c:pt>
                <c:pt idx="74">
                  <c:v>0.7382384405358976</c:v>
                </c:pt>
                <c:pt idx="75">
                  <c:v>0.97971476177072125</c:v>
                </c:pt>
                <c:pt idx="76">
                  <c:v>0.98457529357027895</c:v>
                </c:pt>
                <c:pt idx="77">
                  <c:v>0.98929920580217334</c:v>
                </c:pt>
                <c:pt idx="78">
                  <c:v>0.60000065769548183</c:v>
                </c:pt>
                <c:pt idx="79">
                  <c:v>0.60907372305797258</c:v>
                </c:pt>
                <c:pt idx="80">
                  <c:v>0.71913953366642935</c:v>
                </c:pt>
                <c:pt idx="81">
                  <c:v>0.72237334790101593</c:v>
                </c:pt>
                <c:pt idx="82">
                  <c:v>1.5140350536221285</c:v>
                </c:pt>
                <c:pt idx="83">
                  <c:v>0.60907372305797258</c:v>
                </c:pt>
                <c:pt idx="84">
                  <c:v>0.6000012390553443</c:v>
                </c:pt>
                <c:pt idx="85">
                  <c:v>0.60000000366563666</c:v>
                </c:pt>
                <c:pt idx="86">
                  <c:v>1.073675450791109</c:v>
                </c:pt>
                <c:pt idx="87">
                  <c:v>1.8224679709389551</c:v>
                </c:pt>
                <c:pt idx="88">
                  <c:v>1.8462772734235169</c:v>
                </c:pt>
                <c:pt idx="89">
                  <c:v>1.6952774788837495</c:v>
                </c:pt>
                <c:pt idx="90">
                  <c:v>1.5869457194048591</c:v>
                </c:pt>
                <c:pt idx="91">
                  <c:v>0.60000065769548183</c:v>
                </c:pt>
                <c:pt idx="92">
                  <c:v>0.60000948709839208</c:v>
                </c:pt>
                <c:pt idx="93">
                  <c:v>0.92917947437194892</c:v>
                </c:pt>
                <c:pt idx="94">
                  <c:v>1.4588577530620772</c:v>
                </c:pt>
                <c:pt idx="95">
                  <c:v>1.4517942307339466</c:v>
                </c:pt>
                <c:pt idx="96">
                  <c:v>0.64784047009224777</c:v>
                </c:pt>
                <c:pt idx="97">
                  <c:v>0.65504657092663143</c:v>
                </c:pt>
                <c:pt idx="98">
                  <c:v>0.6620609683463895</c:v>
                </c:pt>
                <c:pt idx="99">
                  <c:v>0.71604655385850857</c:v>
                </c:pt>
                <c:pt idx="100">
                  <c:v>1.4281696553456615</c:v>
                </c:pt>
                <c:pt idx="101">
                  <c:v>1.2694158283012007</c:v>
                </c:pt>
                <c:pt idx="102">
                  <c:v>0.69420202969890221</c:v>
                </c:pt>
                <c:pt idx="103">
                  <c:v>0.8635671276317749</c:v>
                </c:pt>
                <c:pt idx="104">
                  <c:v>0.85162040046945298</c:v>
                </c:pt>
                <c:pt idx="105">
                  <c:v>0.60907372305797258</c:v>
                </c:pt>
                <c:pt idx="106">
                  <c:v>0.6000012390553443</c:v>
                </c:pt>
                <c:pt idx="107">
                  <c:v>0.72735116905281239</c:v>
                </c:pt>
                <c:pt idx="108">
                  <c:v>0.65296028839043485</c:v>
                </c:pt>
                <c:pt idx="109">
                  <c:v>0.66521644433951799</c:v>
                </c:pt>
                <c:pt idx="110">
                  <c:v>0.99836006260755372</c:v>
                </c:pt>
                <c:pt idx="111">
                  <c:v>1.0005485918095494</c:v>
                </c:pt>
                <c:pt idx="112">
                  <c:v>1.0048380828842671</c:v>
                </c:pt>
                <c:pt idx="113">
                  <c:v>1.0110624122510268</c:v>
                </c:pt>
                <c:pt idx="114">
                  <c:v>1.0150788822003662</c:v>
                </c:pt>
                <c:pt idx="115">
                  <c:v>1.0908495478261615</c:v>
                </c:pt>
                <c:pt idx="116">
                  <c:v>1.0953464390317897</c:v>
                </c:pt>
                <c:pt idx="117">
                  <c:v>1.4357315484158326</c:v>
                </c:pt>
                <c:pt idx="118">
                  <c:v>0.64044833410189694</c:v>
                </c:pt>
                <c:pt idx="119">
                  <c:v>0.73298985102818937</c:v>
                </c:pt>
                <c:pt idx="120">
                  <c:v>0.74599632454967935</c:v>
                </c:pt>
                <c:pt idx="121">
                  <c:v>1.7677294517350481</c:v>
                </c:pt>
                <c:pt idx="122">
                  <c:v>1.804500608371661</c:v>
                </c:pt>
                <c:pt idx="123">
                  <c:v>1.7689449298673561</c:v>
                </c:pt>
                <c:pt idx="124">
                  <c:v>1.8885020215893158</c:v>
                </c:pt>
                <c:pt idx="125">
                  <c:v>1.8841639142961049</c:v>
                </c:pt>
                <c:pt idx="126">
                  <c:v>1.874674086582258</c:v>
                </c:pt>
                <c:pt idx="127">
                  <c:v>1.5113637050544118</c:v>
                </c:pt>
                <c:pt idx="128">
                  <c:v>0.80139366981764815</c:v>
                </c:pt>
                <c:pt idx="129">
                  <c:v>0.66558568052212319</c:v>
                </c:pt>
                <c:pt idx="130">
                  <c:v>0.6000012390553443</c:v>
                </c:pt>
                <c:pt idx="131">
                  <c:v>0.60907372305797258</c:v>
                </c:pt>
                <c:pt idx="132">
                  <c:v>0.60000022167558509</c:v>
                </c:pt>
                <c:pt idx="133">
                  <c:v>0.82090323475991744</c:v>
                </c:pt>
                <c:pt idx="134">
                  <c:v>0.80373357059381567</c:v>
                </c:pt>
                <c:pt idx="135">
                  <c:v>0.60000022167558509</c:v>
                </c:pt>
                <c:pt idx="136">
                  <c:v>0.60000054869050767</c:v>
                </c:pt>
                <c:pt idx="137">
                  <c:v>0.600009305423435</c:v>
                </c:pt>
                <c:pt idx="138">
                  <c:v>0.60322338975769152</c:v>
                </c:pt>
                <c:pt idx="139">
                  <c:v>0.600009305423435</c:v>
                </c:pt>
                <c:pt idx="140">
                  <c:v>0.60000145706529273</c:v>
                </c:pt>
                <c:pt idx="141">
                  <c:v>0.60000610794419185</c:v>
                </c:pt>
                <c:pt idx="142">
                  <c:v>0.60000000366563666</c:v>
                </c:pt>
                <c:pt idx="143">
                  <c:v>0.60000945076340062</c:v>
                </c:pt>
                <c:pt idx="144">
                  <c:v>1.1960528645455251</c:v>
                </c:pt>
                <c:pt idx="145">
                  <c:v>1.3351615244598123</c:v>
                </c:pt>
                <c:pt idx="146">
                  <c:v>1.4743216347219217</c:v>
                </c:pt>
                <c:pt idx="147">
                  <c:v>0.60907372305797258</c:v>
                </c:pt>
                <c:pt idx="148">
                  <c:v>0.60000022167558509</c:v>
                </c:pt>
                <c:pt idx="149">
                  <c:v>0.60000065769548183</c:v>
                </c:pt>
                <c:pt idx="150">
                  <c:v>0.60000022167558509</c:v>
                </c:pt>
                <c:pt idx="151">
                  <c:v>0.60000000366563666</c:v>
                </c:pt>
                <c:pt idx="152">
                  <c:v>0.62974506301526068</c:v>
                </c:pt>
                <c:pt idx="153">
                  <c:v>1.1030674793642921</c:v>
                </c:pt>
                <c:pt idx="154">
                  <c:v>0.90343402553565477</c:v>
                </c:pt>
                <c:pt idx="155">
                  <c:v>0.85496837924701785</c:v>
                </c:pt>
                <c:pt idx="156">
                  <c:v>0.68493340941269754</c:v>
                </c:pt>
                <c:pt idx="157">
                  <c:v>0.60000320114487993</c:v>
                </c:pt>
                <c:pt idx="158">
                  <c:v>0.60375624240657022</c:v>
                </c:pt>
                <c:pt idx="159">
                  <c:v>0.86933472615663854</c:v>
                </c:pt>
                <c:pt idx="160">
                  <c:v>1.0125818689213857</c:v>
                </c:pt>
                <c:pt idx="161">
                  <c:v>0.600009305423435</c:v>
                </c:pt>
                <c:pt idx="162">
                  <c:v>0.60322338975769152</c:v>
                </c:pt>
                <c:pt idx="163">
                  <c:v>0.86362947847701699</c:v>
                </c:pt>
                <c:pt idx="164">
                  <c:v>0.60000948709839208</c:v>
                </c:pt>
                <c:pt idx="165">
                  <c:v>0.94642086381107404</c:v>
                </c:pt>
                <c:pt idx="166">
                  <c:v>0.60847285130519324</c:v>
                </c:pt>
                <c:pt idx="167">
                  <c:v>0.62561842537199697</c:v>
                </c:pt>
                <c:pt idx="168">
                  <c:v>0.9630205773020778</c:v>
                </c:pt>
                <c:pt idx="169">
                  <c:v>1.4281696553456615</c:v>
                </c:pt>
                <c:pt idx="170">
                  <c:v>1.4536938240843307</c:v>
                </c:pt>
                <c:pt idx="171">
                  <c:v>1.5024436100057144</c:v>
                </c:pt>
                <c:pt idx="172">
                  <c:v>1.5490144591628319</c:v>
                </c:pt>
                <c:pt idx="173">
                  <c:v>1.4523206520893475</c:v>
                </c:pt>
                <c:pt idx="174">
                  <c:v>0.74252517015126895</c:v>
                </c:pt>
                <c:pt idx="175">
                  <c:v>0.60000948709839208</c:v>
                </c:pt>
                <c:pt idx="176">
                  <c:v>0.60000054869050767</c:v>
                </c:pt>
                <c:pt idx="177">
                  <c:v>0.60000022167558509</c:v>
                </c:pt>
                <c:pt idx="178">
                  <c:v>0.60375624240657022</c:v>
                </c:pt>
                <c:pt idx="179">
                  <c:v>0.60000000366563666</c:v>
                </c:pt>
                <c:pt idx="180">
                  <c:v>0.6000012390553443</c:v>
                </c:pt>
                <c:pt idx="181">
                  <c:v>1.2109607481669691</c:v>
                </c:pt>
                <c:pt idx="182">
                  <c:v>0.62561842537199697</c:v>
                </c:pt>
                <c:pt idx="183">
                  <c:v>1.0108850974929957</c:v>
                </c:pt>
                <c:pt idx="184">
                  <c:v>1.0963782074475799</c:v>
                </c:pt>
                <c:pt idx="185">
                  <c:v>1.4682629929159452</c:v>
                </c:pt>
                <c:pt idx="186">
                  <c:v>1.5806144198234182</c:v>
                </c:pt>
                <c:pt idx="187">
                  <c:v>0.66087877306620402</c:v>
                </c:pt>
                <c:pt idx="188">
                  <c:v>0.7934796906808127</c:v>
                </c:pt>
                <c:pt idx="189">
                  <c:v>0.80076958000536436</c:v>
                </c:pt>
                <c:pt idx="190">
                  <c:v>1.0061552989924945</c:v>
                </c:pt>
                <c:pt idx="191">
                  <c:v>0.60000065769548183</c:v>
                </c:pt>
                <c:pt idx="192">
                  <c:v>0.60000022167558509</c:v>
                </c:pt>
                <c:pt idx="193">
                  <c:v>1.1835310998093092</c:v>
                </c:pt>
                <c:pt idx="194">
                  <c:v>1.2909969237731582</c:v>
                </c:pt>
                <c:pt idx="195">
                  <c:v>1.8282286658154527</c:v>
                </c:pt>
                <c:pt idx="196">
                  <c:v>1.8152357089107636</c:v>
                </c:pt>
                <c:pt idx="197">
                  <c:v>1.5981430010345676</c:v>
                </c:pt>
                <c:pt idx="198">
                  <c:v>1.6956068192457976</c:v>
                </c:pt>
                <c:pt idx="199">
                  <c:v>1.1928955718028265</c:v>
                </c:pt>
                <c:pt idx="200">
                  <c:v>1.3959108686210133</c:v>
                </c:pt>
                <c:pt idx="201">
                  <c:v>1.1950021292642241</c:v>
                </c:pt>
                <c:pt idx="202">
                  <c:v>1.4070616414617301</c:v>
                </c:pt>
                <c:pt idx="203">
                  <c:v>1.2284152786656457</c:v>
                </c:pt>
                <c:pt idx="204">
                  <c:v>1.2295050377277099</c:v>
                </c:pt>
                <c:pt idx="205">
                  <c:v>1.8208587668398386</c:v>
                </c:pt>
                <c:pt idx="206">
                  <c:v>2.0419191104369321</c:v>
                </c:pt>
                <c:pt idx="207">
                  <c:v>1.8812369127288988</c:v>
                </c:pt>
                <c:pt idx="208">
                  <c:v>2.6307992986745248</c:v>
                </c:pt>
                <c:pt idx="209">
                  <c:v>0.6676454385145979</c:v>
                </c:pt>
                <c:pt idx="210">
                  <c:v>0.60000065769548183</c:v>
                </c:pt>
                <c:pt idx="211">
                  <c:v>0.64635931050282436</c:v>
                </c:pt>
                <c:pt idx="212">
                  <c:v>0.76839597470789256</c:v>
                </c:pt>
                <c:pt idx="213">
                  <c:v>0.78476212687417812</c:v>
                </c:pt>
                <c:pt idx="214">
                  <c:v>0.74911030598262918</c:v>
                </c:pt>
                <c:pt idx="215">
                  <c:v>0.85297562297868457</c:v>
                </c:pt>
                <c:pt idx="216">
                  <c:v>0.60000065769548183</c:v>
                </c:pt>
                <c:pt idx="217">
                  <c:v>0.60000022167558509</c:v>
                </c:pt>
                <c:pt idx="218">
                  <c:v>0.97296844391751125</c:v>
                </c:pt>
                <c:pt idx="219">
                  <c:v>1.3186555552466201</c:v>
                </c:pt>
                <c:pt idx="220">
                  <c:v>1.3511987722839465</c:v>
                </c:pt>
                <c:pt idx="221">
                  <c:v>0.60000065769548183</c:v>
                </c:pt>
                <c:pt idx="222">
                  <c:v>0.60000022167558509</c:v>
                </c:pt>
                <c:pt idx="223">
                  <c:v>1.5306035190205285</c:v>
                </c:pt>
                <c:pt idx="224">
                  <c:v>1.5252292831125596</c:v>
                </c:pt>
                <c:pt idx="225">
                  <c:v>1.5318931205352919</c:v>
                </c:pt>
                <c:pt idx="226">
                  <c:v>1.5396121261082758</c:v>
                </c:pt>
                <c:pt idx="227">
                  <c:v>0.60000945076340062</c:v>
                </c:pt>
                <c:pt idx="228">
                  <c:v>0.60000636228913162</c:v>
                </c:pt>
                <c:pt idx="229">
                  <c:v>0.60000301946992285</c:v>
                </c:pt>
                <c:pt idx="230">
                  <c:v>0.60000320114487993</c:v>
                </c:pt>
                <c:pt idx="231">
                  <c:v>0.6000012390553443</c:v>
                </c:pt>
                <c:pt idx="232">
                  <c:v>0.60000022167558509</c:v>
                </c:pt>
                <c:pt idx="233">
                  <c:v>0.60000022167558509</c:v>
                </c:pt>
                <c:pt idx="234">
                  <c:v>0.60907372305797258</c:v>
                </c:pt>
                <c:pt idx="235">
                  <c:v>0.60000000366563666</c:v>
                </c:pt>
                <c:pt idx="236">
                  <c:v>0.60000610794419185</c:v>
                </c:pt>
                <c:pt idx="237">
                  <c:v>0.60000022167558509</c:v>
                </c:pt>
                <c:pt idx="238">
                  <c:v>0.60000054869050767</c:v>
                </c:pt>
                <c:pt idx="239">
                  <c:v>0.73976937906353879</c:v>
                </c:pt>
                <c:pt idx="240">
                  <c:v>0.60000065769548183</c:v>
                </c:pt>
                <c:pt idx="241">
                  <c:v>0.60907372305797258</c:v>
                </c:pt>
                <c:pt idx="242">
                  <c:v>0.7208126873504096</c:v>
                </c:pt>
                <c:pt idx="243">
                  <c:v>0.89048757741995743</c:v>
                </c:pt>
                <c:pt idx="244">
                  <c:v>0.69635931080829405</c:v>
                </c:pt>
                <c:pt idx="245">
                  <c:v>0.80810757685852952</c:v>
                </c:pt>
                <c:pt idx="246">
                  <c:v>0.86388484079657513</c:v>
                </c:pt>
                <c:pt idx="247">
                  <c:v>0.93851407900253569</c:v>
                </c:pt>
                <c:pt idx="248">
                  <c:v>1.0704992638528825</c:v>
                </c:pt>
                <c:pt idx="249">
                  <c:v>1.1641606978841013</c:v>
                </c:pt>
                <c:pt idx="250">
                  <c:v>0.60000022167558509</c:v>
                </c:pt>
                <c:pt idx="251">
                  <c:v>0.6000012390553443</c:v>
                </c:pt>
                <c:pt idx="252">
                  <c:v>0.60000320114487993</c:v>
                </c:pt>
                <c:pt idx="253">
                  <c:v>0.62142551270442004</c:v>
                </c:pt>
                <c:pt idx="254">
                  <c:v>0.60000145706529273</c:v>
                </c:pt>
                <c:pt idx="255">
                  <c:v>0.76287988699349873</c:v>
                </c:pt>
                <c:pt idx="256">
                  <c:v>1.0648333306339557</c:v>
                </c:pt>
                <c:pt idx="257">
                  <c:v>1.0652152840635509</c:v>
                </c:pt>
                <c:pt idx="258">
                  <c:v>0.73706089613461123</c:v>
                </c:pt>
                <c:pt idx="259">
                  <c:v>0.93108786079025174</c:v>
                </c:pt>
                <c:pt idx="260">
                  <c:v>0.95133233726857447</c:v>
                </c:pt>
                <c:pt idx="261">
                  <c:v>0.60000145706529273</c:v>
                </c:pt>
                <c:pt idx="262">
                  <c:v>0.60000022167558509</c:v>
                </c:pt>
                <c:pt idx="263">
                  <c:v>0.60375624240657022</c:v>
                </c:pt>
                <c:pt idx="264">
                  <c:v>0.64489566437925561</c:v>
                </c:pt>
                <c:pt idx="265">
                  <c:v>0.81254269857877781</c:v>
                </c:pt>
                <c:pt idx="266">
                  <c:v>0.64704153630134786</c:v>
                </c:pt>
                <c:pt idx="267">
                  <c:v>0.60000022167558509</c:v>
                </c:pt>
                <c:pt idx="268">
                  <c:v>0.87091885911168909</c:v>
                </c:pt>
                <c:pt idx="269">
                  <c:v>0.60000022167558509</c:v>
                </c:pt>
                <c:pt idx="270">
                  <c:v>0.85657373183704599</c:v>
                </c:pt>
                <c:pt idx="271">
                  <c:v>0.93160897723690839</c:v>
                </c:pt>
                <c:pt idx="272">
                  <c:v>1.065715544225144</c:v>
                </c:pt>
                <c:pt idx="273">
                  <c:v>1.1350031026754299</c:v>
                </c:pt>
                <c:pt idx="274">
                  <c:v>0.66986347172961025</c:v>
                </c:pt>
                <c:pt idx="275">
                  <c:v>0.60000065769548183</c:v>
                </c:pt>
                <c:pt idx="276">
                  <c:v>0.818188574882452</c:v>
                </c:pt>
                <c:pt idx="277">
                  <c:v>0.60000022167558509</c:v>
                </c:pt>
                <c:pt idx="278">
                  <c:v>0.6000012390553443</c:v>
                </c:pt>
                <c:pt idx="279">
                  <c:v>0.79401810258337568</c:v>
                </c:pt>
                <c:pt idx="280">
                  <c:v>1.0783261116803413</c:v>
                </c:pt>
                <c:pt idx="281">
                  <c:v>0.60000022167558509</c:v>
                </c:pt>
                <c:pt idx="282">
                  <c:v>0.6000012390553443</c:v>
                </c:pt>
                <c:pt idx="283">
                  <c:v>0.60000320114487993</c:v>
                </c:pt>
                <c:pt idx="284">
                  <c:v>0.60375624240657022</c:v>
                </c:pt>
                <c:pt idx="285">
                  <c:v>0.60000022167558509</c:v>
                </c:pt>
                <c:pt idx="286">
                  <c:v>0.6000012390553443</c:v>
                </c:pt>
                <c:pt idx="287">
                  <c:v>0.60000320114487993</c:v>
                </c:pt>
                <c:pt idx="288">
                  <c:v>0.60375624240657022</c:v>
                </c:pt>
                <c:pt idx="289">
                  <c:v>0.62561842537199697</c:v>
                </c:pt>
                <c:pt idx="290">
                  <c:v>1.0119812515135462</c:v>
                </c:pt>
                <c:pt idx="291">
                  <c:v>0.64016942670791166</c:v>
                </c:pt>
                <c:pt idx="292">
                  <c:v>0.64784047009224777</c:v>
                </c:pt>
                <c:pt idx="293">
                  <c:v>0.6620609683463895</c:v>
                </c:pt>
                <c:pt idx="294">
                  <c:v>0.66889572556866661</c:v>
                </c:pt>
                <c:pt idx="295">
                  <c:v>0.68226416827448189</c:v>
                </c:pt>
                <c:pt idx="296">
                  <c:v>0.60907372305797258</c:v>
                </c:pt>
                <c:pt idx="297">
                  <c:v>0.60000000366563666</c:v>
                </c:pt>
                <c:pt idx="298">
                  <c:v>0.60000610794419185</c:v>
                </c:pt>
                <c:pt idx="299">
                  <c:v>0.60000022167558509</c:v>
                </c:pt>
                <c:pt idx="300">
                  <c:v>0.60000054869050767</c:v>
                </c:pt>
                <c:pt idx="301">
                  <c:v>0.60000807003372747</c:v>
                </c:pt>
                <c:pt idx="302">
                  <c:v>0.600009305423435</c:v>
                </c:pt>
                <c:pt idx="303">
                  <c:v>0.60322338975769152</c:v>
                </c:pt>
                <c:pt idx="304">
                  <c:v>1.0444681493142027</c:v>
                </c:pt>
                <c:pt idx="305">
                  <c:v>1.400605640189805</c:v>
                </c:pt>
                <c:pt idx="306">
                  <c:v>1.274001885575724</c:v>
                </c:pt>
                <c:pt idx="307">
                  <c:v>0.60146786464820778</c:v>
                </c:pt>
                <c:pt idx="308">
                  <c:v>0.80394235145439918</c:v>
                </c:pt>
                <c:pt idx="309">
                  <c:v>0.83146283729055881</c:v>
                </c:pt>
                <c:pt idx="310">
                  <c:v>0.93105341521840468</c:v>
                </c:pt>
                <c:pt idx="311">
                  <c:v>1.0752021744597478</c:v>
                </c:pt>
                <c:pt idx="312">
                  <c:v>1.1104754574108933</c:v>
                </c:pt>
                <c:pt idx="313">
                  <c:v>1.0988989838109358</c:v>
                </c:pt>
                <c:pt idx="314">
                  <c:v>0.99597219964273842</c:v>
                </c:pt>
                <c:pt idx="315">
                  <c:v>1.0103781516929848</c:v>
                </c:pt>
                <c:pt idx="316">
                  <c:v>1.0383607459497677</c:v>
                </c:pt>
                <c:pt idx="317">
                  <c:v>1.0566966906698219</c:v>
                </c:pt>
                <c:pt idx="318">
                  <c:v>0.60907372305797258</c:v>
                </c:pt>
                <c:pt idx="319">
                  <c:v>0.63695959356764897</c:v>
                </c:pt>
                <c:pt idx="320">
                  <c:v>0.60000320114487993</c:v>
                </c:pt>
                <c:pt idx="321">
                  <c:v>0.65943700060745802</c:v>
                </c:pt>
                <c:pt idx="322">
                  <c:v>0.61378063051389176</c:v>
                </c:pt>
                <c:pt idx="323">
                  <c:v>1.3478841490284865</c:v>
                </c:pt>
                <c:pt idx="324">
                  <c:v>0.89928035465878964</c:v>
                </c:pt>
                <c:pt idx="325">
                  <c:v>1.4200214608542627</c:v>
                </c:pt>
                <c:pt idx="326">
                  <c:v>1.3012127246151741</c:v>
                </c:pt>
                <c:pt idx="327">
                  <c:v>1.4638981430690643</c:v>
                </c:pt>
                <c:pt idx="328">
                  <c:v>0.60000000366563666</c:v>
                </c:pt>
                <c:pt idx="329">
                  <c:v>0.60907372305797258</c:v>
                </c:pt>
                <c:pt idx="330">
                  <c:v>0.60000065769548183</c:v>
                </c:pt>
                <c:pt idx="331">
                  <c:v>0.60000065769548183</c:v>
                </c:pt>
                <c:pt idx="332">
                  <c:v>0.60000320114487993</c:v>
                </c:pt>
                <c:pt idx="333">
                  <c:v>0.60000610794419185</c:v>
                </c:pt>
                <c:pt idx="334">
                  <c:v>0.60000022167558509</c:v>
                </c:pt>
                <c:pt idx="335">
                  <c:v>1.1196494613794927</c:v>
                </c:pt>
                <c:pt idx="336">
                  <c:v>1.1006487316567868</c:v>
                </c:pt>
                <c:pt idx="337">
                  <c:v>1.3371704134643272</c:v>
                </c:pt>
                <c:pt idx="338">
                  <c:v>0.79716318676896381</c:v>
                </c:pt>
                <c:pt idx="339">
                  <c:v>0.80362645503916885</c:v>
                </c:pt>
                <c:pt idx="340">
                  <c:v>1.301609357381295</c:v>
                </c:pt>
                <c:pt idx="341">
                  <c:v>0.65504657092663143</c:v>
                </c:pt>
                <c:pt idx="342">
                  <c:v>0.66889572556866661</c:v>
                </c:pt>
                <c:pt idx="343">
                  <c:v>0.60000022167558509</c:v>
                </c:pt>
                <c:pt idx="344">
                  <c:v>0.60907372305797258</c:v>
                </c:pt>
                <c:pt idx="345">
                  <c:v>0.6000012390553443</c:v>
                </c:pt>
                <c:pt idx="346">
                  <c:v>1.1555180568297332</c:v>
                </c:pt>
                <c:pt idx="347">
                  <c:v>1.0080393409665596</c:v>
                </c:pt>
                <c:pt idx="348">
                  <c:v>1.3774571985288235</c:v>
                </c:pt>
                <c:pt idx="349">
                  <c:v>0.74999956856214911</c:v>
                </c:pt>
                <c:pt idx="350">
                  <c:v>0.75512367438932138</c:v>
                </c:pt>
                <c:pt idx="351">
                  <c:v>0.91155518679345215</c:v>
                </c:pt>
                <c:pt idx="352">
                  <c:v>1.5134004993323216</c:v>
                </c:pt>
                <c:pt idx="353">
                  <c:v>1.6491060239520989</c:v>
                </c:pt>
                <c:pt idx="354">
                  <c:v>1.4214905572265413</c:v>
                </c:pt>
                <c:pt idx="355">
                  <c:v>1.5452908492441755</c:v>
                </c:pt>
                <c:pt idx="356">
                  <c:v>1.5767374762410542</c:v>
                </c:pt>
                <c:pt idx="357">
                  <c:v>1.6525963632259686</c:v>
                </c:pt>
                <c:pt idx="358">
                  <c:v>1.6701702905063851</c:v>
                </c:pt>
                <c:pt idx="359">
                  <c:v>0.68855876951460893</c:v>
                </c:pt>
                <c:pt idx="360">
                  <c:v>0.69997892998156419</c:v>
                </c:pt>
                <c:pt idx="361">
                  <c:v>0.7122393734596324</c:v>
                </c:pt>
                <c:pt idx="362">
                  <c:v>0.72237334790101593</c:v>
                </c:pt>
                <c:pt idx="363">
                  <c:v>0.72853380035289472</c:v>
                </c:pt>
                <c:pt idx="364">
                  <c:v>0.73976937906353879</c:v>
                </c:pt>
                <c:pt idx="365">
                  <c:v>1.0745183499216027</c:v>
                </c:pt>
                <c:pt idx="366">
                  <c:v>1.1386494644023704</c:v>
                </c:pt>
                <c:pt idx="367">
                  <c:v>1.3247726237187674</c:v>
                </c:pt>
                <c:pt idx="368">
                  <c:v>1.3522722532698634</c:v>
                </c:pt>
                <c:pt idx="369">
                  <c:v>1.368027105540838</c:v>
                </c:pt>
                <c:pt idx="370">
                  <c:v>0.60654088347747193</c:v>
                </c:pt>
                <c:pt idx="371">
                  <c:v>0.7165853291109856</c:v>
                </c:pt>
                <c:pt idx="372">
                  <c:v>1.1077079664559324</c:v>
                </c:pt>
                <c:pt idx="373">
                  <c:v>0.60000000366563666</c:v>
                </c:pt>
                <c:pt idx="374">
                  <c:v>0.72863052410000106</c:v>
                </c:pt>
                <c:pt idx="375">
                  <c:v>1.1699518414833918</c:v>
                </c:pt>
                <c:pt idx="376">
                  <c:v>0.60000022167558509</c:v>
                </c:pt>
                <c:pt idx="377">
                  <c:v>0.60000054869050767</c:v>
                </c:pt>
                <c:pt idx="378">
                  <c:v>0.60000807003372747</c:v>
                </c:pt>
                <c:pt idx="379">
                  <c:v>0.60000301946992285</c:v>
                </c:pt>
                <c:pt idx="380">
                  <c:v>0.64016942670791166</c:v>
                </c:pt>
                <c:pt idx="381">
                  <c:v>0.81348304815620598</c:v>
                </c:pt>
                <c:pt idx="382">
                  <c:v>1.0817912344701792</c:v>
                </c:pt>
                <c:pt idx="383">
                  <c:v>0.60907372305797258</c:v>
                </c:pt>
                <c:pt idx="384">
                  <c:v>1.4854892669986481</c:v>
                </c:pt>
                <c:pt idx="385">
                  <c:v>1.4277382863277626</c:v>
                </c:pt>
                <c:pt idx="386">
                  <c:v>1.5466641665791241</c:v>
                </c:pt>
                <c:pt idx="387">
                  <c:v>1.6363054971618634</c:v>
                </c:pt>
                <c:pt idx="388">
                  <c:v>1.5069346149427356</c:v>
                </c:pt>
                <c:pt idx="389">
                  <c:v>1.4219076829278117</c:v>
                </c:pt>
                <c:pt idx="390">
                  <c:v>1.1821345280798645</c:v>
                </c:pt>
                <c:pt idx="391">
                  <c:v>0.60000065769548183</c:v>
                </c:pt>
                <c:pt idx="392">
                  <c:v>0.6000012390553443</c:v>
                </c:pt>
                <c:pt idx="393">
                  <c:v>0.60000000366563666</c:v>
                </c:pt>
                <c:pt idx="394">
                  <c:v>0.60000320114487993</c:v>
                </c:pt>
                <c:pt idx="395">
                  <c:v>0.83942129045686764</c:v>
                </c:pt>
                <c:pt idx="396">
                  <c:v>0.8428385963980235</c:v>
                </c:pt>
                <c:pt idx="397">
                  <c:v>0.60000065769548183</c:v>
                </c:pt>
                <c:pt idx="398">
                  <c:v>0.74639128590619563</c:v>
                </c:pt>
                <c:pt idx="399">
                  <c:v>0.60000065769548183</c:v>
                </c:pt>
                <c:pt idx="400">
                  <c:v>0.60907372305797258</c:v>
                </c:pt>
                <c:pt idx="401">
                  <c:v>0.60000000366563666</c:v>
                </c:pt>
                <c:pt idx="402">
                  <c:v>0.60000320114487993</c:v>
                </c:pt>
                <c:pt idx="403">
                  <c:v>0.60000610794419185</c:v>
                </c:pt>
                <c:pt idx="404">
                  <c:v>0.60375624240657022</c:v>
                </c:pt>
                <c:pt idx="405">
                  <c:v>0.60000022167558509</c:v>
                </c:pt>
                <c:pt idx="406">
                  <c:v>0.60000054869050767</c:v>
                </c:pt>
                <c:pt idx="407">
                  <c:v>0.600009305423435</c:v>
                </c:pt>
                <c:pt idx="408">
                  <c:v>0.60000065769548183</c:v>
                </c:pt>
                <c:pt idx="409">
                  <c:v>0.60000022167558509</c:v>
                </c:pt>
                <c:pt idx="410">
                  <c:v>0.60907372305797258</c:v>
                </c:pt>
                <c:pt idx="411">
                  <c:v>0.6000012390553443</c:v>
                </c:pt>
                <c:pt idx="412">
                  <c:v>0.70148712280458914</c:v>
                </c:pt>
                <c:pt idx="413">
                  <c:v>0.95682378985879923</c:v>
                </c:pt>
                <c:pt idx="414">
                  <c:v>2.6820359967472798</c:v>
                </c:pt>
                <c:pt idx="415">
                  <c:v>2.7911831134331826</c:v>
                </c:pt>
                <c:pt idx="416">
                  <c:v>2.6332113607436125</c:v>
                </c:pt>
                <c:pt idx="417">
                  <c:v>2.4905043739610151</c:v>
                </c:pt>
                <c:pt idx="418">
                  <c:v>2.2577441631331703</c:v>
                </c:pt>
                <c:pt idx="419">
                  <c:v>1.2752810226129645</c:v>
                </c:pt>
                <c:pt idx="420">
                  <c:v>2.2681288490152127</c:v>
                </c:pt>
                <c:pt idx="421">
                  <c:v>2.8644050974222273</c:v>
                </c:pt>
                <c:pt idx="422">
                  <c:v>0.96645212655986235</c:v>
                </c:pt>
                <c:pt idx="423">
                  <c:v>0.66067754988383165</c:v>
                </c:pt>
                <c:pt idx="424">
                  <c:v>0.9754316656544898</c:v>
                </c:pt>
                <c:pt idx="425">
                  <c:v>1.0530553431716947</c:v>
                </c:pt>
                <c:pt idx="426">
                  <c:v>2.9330430588962666</c:v>
                </c:pt>
                <c:pt idx="427">
                  <c:v>1.1046959410088504</c:v>
                </c:pt>
                <c:pt idx="428">
                  <c:v>1.9268678483284849</c:v>
                </c:pt>
                <c:pt idx="429">
                  <c:v>1.6157446882484137</c:v>
                </c:pt>
                <c:pt idx="430">
                  <c:v>2.8421800005626987</c:v>
                </c:pt>
                <c:pt idx="431">
                  <c:v>2.1397190999885938</c:v>
                </c:pt>
                <c:pt idx="432">
                  <c:v>2.0186115215136198</c:v>
                </c:pt>
                <c:pt idx="433">
                  <c:v>2.0256905952180695</c:v>
                </c:pt>
                <c:pt idx="434">
                  <c:v>1.9173724976959452</c:v>
                </c:pt>
                <c:pt idx="435">
                  <c:v>1.926620770386966</c:v>
                </c:pt>
                <c:pt idx="436">
                  <c:v>2.1795277165662683</c:v>
                </c:pt>
                <c:pt idx="437">
                  <c:v>2.744083081461318</c:v>
                </c:pt>
                <c:pt idx="438">
                  <c:v>1.6582326470919131</c:v>
                </c:pt>
                <c:pt idx="439">
                  <c:v>1.6591119538837895</c:v>
                </c:pt>
                <c:pt idx="440">
                  <c:v>1.7215145401536835</c:v>
                </c:pt>
                <c:pt idx="441">
                  <c:v>1.5673828146952147</c:v>
                </c:pt>
                <c:pt idx="442">
                  <c:v>1.5849265112627866</c:v>
                </c:pt>
                <c:pt idx="443">
                  <c:v>1.8219078307115351</c:v>
                </c:pt>
                <c:pt idx="444">
                  <c:v>1.5469948150008628</c:v>
                </c:pt>
                <c:pt idx="445">
                  <c:v>2.2605679733248008</c:v>
                </c:pt>
                <c:pt idx="446">
                  <c:v>2.1174828119517142</c:v>
                </c:pt>
                <c:pt idx="447">
                  <c:v>1.1031860767762212</c:v>
                </c:pt>
                <c:pt idx="448">
                  <c:v>0.89928035465878964</c:v>
                </c:pt>
                <c:pt idx="449">
                  <c:v>0.93926628599449535</c:v>
                </c:pt>
                <c:pt idx="450">
                  <c:v>1.0145358920888869</c:v>
                </c:pt>
                <c:pt idx="451">
                  <c:v>1.155516603430077</c:v>
                </c:pt>
                <c:pt idx="452">
                  <c:v>1.3320233439225901</c:v>
                </c:pt>
                <c:pt idx="453">
                  <c:v>0.92079713719596934</c:v>
                </c:pt>
                <c:pt idx="454">
                  <c:v>0.92961106139979632</c:v>
                </c:pt>
                <c:pt idx="455">
                  <c:v>0.93538934241213145</c:v>
                </c:pt>
                <c:pt idx="456">
                  <c:v>2.0189126659223415</c:v>
                </c:pt>
                <c:pt idx="457">
                  <c:v>2.2020728520300463</c:v>
                </c:pt>
                <c:pt idx="458">
                  <c:v>1.1833590172900394</c:v>
                </c:pt>
                <c:pt idx="459">
                  <c:v>1.3604605615917678</c:v>
                </c:pt>
                <c:pt idx="460">
                  <c:v>1.548835254985248</c:v>
                </c:pt>
                <c:pt idx="461">
                  <c:v>1.741704296134958</c:v>
                </c:pt>
                <c:pt idx="462">
                  <c:v>1.9706807262983885</c:v>
                </c:pt>
                <c:pt idx="463">
                  <c:v>1.9754113968386833</c:v>
                </c:pt>
                <c:pt idx="464">
                  <c:v>2.1322877222075309</c:v>
                </c:pt>
                <c:pt idx="465">
                  <c:v>2.9068841905278249</c:v>
                </c:pt>
                <c:pt idx="466">
                  <c:v>0.89843164192967195</c:v>
                </c:pt>
                <c:pt idx="467">
                  <c:v>1.2310495655421347</c:v>
                </c:pt>
                <c:pt idx="468">
                  <c:v>1.1301475124347027</c:v>
                </c:pt>
                <c:pt idx="469">
                  <c:v>1.7321606926338393</c:v>
                </c:pt>
                <c:pt idx="470">
                  <c:v>1.5186164600177527</c:v>
                </c:pt>
                <c:pt idx="471">
                  <c:v>1.4874994640628534</c:v>
                </c:pt>
                <c:pt idx="472">
                  <c:v>1.6045322912622828</c:v>
                </c:pt>
                <c:pt idx="473">
                  <c:v>1.6445179319180572</c:v>
                </c:pt>
                <c:pt idx="474">
                  <c:v>0.69391323918725623</c:v>
                </c:pt>
                <c:pt idx="475">
                  <c:v>0.78150861907425284</c:v>
                </c:pt>
                <c:pt idx="476">
                  <c:v>0.74617836285659256</c:v>
                </c:pt>
                <c:pt idx="477">
                  <c:v>0.85921623042159134</c:v>
                </c:pt>
                <c:pt idx="478">
                  <c:v>0.90545999198612748</c:v>
                </c:pt>
                <c:pt idx="479">
                  <c:v>1.015205182630472</c:v>
                </c:pt>
                <c:pt idx="480">
                  <c:v>1.0521259667616694</c:v>
                </c:pt>
                <c:pt idx="481">
                  <c:v>1.0557508181737012</c:v>
                </c:pt>
                <c:pt idx="482">
                  <c:v>0.99028693620838681</c:v>
                </c:pt>
                <c:pt idx="483">
                  <c:v>2.6166644056601212</c:v>
                </c:pt>
                <c:pt idx="484">
                  <c:v>2.9064347993541917</c:v>
                </c:pt>
                <c:pt idx="485">
                  <c:v>2.9410393731236142</c:v>
                </c:pt>
                <c:pt idx="486">
                  <c:v>0.88703291910764259</c:v>
                </c:pt>
                <c:pt idx="487">
                  <c:v>1.9580796059409553</c:v>
                </c:pt>
                <c:pt idx="488">
                  <c:v>2.6344557615290745</c:v>
                </c:pt>
                <c:pt idx="489">
                  <c:v>1.9559295918298434</c:v>
                </c:pt>
                <c:pt idx="490">
                  <c:v>2.2771864356713669</c:v>
                </c:pt>
                <c:pt idx="491">
                  <c:v>2.9295130418117883</c:v>
                </c:pt>
                <c:pt idx="492">
                  <c:v>2.7947134211975921</c:v>
                </c:pt>
                <c:pt idx="493">
                  <c:v>2.8727377283299718</c:v>
                </c:pt>
                <c:pt idx="494">
                  <c:v>2.319938331892395</c:v>
                </c:pt>
                <c:pt idx="495">
                  <c:v>1.3859350240622019</c:v>
                </c:pt>
                <c:pt idx="496">
                  <c:v>1.6417679544289512</c:v>
                </c:pt>
                <c:pt idx="497">
                  <c:v>0.90206506839967404</c:v>
                </c:pt>
                <c:pt idx="498">
                  <c:v>1.0515720034827873</c:v>
                </c:pt>
                <c:pt idx="499">
                  <c:v>1.2440121463940137</c:v>
                </c:pt>
                <c:pt idx="500">
                  <c:v>1.4674713261233254</c:v>
                </c:pt>
                <c:pt idx="501">
                  <c:v>2.9133399011198189</c:v>
                </c:pt>
                <c:pt idx="502">
                  <c:v>1.261859312809757</c:v>
                </c:pt>
                <c:pt idx="503">
                  <c:v>2.8025234095890412</c:v>
                </c:pt>
                <c:pt idx="504">
                  <c:v>1.5660661799468498</c:v>
                </c:pt>
                <c:pt idx="505">
                  <c:v>2.8957834146352743</c:v>
                </c:pt>
                <c:pt idx="506">
                  <c:v>2.6923969922149293</c:v>
                </c:pt>
                <c:pt idx="507">
                  <c:v>2.8252130129786255</c:v>
                </c:pt>
                <c:pt idx="508">
                  <c:v>2.7787704990111322</c:v>
                </c:pt>
              </c:numCache>
            </c:numRef>
          </c:yVal>
          <c:smooth val="0"/>
          <c:extLst>
            <c:ext xmlns:c16="http://schemas.microsoft.com/office/drawing/2014/chart" uri="{C3380CC4-5D6E-409C-BE32-E72D297353CC}">
              <c16:uniqueId val="{00000000-DFAB-4B21-BFA8-4DF2DA67B0D6}"/>
            </c:ext>
          </c:extLst>
        </c:ser>
        <c:ser>
          <c:idx val="1"/>
          <c:order val="1"/>
          <c:spPr>
            <a:ln w="19050">
              <a:noFill/>
            </a:ln>
          </c:spPr>
          <c:trendline>
            <c:spPr>
              <a:ln>
                <a:solidFill>
                  <a:srgbClr val="FF0000"/>
                </a:solidFill>
              </a:ln>
            </c:spPr>
            <c:trendlineType val="linear"/>
            <c:dispRSqr val="0"/>
            <c:dispEq val="0"/>
          </c:trendline>
          <c:xVal>
            <c:numRef>
              <c:f>Conduit!$AG$9:$AG$10</c:f>
              <c:numCache>
                <c:formatCode>General</c:formatCode>
                <c:ptCount val="2"/>
                <c:pt idx="0">
                  <c:v>200</c:v>
                </c:pt>
                <c:pt idx="1">
                  <c:v>1200</c:v>
                </c:pt>
              </c:numCache>
            </c:numRef>
          </c:xVal>
          <c:yVal>
            <c:numRef>
              <c:f>Conduit!$AF$9:$AF$10</c:f>
              <c:numCache>
                <c:formatCode>General</c:formatCode>
                <c:ptCount val="2"/>
                <c:pt idx="0">
                  <c:v>0.55000000000000004</c:v>
                </c:pt>
                <c:pt idx="1">
                  <c:v>0.55000000000000004</c:v>
                </c:pt>
              </c:numCache>
            </c:numRef>
          </c:yVal>
          <c:smooth val="0"/>
          <c:extLst>
            <c:ext xmlns:c16="http://schemas.microsoft.com/office/drawing/2014/chart" uri="{C3380CC4-5D6E-409C-BE32-E72D297353CC}">
              <c16:uniqueId val="{00000001-DFAB-4B21-BFA8-4DF2DA67B0D6}"/>
            </c:ext>
          </c:extLst>
        </c:ser>
        <c:ser>
          <c:idx val="2"/>
          <c:order val="2"/>
          <c:spPr>
            <a:ln w="19050">
              <a:noFill/>
            </a:ln>
          </c:spPr>
          <c:trendline>
            <c:spPr>
              <a:ln>
                <a:solidFill>
                  <a:srgbClr val="FF0000">
                    <a:alpha val="82000"/>
                  </a:srgbClr>
                </a:solidFill>
              </a:ln>
            </c:spPr>
            <c:trendlineType val="linear"/>
            <c:dispRSqr val="0"/>
            <c:dispEq val="0"/>
          </c:trendline>
          <c:xVal>
            <c:numRef>
              <c:f>Conduit!$AG$13:$AG$14</c:f>
              <c:numCache>
                <c:formatCode>General</c:formatCode>
                <c:ptCount val="2"/>
                <c:pt idx="0">
                  <c:v>200</c:v>
                </c:pt>
                <c:pt idx="1">
                  <c:v>1200</c:v>
                </c:pt>
              </c:numCache>
            </c:numRef>
          </c:xVal>
          <c:yVal>
            <c:numRef>
              <c:f>Conduit!$AF$13:$AF$14</c:f>
              <c:numCache>
                <c:formatCode>General</c:formatCode>
                <c:ptCount val="2"/>
                <c:pt idx="0">
                  <c:v>3</c:v>
                </c:pt>
                <c:pt idx="1">
                  <c:v>3</c:v>
                </c:pt>
              </c:numCache>
            </c:numRef>
          </c:yVal>
          <c:smooth val="0"/>
          <c:extLst>
            <c:ext xmlns:c16="http://schemas.microsoft.com/office/drawing/2014/chart" uri="{C3380CC4-5D6E-409C-BE32-E72D297353CC}">
              <c16:uniqueId val="{00000002-DFAB-4B21-BFA8-4DF2DA67B0D6}"/>
            </c:ext>
          </c:extLst>
        </c:ser>
        <c:dLbls>
          <c:showLegendKey val="0"/>
          <c:showVal val="0"/>
          <c:showCatName val="0"/>
          <c:showSerName val="0"/>
          <c:showPercent val="0"/>
          <c:showBubbleSize val="0"/>
        </c:dLbls>
        <c:axId val="60242560"/>
        <c:axId val="87419520"/>
      </c:scatterChart>
      <c:valAx>
        <c:axId val="60242560"/>
        <c:scaling>
          <c:orientation val="minMax"/>
        </c:scaling>
        <c:delete val="0"/>
        <c:axPos val="b"/>
        <c:title>
          <c:tx>
            <c:rich>
              <a:bodyPr/>
              <a:lstStyle/>
              <a:p>
                <a:pPr>
                  <a:defRPr/>
                </a:pPr>
                <a:r>
                  <a:rPr lang="en-US"/>
                  <a:t>ID</a:t>
                </a:r>
                <a:endParaRPr lang="ar-AE"/>
              </a:p>
            </c:rich>
          </c:tx>
          <c:overlay val="0"/>
        </c:title>
        <c:numFmt formatCode="General" sourceLinked="1"/>
        <c:majorTickMark val="none"/>
        <c:minorTickMark val="none"/>
        <c:tickLblPos val="nextTo"/>
        <c:crossAx val="87419520"/>
        <c:crosses val="autoZero"/>
        <c:crossBetween val="midCat"/>
      </c:valAx>
      <c:valAx>
        <c:axId val="87419520"/>
        <c:scaling>
          <c:orientation val="minMax"/>
        </c:scaling>
        <c:delete val="0"/>
        <c:axPos val="l"/>
        <c:majorGridlines/>
        <c:title>
          <c:tx>
            <c:rich>
              <a:bodyPr/>
              <a:lstStyle/>
              <a:p>
                <a:pPr>
                  <a:defRPr/>
                </a:pPr>
                <a:r>
                  <a:rPr lang="en-US"/>
                  <a:t>Velocity ( m\s )</a:t>
                </a:r>
                <a:endParaRPr lang="ar-AE"/>
              </a:p>
            </c:rich>
          </c:tx>
          <c:layout>
            <c:manualLayout>
              <c:xMode val="edge"/>
              <c:yMode val="edge"/>
              <c:x val="1.3888888888888897E-2"/>
              <c:y val="0.26795312044327779"/>
            </c:manualLayout>
          </c:layout>
          <c:overlay val="0"/>
        </c:title>
        <c:numFmt formatCode="0.00" sourceLinked="1"/>
        <c:majorTickMark val="none"/>
        <c:minorTickMark val="none"/>
        <c:tickLblPos val="nextTo"/>
        <c:crossAx val="60242560"/>
        <c:crosses val="autoZero"/>
        <c:crossBetween val="midCat"/>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Slope</c:v>
          </c:tx>
          <c:spPr>
            <a:ln w="19050">
              <a:noFill/>
            </a:ln>
          </c:spPr>
          <c:xVal>
            <c:numRef>
              <c:f>Conduit!$D$2:$D$510</c:f>
              <c:numCache>
                <c:formatCode>General</c:formatCode>
                <c:ptCount val="509"/>
                <c:pt idx="0">
                  <c:v>541</c:v>
                </c:pt>
                <c:pt idx="1">
                  <c:v>542</c:v>
                </c:pt>
                <c:pt idx="2">
                  <c:v>543</c:v>
                </c:pt>
                <c:pt idx="3">
                  <c:v>544</c:v>
                </c:pt>
                <c:pt idx="4">
                  <c:v>545</c:v>
                </c:pt>
                <c:pt idx="5">
                  <c:v>546</c:v>
                </c:pt>
                <c:pt idx="6">
                  <c:v>547</c:v>
                </c:pt>
                <c:pt idx="7">
                  <c:v>548</c:v>
                </c:pt>
                <c:pt idx="8">
                  <c:v>549</c:v>
                </c:pt>
                <c:pt idx="9">
                  <c:v>550</c:v>
                </c:pt>
                <c:pt idx="10">
                  <c:v>551</c:v>
                </c:pt>
                <c:pt idx="11">
                  <c:v>552</c:v>
                </c:pt>
                <c:pt idx="12">
                  <c:v>553</c:v>
                </c:pt>
                <c:pt idx="13">
                  <c:v>554</c:v>
                </c:pt>
                <c:pt idx="14">
                  <c:v>555</c:v>
                </c:pt>
                <c:pt idx="15">
                  <c:v>556</c:v>
                </c:pt>
                <c:pt idx="16">
                  <c:v>557</c:v>
                </c:pt>
                <c:pt idx="17">
                  <c:v>558</c:v>
                </c:pt>
                <c:pt idx="18">
                  <c:v>559</c:v>
                </c:pt>
                <c:pt idx="19">
                  <c:v>560</c:v>
                </c:pt>
                <c:pt idx="20">
                  <c:v>561</c:v>
                </c:pt>
                <c:pt idx="21">
                  <c:v>562</c:v>
                </c:pt>
                <c:pt idx="22">
                  <c:v>563</c:v>
                </c:pt>
                <c:pt idx="23">
                  <c:v>564</c:v>
                </c:pt>
                <c:pt idx="24">
                  <c:v>565</c:v>
                </c:pt>
                <c:pt idx="25">
                  <c:v>566</c:v>
                </c:pt>
                <c:pt idx="26">
                  <c:v>567</c:v>
                </c:pt>
                <c:pt idx="27">
                  <c:v>568</c:v>
                </c:pt>
                <c:pt idx="28">
                  <c:v>569</c:v>
                </c:pt>
                <c:pt idx="29">
                  <c:v>570</c:v>
                </c:pt>
                <c:pt idx="30">
                  <c:v>571</c:v>
                </c:pt>
                <c:pt idx="31">
                  <c:v>572</c:v>
                </c:pt>
                <c:pt idx="32">
                  <c:v>573</c:v>
                </c:pt>
                <c:pt idx="33">
                  <c:v>574</c:v>
                </c:pt>
                <c:pt idx="34">
                  <c:v>575</c:v>
                </c:pt>
                <c:pt idx="35">
                  <c:v>576</c:v>
                </c:pt>
                <c:pt idx="36">
                  <c:v>577</c:v>
                </c:pt>
                <c:pt idx="37">
                  <c:v>578</c:v>
                </c:pt>
                <c:pt idx="38">
                  <c:v>579</c:v>
                </c:pt>
                <c:pt idx="39">
                  <c:v>580</c:v>
                </c:pt>
                <c:pt idx="40">
                  <c:v>581</c:v>
                </c:pt>
                <c:pt idx="41">
                  <c:v>582</c:v>
                </c:pt>
                <c:pt idx="42">
                  <c:v>583</c:v>
                </c:pt>
                <c:pt idx="43">
                  <c:v>584</c:v>
                </c:pt>
                <c:pt idx="44">
                  <c:v>585</c:v>
                </c:pt>
                <c:pt idx="45">
                  <c:v>586</c:v>
                </c:pt>
                <c:pt idx="46">
                  <c:v>587</c:v>
                </c:pt>
                <c:pt idx="47">
                  <c:v>588</c:v>
                </c:pt>
                <c:pt idx="48">
                  <c:v>589</c:v>
                </c:pt>
                <c:pt idx="49">
                  <c:v>590</c:v>
                </c:pt>
                <c:pt idx="50">
                  <c:v>591</c:v>
                </c:pt>
                <c:pt idx="51">
                  <c:v>592</c:v>
                </c:pt>
                <c:pt idx="52">
                  <c:v>593</c:v>
                </c:pt>
                <c:pt idx="53">
                  <c:v>594</c:v>
                </c:pt>
                <c:pt idx="54">
                  <c:v>595</c:v>
                </c:pt>
                <c:pt idx="55">
                  <c:v>596</c:v>
                </c:pt>
                <c:pt idx="56">
                  <c:v>597</c:v>
                </c:pt>
                <c:pt idx="57">
                  <c:v>598</c:v>
                </c:pt>
                <c:pt idx="58">
                  <c:v>599</c:v>
                </c:pt>
                <c:pt idx="59">
                  <c:v>600</c:v>
                </c:pt>
                <c:pt idx="60">
                  <c:v>601</c:v>
                </c:pt>
                <c:pt idx="61">
                  <c:v>602</c:v>
                </c:pt>
                <c:pt idx="62">
                  <c:v>603</c:v>
                </c:pt>
                <c:pt idx="63">
                  <c:v>604</c:v>
                </c:pt>
                <c:pt idx="64">
                  <c:v>605</c:v>
                </c:pt>
                <c:pt idx="65">
                  <c:v>606</c:v>
                </c:pt>
                <c:pt idx="66">
                  <c:v>607</c:v>
                </c:pt>
                <c:pt idx="67">
                  <c:v>608</c:v>
                </c:pt>
                <c:pt idx="68">
                  <c:v>609</c:v>
                </c:pt>
                <c:pt idx="69">
                  <c:v>610</c:v>
                </c:pt>
                <c:pt idx="70">
                  <c:v>611</c:v>
                </c:pt>
                <c:pt idx="71">
                  <c:v>612</c:v>
                </c:pt>
                <c:pt idx="72">
                  <c:v>613</c:v>
                </c:pt>
                <c:pt idx="73">
                  <c:v>614</c:v>
                </c:pt>
                <c:pt idx="74">
                  <c:v>615</c:v>
                </c:pt>
                <c:pt idx="75">
                  <c:v>616</c:v>
                </c:pt>
                <c:pt idx="76">
                  <c:v>617</c:v>
                </c:pt>
                <c:pt idx="77">
                  <c:v>618</c:v>
                </c:pt>
                <c:pt idx="78">
                  <c:v>619</c:v>
                </c:pt>
                <c:pt idx="79">
                  <c:v>620</c:v>
                </c:pt>
                <c:pt idx="80">
                  <c:v>621</c:v>
                </c:pt>
                <c:pt idx="81">
                  <c:v>622</c:v>
                </c:pt>
                <c:pt idx="82">
                  <c:v>623</c:v>
                </c:pt>
                <c:pt idx="83">
                  <c:v>624</c:v>
                </c:pt>
                <c:pt idx="84">
                  <c:v>625</c:v>
                </c:pt>
                <c:pt idx="85">
                  <c:v>626</c:v>
                </c:pt>
                <c:pt idx="86">
                  <c:v>627</c:v>
                </c:pt>
                <c:pt idx="87">
                  <c:v>628</c:v>
                </c:pt>
                <c:pt idx="88">
                  <c:v>629</c:v>
                </c:pt>
                <c:pt idx="89">
                  <c:v>630</c:v>
                </c:pt>
                <c:pt idx="90">
                  <c:v>631</c:v>
                </c:pt>
                <c:pt idx="91">
                  <c:v>632</c:v>
                </c:pt>
                <c:pt idx="92">
                  <c:v>633</c:v>
                </c:pt>
                <c:pt idx="93">
                  <c:v>634</c:v>
                </c:pt>
                <c:pt idx="94">
                  <c:v>635</c:v>
                </c:pt>
                <c:pt idx="95">
                  <c:v>636</c:v>
                </c:pt>
                <c:pt idx="96">
                  <c:v>637</c:v>
                </c:pt>
                <c:pt idx="97">
                  <c:v>638</c:v>
                </c:pt>
                <c:pt idx="98">
                  <c:v>639</c:v>
                </c:pt>
                <c:pt idx="99">
                  <c:v>640</c:v>
                </c:pt>
                <c:pt idx="100">
                  <c:v>641</c:v>
                </c:pt>
                <c:pt idx="101">
                  <c:v>642</c:v>
                </c:pt>
                <c:pt idx="102">
                  <c:v>643</c:v>
                </c:pt>
                <c:pt idx="103">
                  <c:v>644</c:v>
                </c:pt>
                <c:pt idx="104">
                  <c:v>645</c:v>
                </c:pt>
                <c:pt idx="105">
                  <c:v>646</c:v>
                </c:pt>
                <c:pt idx="106">
                  <c:v>647</c:v>
                </c:pt>
                <c:pt idx="107">
                  <c:v>648</c:v>
                </c:pt>
                <c:pt idx="108">
                  <c:v>649</c:v>
                </c:pt>
                <c:pt idx="109">
                  <c:v>650</c:v>
                </c:pt>
                <c:pt idx="110">
                  <c:v>651</c:v>
                </c:pt>
                <c:pt idx="111">
                  <c:v>652</c:v>
                </c:pt>
                <c:pt idx="112">
                  <c:v>653</c:v>
                </c:pt>
                <c:pt idx="113">
                  <c:v>654</c:v>
                </c:pt>
                <c:pt idx="114">
                  <c:v>655</c:v>
                </c:pt>
                <c:pt idx="115">
                  <c:v>656</c:v>
                </c:pt>
                <c:pt idx="116">
                  <c:v>657</c:v>
                </c:pt>
                <c:pt idx="117">
                  <c:v>658</c:v>
                </c:pt>
                <c:pt idx="118">
                  <c:v>659</c:v>
                </c:pt>
                <c:pt idx="119">
                  <c:v>660</c:v>
                </c:pt>
                <c:pt idx="120">
                  <c:v>661</c:v>
                </c:pt>
                <c:pt idx="121">
                  <c:v>662</c:v>
                </c:pt>
                <c:pt idx="122">
                  <c:v>663</c:v>
                </c:pt>
                <c:pt idx="123">
                  <c:v>664</c:v>
                </c:pt>
                <c:pt idx="124">
                  <c:v>665</c:v>
                </c:pt>
                <c:pt idx="125">
                  <c:v>666</c:v>
                </c:pt>
                <c:pt idx="126">
                  <c:v>667</c:v>
                </c:pt>
                <c:pt idx="127">
                  <c:v>668</c:v>
                </c:pt>
                <c:pt idx="128">
                  <c:v>669</c:v>
                </c:pt>
                <c:pt idx="129">
                  <c:v>670</c:v>
                </c:pt>
                <c:pt idx="130">
                  <c:v>671</c:v>
                </c:pt>
                <c:pt idx="131">
                  <c:v>672</c:v>
                </c:pt>
                <c:pt idx="132">
                  <c:v>673</c:v>
                </c:pt>
                <c:pt idx="133">
                  <c:v>674</c:v>
                </c:pt>
                <c:pt idx="134">
                  <c:v>675</c:v>
                </c:pt>
                <c:pt idx="135">
                  <c:v>676</c:v>
                </c:pt>
                <c:pt idx="136">
                  <c:v>677</c:v>
                </c:pt>
                <c:pt idx="137">
                  <c:v>678</c:v>
                </c:pt>
                <c:pt idx="138">
                  <c:v>679</c:v>
                </c:pt>
                <c:pt idx="139">
                  <c:v>680</c:v>
                </c:pt>
                <c:pt idx="140">
                  <c:v>681</c:v>
                </c:pt>
                <c:pt idx="141">
                  <c:v>682</c:v>
                </c:pt>
                <c:pt idx="142">
                  <c:v>683</c:v>
                </c:pt>
                <c:pt idx="143">
                  <c:v>684</c:v>
                </c:pt>
                <c:pt idx="144">
                  <c:v>685</c:v>
                </c:pt>
                <c:pt idx="145">
                  <c:v>686</c:v>
                </c:pt>
                <c:pt idx="146">
                  <c:v>687</c:v>
                </c:pt>
                <c:pt idx="147">
                  <c:v>688</c:v>
                </c:pt>
                <c:pt idx="148">
                  <c:v>689</c:v>
                </c:pt>
                <c:pt idx="149">
                  <c:v>690</c:v>
                </c:pt>
                <c:pt idx="150">
                  <c:v>691</c:v>
                </c:pt>
                <c:pt idx="151">
                  <c:v>692</c:v>
                </c:pt>
                <c:pt idx="152">
                  <c:v>693</c:v>
                </c:pt>
                <c:pt idx="153">
                  <c:v>694</c:v>
                </c:pt>
                <c:pt idx="154">
                  <c:v>695</c:v>
                </c:pt>
                <c:pt idx="155">
                  <c:v>696</c:v>
                </c:pt>
                <c:pt idx="156">
                  <c:v>697</c:v>
                </c:pt>
                <c:pt idx="157">
                  <c:v>698</c:v>
                </c:pt>
                <c:pt idx="158">
                  <c:v>699</c:v>
                </c:pt>
                <c:pt idx="159">
                  <c:v>700</c:v>
                </c:pt>
                <c:pt idx="160">
                  <c:v>701</c:v>
                </c:pt>
                <c:pt idx="161">
                  <c:v>702</c:v>
                </c:pt>
                <c:pt idx="162">
                  <c:v>703</c:v>
                </c:pt>
                <c:pt idx="163">
                  <c:v>704</c:v>
                </c:pt>
                <c:pt idx="164">
                  <c:v>705</c:v>
                </c:pt>
                <c:pt idx="165">
                  <c:v>706</c:v>
                </c:pt>
                <c:pt idx="166">
                  <c:v>707</c:v>
                </c:pt>
                <c:pt idx="167">
                  <c:v>708</c:v>
                </c:pt>
                <c:pt idx="168">
                  <c:v>709</c:v>
                </c:pt>
                <c:pt idx="169">
                  <c:v>710</c:v>
                </c:pt>
                <c:pt idx="170">
                  <c:v>711</c:v>
                </c:pt>
                <c:pt idx="171">
                  <c:v>712</c:v>
                </c:pt>
                <c:pt idx="172">
                  <c:v>713</c:v>
                </c:pt>
                <c:pt idx="173">
                  <c:v>714</c:v>
                </c:pt>
                <c:pt idx="174">
                  <c:v>715</c:v>
                </c:pt>
                <c:pt idx="175">
                  <c:v>716</c:v>
                </c:pt>
                <c:pt idx="176">
                  <c:v>717</c:v>
                </c:pt>
                <c:pt idx="177">
                  <c:v>718</c:v>
                </c:pt>
                <c:pt idx="178">
                  <c:v>719</c:v>
                </c:pt>
                <c:pt idx="179">
                  <c:v>720</c:v>
                </c:pt>
                <c:pt idx="180">
                  <c:v>721</c:v>
                </c:pt>
                <c:pt idx="181">
                  <c:v>722</c:v>
                </c:pt>
                <c:pt idx="182">
                  <c:v>723</c:v>
                </c:pt>
                <c:pt idx="183">
                  <c:v>724</c:v>
                </c:pt>
                <c:pt idx="184">
                  <c:v>725</c:v>
                </c:pt>
                <c:pt idx="185">
                  <c:v>726</c:v>
                </c:pt>
                <c:pt idx="186">
                  <c:v>727</c:v>
                </c:pt>
                <c:pt idx="187">
                  <c:v>728</c:v>
                </c:pt>
                <c:pt idx="188">
                  <c:v>729</c:v>
                </c:pt>
                <c:pt idx="189">
                  <c:v>730</c:v>
                </c:pt>
                <c:pt idx="190">
                  <c:v>731</c:v>
                </c:pt>
                <c:pt idx="191">
                  <c:v>732</c:v>
                </c:pt>
                <c:pt idx="192">
                  <c:v>733</c:v>
                </c:pt>
                <c:pt idx="193">
                  <c:v>734</c:v>
                </c:pt>
                <c:pt idx="194">
                  <c:v>735</c:v>
                </c:pt>
                <c:pt idx="195">
                  <c:v>736</c:v>
                </c:pt>
                <c:pt idx="196">
                  <c:v>737</c:v>
                </c:pt>
                <c:pt idx="197">
                  <c:v>738</c:v>
                </c:pt>
                <c:pt idx="198">
                  <c:v>739</c:v>
                </c:pt>
                <c:pt idx="199">
                  <c:v>740</c:v>
                </c:pt>
                <c:pt idx="200">
                  <c:v>741</c:v>
                </c:pt>
                <c:pt idx="201">
                  <c:v>742</c:v>
                </c:pt>
                <c:pt idx="202">
                  <c:v>743</c:v>
                </c:pt>
                <c:pt idx="203">
                  <c:v>744</c:v>
                </c:pt>
                <c:pt idx="204">
                  <c:v>745</c:v>
                </c:pt>
                <c:pt idx="205">
                  <c:v>746</c:v>
                </c:pt>
                <c:pt idx="206">
                  <c:v>747</c:v>
                </c:pt>
                <c:pt idx="207">
                  <c:v>748</c:v>
                </c:pt>
                <c:pt idx="208">
                  <c:v>749</c:v>
                </c:pt>
                <c:pt idx="209">
                  <c:v>750</c:v>
                </c:pt>
                <c:pt idx="210">
                  <c:v>751</c:v>
                </c:pt>
                <c:pt idx="211">
                  <c:v>752</c:v>
                </c:pt>
                <c:pt idx="212">
                  <c:v>753</c:v>
                </c:pt>
                <c:pt idx="213">
                  <c:v>754</c:v>
                </c:pt>
                <c:pt idx="214">
                  <c:v>755</c:v>
                </c:pt>
                <c:pt idx="215">
                  <c:v>756</c:v>
                </c:pt>
                <c:pt idx="216">
                  <c:v>757</c:v>
                </c:pt>
                <c:pt idx="217">
                  <c:v>758</c:v>
                </c:pt>
                <c:pt idx="218">
                  <c:v>759</c:v>
                </c:pt>
                <c:pt idx="219">
                  <c:v>760</c:v>
                </c:pt>
                <c:pt idx="220">
                  <c:v>761</c:v>
                </c:pt>
                <c:pt idx="221">
                  <c:v>762</c:v>
                </c:pt>
                <c:pt idx="222">
                  <c:v>763</c:v>
                </c:pt>
                <c:pt idx="223">
                  <c:v>764</c:v>
                </c:pt>
                <c:pt idx="224">
                  <c:v>765</c:v>
                </c:pt>
                <c:pt idx="225">
                  <c:v>766</c:v>
                </c:pt>
                <c:pt idx="226">
                  <c:v>767</c:v>
                </c:pt>
                <c:pt idx="227">
                  <c:v>768</c:v>
                </c:pt>
                <c:pt idx="228">
                  <c:v>769</c:v>
                </c:pt>
                <c:pt idx="229">
                  <c:v>770</c:v>
                </c:pt>
                <c:pt idx="230">
                  <c:v>771</c:v>
                </c:pt>
                <c:pt idx="231">
                  <c:v>772</c:v>
                </c:pt>
                <c:pt idx="232">
                  <c:v>773</c:v>
                </c:pt>
                <c:pt idx="233">
                  <c:v>774</c:v>
                </c:pt>
                <c:pt idx="234">
                  <c:v>775</c:v>
                </c:pt>
                <c:pt idx="235">
                  <c:v>776</c:v>
                </c:pt>
                <c:pt idx="236">
                  <c:v>777</c:v>
                </c:pt>
                <c:pt idx="237">
                  <c:v>778</c:v>
                </c:pt>
                <c:pt idx="238">
                  <c:v>779</c:v>
                </c:pt>
                <c:pt idx="239">
                  <c:v>780</c:v>
                </c:pt>
                <c:pt idx="240">
                  <c:v>781</c:v>
                </c:pt>
                <c:pt idx="241">
                  <c:v>782</c:v>
                </c:pt>
                <c:pt idx="242">
                  <c:v>783</c:v>
                </c:pt>
                <c:pt idx="243">
                  <c:v>784</c:v>
                </c:pt>
                <c:pt idx="244">
                  <c:v>785</c:v>
                </c:pt>
                <c:pt idx="245">
                  <c:v>786</c:v>
                </c:pt>
                <c:pt idx="246">
                  <c:v>787</c:v>
                </c:pt>
                <c:pt idx="247">
                  <c:v>788</c:v>
                </c:pt>
                <c:pt idx="248">
                  <c:v>789</c:v>
                </c:pt>
                <c:pt idx="249">
                  <c:v>790</c:v>
                </c:pt>
                <c:pt idx="250">
                  <c:v>791</c:v>
                </c:pt>
                <c:pt idx="251">
                  <c:v>792</c:v>
                </c:pt>
                <c:pt idx="252">
                  <c:v>793</c:v>
                </c:pt>
                <c:pt idx="253">
                  <c:v>794</c:v>
                </c:pt>
                <c:pt idx="254">
                  <c:v>795</c:v>
                </c:pt>
                <c:pt idx="255">
                  <c:v>796</c:v>
                </c:pt>
                <c:pt idx="256">
                  <c:v>797</c:v>
                </c:pt>
                <c:pt idx="257">
                  <c:v>798</c:v>
                </c:pt>
                <c:pt idx="258">
                  <c:v>799</c:v>
                </c:pt>
                <c:pt idx="259">
                  <c:v>800</c:v>
                </c:pt>
                <c:pt idx="260">
                  <c:v>801</c:v>
                </c:pt>
                <c:pt idx="261">
                  <c:v>802</c:v>
                </c:pt>
                <c:pt idx="262">
                  <c:v>803</c:v>
                </c:pt>
                <c:pt idx="263">
                  <c:v>804</c:v>
                </c:pt>
                <c:pt idx="264">
                  <c:v>805</c:v>
                </c:pt>
                <c:pt idx="265">
                  <c:v>806</c:v>
                </c:pt>
                <c:pt idx="266">
                  <c:v>807</c:v>
                </c:pt>
                <c:pt idx="267">
                  <c:v>808</c:v>
                </c:pt>
                <c:pt idx="268">
                  <c:v>809</c:v>
                </c:pt>
                <c:pt idx="269">
                  <c:v>810</c:v>
                </c:pt>
                <c:pt idx="270">
                  <c:v>811</c:v>
                </c:pt>
                <c:pt idx="271">
                  <c:v>812</c:v>
                </c:pt>
                <c:pt idx="272">
                  <c:v>813</c:v>
                </c:pt>
                <c:pt idx="273">
                  <c:v>814</c:v>
                </c:pt>
                <c:pt idx="274">
                  <c:v>815</c:v>
                </c:pt>
                <c:pt idx="275">
                  <c:v>816</c:v>
                </c:pt>
                <c:pt idx="276">
                  <c:v>817</c:v>
                </c:pt>
                <c:pt idx="277">
                  <c:v>818</c:v>
                </c:pt>
                <c:pt idx="278">
                  <c:v>819</c:v>
                </c:pt>
                <c:pt idx="279">
                  <c:v>820</c:v>
                </c:pt>
                <c:pt idx="280">
                  <c:v>821</c:v>
                </c:pt>
                <c:pt idx="281">
                  <c:v>822</c:v>
                </c:pt>
                <c:pt idx="282">
                  <c:v>823</c:v>
                </c:pt>
                <c:pt idx="283">
                  <c:v>824</c:v>
                </c:pt>
                <c:pt idx="284">
                  <c:v>825</c:v>
                </c:pt>
                <c:pt idx="285">
                  <c:v>826</c:v>
                </c:pt>
                <c:pt idx="286">
                  <c:v>827</c:v>
                </c:pt>
                <c:pt idx="287">
                  <c:v>828</c:v>
                </c:pt>
                <c:pt idx="288">
                  <c:v>829</c:v>
                </c:pt>
                <c:pt idx="289">
                  <c:v>830</c:v>
                </c:pt>
                <c:pt idx="290">
                  <c:v>831</c:v>
                </c:pt>
                <c:pt idx="291">
                  <c:v>832</c:v>
                </c:pt>
                <c:pt idx="292">
                  <c:v>833</c:v>
                </c:pt>
                <c:pt idx="293">
                  <c:v>834</c:v>
                </c:pt>
                <c:pt idx="294">
                  <c:v>835</c:v>
                </c:pt>
                <c:pt idx="295">
                  <c:v>836</c:v>
                </c:pt>
                <c:pt idx="296">
                  <c:v>837</c:v>
                </c:pt>
                <c:pt idx="297">
                  <c:v>838</c:v>
                </c:pt>
                <c:pt idx="298">
                  <c:v>839</c:v>
                </c:pt>
                <c:pt idx="299">
                  <c:v>840</c:v>
                </c:pt>
                <c:pt idx="300">
                  <c:v>841</c:v>
                </c:pt>
                <c:pt idx="301">
                  <c:v>842</c:v>
                </c:pt>
                <c:pt idx="302">
                  <c:v>843</c:v>
                </c:pt>
                <c:pt idx="303">
                  <c:v>844</c:v>
                </c:pt>
                <c:pt idx="304">
                  <c:v>845</c:v>
                </c:pt>
                <c:pt idx="305">
                  <c:v>846</c:v>
                </c:pt>
                <c:pt idx="306">
                  <c:v>847</c:v>
                </c:pt>
                <c:pt idx="307">
                  <c:v>848</c:v>
                </c:pt>
                <c:pt idx="308">
                  <c:v>849</c:v>
                </c:pt>
                <c:pt idx="309">
                  <c:v>850</c:v>
                </c:pt>
                <c:pt idx="310">
                  <c:v>851</c:v>
                </c:pt>
                <c:pt idx="311">
                  <c:v>852</c:v>
                </c:pt>
                <c:pt idx="312">
                  <c:v>853</c:v>
                </c:pt>
                <c:pt idx="313">
                  <c:v>854</c:v>
                </c:pt>
                <c:pt idx="314">
                  <c:v>855</c:v>
                </c:pt>
                <c:pt idx="315">
                  <c:v>856</c:v>
                </c:pt>
                <c:pt idx="316">
                  <c:v>857</c:v>
                </c:pt>
                <c:pt idx="317">
                  <c:v>858</c:v>
                </c:pt>
                <c:pt idx="318">
                  <c:v>859</c:v>
                </c:pt>
                <c:pt idx="319">
                  <c:v>860</c:v>
                </c:pt>
                <c:pt idx="320">
                  <c:v>861</c:v>
                </c:pt>
                <c:pt idx="321">
                  <c:v>862</c:v>
                </c:pt>
                <c:pt idx="322">
                  <c:v>863</c:v>
                </c:pt>
                <c:pt idx="323">
                  <c:v>864</c:v>
                </c:pt>
                <c:pt idx="324">
                  <c:v>865</c:v>
                </c:pt>
                <c:pt idx="325">
                  <c:v>866</c:v>
                </c:pt>
                <c:pt idx="326">
                  <c:v>867</c:v>
                </c:pt>
                <c:pt idx="327">
                  <c:v>868</c:v>
                </c:pt>
                <c:pt idx="328">
                  <c:v>869</c:v>
                </c:pt>
                <c:pt idx="329">
                  <c:v>870</c:v>
                </c:pt>
                <c:pt idx="330">
                  <c:v>871</c:v>
                </c:pt>
                <c:pt idx="331">
                  <c:v>872</c:v>
                </c:pt>
                <c:pt idx="332">
                  <c:v>873</c:v>
                </c:pt>
                <c:pt idx="333">
                  <c:v>874</c:v>
                </c:pt>
                <c:pt idx="334">
                  <c:v>875</c:v>
                </c:pt>
                <c:pt idx="335">
                  <c:v>876</c:v>
                </c:pt>
                <c:pt idx="336">
                  <c:v>877</c:v>
                </c:pt>
                <c:pt idx="337">
                  <c:v>878</c:v>
                </c:pt>
                <c:pt idx="338">
                  <c:v>879</c:v>
                </c:pt>
                <c:pt idx="339">
                  <c:v>880</c:v>
                </c:pt>
                <c:pt idx="340">
                  <c:v>881</c:v>
                </c:pt>
                <c:pt idx="341">
                  <c:v>882</c:v>
                </c:pt>
                <c:pt idx="342">
                  <c:v>883</c:v>
                </c:pt>
                <c:pt idx="343">
                  <c:v>884</c:v>
                </c:pt>
                <c:pt idx="344">
                  <c:v>885</c:v>
                </c:pt>
                <c:pt idx="345">
                  <c:v>886</c:v>
                </c:pt>
                <c:pt idx="346">
                  <c:v>887</c:v>
                </c:pt>
                <c:pt idx="347">
                  <c:v>888</c:v>
                </c:pt>
                <c:pt idx="348">
                  <c:v>889</c:v>
                </c:pt>
                <c:pt idx="349">
                  <c:v>890</c:v>
                </c:pt>
                <c:pt idx="350">
                  <c:v>891</c:v>
                </c:pt>
                <c:pt idx="351">
                  <c:v>892</c:v>
                </c:pt>
                <c:pt idx="352">
                  <c:v>893</c:v>
                </c:pt>
                <c:pt idx="353">
                  <c:v>894</c:v>
                </c:pt>
                <c:pt idx="354">
                  <c:v>895</c:v>
                </c:pt>
                <c:pt idx="355">
                  <c:v>896</c:v>
                </c:pt>
                <c:pt idx="356">
                  <c:v>897</c:v>
                </c:pt>
                <c:pt idx="357">
                  <c:v>898</c:v>
                </c:pt>
                <c:pt idx="358">
                  <c:v>899</c:v>
                </c:pt>
                <c:pt idx="359">
                  <c:v>900</c:v>
                </c:pt>
                <c:pt idx="360">
                  <c:v>901</c:v>
                </c:pt>
                <c:pt idx="361">
                  <c:v>902</c:v>
                </c:pt>
                <c:pt idx="362">
                  <c:v>903</c:v>
                </c:pt>
                <c:pt idx="363">
                  <c:v>904</c:v>
                </c:pt>
                <c:pt idx="364">
                  <c:v>905</c:v>
                </c:pt>
                <c:pt idx="365">
                  <c:v>906</c:v>
                </c:pt>
                <c:pt idx="366">
                  <c:v>907</c:v>
                </c:pt>
                <c:pt idx="367">
                  <c:v>908</c:v>
                </c:pt>
                <c:pt idx="368">
                  <c:v>909</c:v>
                </c:pt>
                <c:pt idx="369">
                  <c:v>910</c:v>
                </c:pt>
                <c:pt idx="370">
                  <c:v>911</c:v>
                </c:pt>
                <c:pt idx="371">
                  <c:v>912</c:v>
                </c:pt>
                <c:pt idx="372">
                  <c:v>913</c:v>
                </c:pt>
                <c:pt idx="373">
                  <c:v>914</c:v>
                </c:pt>
                <c:pt idx="374">
                  <c:v>915</c:v>
                </c:pt>
                <c:pt idx="375">
                  <c:v>916</c:v>
                </c:pt>
                <c:pt idx="376">
                  <c:v>917</c:v>
                </c:pt>
                <c:pt idx="377">
                  <c:v>918</c:v>
                </c:pt>
                <c:pt idx="378">
                  <c:v>919</c:v>
                </c:pt>
                <c:pt idx="379">
                  <c:v>920</c:v>
                </c:pt>
                <c:pt idx="380">
                  <c:v>921</c:v>
                </c:pt>
                <c:pt idx="381">
                  <c:v>922</c:v>
                </c:pt>
                <c:pt idx="382">
                  <c:v>923</c:v>
                </c:pt>
                <c:pt idx="383">
                  <c:v>924</c:v>
                </c:pt>
                <c:pt idx="384">
                  <c:v>925</c:v>
                </c:pt>
                <c:pt idx="385">
                  <c:v>926</c:v>
                </c:pt>
                <c:pt idx="386">
                  <c:v>927</c:v>
                </c:pt>
                <c:pt idx="387">
                  <c:v>928</c:v>
                </c:pt>
                <c:pt idx="388">
                  <c:v>929</c:v>
                </c:pt>
                <c:pt idx="389">
                  <c:v>930</c:v>
                </c:pt>
                <c:pt idx="390">
                  <c:v>931</c:v>
                </c:pt>
                <c:pt idx="391">
                  <c:v>932</c:v>
                </c:pt>
                <c:pt idx="392">
                  <c:v>933</c:v>
                </c:pt>
                <c:pt idx="393">
                  <c:v>934</c:v>
                </c:pt>
                <c:pt idx="394">
                  <c:v>935</c:v>
                </c:pt>
                <c:pt idx="395">
                  <c:v>936</c:v>
                </c:pt>
                <c:pt idx="396">
                  <c:v>937</c:v>
                </c:pt>
                <c:pt idx="397">
                  <c:v>938</c:v>
                </c:pt>
                <c:pt idx="398">
                  <c:v>939</c:v>
                </c:pt>
                <c:pt idx="399">
                  <c:v>940</c:v>
                </c:pt>
                <c:pt idx="400">
                  <c:v>941</c:v>
                </c:pt>
                <c:pt idx="401">
                  <c:v>942</c:v>
                </c:pt>
                <c:pt idx="402">
                  <c:v>943</c:v>
                </c:pt>
                <c:pt idx="403">
                  <c:v>944</c:v>
                </c:pt>
                <c:pt idx="404">
                  <c:v>945</c:v>
                </c:pt>
                <c:pt idx="405">
                  <c:v>946</c:v>
                </c:pt>
                <c:pt idx="406">
                  <c:v>947</c:v>
                </c:pt>
                <c:pt idx="407">
                  <c:v>948</c:v>
                </c:pt>
                <c:pt idx="408">
                  <c:v>949</c:v>
                </c:pt>
                <c:pt idx="409">
                  <c:v>950</c:v>
                </c:pt>
                <c:pt idx="410">
                  <c:v>951</c:v>
                </c:pt>
                <c:pt idx="411">
                  <c:v>952</c:v>
                </c:pt>
                <c:pt idx="412">
                  <c:v>953</c:v>
                </c:pt>
                <c:pt idx="413">
                  <c:v>954</c:v>
                </c:pt>
                <c:pt idx="414">
                  <c:v>955</c:v>
                </c:pt>
                <c:pt idx="415">
                  <c:v>956</c:v>
                </c:pt>
                <c:pt idx="416">
                  <c:v>957</c:v>
                </c:pt>
                <c:pt idx="417">
                  <c:v>958</c:v>
                </c:pt>
                <c:pt idx="418">
                  <c:v>959</c:v>
                </c:pt>
                <c:pt idx="419">
                  <c:v>960</c:v>
                </c:pt>
                <c:pt idx="420">
                  <c:v>961</c:v>
                </c:pt>
                <c:pt idx="421">
                  <c:v>962</c:v>
                </c:pt>
                <c:pt idx="422">
                  <c:v>963</c:v>
                </c:pt>
                <c:pt idx="423">
                  <c:v>964</c:v>
                </c:pt>
                <c:pt idx="424">
                  <c:v>965</c:v>
                </c:pt>
                <c:pt idx="425">
                  <c:v>966</c:v>
                </c:pt>
                <c:pt idx="426">
                  <c:v>967</c:v>
                </c:pt>
                <c:pt idx="427">
                  <c:v>968</c:v>
                </c:pt>
                <c:pt idx="428">
                  <c:v>969</c:v>
                </c:pt>
                <c:pt idx="429">
                  <c:v>970</c:v>
                </c:pt>
                <c:pt idx="430">
                  <c:v>971</c:v>
                </c:pt>
                <c:pt idx="431">
                  <c:v>972</c:v>
                </c:pt>
                <c:pt idx="432">
                  <c:v>973</c:v>
                </c:pt>
                <c:pt idx="433">
                  <c:v>974</c:v>
                </c:pt>
                <c:pt idx="434">
                  <c:v>975</c:v>
                </c:pt>
                <c:pt idx="435">
                  <c:v>976</c:v>
                </c:pt>
                <c:pt idx="436">
                  <c:v>977</c:v>
                </c:pt>
                <c:pt idx="437">
                  <c:v>978</c:v>
                </c:pt>
                <c:pt idx="438">
                  <c:v>980</c:v>
                </c:pt>
                <c:pt idx="439">
                  <c:v>981</c:v>
                </c:pt>
                <c:pt idx="440">
                  <c:v>982</c:v>
                </c:pt>
                <c:pt idx="441">
                  <c:v>983</c:v>
                </c:pt>
                <c:pt idx="442">
                  <c:v>984</c:v>
                </c:pt>
                <c:pt idx="443">
                  <c:v>985</c:v>
                </c:pt>
                <c:pt idx="444">
                  <c:v>986</c:v>
                </c:pt>
                <c:pt idx="445">
                  <c:v>987</c:v>
                </c:pt>
                <c:pt idx="446">
                  <c:v>988</c:v>
                </c:pt>
                <c:pt idx="447">
                  <c:v>989</c:v>
                </c:pt>
                <c:pt idx="448">
                  <c:v>990</c:v>
                </c:pt>
                <c:pt idx="449">
                  <c:v>991</c:v>
                </c:pt>
                <c:pt idx="450">
                  <c:v>992</c:v>
                </c:pt>
                <c:pt idx="451">
                  <c:v>993</c:v>
                </c:pt>
                <c:pt idx="452">
                  <c:v>994</c:v>
                </c:pt>
                <c:pt idx="453">
                  <c:v>995</c:v>
                </c:pt>
                <c:pt idx="454">
                  <c:v>996</c:v>
                </c:pt>
                <c:pt idx="455">
                  <c:v>997</c:v>
                </c:pt>
                <c:pt idx="456">
                  <c:v>998</c:v>
                </c:pt>
                <c:pt idx="457">
                  <c:v>999</c:v>
                </c:pt>
                <c:pt idx="458">
                  <c:v>1000</c:v>
                </c:pt>
                <c:pt idx="459">
                  <c:v>1001</c:v>
                </c:pt>
                <c:pt idx="460">
                  <c:v>1002</c:v>
                </c:pt>
                <c:pt idx="461">
                  <c:v>1003</c:v>
                </c:pt>
                <c:pt idx="462">
                  <c:v>1004</c:v>
                </c:pt>
                <c:pt idx="463">
                  <c:v>1005</c:v>
                </c:pt>
                <c:pt idx="464">
                  <c:v>1006</c:v>
                </c:pt>
                <c:pt idx="465">
                  <c:v>1008</c:v>
                </c:pt>
                <c:pt idx="466">
                  <c:v>1009</c:v>
                </c:pt>
                <c:pt idx="467">
                  <c:v>1010</c:v>
                </c:pt>
                <c:pt idx="468">
                  <c:v>1011</c:v>
                </c:pt>
                <c:pt idx="469">
                  <c:v>1012</c:v>
                </c:pt>
                <c:pt idx="470">
                  <c:v>1013</c:v>
                </c:pt>
                <c:pt idx="471">
                  <c:v>1014</c:v>
                </c:pt>
                <c:pt idx="472">
                  <c:v>1015</c:v>
                </c:pt>
                <c:pt idx="473">
                  <c:v>1016</c:v>
                </c:pt>
                <c:pt idx="474">
                  <c:v>1017</c:v>
                </c:pt>
                <c:pt idx="475">
                  <c:v>1018</c:v>
                </c:pt>
                <c:pt idx="476">
                  <c:v>1019</c:v>
                </c:pt>
                <c:pt idx="477">
                  <c:v>1020</c:v>
                </c:pt>
                <c:pt idx="478">
                  <c:v>1021</c:v>
                </c:pt>
                <c:pt idx="479">
                  <c:v>1022</c:v>
                </c:pt>
                <c:pt idx="480">
                  <c:v>1023</c:v>
                </c:pt>
                <c:pt idx="481">
                  <c:v>1024</c:v>
                </c:pt>
                <c:pt idx="482">
                  <c:v>1025</c:v>
                </c:pt>
                <c:pt idx="483">
                  <c:v>1026</c:v>
                </c:pt>
                <c:pt idx="484">
                  <c:v>1027</c:v>
                </c:pt>
                <c:pt idx="485">
                  <c:v>1028</c:v>
                </c:pt>
                <c:pt idx="486">
                  <c:v>1029</c:v>
                </c:pt>
                <c:pt idx="487">
                  <c:v>1030</c:v>
                </c:pt>
                <c:pt idx="488">
                  <c:v>1031</c:v>
                </c:pt>
                <c:pt idx="489">
                  <c:v>1032</c:v>
                </c:pt>
                <c:pt idx="490">
                  <c:v>1033</c:v>
                </c:pt>
                <c:pt idx="491">
                  <c:v>1034</c:v>
                </c:pt>
                <c:pt idx="492">
                  <c:v>1035</c:v>
                </c:pt>
                <c:pt idx="493">
                  <c:v>1036</c:v>
                </c:pt>
                <c:pt idx="494">
                  <c:v>1037</c:v>
                </c:pt>
                <c:pt idx="495">
                  <c:v>1038</c:v>
                </c:pt>
                <c:pt idx="496">
                  <c:v>1039</c:v>
                </c:pt>
                <c:pt idx="497">
                  <c:v>1040</c:v>
                </c:pt>
                <c:pt idx="498">
                  <c:v>1041</c:v>
                </c:pt>
                <c:pt idx="499">
                  <c:v>1042</c:v>
                </c:pt>
                <c:pt idx="500">
                  <c:v>1043</c:v>
                </c:pt>
                <c:pt idx="501">
                  <c:v>1044</c:v>
                </c:pt>
                <c:pt idx="502">
                  <c:v>1045</c:v>
                </c:pt>
                <c:pt idx="503">
                  <c:v>1046</c:v>
                </c:pt>
                <c:pt idx="504">
                  <c:v>1047</c:v>
                </c:pt>
                <c:pt idx="505">
                  <c:v>1055</c:v>
                </c:pt>
                <c:pt idx="506">
                  <c:v>1056</c:v>
                </c:pt>
                <c:pt idx="507">
                  <c:v>1060</c:v>
                </c:pt>
                <c:pt idx="508">
                  <c:v>1061</c:v>
                </c:pt>
              </c:numCache>
            </c:numRef>
          </c:xVal>
          <c:yVal>
            <c:numRef>
              <c:f>Conduit!$G$2:$G$510</c:f>
              <c:numCache>
                <c:formatCode>General</c:formatCode>
                <c:ptCount val="509"/>
                <c:pt idx="0">
                  <c:v>12.93</c:v>
                </c:pt>
                <c:pt idx="1">
                  <c:v>5.1980000000000004</c:v>
                </c:pt>
                <c:pt idx="2">
                  <c:v>3.3580000000000001</c:v>
                </c:pt>
                <c:pt idx="3">
                  <c:v>2.1920000000000002</c:v>
                </c:pt>
                <c:pt idx="4">
                  <c:v>2.714</c:v>
                </c:pt>
                <c:pt idx="5">
                  <c:v>1.5309999999999999</c:v>
                </c:pt>
                <c:pt idx="6">
                  <c:v>7.9610000000000003</c:v>
                </c:pt>
                <c:pt idx="7">
                  <c:v>7.3929999999999998</c:v>
                </c:pt>
                <c:pt idx="8">
                  <c:v>9.98</c:v>
                </c:pt>
                <c:pt idx="9">
                  <c:v>9.4890000000000008</c:v>
                </c:pt>
                <c:pt idx="10">
                  <c:v>10.680999999999999</c:v>
                </c:pt>
                <c:pt idx="11">
                  <c:v>11.124000000000001</c:v>
                </c:pt>
                <c:pt idx="12">
                  <c:v>7.4059999999999997</c:v>
                </c:pt>
                <c:pt idx="13">
                  <c:v>5.1980000000000004</c:v>
                </c:pt>
                <c:pt idx="14">
                  <c:v>4.0549999999999997</c:v>
                </c:pt>
                <c:pt idx="15">
                  <c:v>3.3580000000000001</c:v>
                </c:pt>
                <c:pt idx="16">
                  <c:v>2.8580000000000001</c:v>
                </c:pt>
                <c:pt idx="17">
                  <c:v>2.1920000000000002</c:v>
                </c:pt>
                <c:pt idx="18">
                  <c:v>1.98</c:v>
                </c:pt>
                <c:pt idx="19">
                  <c:v>1.81</c:v>
                </c:pt>
                <c:pt idx="20">
                  <c:v>1.6679999999999999</c:v>
                </c:pt>
                <c:pt idx="21">
                  <c:v>1.5369999999999999</c:v>
                </c:pt>
                <c:pt idx="22">
                  <c:v>1.44</c:v>
                </c:pt>
                <c:pt idx="23">
                  <c:v>1.3560000000000001</c:v>
                </c:pt>
                <c:pt idx="24">
                  <c:v>1.2090000000000001</c:v>
                </c:pt>
                <c:pt idx="25">
                  <c:v>1.044</c:v>
                </c:pt>
                <c:pt idx="26">
                  <c:v>1.81</c:v>
                </c:pt>
                <c:pt idx="27">
                  <c:v>1.98</c:v>
                </c:pt>
                <c:pt idx="28">
                  <c:v>2.4430000000000001</c:v>
                </c:pt>
                <c:pt idx="29">
                  <c:v>3.1989999999999998</c:v>
                </c:pt>
                <c:pt idx="30">
                  <c:v>3.3580000000000001</c:v>
                </c:pt>
                <c:pt idx="31">
                  <c:v>5.1980000000000004</c:v>
                </c:pt>
                <c:pt idx="32">
                  <c:v>7.4059999999999997</c:v>
                </c:pt>
                <c:pt idx="33">
                  <c:v>4.95</c:v>
                </c:pt>
                <c:pt idx="34">
                  <c:v>6.5380000000000003</c:v>
                </c:pt>
                <c:pt idx="35">
                  <c:v>6.5549999999999997</c:v>
                </c:pt>
                <c:pt idx="36">
                  <c:v>8.1120000000000001</c:v>
                </c:pt>
                <c:pt idx="37">
                  <c:v>1</c:v>
                </c:pt>
                <c:pt idx="38">
                  <c:v>13.16</c:v>
                </c:pt>
                <c:pt idx="39">
                  <c:v>11.236000000000001</c:v>
                </c:pt>
                <c:pt idx="40">
                  <c:v>11.409000000000001</c:v>
                </c:pt>
                <c:pt idx="41">
                  <c:v>12.582000000000001</c:v>
                </c:pt>
                <c:pt idx="42">
                  <c:v>1.98</c:v>
                </c:pt>
                <c:pt idx="43">
                  <c:v>1.81</c:v>
                </c:pt>
                <c:pt idx="44">
                  <c:v>1.5369999999999999</c:v>
                </c:pt>
                <c:pt idx="45">
                  <c:v>1.44</c:v>
                </c:pt>
                <c:pt idx="46">
                  <c:v>1.2829999999999999</c:v>
                </c:pt>
                <c:pt idx="47">
                  <c:v>1.095</c:v>
                </c:pt>
                <c:pt idx="48">
                  <c:v>1.0009999999999999</c:v>
                </c:pt>
                <c:pt idx="49">
                  <c:v>3.899</c:v>
                </c:pt>
                <c:pt idx="50">
                  <c:v>6.141</c:v>
                </c:pt>
                <c:pt idx="51">
                  <c:v>5.31</c:v>
                </c:pt>
                <c:pt idx="52">
                  <c:v>1</c:v>
                </c:pt>
                <c:pt idx="53">
                  <c:v>1</c:v>
                </c:pt>
                <c:pt idx="54">
                  <c:v>1</c:v>
                </c:pt>
                <c:pt idx="55">
                  <c:v>1</c:v>
                </c:pt>
                <c:pt idx="56">
                  <c:v>1</c:v>
                </c:pt>
                <c:pt idx="57">
                  <c:v>7.4059999999999997</c:v>
                </c:pt>
                <c:pt idx="58">
                  <c:v>3.3580000000000001</c:v>
                </c:pt>
                <c:pt idx="59">
                  <c:v>2.4430000000000001</c:v>
                </c:pt>
                <c:pt idx="60">
                  <c:v>2.1920000000000002</c:v>
                </c:pt>
                <c:pt idx="61">
                  <c:v>2.9289999999999998</c:v>
                </c:pt>
                <c:pt idx="62">
                  <c:v>13.991</c:v>
                </c:pt>
                <c:pt idx="63">
                  <c:v>7.3630000000000004</c:v>
                </c:pt>
                <c:pt idx="64">
                  <c:v>1.44</c:v>
                </c:pt>
                <c:pt idx="65">
                  <c:v>3.8170000000000002</c:v>
                </c:pt>
                <c:pt idx="66">
                  <c:v>4.9249999999999998</c:v>
                </c:pt>
                <c:pt idx="67">
                  <c:v>5.0250000000000004</c:v>
                </c:pt>
                <c:pt idx="68">
                  <c:v>7.4059999999999997</c:v>
                </c:pt>
                <c:pt idx="69">
                  <c:v>4.0549999999999997</c:v>
                </c:pt>
                <c:pt idx="70">
                  <c:v>2.8580000000000001</c:v>
                </c:pt>
                <c:pt idx="71">
                  <c:v>2.1920000000000002</c:v>
                </c:pt>
                <c:pt idx="72">
                  <c:v>1.98</c:v>
                </c:pt>
                <c:pt idx="73">
                  <c:v>7.7169999999999996</c:v>
                </c:pt>
                <c:pt idx="74">
                  <c:v>9.0649999999999995</c:v>
                </c:pt>
                <c:pt idx="75">
                  <c:v>1</c:v>
                </c:pt>
                <c:pt idx="76">
                  <c:v>1</c:v>
                </c:pt>
                <c:pt idx="77">
                  <c:v>1</c:v>
                </c:pt>
                <c:pt idx="78">
                  <c:v>12.93</c:v>
                </c:pt>
                <c:pt idx="79">
                  <c:v>5.1980000000000004</c:v>
                </c:pt>
                <c:pt idx="80">
                  <c:v>1</c:v>
                </c:pt>
                <c:pt idx="81">
                  <c:v>1</c:v>
                </c:pt>
                <c:pt idx="82">
                  <c:v>7.7610000000000001</c:v>
                </c:pt>
                <c:pt idx="83">
                  <c:v>5.1980000000000004</c:v>
                </c:pt>
                <c:pt idx="84">
                  <c:v>4.0549999999999997</c:v>
                </c:pt>
                <c:pt idx="85">
                  <c:v>3.3580000000000001</c:v>
                </c:pt>
                <c:pt idx="86">
                  <c:v>3.9460000000000002</c:v>
                </c:pt>
                <c:pt idx="87">
                  <c:v>10.538</c:v>
                </c:pt>
                <c:pt idx="88">
                  <c:v>10.76</c:v>
                </c:pt>
                <c:pt idx="89">
                  <c:v>8.2919999999999998</c:v>
                </c:pt>
                <c:pt idx="90">
                  <c:v>6.7789999999999999</c:v>
                </c:pt>
                <c:pt idx="91">
                  <c:v>12.93</c:v>
                </c:pt>
                <c:pt idx="92">
                  <c:v>1.095</c:v>
                </c:pt>
                <c:pt idx="93">
                  <c:v>3.62</c:v>
                </c:pt>
                <c:pt idx="94">
                  <c:v>12.438000000000001</c:v>
                </c:pt>
                <c:pt idx="95">
                  <c:v>11.955</c:v>
                </c:pt>
                <c:pt idx="96">
                  <c:v>1</c:v>
                </c:pt>
                <c:pt idx="97">
                  <c:v>1</c:v>
                </c:pt>
                <c:pt idx="98">
                  <c:v>1</c:v>
                </c:pt>
                <c:pt idx="99">
                  <c:v>12.805999999999999</c:v>
                </c:pt>
                <c:pt idx="100">
                  <c:v>15</c:v>
                </c:pt>
                <c:pt idx="101">
                  <c:v>10.276999999999999</c:v>
                </c:pt>
                <c:pt idx="102">
                  <c:v>10.785</c:v>
                </c:pt>
                <c:pt idx="103">
                  <c:v>11.385999999999999</c:v>
                </c:pt>
                <c:pt idx="104">
                  <c:v>9.0690000000000008</c:v>
                </c:pt>
                <c:pt idx="105">
                  <c:v>5.1980000000000004</c:v>
                </c:pt>
                <c:pt idx="106">
                  <c:v>4.0549999999999997</c:v>
                </c:pt>
                <c:pt idx="107">
                  <c:v>12.188000000000001</c:v>
                </c:pt>
                <c:pt idx="108">
                  <c:v>5.149</c:v>
                </c:pt>
                <c:pt idx="109">
                  <c:v>4.51</c:v>
                </c:pt>
                <c:pt idx="110">
                  <c:v>1</c:v>
                </c:pt>
                <c:pt idx="111">
                  <c:v>1</c:v>
                </c:pt>
                <c:pt idx="112">
                  <c:v>1</c:v>
                </c:pt>
                <c:pt idx="113">
                  <c:v>1</c:v>
                </c:pt>
                <c:pt idx="114">
                  <c:v>1</c:v>
                </c:pt>
                <c:pt idx="115">
                  <c:v>1</c:v>
                </c:pt>
                <c:pt idx="116">
                  <c:v>1</c:v>
                </c:pt>
                <c:pt idx="117">
                  <c:v>2.0390000000000001</c:v>
                </c:pt>
                <c:pt idx="118">
                  <c:v>8.9979999999999993</c:v>
                </c:pt>
                <c:pt idx="119">
                  <c:v>8.9019999999999992</c:v>
                </c:pt>
                <c:pt idx="120">
                  <c:v>7.5030000000000001</c:v>
                </c:pt>
                <c:pt idx="121">
                  <c:v>3.5150000000000001</c:v>
                </c:pt>
                <c:pt idx="122">
                  <c:v>3.6640000000000001</c:v>
                </c:pt>
                <c:pt idx="123">
                  <c:v>3.4790000000000001</c:v>
                </c:pt>
                <c:pt idx="124">
                  <c:v>4.0389999999999997</c:v>
                </c:pt>
                <c:pt idx="125">
                  <c:v>3.9809999999999999</c:v>
                </c:pt>
                <c:pt idx="126">
                  <c:v>3.923</c:v>
                </c:pt>
                <c:pt idx="127">
                  <c:v>2.165</c:v>
                </c:pt>
                <c:pt idx="128">
                  <c:v>6.5670000000000002</c:v>
                </c:pt>
                <c:pt idx="129">
                  <c:v>4.5170000000000003</c:v>
                </c:pt>
                <c:pt idx="130">
                  <c:v>4.0549999999999997</c:v>
                </c:pt>
                <c:pt idx="131">
                  <c:v>5.1980000000000004</c:v>
                </c:pt>
                <c:pt idx="132">
                  <c:v>7.4059999999999997</c:v>
                </c:pt>
                <c:pt idx="133">
                  <c:v>6.16</c:v>
                </c:pt>
                <c:pt idx="134">
                  <c:v>5.1459999999999999</c:v>
                </c:pt>
                <c:pt idx="135">
                  <c:v>1.98</c:v>
                </c:pt>
                <c:pt idx="136">
                  <c:v>1.6679999999999999</c:v>
                </c:pt>
                <c:pt idx="137">
                  <c:v>1.44</c:v>
                </c:pt>
                <c:pt idx="138">
                  <c:v>1.2829999999999999</c:v>
                </c:pt>
                <c:pt idx="139">
                  <c:v>1.44</c:v>
                </c:pt>
                <c:pt idx="140">
                  <c:v>1.81</c:v>
                </c:pt>
                <c:pt idx="141">
                  <c:v>2.4430000000000001</c:v>
                </c:pt>
                <c:pt idx="142">
                  <c:v>3.3580000000000001</c:v>
                </c:pt>
                <c:pt idx="143">
                  <c:v>1.149</c:v>
                </c:pt>
                <c:pt idx="144">
                  <c:v>7.8440000000000003</c:v>
                </c:pt>
                <c:pt idx="145">
                  <c:v>10.253</c:v>
                </c:pt>
                <c:pt idx="146">
                  <c:v>12.932</c:v>
                </c:pt>
                <c:pt idx="147">
                  <c:v>5.1980000000000004</c:v>
                </c:pt>
                <c:pt idx="148">
                  <c:v>7.4059999999999997</c:v>
                </c:pt>
                <c:pt idx="149">
                  <c:v>12.93</c:v>
                </c:pt>
                <c:pt idx="150">
                  <c:v>7.4059999999999997</c:v>
                </c:pt>
                <c:pt idx="151">
                  <c:v>3.3580000000000001</c:v>
                </c:pt>
                <c:pt idx="152">
                  <c:v>3.282</c:v>
                </c:pt>
                <c:pt idx="153">
                  <c:v>14.273999999999999</c:v>
                </c:pt>
                <c:pt idx="154">
                  <c:v>7.2149999999999999</c:v>
                </c:pt>
                <c:pt idx="155">
                  <c:v>5.367</c:v>
                </c:pt>
                <c:pt idx="156">
                  <c:v>2.64</c:v>
                </c:pt>
                <c:pt idx="157">
                  <c:v>2.8580000000000001</c:v>
                </c:pt>
                <c:pt idx="158">
                  <c:v>2.1920000000000002</c:v>
                </c:pt>
                <c:pt idx="159">
                  <c:v>5.1849999999999996</c:v>
                </c:pt>
                <c:pt idx="160">
                  <c:v>6.8719999999999999</c:v>
                </c:pt>
                <c:pt idx="161">
                  <c:v>1.44</c:v>
                </c:pt>
                <c:pt idx="162">
                  <c:v>1.2829999999999999</c:v>
                </c:pt>
                <c:pt idx="163">
                  <c:v>3.4249999999999998</c:v>
                </c:pt>
                <c:pt idx="164">
                  <c:v>1.095</c:v>
                </c:pt>
                <c:pt idx="165">
                  <c:v>3.6560000000000001</c:v>
                </c:pt>
                <c:pt idx="166">
                  <c:v>1</c:v>
                </c:pt>
                <c:pt idx="167">
                  <c:v>1</c:v>
                </c:pt>
                <c:pt idx="168">
                  <c:v>5.2380000000000004</c:v>
                </c:pt>
                <c:pt idx="169">
                  <c:v>15</c:v>
                </c:pt>
                <c:pt idx="170">
                  <c:v>15</c:v>
                </c:pt>
                <c:pt idx="171">
                  <c:v>15</c:v>
                </c:pt>
                <c:pt idx="172">
                  <c:v>15</c:v>
                </c:pt>
                <c:pt idx="173">
                  <c:v>11.502000000000001</c:v>
                </c:pt>
                <c:pt idx="174">
                  <c:v>14.087999999999999</c:v>
                </c:pt>
                <c:pt idx="175">
                  <c:v>1.095</c:v>
                </c:pt>
                <c:pt idx="176">
                  <c:v>1.6679999999999999</c:v>
                </c:pt>
                <c:pt idx="177">
                  <c:v>1.98</c:v>
                </c:pt>
                <c:pt idx="178">
                  <c:v>2.1920000000000002</c:v>
                </c:pt>
                <c:pt idx="179">
                  <c:v>3.3580000000000001</c:v>
                </c:pt>
                <c:pt idx="180">
                  <c:v>4.0549999999999997</c:v>
                </c:pt>
                <c:pt idx="181">
                  <c:v>7.4290000000000003</c:v>
                </c:pt>
                <c:pt idx="182">
                  <c:v>1</c:v>
                </c:pt>
                <c:pt idx="183">
                  <c:v>3.7490000000000001</c:v>
                </c:pt>
                <c:pt idx="184">
                  <c:v>4.4119999999999999</c:v>
                </c:pt>
                <c:pt idx="185">
                  <c:v>9.6549999999999994</c:v>
                </c:pt>
                <c:pt idx="186">
                  <c:v>11.567</c:v>
                </c:pt>
                <c:pt idx="187">
                  <c:v>9.8970000000000002</c:v>
                </c:pt>
                <c:pt idx="188">
                  <c:v>9.2119999999999997</c:v>
                </c:pt>
                <c:pt idx="189">
                  <c:v>7.6230000000000002</c:v>
                </c:pt>
                <c:pt idx="190">
                  <c:v>11.007999999999999</c:v>
                </c:pt>
                <c:pt idx="191">
                  <c:v>12.93</c:v>
                </c:pt>
                <c:pt idx="192">
                  <c:v>7.4059999999999997</c:v>
                </c:pt>
                <c:pt idx="193">
                  <c:v>1</c:v>
                </c:pt>
                <c:pt idx="194">
                  <c:v>1.2330000000000001</c:v>
                </c:pt>
                <c:pt idx="195">
                  <c:v>3.028</c:v>
                </c:pt>
                <c:pt idx="196">
                  <c:v>2.964</c:v>
                </c:pt>
                <c:pt idx="197">
                  <c:v>2.0790000000000002</c:v>
                </c:pt>
                <c:pt idx="198">
                  <c:v>2.4209999999999998</c:v>
                </c:pt>
                <c:pt idx="199">
                  <c:v>1</c:v>
                </c:pt>
                <c:pt idx="200">
                  <c:v>1.46</c:v>
                </c:pt>
                <c:pt idx="201">
                  <c:v>1</c:v>
                </c:pt>
                <c:pt idx="202">
                  <c:v>1.478</c:v>
                </c:pt>
                <c:pt idx="203">
                  <c:v>1</c:v>
                </c:pt>
                <c:pt idx="204">
                  <c:v>1</c:v>
                </c:pt>
                <c:pt idx="205">
                  <c:v>2.8889999999999998</c:v>
                </c:pt>
                <c:pt idx="206">
                  <c:v>3.9689999999999999</c:v>
                </c:pt>
                <c:pt idx="207">
                  <c:v>3.1440000000000001</c:v>
                </c:pt>
                <c:pt idx="208">
                  <c:v>8.0030000000000001</c:v>
                </c:pt>
                <c:pt idx="209">
                  <c:v>10.209</c:v>
                </c:pt>
                <c:pt idx="210">
                  <c:v>12.93</c:v>
                </c:pt>
                <c:pt idx="211">
                  <c:v>9.2509999999999994</c:v>
                </c:pt>
                <c:pt idx="212">
                  <c:v>10.721</c:v>
                </c:pt>
                <c:pt idx="213">
                  <c:v>8.7759999999999998</c:v>
                </c:pt>
                <c:pt idx="214">
                  <c:v>6.3150000000000004</c:v>
                </c:pt>
                <c:pt idx="215">
                  <c:v>7.8390000000000004</c:v>
                </c:pt>
                <c:pt idx="216">
                  <c:v>12.93</c:v>
                </c:pt>
                <c:pt idx="217">
                  <c:v>7.4059999999999997</c:v>
                </c:pt>
                <c:pt idx="218">
                  <c:v>7.3570000000000002</c:v>
                </c:pt>
                <c:pt idx="219">
                  <c:v>15</c:v>
                </c:pt>
                <c:pt idx="220">
                  <c:v>14.929</c:v>
                </c:pt>
                <c:pt idx="221">
                  <c:v>12.93</c:v>
                </c:pt>
                <c:pt idx="222">
                  <c:v>7.4059999999999997</c:v>
                </c:pt>
                <c:pt idx="223">
                  <c:v>8.9610000000000003</c:v>
                </c:pt>
                <c:pt idx="224">
                  <c:v>8.4469999999999992</c:v>
                </c:pt>
                <c:pt idx="225">
                  <c:v>8.234</c:v>
                </c:pt>
                <c:pt idx="226">
                  <c:v>7.9720000000000004</c:v>
                </c:pt>
                <c:pt idx="227">
                  <c:v>1.149</c:v>
                </c:pt>
                <c:pt idx="228">
                  <c:v>1.2090000000000001</c:v>
                </c:pt>
                <c:pt idx="229">
                  <c:v>1.3560000000000001</c:v>
                </c:pt>
                <c:pt idx="230">
                  <c:v>2.8580000000000001</c:v>
                </c:pt>
                <c:pt idx="231">
                  <c:v>4.0549999999999997</c:v>
                </c:pt>
                <c:pt idx="232">
                  <c:v>7.4059999999999997</c:v>
                </c:pt>
                <c:pt idx="233">
                  <c:v>7.4059999999999997</c:v>
                </c:pt>
                <c:pt idx="234">
                  <c:v>5.1980000000000004</c:v>
                </c:pt>
                <c:pt idx="235">
                  <c:v>3.3580000000000001</c:v>
                </c:pt>
                <c:pt idx="236">
                  <c:v>2.4430000000000001</c:v>
                </c:pt>
                <c:pt idx="237">
                  <c:v>1.98</c:v>
                </c:pt>
                <c:pt idx="238">
                  <c:v>1.6679999999999999</c:v>
                </c:pt>
                <c:pt idx="239">
                  <c:v>1</c:v>
                </c:pt>
                <c:pt idx="240">
                  <c:v>12.93</c:v>
                </c:pt>
                <c:pt idx="241">
                  <c:v>5.1980000000000004</c:v>
                </c:pt>
                <c:pt idx="242">
                  <c:v>5.6639999999999997</c:v>
                </c:pt>
                <c:pt idx="243">
                  <c:v>8.8539999999999992</c:v>
                </c:pt>
                <c:pt idx="244">
                  <c:v>7.7949999999999999</c:v>
                </c:pt>
                <c:pt idx="245">
                  <c:v>6.7249999999999996</c:v>
                </c:pt>
                <c:pt idx="246">
                  <c:v>6.3369999999999997</c:v>
                </c:pt>
                <c:pt idx="247">
                  <c:v>6.4080000000000004</c:v>
                </c:pt>
                <c:pt idx="248">
                  <c:v>8.9079999999999995</c:v>
                </c:pt>
                <c:pt idx="249">
                  <c:v>9.5139999999999993</c:v>
                </c:pt>
                <c:pt idx="250">
                  <c:v>7.4059999999999997</c:v>
                </c:pt>
                <c:pt idx="251">
                  <c:v>4.0549999999999997</c:v>
                </c:pt>
                <c:pt idx="252">
                  <c:v>2.8580000000000001</c:v>
                </c:pt>
                <c:pt idx="253">
                  <c:v>2.42</c:v>
                </c:pt>
                <c:pt idx="254">
                  <c:v>1.81</c:v>
                </c:pt>
                <c:pt idx="255">
                  <c:v>3.31</c:v>
                </c:pt>
                <c:pt idx="256">
                  <c:v>3.9980000000000002</c:v>
                </c:pt>
                <c:pt idx="257">
                  <c:v>3.8580000000000001</c:v>
                </c:pt>
                <c:pt idx="258">
                  <c:v>2.4409999999999998</c:v>
                </c:pt>
                <c:pt idx="259">
                  <c:v>5.4279999999999999</c:v>
                </c:pt>
                <c:pt idx="260">
                  <c:v>6.1840000000000002</c:v>
                </c:pt>
                <c:pt idx="261">
                  <c:v>1.81</c:v>
                </c:pt>
                <c:pt idx="262">
                  <c:v>1.98</c:v>
                </c:pt>
                <c:pt idx="263">
                  <c:v>2.1920000000000002</c:v>
                </c:pt>
                <c:pt idx="264">
                  <c:v>2.9830000000000001</c:v>
                </c:pt>
                <c:pt idx="265">
                  <c:v>6.83</c:v>
                </c:pt>
                <c:pt idx="266">
                  <c:v>5.0179999999999998</c:v>
                </c:pt>
                <c:pt idx="267">
                  <c:v>7.4059999999999997</c:v>
                </c:pt>
                <c:pt idx="268">
                  <c:v>3.7069999999999999</c:v>
                </c:pt>
                <c:pt idx="269">
                  <c:v>7.4059999999999997</c:v>
                </c:pt>
                <c:pt idx="270">
                  <c:v>11.13</c:v>
                </c:pt>
                <c:pt idx="271">
                  <c:v>10.058</c:v>
                </c:pt>
                <c:pt idx="272">
                  <c:v>11.587999999999999</c:v>
                </c:pt>
                <c:pt idx="273">
                  <c:v>11.439</c:v>
                </c:pt>
                <c:pt idx="274">
                  <c:v>2.2839999999999998</c:v>
                </c:pt>
                <c:pt idx="275">
                  <c:v>12.93</c:v>
                </c:pt>
                <c:pt idx="276">
                  <c:v>12.599</c:v>
                </c:pt>
                <c:pt idx="277">
                  <c:v>7.4059999999999997</c:v>
                </c:pt>
                <c:pt idx="278">
                  <c:v>4.0549999999999997</c:v>
                </c:pt>
                <c:pt idx="279">
                  <c:v>6.3959999999999999</c:v>
                </c:pt>
                <c:pt idx="280">
                  <c:v>11.981999999999999</c:v>
                </c:pt>
                <c:pt idx="281">
                  <c:v>7.4059999999999997</c:v>
                </c:pt>
                <c:pt idx="282">
                  <c:v>4.0549999999999997</c:v>
                </c:pt>
                <c:pt idx="283">
                  <c:v>2.8580000000000001</c:v>
                </c:pt>
                <c:pt idx="284">
                  <c:v>2.1920000000000002</c:v>
                </c:pt>
                <c:pt idx="285">
                  <c:v>7.4059999999999997</c:v>
                </c:pt>
                <c:pt idx="286">
                  <c:v>4.0549999999999997</c:v>
                </c:pt>
                <c:pt idx="287">
                  <c:v>2.8580000000000001</c:v>
                </c:pt>
                <c:pt idx="288">
                  <c:v>2.1920000000000002</c:v>
                </c:pt>
                <c:pt idx="289">
                  <c:v>1</c:v>
                </c:pt>
                <c:pt idx="290">
                  <c:v>3.83</c:v>
                </c:pt>
                <c:pt idx="291">
                  <c:v>1</c:v>
                </c:pt>
                <c:pt idx="292">
                  <c:v>1</c:v>
                </c:pt>
                <c:pt idx="293">
                  <c:v>1</c:v>
                </c:pt>
                <c:pt idx="294">
                  <c:v>1</c:v>
                </c:pt>
                <c:pt idx="295">
                  <c:v>1</c:v>
                </c:pt>
                <c:pt idx="296">
                  <c:v>5.1980000000000004</c:v>
                </c:pt>
                <c:pt idx="297">
                  <c:v>3.3580000000000001</c:v>
                </c:pt>
                <c:pt idx="298">
                  <c:v>2.4430000000000001</c:v>
                </c:pt>
                <c:pt idx="299">
                  <c:v>1.98</c:v>
                </c:pt>
                <c:pt idx="300">
                  <c:v>1.6679999999999999</c:v>
                </c:pt>
                <c:pt idx="301">
                  <c:v>1.5369999999999999</c:v>
                </c:pt>
                <c:pt idx="302">
                  <c:v>1.44</c:v>
                </c:pt>
                <c:pt idx="303">
                  <c:v>1.2829999999999999</c:v>
                </c:pt>
                <c:pt idx="304">
                  <c:v>5.5960000000000001</c:v>
                </c:pt>
                <c:pt idx="305">
                  <c:v>11.863</c:v>
                </c:pt>
                <c:pt idx="306">
                  <c:v>8.2360000000000007</c:v>
                </c:pt>
                <c:pt idx="307">
                  <c:v>13.015000000000001</c:v>
                </c:pt>
                <c:pt idx="308">
                  <c:v>11.972</c:v>
                </c:pt>
                <c:pt idx="309">
                  <c:v>10.042</c:v>
                </c:pt>
                <c:pt idx="310">
                  <c:v>5.4269999999999996</c:v>
                </c:pt>
                <c:pt idx="311">
                  <c:v>7.2030000000000003</c:v>
                </c:pt>
                <c:pt idx="312">
                  <c:v>7.0179999999999998</c:v>
                </c:pt>
                <c:pt idx="313">
                  <c:v>6.1609999999999996</c:v>
                </c:pt>
                <c:pt idx="314">
                  <c:v>4.22</c:v>
                </c:pt>
                <c:pt idx="315">
                  <c:v>4.2229999999999999</c:v>
                </c:pt>
                <c:pt idx="316">
                  <c:v>4.234</c:v>
                </c:pt>
                <c:pt idx="317">
                  <c:v>4.2949999999999999</c:v>
                </c:pt>
                <c:pt idx="318">
                  <c:v>5.556</c:v>
                </c:pt>
                <c:pt idx="319">
                  <c:v>4.8010000000000002</c:v>
                </c:pt>
                <c:pt idx="320">
                  <c:v>2.8580000000000001</c:v>
                </c:pt>
                <c:pt idx="321">
                  <c:v>9.8309999999999995</c:v>
                </c:pt>
                <c:pt idx="322">
                  <c:v>13.738</c:v>
                </c:pt>
                <c:pt idx="323">
                  <c:v>8.3339999999999996</c:v>
                </c:pt>
                <c:pt idx="324">
                  <c:v>1</c:v>
                </c:pt>
                <c:pt idx="325">
                  <c:v>3.4940000000000002</c:v>
                </c:pt>
                <c:pt idx="326">
                  <c:v>2.71</c:v>
                </c:pt>
                <c:pt idx="327">
                  <c:v>3.6989999999999998</c:v>
                </c:pt>
                <c:pt idx="328">
                  <c:v>3.3580000000000001</c:v>
                </c:pt>
                <c:pt idx="329">
                  <c:v>5.1980000000000004</c:v>
                </c:pt>
                <c:pt idx="330">
                  <c:v>12.93</c:v>
                </c:pt>
                <c:pt idx="331">
                  <c:v>12.93</c:v>
                </c:pt>
                <c:pt idx="332">
                  <c:v>2.8580000000000001</c:v>
                </c:pt>
                <c:pt idx="333">
                  <c:v>2.4430000000000001</c:v>
                </c:pt>
                <c:pt idx="334">
                  <c:v>1.98</c:v>
                </c:pt>
                <c:pt idx="335">
                  <c:v>2.7309999999999999</c:v>
                </c:pt>
                <c:pt idx="336">
                  <c:v>2.5609999999999999</c:v>
                </c:pt>
                <c:pt idx="337">
                  <c:v>4.3819999999999997</c:v>
                </c:pt>
                <c:pt idx="338">
                  <c:v>1</c:v>
                </c:pt>
                <c:pt idx="339">
                  <c:v>1</c:v>
                </c:pt>
                <c:pt idx="340">
                  <c:v>8.4149999999999991</c:v>
                </c:pt>
                <c:pt idx="341">
                  <c:v>1</c:v>
                </c:pt>
                <c:pt idx="342">
                  <c:v>1</c:v>
                </c:pt>
                <c:pt idx="343">
                  <c:v>7.4059999999999997</c:v>
                </c:pt>
                <c:pt idx="344">
                  <c:v>5.1980000000000004</c:v>
                </c:pt>
                <c:pt idx="345">
                  <c:v>4.0549999999999997</c:v>
                </c:pt>
                <c:pt idx="346">
                  <c:v>3.7530000000000001</c:v>
                </c:pt>
                <c:pt idx="347">
                  <c:v>2.504</c:v>
                </c:pt>
                <c:pt idx="348">
                  <c:v>5.9320000000000004</c:v>
                </c:pt>
                <c:pt idx="349">
                  <c:v>1</c:v>
                </c:pt>
                <c:pt idx="350">
                  <c:v>1</c:v>
                </c:pt>
                <c:pt idx="351">
                  <c:v>1.659</c:v>
                </c:pt>
                <c:pt idx="352">
                  <c:v>6.89</c:v>
                </c:pt>
                <c:pt idx="353">
                  <c:v>8.4849999999999994</c:v>
                </c:pt>
                <c:pt idx="354">
                  <c:v>5.3789999999999996</c:v>
                </c:pt>
                <c:pt idx="355">
                  <c:v>6.585</c:v>
                </c:pt>
                <c:pt idx="356">
                  <c:v>6.8620000000000001</c:v>
                </c:pt>
                <c:pt idx="357">
                  <c:v>7.4889999999999999</c:v>
                </c:pt>
                <c:pt idx="358">
                  <c:v>7.6040000000000001</c:v>
                </c:pt>
                <c:pt idx="359">
                  <c:v>1</c:v>
                </c:pt>
                <c:pt idx="360">
                  <c:v>1</c:v>
                </c:pt>
                <c:pt idx="361">
                  <c:v>1</c:v>
                </c:pt>
                <c:pt idx="362">
                  <c:v>1</c:v>
                </c:pt>
                <c:pt idx="363">
                  <c:v>1</c:v>
                </c:pt>
                <c:pt idx="364">
                  <c:v>1</c:v>
                </c:pt>
                <c:pt idx="365">
                  <c:v>2.758</c:v>
                </c:pt>
                <c:pt idx="366">
                  <c:v>3.0720000000000001</c:v>
                </c:pt>
                <c:pt idx="367">
                  <c:v>4.5309999999999997</c:v>
                </c:pt>
                <c:pt idx="368">
                  <c:v>4.6689999999999996</c:v>
                </c:pt>
                <c:pt idx="369">
                  <c:v>4.7009999999999996</c:v>
                </c:pt>
                <c:pt idx="370">
                  <c:v>4.181</c:v>
                </c:pt>
                <c:pt idx="371">
                  <c:v>4.7690000000000001</c:v>
                </c:pt>
                <c:pt idx="372">
                  <c:v>12.933</c:v>
                </c:pt>
                <c:pt idx="373">
                  <c:v>3.3580000000000001</c:v>
                </c:pt>
                <c:pt idx="374">
                  <c:v>3.7749999999999999</c:v>
                </c:pt>
                <c:pt idx="375">
                  <c:v>12.484999999999999</c:v>
                </c:pt>
                <c:pt idx="376">
                  <c:v>7.4059999999999997</c:v>
                </c:pt>
                <c:pt idx="377">
                  <c:v>1.6679999999999999</c:v>
                </c:pt>
                <c:pt idx="378">
                  <c:v>1.5369999999999999</c:v>
                </c:pt>
                <c:pt idx="379">
                  <c:v>1.3560000000000001</c:v>
                </c:pt>
                <c:pt idx="380">
                  <c:v>1</c:v>
                </c:pt>
                <c:pt idx="381">
                  <c:v>1.8460000000000001</c:v>
                </c:pt>
                <c:pt idx="382">
                  <c:v>3.8029999999999999</c:v>
                </c:pt>
                <c:pt idx="383">
                  <c:v>5.1980000000000004</c:v>
                </c:pt>
                <c:pt idx="384">
                  <c:v>6.657</c:v>
                </c:pt>
                <c:pt idx="385">
                  <c:v>5.6260000000000003</c:v>
                </c:pt>
                <c:pt idx="386">
                  <c:v>6.7080000000000002</c:v>
                </c:pt>
                <c:pt idx="387">
                  <c:v>7.6189999999999998</c:v>
                </c:pt>
                <c:pt idx="388">
                  <c:v>5.7489999999999997</c:v>
                </c:pt>
                <c:pt idx="389">
                  <c:v>4.8929999999999998</c:v>
                </c:pt>
                <c:pt idx="390">
                  <c:v>2.8650000000000002</c:v>
                </c:pt>
                <c:pt idx="391">
                  <c:v>12.93</c:v>
                </c:pt>
                <c:pt idx="392">
                  <c:v>4.0549999999999997</c:v>
                </c:pt>
                <c:pt idx="393">
                  <c:v>3.3580000000000001</c:v>
                </c:pt>
                <c:pt idx="394">
                  <c:v>2.8580000000000001</c:v>
                </c:pt>
                <c:pt idx="395">
                  <c:v>1</c:v>
                </c:pt>
                <c:pt idx="396">
                  <c:v>1</c:v>
                </c:pt>
                <c:pt idx="397">
                  <c:v>12.93</c:v>
                </c:pt>
                <c:pt idx="398">
                  <c:v>14.28</c:v>
                </c:pt>
                <c:pt idx="399">
                  <c:v>12.93</c:v>
                </c:pt>
                <c:pt idx="400">
                  <c:v>5.1980000000000004</c:v>
                </c:pt>
                <c:pt idx="401">
                  <c:v>3.3580000000000001</c:v>
                </c:pt>
                <c:pt idx="402">
                  <c:v>2.8580000000000001</c:v>
                </c:pt>
                <c:pt idx="403">
                  <c:v>2.4430000000000001</c:v>
                </c:pt>
                <c:pt idx="404">
                  <c:v>2.1920000000000002</c:v>
                </c:pt>
                <c:pt idx="405">
                  <c:v>1.98</c:v>
                </c:pt>
                <c:pt idx="406">
                  <c:v>1.6679999999999999</c:v>
                </c:pt>
                <c:pt idx="407">
                  <c:v>1.44</c:v>
                </c:pt>
                <c:pt idx="408">
                  <c:v>12.93</c:v>
                </c:pt>
                <c:pt idx="409">
                  <c:v>7.4059999999999997</c:v>
                </c:pt>
                <c:pt idx="410">
                  <c:v>5.1980000000000004</c:v>
                </c:pt>
                <c:pt idx="411">
                  <c:v>4.0549999999999997</c:v>
                </c:pt>
                <c:pt idx="412">
                  <c:v>5.2439999999999998</c:v>
                </c:pt>
                <c:pt idx="413">
                  <c:v>10.845000000000001</c:v>
                </c:pt>
                <c:pt idx="414">
                  <c:v>7.7649999999999997</c:v>
                </c:pt>
                <c:pt idx="415">
                  <c:v>8.6590000000000007</c:v>
                </c:pt>
                <c:pt idx="416">
                  <c:v>7.2409999999999997</c:v>
                </c:pt>
                <c:pt idx="417">
                  <c:v>6.1719999999999997</c:v>
                </c:pt>
                <c:pt idx="418">
                  <c:v>4.702</c:v>
                </c:pt>
                <c:pt idx="419">
                  <c:v>1</c:v>
                </c:pt>
                <c:pt idx="420">
                  <c:v>4.1890000000000001</c:v>
                </c:pt>
                <c:pt idx="421">
                  <c:v>7.9539999999999997</c:v>
                </c:pt>
                <c:pt idx="422">
                  <c:v>4.7220000000000004</c:v>
                </c:pt>
                <c:pt idx="423">
                  <c:v>1.44</c:v>
                </c:pt>
                <c:pt idx="424">
                  <c:v>3.98</c:v>
                </c:pt>
                <c:pt idx="425">
                  <c:v>4.5679999999999996</c:v>
                </c:pt>
                <c:pt idx="426">
                  <c:v>8.4320000000000004</c:v>
                </c:pt>
                <c:pt idx="427">
                  <c:v>2.0979999999999999</c:v>
                </c:pt>
                <c:pt idx="428">
                  <c:v>9.9670000000000005</c:v>
                </c:pt>
                <c:pt idx="429">
                  <c:v>5.98</c:v>
                </c:pt>
                <c:pt idx="430">
                  <c:v>7.7469999999999999</c:v>
                </c:pt>
                <c:pt idx="431">
                  <c:v>3.5219999999999998</c:v>
                </c:pt>
                <c:pt idx="432">
                  <c:v>2.992</c:v>
                </c:pt>
                <c:pt idx="433">
                  <c:v>3.0150000000000001</c:v>
                </c:pt>
                <c:pt idx="434">
                  <c:v>2.6</c:v>
                </c:pt>
                <c:pt idx="435">
                  <c:v>2.629</c:v>
                </c:pt>
                <c:pt idx="436">
                  <c:v>3.6560000000000001</c:v>
                </c:pt>
                <c:pt idx="437">
                  <c:v>6.8659999999999997</c:v>
                </c:pt>
                <c:pt idx="438">
                  <c:v>6.3579999999999997</c:v>
                </c:pt>
                <c:pt idx="439">
                  <c:v>6.2919999999999998</c:v>
                </c:pt>
                <c:pt idx="440">
                  <c:v>6.9029999999999996</c:v>
                </c:pt>
                <c:pt idx="441">
                  <c:v>5.2309999999999999</c:v>
                </c:pt>
                <c:pt idx="442">
                  <c:v>5.3369999999999997</c:v>
                </c:pt>
                <c:pt idx="443">
                  <c:v>7.8310000000000004</c:v>
                </c:pt>
                <c:pt idx="444">
                  <c:v>4.8899999999999997</c:v>
                </c:pt>
                <c:pt idx="445">
                  <c:v>14.103999999999999</c:v>
                </c:pt>
                <c:pt idx="446">
                  <c:v>11.554</c:v>
                </c:pt>
                <c:pt idx="447">
                  <c:v>1.794</c:v>
                </c:pt>
                <c:pt idx="448">
                  <c:v>1</c:v>
                </c:pt>
                <c:pt idx="449">
                  <c:v>1.107</c:v>
                </c:pt>
                <c:pt idx="450">
                  <c:v>1.349</c:v>
                </c:pt>
                <c:pt idx="451">
                  <c:v>4.3449999999999998</c:v>
                </c:pt>
                <c:pt idx="452">
                  <c:v>6.2839999999999998</c:v>
                </c:pt>
                <c:pt idx="453">
                  <c:v>1</c:v>
                </c:pt>
                <c:pt idx="454">
                  <c:v>1</c:v>
                </c:pt>
                <c:pt idx="455">
                  <c:v>1</c:v>
                </c:pt>
                <c:pt idx="456">
                  <c:v>5.8959999999999999</c:v>
                </c:pt>
                <c:pt idx="457">
                  <c:v>7.4509999999999996</c:v>
                </c:pt>
                <c:pt idx="458">
                  <c:v>1.337</c:v>
                </c:pt>
                <c:pt idx="459">
                  <c:v>4.4509999999999996</c:v>
                </c:pt>
                <c:pt idx="460">
                  <c:v>6.3520000000000003</c:v>
                </c:pt>
                <c:pt idx="461">
                  <c:v>3.839</c:v>
                </c:pt>
                <c:pt idx="462">
                  <c:v>6.5759999999999996</c:v>
                </c:pt>
                <c:pt idx="463">
                  <c:v>6.58</c:v>
                </c:pt>
                <c:pt idx="464">
                  <c:v>8.0960000000000001</c:v>
                </c:pt>
                <c:pt idx="465">
                  <c:v>10.035</c:v>
                </c:pt>
                <c:pt idx="466">
                  <c:v>2.1339999999999999</c:v>
                </c:pt>
                <c:pt idx="467">
                  <c:v>4.8230000000000004</c:v>
                </c:pt>
                <c:pt idx="468">
                  <c:v>8.7629999999999999</c:v>
                </c:pt>
                <c:pt idx="469">
                  <c:v>8.9749999999999996</c:v>
                </c:pt>
                <c:pt idx="470">
                  <c:v>6.1020000000000003</c:v>
                </c:pt>
                <c:pt idx="471">
                  <c:v>5.6589999999999998</c:v>
                </c:pt>
                <c:pt idx="472">
                  <c:v>8.7850000000000001</c:v>
                </c:pt>
                <c:pt idx="473">
                  <c:v>9.2370000000000001</c:v>
                </c:pt>
                <c:pt idx="474">
                  <c:v>2.3450000000000002</c:v>
                </c:pt>
                <c:pt idx="475">
                  <c:v>3.0750000000000002</c:v>
                </c:pt>
                <c:pt idx="476">
                  <c:v>9.3130000000000006</c:v>
                </c:pt>
                <c:pt idx="477">
                  <c:v>9.3000000000000007</c:v>
                </c:pt>
                <c:pt idx="478">
                  <c:v>8.1579999999999995</c:v>
                </c:pt>
                <c:pt idx="479">
                  <c:v>9.1010000000000009</c:v>
                </c:pt>
                <c:pt idx="480">
                  <c:v>9.1809999999999992</c:v>
                </c:pt>
                <c:pt idx="481">
                  <c:v>7.7190000000000003</c:v>
                </c:pt>
                <c:pt idx="482">
                  <c:v>6.1029999999999998</c:v>
                </c:pt>
                <c:pt idx="483">
                  <c:v>5.9530000000000003</c:v>
                </c:pt>
                <c:pt idx="484">
                  <c:v>7.9189999999999996</c:v>
                </c:pt>
                <c:pt idx="485">
                  <c:v>8.1370000000000005</c:v>
                </c:pt>
                <c:pt idx="486">
                  <c:v>1</c:v>
                </c:pt>
                <c:pt idx="487">
                  <c:v>9.0950000000000006</c:v>
                </c:pt>
                <c:pt idx="488">
                  <c:v>7.6539999999999999</c:v>
                </c:pt>
                <c:pt idx="489">
                  <c:v>3.3919999999999999</c:v>
                </c:pt>
                <c:pt idx="490">
                  <c:v>5.07</c:v>
                </c:pt>
                <c:pt idx="491">
                  <c:v>10.044</c:v>
                </c:pt>
                <c:pt idx="492">
                  <c:v>8.7769999999999992</c:v>
                </c:pt>
                <c:pt idx="493">
                  <c:v>6.6710000000000003</c:v>
                </c:pt>
                <c:pt idx="494">
                  <c:v>3.72</c:v>
                </c:pt>
                <c:pt idx="495">
                  <c:v>1</c:v>
                </c:pt>
                <c:pt idx="496">
                  <c:v>1.5069999999999999</c:v>
                </c:pt>
                <c:pt idx="497">
                  <c:v>4.3460000000000001</c:v>
                </c:pt>
                <c:pt idx="498">
                  <c:v>6.3470000000000004</c:v>
                </c:pt>
                <c:pt idx="499">
                  <c:v>9.7059999999999995</c:v>
                </c:pt>
                <c:pt idx="500">
                  <c:v>14.694000000000001</c:v>
                </c:pt>
                <c:pt idx="501">
                  <c:v>9.4659999999999993</c:v>
                </c:pt>
                <c:pt idx="502">
                  <c:v>1</c:v>
                </c:pt>
                <c:pt idx="503">
                  <c:v>6.1760000000000002</c:v>
                </c:pt>
                <c:pt idx="504">
                  <c:v>1</c:v>
                </c:pt>
                <c:pt idx="505">
                  <c:v>7.931</c:v>
                </c:pt>
                <c:pt idx="506">
                  <c:v>6.4989999999999997</c:v>
                </c:pt>
                <c:pt idx="507">
                  <c:v>9.3079999999999998</c:v>
                </c:pt>
                <c:pt idx="508">
                  <c:v>8.8829999999999991</c:v>
                </c:pt>
              </c:numCache>
            </c:numRef>
          </c:yVal>
          <c:smooth val="0"/>
          <c:extLst>
            <c:ext xmlns:c16="http://schemas.microsoft.com/office/drawing/2014/chart" uri="{C3380CC4-5D6E-409C-BE32-E72D297353CC}">
              <c16:uniqueId val="{00000000-FF95-4D3F-9350-463A224409C7}"/>
            </c:ext>
          </c:extLst>
        </c:ser>
        <c:ser>
          <c:idx val="1"/>
          <c:order val="1"/>
          <c:spPr>
            <a:ln w="19050">
              <a:noFill/>
            </a:ln>
          </c:spPr>
          <c:trendline>
            <c:spPr>
              <a:ln>
                <a:solidFill>
                  <a:srgbClr val="FF0000"/>
                </a:solidFill>
              </a:ln>
            </c:spPr>
            <c:trendlineType val="linear"/>
            <c:dispRSqr val="0"/>
            <c:dispEq val="0"/>
          </c:trendline>
          <c:xVal>
            <c:numRef>
              <c:f>Conduit!$B$14:$B$15</c:f>
              <c:numCache>
                <c:formatCode>General</c:formatCode>
                <c:ptCount val="2"/>
                <c:pt idx="0">
                  <c:v>200</c:v>
                </c:pt>
                <c:pt idx="1">
                  <c:v>1200</c:v>
                </c:pt>
              </c:numCache>
            </c:numRef>
          </c:xVal>
          <c:yVal>
            <c:numRef>
              <c:f>Conduit!$A$14:$A$15</c:f>
              <c:numCache>
                <c:formatCode>General</c:formatCode>
                <c:ptCount val="2"/>
                <c:pt idx="0">
                  <c:v>0.5</c:v>
                </c:pt>
                <c:pt idx="1">
                  <c:v>0.5</c:v>
                </c:pt>
              </c:numCache>
            </c:numRef>
          </c:yVal>
          <c:smooth val="0"/>
          <c:extLst>
            <c:ext xmlns:c16="http://schemas.microsoft.com/office/drawing/2014/chart" uri="{C3380CC4-5D6E-409C-BE32-E72D297353CC}">
              <c16:uniqueId val="{00000001-FF95-4D3F-9350-463A224409C7}"/>
            </c:ext>
          </c:extLst>
        </c:ser>
        <c:ser>
          <c:idx val="2"/>
          <c:order val="2"/>
          <c:spPr>
            <a:ln w="19050">
              <a:noFill/>
            </a:ln>
          </c:spPr>
          <c:trendline>
            <c:spPr>
              <a:ln>
                <a:solidFill>
                  <a:srgbClr val="FF0000"/>
                </a:solidFill>
              </a:ln>
            </c:spPr>
            <c:trendlineType val="linear"/>
            <c:dispRSqr val="0"/>
            <c:dispEq val="0"/>
          </c:trendline>
          <c:xVal>
            <c:numRef>
              <c:f>Conduit!$B$18:$B$19</c:f>
              <c:numCache>
                <c:formatCode>General</c:formatCode>
                <c:ptCount val="2"/>
                <c:pt idx="0">
                  <c:v>200</c:v>
                </c:pt>
                <c:pt idx="1">
                  <c:v>1200</c:v>
                </c:pt>
              </c:numCache>
            </c:numRef>
          </c:xVal>
          <c:yVal>
            <c:numRef>
              <c:f>Conduit!$A$18:$A$19</c:f>
              <c:numCache>
                <c:formatCode>General</c:formatCode>
                <c:ptCount val="2"/>
                <c:pt idx="0">
                  <c:v>15</c:v>
                </c:pt>
                <c:pt idx="1">
                  <c:v>15</c:v>
                </c:pt>
              </c:numCache>
            </c:numRef>
          </c:yVal>
          <c:smooth val="0"/>
          <c:extLst>
            <c:ext xmlns:c16="http://schemas.microsoft.com/office/drawing/2014/chart" uri="{C3380CC4-5D6E-409C-BE32-E72D297353CC}">
              <c16:uniqueId val="{00000002-FF95-4D3F-9350-463A224409C7}"/>
            </c:ext>
          </c:extLst>
        </c:ser>
        <c:dLbls>
          <c:showLegendKey val="0"/>
          <c:showVal val="0"/>
          <c:showCatName val="0"/>
          <c:showSerName val="0"/>
          <c:showPercent val="0"/>
          <c:showBubbleSize val="0"/>
        </c:dLbls>
        <c:axId val="79804672"/>
        <c:axId val="79819136"/>
      </c:scatterChart>
      <c:valAx>
        <c:axId val="79804672"/>
        <c:scaling>
          <c:orientation val="minMax"/>
        </c:scaling>
        <c:delete val="0"/>
        <c:axPos val="b"/>
        <c:title>
          <c:tx>
            <c:rich>
              <a:bodyPr/>
              <a:lstStyle/>
              <a:p>
                <a:pPr>
                  <a:defRPr/>
                </a:pPr>
                <a:r>
                  <a:rPr lang="en-US"/>
                  <a:t>ID</a:t>
                </a:r>
                <a:endParaRPr lang="ar-AE"/>
              </a:p>
            </c:rich>
          </c:tx>
          <c:overlay val="0"/>
        </c:title>
        <c:numFmt formatCode="General" sourceLinked="1"/>
        <c:majorTickMark val="none"/>
        <c:minorTickMark val="none"/>
        <c:tickLblPos val="nextTo"/>
        <c:crossAx val="79819136"/>
        <c:crosses val="autoZero"/>
        <c:crossBetween val="midCat"/>
      </c:valAx>
      <c:valAx>
        <c:axId val="79819136"/>
        <c:scaling>
          <c:orientation val="minMax"/>
        </c:scaling>
        <c:delete val="0"/>
        <c:axPos val="l"/>
        <c:majorGridlines/>
        <c:title>
          <c:tx>
            <c:rich>
              <a:bodyPr/>
              <a:lstStyle/>
              <a:p>
                <a:pPr>
                  <a:defRPr/>
                </a:pPr>
                <a:r>
                  <a:rPr lang="en-US"/>
                  <a:t>Slope ( Calculated)</a:t>
                </a:r>
                <a:endParaRPr lang="ar-AE"/>
              </a:p>
            </c:rich>
          </c:tx>
          <c:overlay val="0"/>
        </c:title>
        <c:numFmt formatCode="General" sourceLinked="1"/>
        <c:majorTickMark val="none"/>
        <c:minorTickMark val="none"/>
        <c:tickLblPos val="nextTo"/>
        <c:crossAx val="79804672"/>
        <c:crosses val="autoZero"/>
        <c:crossBetween val="midCat"/>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Cover</c:v>
          </c:tx>
          <c:spPr>
            <a:ln w="19050">
              <a:noFill/>
            </a:ln>
          </c:spPr>
          <c:xVal>
            <c:numRef>
              <c:f>Conduit!$D$2:$D$510</c:f>
              <c:numCache>
                <c:formatCode>General</c:formatCode>
                <c:ptCount val="509"/>
                <c:pt idx="0">
                  <c:v>541</c:v>
                </c:pt>
                <c:pt idx="1">
                  <c:v>542</c:v>
                </c:pt>
                <c:pt idx="2">
                  <c:v>543</c:v>
                </c:pt>
                <c:pt idx="3">
                  <c:v>544</c:v>
                </c:pt>
                <c:pt idx="4">
                  <c:v>545</c:v>
                </c:pt>
                <c:pt idx="5">
                  <c:v>546</c:v>
                </c:pt>
                <c:pt idx="6">
                  <c:v>547</c:v>
                </c:pt>
                <c:pt idx="7">
                  <c:v>548</c:v>
                </c:pt>
                <c:pt idx="8">
                  <c:v>549</c:v>
                </c:pt>
                <c:pt idx="9">
                  <c:v>550</c:v>
                </c:pt>
                <c:pt idx="10">
                  <c:v>551</c:v>
                </c:pt>
                <c:pt idx="11">
                  <c:v>552</c:v>
                </c:pt>
                <c:pt idx="12">
                  <c:v>553</c:v>
                </c:pt>
                <c:pt idx="13">
                  <c:v>554</c:v>
                </c:pt>
                <c:pt idx="14">
                  <c:v>555</c:v>
                </c:pt>
                <c:pt idx="15">
                  <c:v>556</c:v>
                </c:pt>
                <c:pt idx="16">
                  <c:v>557</c:v>
                </c:pt>
                <c:pt idx="17">
                  <c:v>558</c:v>
                </c:pt>
                <c:pt idx="18">
                  <c:v>559</c:v>
                </c:pt>
                <c:pt idx="19">
                  <c:v>560</c:v>
                </c:pt>
                <c:pt idx="20">
                  <c:v>561</c:v>
                </c:pt>
                <c:pt idx="21">
                  <c:v>562</c:v>
                </c:pt>
                <c:pt idx="22">
                  <c:v>563</c:v>
                </c:pt>
                <c:pt idx="23">
                  <c:v>564</c:v>
                </c:pt>
                <c:pt idx="24">
                  <c:v>565</c:v>
                </c:pt>
                <c:pt idx="25">
                  <c:v>566</c:v>
                </c:pt>
                <c:pt idx="26">
                  <c:v>567</c:v>
                </c:pt>
                <c:pt idx="27">
                  <c:v>568</c:v>
                </c:pt>
                <c:pt idx="28">
                  <c:v>569</c:v>
                </c:pt>
                <c:pt idx="29">
                  <c:v>570</c:v>
                </c:pt>
                <c:pt idx="30">
                  <c:v>571</c:v>
                </c:pt>
                <c:pt idx="31">
                  <c:v>572</c:v>
                </c:pt>
                <c:pt idx="32">
                  <c:v>573</c:v>
                </c:pt>
                <c:pt idx="33">
                  <c:v>574</c:v>
                </c:pt>
                <c:pt idx="34">
                  <c:v>575</c:v>
                </c:pt>
                <c:pt idx="35">
                  <c:v>576</c:v>
                </c:pt>
                <c:pt idx="36">
                  <c:v>577</c:v>
                </c:pt>
                <c:pt idx="37">
                  <c:v>578</c:v>
                </c:pt>
                <c:pt idx="38">
                  <c:v>579</c:v>
                </c:pt>
                <c:pt idx="39">
                  <c:v>580</c:v>
                </c:pt>
                <c:pt idx="40">
                  <c:v>581</c:v>
                </c:pt>
                <c:pt idx="41">
                  <c:v>582</c:v>
                </c:pt>
                <c:pt idx="42">
                  <c:v>583</c:v>
                </c:pt>
                <c:pt idx="43">
                  <c:v>584</c:v>
                </c:pt>
                <c:pt idx="44">
                  <c:v>585</c:v>
                </c:pt>
                <c:pt idx="45">
                  <c:v>586</c:v>
                </c:pt>
                <c:pt idx="46">
                  <c:v>587</c:v>
                </c:pt>
                <c:pt idx="47">
                  <c:v>588</c:v>
                </c:pt>
                <c:pt idx="48">
                  <c:v>589</c:v>
                </c:pt>
                <c:pt idx="49">
                  <c:v>590</c:v>
                </c:pt>
                <c:pt idx="50">
                  <c:v>591</c:v>
                </c:pt>
                <c:pt idx="51">
                  <c:v>592</c:v>
                </c:pt>
                <c:pt idx="52">
                  <c:v>593</c:v>
                </c:pt>
                <c:pt idx="53">
                  <c:v>594</c:v>
                </c:pt>
                <c:pt idx="54">
                  <c:v>595</c:v>
                </c:pt>
                <c:pt idx="55">
                  <c:v>596</c:v>
                </c:pt>
                <c:pt idx="56">
                  <c:v>597</c:v>
                </c:pt>
                <c:pt idx="57">
                  <c:v>598</c:v>
                </c:pt>
                <c:pt idx="58">
                  <c:v>599</c:v>
                </c:pt>
                <c:pt idx="59">
                  <c:v>600</c:v>
                </c:pt>
                <c:pt idx="60">
                  <c:v>601</c:v>
                </c:pt>
                <c:pt idx="61">
                  <c:v>602</c:v>
                </c:pt>
                <c:pt idx="62">
                  <c:v>603</c:v>
                </c:pt>
                <c:pt idx="63">
                  <c:v>604</c:v>
                </c:pt>
                <c:pt idx="64">
                  <c:v>605</c:v>
                </c:pt>
                <c:pt idx="65">
                  <c:v>606</c:v>
                </c:pt>
                <c:pt idx="66">
                  <c:v>607</c:v>
                </c:pt>
                <c:pt idx="67">
                  <c:v>608</c:v>
                </c:pt>
                <c:pt idx="68">
                  <c:v>609</c:v>
                </c:pt>
                <c:pt idx="69">
                  <c:v>610</c:v>
                </c:pt>
                <c:pt idx="70">
                  <c:v>611</c:v>
                </c:pt>
                <c:pt idx="71">
                  <c:v>612</c:v>
                </c:pt>
                <c:pt idx="72">
                  <c:v>613</c:v>
                </c:pt>
                <c:pt idx="73">
                  <c:v>614</c:v>
                </c:pt>
                <c:pt idx="74">
                  <c:v>615</c:v>
                </c:pt>
                <c:pt idx="75">
                  <c:v>616</c:v>
                </c:pt>
                <c:pt idx="76">
                  <c:v>617</c:v>
                </c:pt>
                <c:pt idx="77">
                  <c:v>618</c:v>
                </c:pt>
                <c:pt idx="78">
                  <c:v>619</c:v>
                </c:pt>
                <c:pt idx="79">
                  <c:v>620</c:v>
                </c:pt>
                <c:pt idx="80">
                  <c:v>621</c:v>
                </c:pt>
                <c:pt idx="81">
                  <c:v>622</c:v>
                </c:pt>
                <c:pt idx="82">
                  <c:v>623</c:v>
                </c:pt>
                <c:pt idx="83">
                  <c:v>624</c:v>
                </c:pt>
                <c:pt idx="84">
                  <c:v>625</c:v>
                </c:pt>
                <c:pt idx="85">
                  <c:v>626</c:v>
                </c:pt>
                <c:pt idx="86">
                  <c:v>627</c:v>
                </c:pt>
                <c:pt idx="87">
                  <c:v>628</c:v>
                </c:pt>
                <c:pt idx="88">
                  <c:v>629</c:v>
                </c:pt>
                <c:pt idx="89">
                  <c:v>630</c:v>
                </c:pt>
                <c:pt idx="90">
                  <c:v>631</c:v>
                </c:pt>
                <c:pt idx="91">
                  <c:v>632</c:v>
                </c:pt>
                <c:pt idx="92">
                  <c:v>633</c:v>
                </c:pt>
                <c:pt idx="93">
                  <c:v>634</c:v>
                </c:pt>
                <c:pt idx="94">
                  <c:v>635</c:v>
                </c:pt>
                <c:pt idx="95">
                  <c:v>636</c:v>
                </c:pt>
                <c:pt idx="96">
                  <c:v>637</c:v>
                </c:pt>
                <c:pt idx="97">
                  <c:v>638</c:v>
                </c:pt>
                <c:pt idx="98">
                  <c:v>639</c:v>
                </c:pt>
                <c:pt idx="99">
                  <c:v>640</c:v>
                </c:pt>
                <c:pt idx="100">
                  <c:v>641</c:v>
                </c:pt>
                <c:pt idx="101">
                  <c:v>642</c:v>
                </c:pt>
                <c:pt idx="102">
                  <c:v>643</c:v>
                </c:pt>
                <c:pt idx="103">
                  <c:v>644</c:v>
                </c:pt>
                <c:pt idx="104">
                  <c:v>645</c:v>
                </c:pt>
                <c:pt idx="105">
                  <c:v>646</c:v>
                </c:pt>
                <c:pt idx="106">
                  <c:v>647</c:v>
                </c:pt>
                <c:pt idx="107">
                  <c:v>648</c:v>
                </c:pt>
                <c:pt idx="108">
                  <c:v>649</c:v>
                </c:pt>
                <c:pt idx="109">
                  <c:v>650</c:v>
                </c:pt>
                <c:pt idx="110">
                  <c:v>651</c:v>
                </c:pt>
                <c:pt idx="111">
                  <c:v>652</c:v>
                </c:pt>
                <c:pt idx="112">
                  <c:v>653</c:v>
                </c:pt>
                <c:pt idx="113">
                  <c:v>654</c:v>
                </c:pt>
                <c:pt idx="114">
                  <c:v>655</c:v>
                </c:pt>
                <c:pt idx="115">
                  <c:v>656</c:v>
                </c:pt>
                <c:pt idx="116">
                  <c:v>657</c:v>
                </c:pt>
                <c:pt idx="117">
                  <c:v>658</c:v>
                </c:pt>
                <c:pt idx="118">
                  <c:v>659</c:v>
                </c:pt>
                <c:pt idx="119">
                  <c:v>660</c:v>
                </c:pt>
                <c:pt idx="120">
                  <c:v>661</c:v>
                </c:pt>
                <c:pt idx="121">
                  <c:v>662</c:v>
                </c:pt>
                <c:pt idx="122">
                  <c:v>663</c:v>
                </c:pt>
                <c:pt idx="123">
                  <c:v>664</c:v>
                </c:pt>
                <c:pt idx="124">
                  <c:v>665</c:v>
                </c:pt>
                <c:pt idx="125">
                  <c:v>666</c:v>
                </c:pt>
                <c:pt idx="126">
                  <c:v>667</c:v>
                </c:pt>
                <c:pt idx="127">
                  <c:v>668</c:v>
                </c:pt>
                <c:pt idx="128">
                  <c:v>669</c:v>
                </c:pt>
                <c:pt idx="129">
                  <c:v>670</c:v>
                </c:pt>
                <c:pt idx="130">
                  <c:v>671</c:v>
                </c:pt>
                <c:pt idx="131">
                  <c:v>672</c:v>
                </c:pt>
                <c:pt idx="132">
                  <c:v>673</c:v>
                </c:pt>
                <c:pt idx="133">
                  <c:v>674</c:v>
                </c:pt>
                <c:pt idx="134">
                  <c:v>675</c:v>
                </c:pt>
                <c:pt idx="135">
                  <c:v>676</c:v>
                </c:pt>
                <c:pt idx="136">
                  <c:v>677</c:v>
                </c:pt>
                <c:pt idx="137">
                  <c:v>678</c:v>
                </c:pt>
                <c:pt idx="138">
                  <c:v>679</c:v>
                </c:pt>
                <c:pt idx="139">
                  <c:v>680</c:v>
                </c:pt>
                <c:pt idx="140">
                  <c:v>681</c:v>
                </c:pt>
                <c:pt idx="141">
                  <c:v>682</c:v>
                </c:pt>
                <c:pt idx="142">
                  <c:v>683</c:v>
                </c:pt>
                <c:pt idx="143">
                  <c:v>684</c:v>
                </c:pt>
                <c:pt idx="144">
                  <c:v>685</c:v>
                </c:pt>
                <c:pt idx="145">
                  <c:v>686</c:v>
                </c:pt>
                <c:pt idx="146">
                  <c:v>687</c:v>
                </c:pt>
                <c:pt idx="147">
                  <c:v>688</c:v>
                </c:pt>
                <c:pt idx="148">
                  <c:v>689</c:v>
                </c:pt>
                <c:pt idx="149">
                  <c:v>690</c:v>
                </c:pt>
                <c:pt idx="150">
                  <c:v>691</c:v>
                </c:pt>
                <c:pt idx="151">
                  <c:v>692</c:v>
                </c:pt>
                <c:pt idx="152">
                  <c:v>693</c:v>
                </c:pt>
                <c:pt idx="153">
                  <c:v>694</c:v>
                </c:pt>
                <c:pt idx="154">
                  <c:v>695</c:v>
                </c:pt>
                <c:pt idx="155">
                  <c:v>696</c:v>
                </c:pt>
                <c:pt idx="156">
                  <c:v>697</c:v>
                </c:pt>
                <c:pt idx="157">
                  <c:v>698</c:v>
                </c:pt>
                <c:pt idx="158">
                  <c:v>699</c:v>
                </c:pt>
                <c:pt idx="159">
                  <c:v>700</c:v>
                </c:pt>
                <c:pt idx="160">
                  <c:v>701</c:v>
                </c:pt>
                <c:pt idx="161">
                  <c:v>702</c:v>
                </c:pt>
                <c:pt idx="162">
                  <c:v>703</c:v>
                </c:pt>
                <c:pt idx="163">
                  <c:v>704</c:v>
                </c:pt>
                <c:pt idx="164">
                  <c:v>705</c:v>
                </c:pt>
                <c:pt idx="165">
                  <c:v>706</c:v>
                </c:pt>
                <c:pt idx="166">
                  <c:v>707</c:v>
                </c:pt>
                <c:pt idx="167">
                  <c:v>708</c:v>
                </c:pt>
                <c:pt idx="168">
                  <c:v>709</c:v>
                </c:pt>
                <c:pt idx="169">
                  <c:v>710</c:v>
                </c:pt>
                <c:pt idx="170">
                  <c:v>711</c:v>
                </c:pt>
                <c:pt idx="171">
                  <c:v>712</c:v>
                </c:pt>
                <c:pt idx="172">
                  <c:v>713</c:v>
                </c:pt>
                <c:pt idx="173">
                  <c:v>714</c:v>
                </c:pt>
                <c:pt idx="174">
                  <c:v>715</c:v>
                </c:pt>
                <c:pt idx="175">
                  <c:v>716</c:v>
                </c:pt>
                <c:pt idx="176">
                  <c:v>717</c:v>
                </c:pt>
                <c:pt idx="177">
                  <c:v>718</c:v>
                </c:pt>
                <c:pt idx="178">
                  <c:v>719</c:v>
                </c:pt>
                <c:pt idx="179">
                  <c:v>720</c:v>
                </c:pt>
                <c:pt idx="180">
                  <c:v>721</c:v>
                </c:pt>
                <c:pt idx="181">
                  <c:v>722</c:v>
                </c:pt>
                <c:pt idx="182">
                  <c:v>723</c:v>
                </c:pt>
                <c:pt idx="183">
                  <c:v>724</c:v>
                </c:pt>
                <c:pt idx="184">
                  <c:v>725</c:v>
                </c:pt>
                <c:pt idx="185">
                  <c:v>726</c:v>
                </c:pt>
                <c:pt idx="186">
                  <c:v>727</c:v>
                </c:pt>
                <c:pt idx="187">
                  <c:v>728</c:v>
                </c:pt>
                <c:pt idx="188">
                  <c:v>729</c:v>
                </c:pt>
                <c:pt idx="189">
                  <c:v>730</c:v>
                </c:pt>
                <c:pt idx="190">
                  <c:v>731</c:v>
                </c:pt>
                <c:pt idx="191">
                  <c:v>732</c:v>
                </c:pt>
                <c:pt idx="192">
                  <c:v>733</c:v>
                </c:pt>
                <c:pt idx="193">
                  <c:v>734</c:v>
                </c:pt>
                <c:pt idx="194">
                  <c:v>735</c:v>
                </c:pt>
                <c:pt idx="195">
                  <c:v>736</c:v>
                </c:pt>
                <c:pt idx="196">
                  <c:v>737</c:v>
                </c:pt>
                <c:pt idx="197">
                  <c:v>738</c:v>
                </c:pt>
                <c:pt idx="198">
                  <c:v>739</c:v>
                </c:pt>
                <c:pt idx="199">
                  <c:v>740</c:v>
                </c:pt>
                <c:pt idx="200">
                  <c:v>741</c:v>
                </c:pt>
                <c:pt idx="201">
                  <c:v>742</c:v>
                </c:pt>
                <c:pt idx="202">
                  <c:v>743</c:v>
                </c:pt>
                <c:pt idx="203">
                  <c:v>744</c:v>
                </c:pt>
                <c:pt idx="204">
                  <c:v>745</c:v>
                </c:pt>
                <c:pt idx="205">
                  <c:v>746</c:v>
                </c:pt>
                <c:pt idx="206">
                  <c:v>747</c:v>
                </c:pt>
                <c:pt idx="207">
                  <c:v>748</c:v>
                </c:pt>
                <c:pt idx="208">
                  <c:v>749</c:v>
                </c:pt>
                <c:pt idx="209">
                  <c:v>750</c:v>
                </c:pt>
                <c:pt idx="210">
                  <c:v>751</c:v>
                </c:pt>
                <c:pt idx="211">
                  <c:v>752</c:v>
                </c:pt>
                <c:pt idx="212">
                  <c:v>753</c:v>
                </c:pt>
                <c:pt idx="213">
                  <c:v>754</c:v>
                </c:pt>
                <c:pt idx="214">
                  <c:v>755</c:v>
                </c:pt>
                <c:pt idx="215">
                  <c:v>756</c:v>
                </c:pt>
                <c:pt idx="216">
                  <c:v>757</c:v>
                </c:pt>
                <c:pt idx="217">
                  <c:v>758</c:v>
                </c:pt>
                <c:pt idx="218">
                  <c:v>759</c:v>
                </c:pt>
                <c:pt idx="219">
                  <c:v>760</c:v>
                </c:pt>
                <c:pt idx="220">
                  <c:v>761</c:v>
                </c:pt>
                <c:pt idx="221">
                  <c:v>762</c:v>
                </c:pt>
                <c:pt idx="222">
                  <c:v>763</c:v>
                </c:pt>
                <c:pt idx="223">
                  <c:v>764</c:v>
                </c:pt>
                <c:pt idx="224">
                  <c:v>765</c:v>
                </c:pt>
                <c:pt idx="225">
                  <c:v>766</c:v>
                </c:pt>
                <c:pt idx="226">
                  <c:v>767</c:v>
                </c:pt>
                <c:pt idx="227">
                  <c:v>768</c:v>
                </c:pt>
                <c:pt idx="228">
                  <c:v>769</c:v>
                </c:pt>
                <c:pt idx="229">
                  <c:v>770</c:v>
                </c:pt>
                <c:pt idx="230">
                  <c:v>771</c:v>
                </c:pt>
                <c:pt idx="231">
                  <c:v>772</c:v>
                </c:pt>
                <c:pt idx="232">
                  <c:v>773</c:v>
                </c:pt>
                <c:pt idx="233">
                  <c:v>774</c:v>
                </c:pt>
                <c:pt idx="234">
                  <c:v>775</c:v>
                </c:pt>
                <c:pt idx="235">
                  <c:v>776</c:v>
                </c:pt>
                <c:pt idx="236">
                  <c:v>777</c:v>
                </c:pt>
                <c:pt idx="237">
                  <c:v>778</c:v>
                </c:pt>
                <c:pt idx="238">
                  <c:v>779</c:v>
                </c:pt>
                <c:pt idx="239">
                  <c:v>780</c:v>
                </c:pt>
                <c:pt idx="240">
                  <c:v>781</c:v>
                </c:pt>
                <c:pt idx="241">
                  <c:v>782</c:v>
                </c:pt>
                <c:pt idx="242">
                  <c:v>783</c:v>
                </c:pt>
                <c:pt idx="243">
                  <c:v>784</c:v>
                </c:pt>
                <c:pt idx="244">
                  <c:v>785</c:v>
                </c:pt>
                <c:pt idx="245">
                  <c:v>786</c:v>
                </c:pt>
                <c:pt idx="246">
                  <c:v>787</c:v>
                </c:pt>
                <c:pt idx="247">
                  <c:v>788</c:v>
                </c:pt>
                <c:pt idx="248">
                  <c:v>789</c:v>
                </c:pt>
                <c:pt idx="249">
                  <c:v>790</c:v>
                </c:pt>
                <c:pt idx="250">
                  <c:v>791</c:v>
                </c:pt>
                <c:pt idx="251">
                  <c:v>792</c:v>
                </c:pt>
                <c:pt idx="252">
                  <c:v>793</c:v>
                </c:pt>
                <c:pt idx="253">
                  <c:v>794</c:v>
                </c:pt>
                <c:pt idx="254">
                  <c:v>795</c:v>
                </c:pt>
                <c:pt idx="255">
                  <c:v>796</c:v>
                </c:pt>
                <c:pt idx="256">
                  <c:v>797</c:v>
                </c:pt>
                <c:pt idx="257">
                  <c:v>798</c:v>
                </c:pt>
                <c:pt idx="258">
                  <c:v>799</c:v>
                </c:pt>
                <c:pt idx="259">
                  <c:v>800</c:v>
                </c:pt>
                <c:pt idx="260">
                  <c:v>801</c:v>
                </c:pt>
                <c:pt idx="261">
                  <c:v>802</c:v>
                </c:pt>
                <c:pt idx="262">
                  <c:v>803</c:v>
                </c:pt>
                <c:pt idx="263">
                  <c:v>804</c:v>
                </c:pt>
                <c:pt idx="264">
                  <c:v>805</c:v>
                </c:pt>
                <c:pt idx="265">
                  <c:v>806</c:v>
                </c:pt>
                <c:pt idx="266">
                  <c:v>807</c:v>
                </c:pt>
                <c:pt idx="267">
                  <c:v>808</c:v>
                </c:pt>
                <c:pt idx="268">
                  <c:v>809</c:v>
                </c:pt>
                <c:pt idx="269">
                  <c:v>810</c:v>
                </c:pt>
                <c:pt idx="270">
                  <c:v>811</c:v>
                </c:pt>
                <c:pt idx="271">
                  <c:v>812</c:v>
                </c:pt>
                <c:pt idx="272">
                  <c:v>813</c:v>
                </c:pt>
                <c:pt idx="273">
                  <c:v>814</c:v>
                </c:pt>
                <c:pt idx="274">
                  <c:v>815</c:v>
                </c:pt>
                <c:pt idx="275">
                  <c:v>816</c:v>
                </c:pt>
                <c:pt idx="276">
                  <c:v>817</c:v>
                </c:pt>
                <c:pt idx="277">
                  <c:v>818</c:v>
                </c:pt>
                <c:pt idx="278">
                  <c:v>819</c:v>
                </c:pt>
                <c:pt idx="279">
                  <c:v>820</c:v>
                </c:pt>
                <c:pt idx="280">
                  <c:v>821</c:v>
                </c:pt>
                <c:pt idx="281">
                  <c:v>822</c:v>
                </c:pt>
                <c:pt idx="282">
                  <c:v>823</c:v>
                </c:pt>
                <c:pt idx="283">
                  <c:v>824</c:v>
                </c:pt>
                <c:pt idx="284">
                  <c:v>825</c:v>
                </c:pt>
                <c:pt idx="285">
                  <c:v>826</c:v>
                </c:pt>
                <c:pt idx="286">
                  <c:v>827</c:v>
                </c:pt>
                <c:pt idx="287">
                  <c:v>828</c:v>
                </c:pt>
                <c:pt idx="288">
                  <c:v>829</c:v>
                </c:pt>
                <c:pt idx="289">
                  <c:v>830</c:v>
                </c:pt>
                <c:pt idx="290">
                  <c:v>831</c:v>
                </c:pt>
                <c:pt idx="291">
                  <c:v>832</c:v>
                </c:pt>
                <c:pt idx="292">
                  <c:v>833</c:v>
                </c:pt>
                <c:pt idx="293">
                  <c:v>834</c:v>
                </c:pt>
                <c:pt idx="294">
                  <c:v>835</c:v>
                </c:pt>
                <c:pt idx="295">
                  <c:v>836</c:v>
                </c:pt>
                <c:pt idx="296">
                  <c:v>837</c:v>
                </c:pt>
                <c:pt idx="297">
                  <c:v>838</c:v>
                </c:pt>
                <c:pt idx="298">
                  <c:v>839</c:v>
                </c:pt>
                <c:pt idx="299">
                  <c:v>840</c:v>
                </c:pt>
                <c:pt idx="300">
                  <c:v>841</c:v>
                </c:pt>
                <c:pt idx="301">
                  <c:v>842</c:v>
                </c:pt>
                <c:pt idx="302">
                  <c:v>843</c:v>
                </c:pt>
                <c:pt idx="303">
                  <c:v>844</c:v>
                </c:pt>
                <c:pt idx="304">
                  <c:v>845</c:v>
                </c:pt>
                <c:pt idx="305">
                  <c:v>846</c:v>
                </c:pt>
                <c:pt idx="306">
                  <c:v>847</c:v>
                </c:pt>
                <c:pt idx="307">
                  <c:v>848</c:v>
                </c:pt>
                <c:pt idx="308">
                  <c:v>849</c:v>
                </c:pt>
                <c:pt idx="309">
                  <c:v>850</c:v>
                </c:pt>
                <c:pt idx="310">
                  <c:v>851</c:v>
                </c:pt>
                <c:pt idx="311">
                  <c:v>852</c:v>
                </c:pt>
                <c:pt idx="312">
                  <c:v>853</c:v>
                </c:pt>
                <c:pt idx="313">
                  <c:v>854</c:v>
                </c:pt>
                <c:pt idx="314">
                  <c:v>855</c:v>
                </c:pt>
                <c:pt idx="315">
                  <c:v>856</c:v>
                </c:pt>
                <c:pt idx="316">
                  <c:v>857</c:v>
                </c:pt>
                <c:pt idx="317">
                  <c:v>858</c:v>
                </c:pt>
                <c:pt idx="318">
                  <c:v>859</c:v>
                </c:pt>
                <c:pt idx="319">
                  <c:v>860</c:v>
                </c:pt>
                <c:pt idx="320">
                  <c:v>861</c:v>
                </c:pt>
                <c:pt idx="321">
                  <c:v>862</c:v>
                </c:pt>
                <c:pt idx="322">
                  <c:v>863</c:v>
                </c:pt>
                <c:pt idx="323">
                  <c:v>864</c:v>
                </c:pt>
                <c:pt idx="324">
                  <c:v>865</c:v>
                </c:pt>
                <c:pt idx="325">
                  <c:v>866</c:v>
                </c:pt>
                <c:pt idx="326">
                  <c:v>867</c:v>
                </c:pt>
                <c:pt idx="327">
                  <c:v>868</c:v>
                </c:pt>
                <c:pt idx="328">
                  <c:v>869</c:v>
                </c:pt>
                <c:pt idx="329">
                  <c:v>870</c:v>
                </c:pt>
                <c:pt idx="330">
                  <c:v>871</c:v>
                </c:pt>
                <c:pt idx="331">
                  <c:v>872</c:v>
                </c:pt>
                <c:pt idx="332">
                  <c:v>873</c:v>
                </c:pt>
                <c:pt idx="333">
                  <c:v>874</c:v>
                </c:pt>
                <c:pt idx="334">
                  <c:v>875</c:v>
                </c:pt>
                <c:pt idx="335">
                  <c:v>876</c:v>
                </c:pt>
                <c:pt idx="336">
                  <c:v>877</c:v>
                </c:pt>
                <c:pt idx="337">
                  <c:v>878</c:v>
                </c:pt>
                <c:pt idx="338">
                  <c:v>879</c:v>
                </c:pt>
                <c:pt idx="339">
                  <c:v>880</c:v>
                </c:pt>
                <c:pt idx="340">
                  <c:v>881</c:v>
                </c:pt>
                <c:pt idx="341">
                  <c:v>882</c:v>
                </c:pt>
                <c:pt idx="342">
                  <c:v>883</c:v>
                </c:pt>
                <c:pt idx="343">
                  <c:v>884</c:v>
                </c:pt>
                <c:pt idx="344">
                  <c:v>885</c:v>
                </c:pt>
                <c:pt idx="345">
                  <c:v>886</c:v>
                </c:pt>
                <c:pt idx="346">
                  <c:v>887</c:v>
                </c:pt>
                <c:pt idx="347">
                  <c:v>888</c:v>
                </c:pt>
                <c:pt idx="348">
                  <c:v>889</c:v>
                </c:pt>
                <c:pt idx="349">
                  <c:v>890</c:v>
                </c:pt>
                <c:pt idx="350">
                  <c:v>891</c:v>
                </c:pt>
                <c:pt idx="351">
                  <c:v>892</c:v>
                </c:pt>
                <c:pt idx="352">
                  <c:v>893</c:v>
                </c:pt>
                <c:pt idx="353">
                  <c:v>894</c:v>
                </c:pt>
                <c:pt idx="354">
                  <c:v>895</c:v>
                </c:pt>
                <c:pt idx="355">
                  <c:v>896</c:v>
                </c:pt>
                <c:pt idx="356">
                  <c:v>897</c:v>
                </c:pt>
                <c:pt idx="357">
                  <c:v>898</c:v>
                </c:pt>
                <c:pt idx="358">
                  <c:v>899</c:v>
                </c:pt>
                <c:pt idx="359">
                  <c:v>900</c:v>
                </c:pt>
                <c:pt idx="360">
                  <c:v>901</c:v>
                </c:pt>
                <c:pt idx="361">
                  <c:v>902</c:v>
                </c:pt>
                <c:pt idx="362">
                  <c:v>903</c:v>
                </c:pt>
                <c:pt idx="363">
                  <c:v>904</c:v>
                </c:pt>
                <c:pt idx="364">
                  <c:v>905</c:v>
                </c:pt>
                <c:pt idx="365">
                  <c:v>906</c:v>
                </c:pt>
                <c:pt idx="366">
                  <c:v>907</c:v>
                </c:pt>
                <c:pt idx="367">
                  <c:v>908</c:v>
                </c:pt>
                <c:pt idx="368">
                  <c:v>909</c:v>
                </c:pt>
                <c:pt idx="369">
                  <c:v>910</c:v>
                </c:pt>
                <c:pt idx="370">
                  <c:v>911</c:v>
                </c:pt>
                <c:pt idx="371">
                  <c:v>912</c:v>
                </c:pt>
                <c:pt idx="372">
                  <c:v>913</c:v>
                </c:pt>
                <c:pt idx="373">
                  <c:v>914</c:v>
                </c:pt>
                <c:pt idx="374">
                  <c:v>915</c:v>
                </c:pt>
                <c:pt idx="375">
                  <c:v>916</c:v>
                </c:pt>
                <c:pt idx="376">
                  <c:v>917</c:v>
                </c:pt>
                <c:pt idx="377">
                  <c:v>918</c:v>
                </c:pt>
                <c:pt idx="378">
                  <c:v>919</c:v>
                </c:pt>
                <c:pt idx="379">
                  <c:v>920</c:v>
                </c:pt>
                <c:pt idx="380">
                  <c:v>921</c:v>
                </c:pt>
                <c:pt idx="381">
                  <c:v>922</c:v>
                </c:pt>
                <c:pt idx="382">
                  <c:v>923</c:v>
                </c:pt>
                <c:pt idx="383">
                  <c:v>924</c:v>
                </c:pt>
                <c:pt idx="384">
                  <c:v>925</c:v>
                </c:pt>
                <c:pt idx="385">
                  <c:v>926</c:v>
                </c:pt>
                <c:pt idx="386">
                  <c:v>927</c:v>
                </c:pt>
                <c:pt idx="387">
                  <c:v>928</c:v>
                </c:pt>
                <c:pt idx="388">
                  <c:v>929</c:v>
                </c:pt>
                <c:pt idx="389">
                  <c:v>930</c:v>
                </c:pt>
                <c:pt idx="390">
                  <c:v>931</c:v>
                </c:pt>
                <c:pt idx="391">
                  <c:v>932</c:v>
                </c:pt>
                <c:pt idx="392">
                  <c:v>933</c:v>
                </c:pt>
                <c:pt idx="393">
                  <c:v>934</c:v>
                </c:pt>
                <c:pt idx="394">
                  <c:v>935</c:v>
                </c:pt>
                <c:pt idx="395">
                  <c:v>936</c:v>
                </c:pt>
                <c:pt idx="396">
                  <c:v>937</c:v>
                </c:pt>
                <c:pt idx="397">
                  <c:v>938</c:v>
                </c:pt>
                <c:pt idx="398">
                  <c:v>939</c:v>
                </c:pt>
                <c:pt idx="399">
                  <c:v>940</c:v>
                </c:pt>
                <c:pt idx="400">
                  <c:v>941</c:v>
                </c:pt>
                <c:pt idx="401">
                  <c:v>942</c:v>
                </c:pt>
                <c:pt idx="402">
                  <c:v>943</c:v>
                </c:pt>
                <c:pt idx="403">
                  <c:v>944</c:v>
                </c:pt>
                <c:pt idx="404">
                  <c:v>945</c:v>
                </c:pt>
                <c:pt idx="405">
                  <c:v>946</c:v>
                </c:pt>
                <c:pt idx="406">
                  <c:v>947</c:v>
                </c:pt>
                <c:pt idx="407">
                  <c:v>948</c:v>
                </c:pt>
                <c:pt idx="408">
                  <c:v>949</c:v>
                </c:pt>
                <c:pt idx="409">
                  <c:v>950</c:v>
                </c:pt>
                <c:pt idx="410">
                  <c:v>951</c:v>
                </c:pt>
                <c:pt idx="411">
                  <c:v>952</c:v>
                </c:pt>
                <c:pt idx="412">
                  <c:v>953</c:v>
                </c:pt>
                <c:pt idx="413">
                  <c:v>954</c:v>
                </c:pt>
                <c:pt idx="414">
                  <c:v>955</c:v>
                </c:pt>
                <c:pt idx="415">
                  <c:v>956</c:v>
                </c:pt>
                <c:pt idx="416">
                  <c:v>957</c:v>
                </c:pt>
                <c:pt idx="417">
                  <c:v>958</c:v>
                </c:pt>
                <c:pt idx="418">
                  <c:v>959</c:v>
                </c:pt>
                <c:pt idx="419">
                  <c:v>960</c:v>
                </c:pt>
                <c:pt idx="420">
                  <c:v>961</c:v>
                </c:pt>
                <c:pt idx="421">
                  <c:v>962</c:v>
                </c:pt>
                <c:pt idx="422">
                  <c:v>963</c:v>
                </c:pt>
                <c:pt idx="423">
                  <c:v>964</c:v>
                </c:pt>
                <c:pt idx="424">
                  <c:v>965</c:v>
                </c:pt>
                <c:pt idx="425">
                  <c:v>966</c:v>
                </c:pt>
                <c:pt idx="426">
                  <c:v>967</c:v>
                </c:pt>
                <c:pt idx="427">
                  <c:v>968</c:v>
                </c:pt>
                <c:pt idx="428">
                  <c:v>969</c:v>
                </c:pt>
                <c:pt idx="429">
                  <c:v>970</c:v>
                </c:pt>
                <c:pt idx="430">
                  <c:v>971</c:v>
                </c:pt>
                <c:pt idx="431">
                  <c:v>972</c:v>
                </c:pt>
                <c:pt idx="432">
                  <c:v>973</c:v>
                </c:pt>
                <c:pt idx="433">
                  <c:v>974</c:v>
                </c:pt>
                <c:pt idx="434">
                  <c:v>975</c:v>
                </c:pt>
                <c:pt idx="435">
                  <c:v>976</c:v>
                </c:pt>
                <c:pt idx="436">
                  <c:v>977</c:v>
                </c:pt>
                <c:pt idx="437">
                  <c:v>978</c:v>
                </c:pt>
                <c:pt idx="438">
                  <c:v>980</c:v>
                </c:pt>
                <c:pt idx="439">
                  <c:v>981</c:v>
                </c:pt>
                <c:pt idx="440">
                  <c:v>982</c:v>
                </c:pt>
                <c:pt idx="441">
                  <c:v>983</c:v>
                </c:pt>
                <c:pt idx="442">
                  <c:v>984</c:v>
                </c:pt>
                <c:pt idx="443">
                  <c:v>985</c:v>
                </c:pt>
                <c:pt idx="444">
                  <c:v>986</c:v>
                </c:pt>
                <c:pt idx="445">
                  <c:v>987</c:v>
                </c:pt>
                <c:pt idx="446">
                  <c:v>988</c:v>
                </c:pt>
                <c:pt idx="447">
                  <c:v>989</c:v>
                </c:pt>
                <c:pt idx="448">
                  <c:v>990</c:v>
                </c:pt>
                <c:pt idx="449">
                  <c:v>991</c:v>
                </c:pt>
                <c:pt idx="450">
                  <c:v>992</c:v>
                </c:pt>
                <c:pt idx="451">
                  <c:v>993</c:v>
                </c:pt>
                <c:pt idx="452">
                  <c:v>994</c:v>
                </c:pt>
                <c:pt idx="453">
                  <c:v>995</c:v>
                </c:pt>
                <c:pt idx="454">
                  <c:v>996</c:v>
                </c:pt>
                <c:pt idx="455">
                  <c:v>997</c:v>
                </c:pt>
                <c:pt idx="456">
                  <c:v>998</c:v>
                </c:pt>
                <c:pt idx="457">
                  <c:v>999</c:v>
                </c:pt>
                <c:pt idx="458">
                  <c:v>1000</c:v>
                </c:pt>
                <c:pt idx="459">
                  <c:v>1001</c:v>
                </c:pt>
                <c:pt idx="460">
                  <c:v>1002</c:v>
                </c:pt>
                <c:pt idx="461">
                  <c:v>1003</c:v>
                </c:pt>
                <c:pt idx="462">
                  <c:v>1004</c:v>
                </c:pt>
                <c:pt idx="463">
                  <c:v>1005</c:v>
                </c:pt>
                <c:pt idx="464">
                  <c:v>1006</c:v>
                </c:pt>
                <c:pt idx="465">
                  <c:v>1008</c:v>
                </c:pt>
                <c:pt idx="466">
                  <c:v>1009</c:v>
                </c:pt>
                <c:pt idx="467">
                  <c:v>1010</c:v>
                </c:pt>
                <c:pt idx="468">
                  <c:v>1011</c:v>
                </c:pt>
                <c:pt idx="469">
                  <c:v>1012</c:v>
                </c:pt>
                <c:pt idx="470">
                  <c:v>1013</c:v>
                </c:pt>
                <c:pt idx="471">
                  <c:v>1014</c:v>
                </c:pt>
                <c:pt idx="472">
                  <c:v>1015</c:v>
                </c:pt>
                <c:pt idx="473">
                  <c:v>1016</c:v>
                </c:pt>
                <c:pt idx="474">
                  <c:v>1017</c:v>
                </c:pt>
                <c:pt idx="475">
                  <c:v>1018</c:v>
                </c:pt>
                <c:pt idx="476">
                  <c:v>1019</c:v>
                </c:pt>
                <c:pt idx="477">
                  <c:v>1020</c:v>
                </c:pt>
                <c:pt idx="478">
                  <c:v>1021</c:v>
                </c:pt>
                <c:pt idx="479">
                  <c:v>1022</c:v>
                </c:pt>
                <c:pt idx="480">
                  <c:v>1023</c:v>
                </c:pt>
                <c:pt idx="481">
                  <c:v>1024</c:v>
                </c:pt>
                <c:pt idx="482">
                  <c:v>1025</c:v>
                </c:pt>
                <c:pt idx="483">
                  <c:v>1026</c:v>
                </c:pt>
                <c:pt idx="484">
                  <c:v>1027</c:v>
                </c:pt>
                <c:pt idx="485">
                  <c:v>1028</c:v>
                </c:pt>
                <c:pt idx="486">
                  <c:v>1029</c:v>
                </c:pt>
                <c:pt idx="487">
                  <c:v>1030</c:v>
                </c:pt>
                <c:pt idx="488">
                  <c:v>1031</c:v>
                </c:pt>
                <c:pt idx="489">
                  <c:v>1032</c:v>
                </c:pt>
                <c:pt idx="490">
                  <c:v>1033</c:v>
                </c:pt>
                <c:pt idx="491">
                  <c:v>1034</c:v>
                </c:pt>
                <c:pt idx="492">
                  <c:v>1035</c:v>
                </c:pt>
                <c:pt idx="493">
                  <c:v>1036</c:v>
                </c:pt>
                <c:pt idx="494">
                  <c:v>1037</c:v>
                </c:pt>
                <c:pt idx="495">
                  <c:v>1038</c:v>
                </c:pt>
                <c:pt idx="496">
                  <c:v>1039</c:v>
                </c:pt>
                <c:pt idx="497">
                  <c:v>1040</c:v>
                </c:pt>
                <c:pt idx="498">
                  <c:v>1041</c:v>
                </c:pt>
                <c:pt idx="499">
                  <c:v>1042</c:v>
                </c:pt>
                <c:pt idx="500">
                  <c:v>1043</c:v>
                </c:pt>
                <c:pt idx="501">
                  <c:v>1044</c:v>
                </c:pt>
                <c:pt idx="502">
                  <c:v>1045</c:v>
                </c:pt>
                <c:pt idx="503">
                  <c:v>1046</c:v>
                </c:pt>
                <c:pt idx="504">
                  <c:v>1047</c:v>
                </c:pt>
                <c:pt idx="505">
                  <c:v>1055</c:v>
                </c:pt>
                <c:pt idx="506">
                  <c:v>1056</c:v>
                </c:pt>
                <c:pt idx="507">
                  <c:v>1060</c:v>
                </c:pt>
                <c:pt idx="508">
                  <c:v>1061</c:v>
                </c:pt>
              </c:numCache>
            </c:numRef>
          </c:xVal>
          <c:yVal>
            <c:numRef>
              <c:f>Conduit!$R$2:$R$510</c:f>
              <c:numCache>
                <c:formatCode>General</c:formatCode>
                <c:ptCount val="509"/>
                <c:pt idx="0">
                  <c:v>1.97</c:v>
                </c:pt>
                <c:pt idx="1">
                  <c:v>3.35</c:v>
                </c:pt>
                <c:pt idx="2">
                  <c:v>3.6</c:v>
                </c:pt>
                <c:pt idx="3">
                  <c:v>3.27</c:v>
                </c:pt>
                <c:pt idx="4">
                  <c:v>2.39</c:v>
                </c:pt>
                <c:pt idx="5">
                  <c:v>1.34</c:v>
                </c:pt>
                <c:pt idx="6">
                  <c:v>0.8</c:v>
                </c:pt>
                <c:pt idx="7">
                  <c:v>0.8</c:v>
                </c:pt>
                <c:pt idx="8">
                  <c:v>0.8</c:v>
                </c:pt>
                <c:pt idx="9">
                  <c:v>0.8</c:v>
                </c:pt>
                <c:pt idx="10">
                  <c:v>0.8</c:v>
                </c:pt>
                <c:pt idx="11">
                  <c:v>0.8</c:v>
                </c:pt>
                <c:pt idx="12">
                  <c:v>1.61</c:v>
                </c:pt>
                <c:pt idx="13">
                  <c:v>3.11</c:v>
                </c:pt>
                <c:pt idx="14">
                  <c:v>4.1500000000000004</c:v>
                </c:pt>
                <c:pt idx="15">
                  <c:v>4.7300000000000004</c:v>
                </c:pt>
                <c:pt idx="16">
                  <c:v>4.63</c:v>
                </c:pt>
                <c:pt idx="17">
                  <c:v>4.53</c:v>
                </c:pt>
                <c:pt idx="18">
                  <c:v>5.04</c:v>
                </c:pt>
                <c:pt idx="19">
                  <c:v>5.55</c:v>
                </c:pt>
                <c:pt idx="20">
                  <c:v>5.89</c:v>
                </c:pt>
                <c:pt idx="21">
                  <c:v>5.85</c:v>
                </c:pt>
                <c:pt idx="22">
                  <c:v>5.52</c:v>
                </c:pt>
                <c:pt idx="23">
                  <c:v>5.03</c:v>
                </c:pt>
                <c:pt idx="24">
                  <c:v>4.1500000000000004</c:v>
                </c:pt>
                <c:pt idx="25">
                  <c:v>2.73</c:v>
                </c:pt>
                <c:pt idx="26">
                  <c:v>1.84</c:v>
                </c:pt>
                <c:pt idx="27">
                  <c:v>1.37</c:v>
                </c:pt>
                <c:pt idx="28">
                  <c:v>1.04</c:v>
                </c:pt>
                <c:pt idx="29">
                  <c:v>1.34</c:v>
                </c:pt>
                <c:pt idx="30">
                  <c:v>2.14</c:v>
                </c:pt>
                <c:pt idx="31">
                  <c:v>2.38</c:v>
                </c:pt>
                <c:pt idx="32">
                  <c:v>1.57</c:v>
                </c:pt>
                <c:pt idx="33">
                  <c:v>1.51</c:v>
                </c:pt>
                <c:pt idx="34">
                  <c:v>0.8</c:v>
                </c:pt>
                <c:pt idx="35">
                  <c:v>0.8</c:v>
                </c:pt>
                <c:pt idx="36">
                  <c:v>0.98</c:v>
                </c:pt>
                <c:pt idx="37">
                  <c:v>1.18</c:v>
                </c:pt>
                <c:pt idx="38">
                  <c:v>0.8</c:v>
                </c:pt>
                <c:pt idx="39">
                  <c:v>0.8</c:v>
                </c:pt>
                <c:pt idx="40">
                  <c:v>0.8</c:v>
                </c:pt>
                <c:pt idx="41">
                  <c:v>0.8</c:v>
                </c:pt>
                <c:pt idx="42">
                  <c:v>0.98</c:v>
                </c:pt>
                <c:pt idx="43">
                  <c:v>1.39</c:v>
                </c:pt>
                <c:pt idx="44">
                  <c:v>1.84</c:v>
                </c:pt>
                <c:pt idx="45">
                  <c:v>2.2599999999999998</c:v>
                </c:pt>
                <c:pt idx="46">
                  <c:v>2.27</c:v>
                </c:pt>
                <c:pt idx="47">
                  <c:v>1.73</c:v>
                </c:pt>
                <c:pt idx="48">
                  <c:v>1.1499999999999999</c:v>
                </c:pt>
                <c:pt idx="49">
                  <c:v>0.87</c:v>
                </c:pt>
                <c:pt idx="50">
                  <c:v>0.8</c:v>
                </c:pt>
                <c:pt idx="51">
                  <c:v>0.8</c:v>
                </c:pt>
                <c:pt idx="52">
                  <c:v>0.89</c:v>
                </c:pt>
                <c:pt idx="53">
                  <c:v>1.08</c:v>
                </c:pt>
                <c:pt idx="54">
                  <c:v>1.1100000000000001</c:v>
                </c:pt>
                <c:pt idx="55">
                  <c:v>1.06</c:v>
                </c:pt>
                <c:pt idx="56">
                  <c:v>1.1200000000000001</c:v>
                </c:pt>
                <c:pt idx="57">
                  <c:v>1.5</c:v>
                </c:pt>
                <c:pt idx="58">
                  <c:v>2.23</c:v>
                </c:pt>
                <c:pt idx="59">
                  <c:v>2.25</c:v>
                </c:pt>
                <c:pt idx="60">
                  <c:v>2.2599999999999998</c:v>
                </c:pt>
                <c:pt idx="61">
                  <c:v>1.54</c:v>
                </c:pt>
                <c:pt idx="62">
                  <c:v>0.8</c:v>
                </c:pt>
                <c:pt idx="63">
                  <c:v>0.8</c:v>
                </c:pt>
                <c:pt idx="64">
                  <c:v>0.94</c:v>
                </c:pt>
                <c:pt idx="65">
                  <c:v>0.94</c:v>
                </c:pt>
                <c:pt idx="66">
                  <c:v>0.8</c:v>
                </c:pt>
                <c:pt idx="67">
                  <c:v>0.8</c:v>
                </c:pt>
                <c:pt idx="68">
                  <c:v>1.34</c:v>
                </c:pt>
                <c:pt idx="69">
                  <c:v>2.08</c:v>
                </c:pt>
                <c:pt idx="70">
                  <c:v>2.34</c:v>
                </c:pt>
                <c:pt idx="71">
                  <c:v>2.48</c:v>
                </c:pt>
                <c:pt idx="72">
                  <c:v>2.41</c:v>
                </c:pt>
                <c:pt idx="73">
                  <c:v>0.8</c:v>
                </c:pt>
                <c:pt idx="74">
                  <c:v>1.17</c:v>
                </c:pt>
                <c:pt idx="75">
                  <c:v>1.2</c:v>
                </c:pt>
                <c:pt idx="76">
                  <c:v>1.31</c:v>
                </c:pt>
                <c:pt idx="77">
                  <c:v>1.47</c:v>
                </c:pt>
                <c:pt idx="78">
                  <c:v>2.37</c:v>
                </c:pt>
                <c:pt idx="79">
                  <c:v>4.5599999999999996</c:v>
                </c:pt>
                <c:pt idx="80">
                  <c:v>4.17</c:v>
                </c:pt>
                <c:pt idx="81">
                  <c:v>2.2200000000000002</c:v>
                </c:pt>
                <c:pt idx="82">
                  <c:v>1.34</c:v>
                </c:pt>
                <c:pt idx="83">
                  <c:v>1.44</c:v>
                </c:pt>
                <c:pt idx="84">
                  <c:v>2.04</c:v>
                </c:pt>
                <c:pt idx="85">
                  <c:v>2.0299999999999998</c:v>
                </c:pt>
                <c:pt idx="86">
                  <c:v>1.51</c:v>
                </c:pt>
                <c:pt idx="87">
                  <c:v>0.88</c:v>
                </c:pt>
                <c:pt idx="88">
                  <c:v>0.8</c:v>
                </c:pt>
                <c:pt idx="89">
                  <c:v>0.8</c:v>
                </c:pt>
                <c:pt idx="90">
                  <c:v>0.8</c:v>
                </c:pt>
                <c:pt idx="91">
                  <c:v>1.73</c:v>
                </c:pt>
                <c:pt idx="92">
                  <c:v>2.52</c:v>
                </c:pt>
                <c:pt idx="93">
                  <c:v>1.59</c:v>
                </c:pt>
                <c:pt idx="94">
                  <c:v>0.8</c:v>
                </c:pt>
                <c:pt idx="95">
                  <c:v>0.8</c:v>
                </c:pt>
                <c:pt idx="96">
                  <c:v>2.0299999999999998</c:v>
                </c:pt>
                <c:pt idx="97">
                  <c:v>2.0299999999999998</c:v>
                </c:pt>
                <c:pt idx="98">
                  <c:v>2.08</c:v>
                </c:pt>
                <c:pt idx="99">
                  <c:v>0.8</c:v>
                </c:pt>
                <c:pt idx="100">
                  <c:v>0.83</c:v>
                </c:pt>
                <c:pt idx="101">
                  <c:v>0.8</c:v>
                </c:pt>
                <c:pt idx="102">
                  <c:v>0.8</c:v>
                </c:pt>
                <c:pt idx="103">
                  <c:v>0.8</c:v>
                </c:pt>
                <c:pt idx="104">
                  <c:v>0.8</c:v>
                </c:pt>
                <c:pt idx="105">
                  <c:v>1.23</c:v>
                </c:pt>
                <c:pt idx="106">
                  <c:v>1.83</c:v>
                </c:pt>
                <c:pt idx="107">
                  <c:v>0.8</c:v>
                </c:pt>
                <c:pt idx="108">
                  <c:v>0.8</c:v>
                </c:pt>
                <c:pt idx="109">
                  <c:v>0.8</c:v>
                </c:pt>
                <c:pt idx="110">
                  <c:v>1.72</c:v>
                </c:pt>
                <c:pt idx="111">
                  <c:v>2.02</c:v>
                </c:pt>
                <c:pt idx="112">
                  <c:v>2.2599999999999998</c:v>
                </c:pt>
                <c:pt idx="113">
                  <c:v>2.23</c:v>
                </c:pt>
                <c:pt idx="114">
                  <c:v>1.73</c:v>
                </c:pt>
                <c:pt idx="115">
                  <c:v>1.1299999999999999</c:v>
                </c:pt>
                <c:pt idx="116">
                  <c:v>0.98</c:v>
                </c:pt>
                <c:pt idx="117">
                  <c:v>0.95</c:v>
                </c:pt>
                <c:pt idx="118">
                  <c:v>0.8</c:v>
                </c:pt>
                <c:pt idx="119">
                  <c:v>0.8</c:v>
                </c:pt>
                <c:pt idx="120">
                  <c:v>0.8</c:v>
                </c:pt>
                <c:pt idx="121">
                  <c:v>0.8</c:v>
                </c:pt>
                <c:pt idx="122">
                  <c:v>0.8</c:v>
                </c:pt>
                <c:pt idx="123">
                  <c:v>0.8</c:v>
                </c:pt>
                <c:pt idx="124">
                  <c:v>0.8</c:v>
                </c:pt>
                <c:pt idx="125">
                  <c:v>0.8</c:v>
                </c:pt>
                <c:pt idx="126">
                  <c:v>0.8</c:v>
                </c:pt>
                <c:pt idx="127">
                  <c:v>0.8</c:v>
                </c:pt>
                <c:pt idx="128">
                  <c:v>0.8</c:v>
                </c:pt>
                <c:pt idx="129">
                  <c:v>1.83</c:v>
                </c:pt>
                <c:pt idx="130">
                  <c:v>3.4</c:v>
                </c:pt>
                <c:pt idx="131">
                  <c:v>3.2</c:v>
                </c:pt>
                <c:pt idx="132">
                  <c:v>1.64</c:v>
                </c:pt>
                <c:pt idx="133">
                  <c:v>0.8</c:v>
                </c:pt>
                <c:pt idx="134">
                  <c:v>0.8</c:v>
                </c:pt>
                <c:pt idx="135">
                  <c:v>0.9</c:v>
                </c:pt>
                <c:pt idx="136">
                  <c:v>1.1599999999999999</c:v>
                </c:pt>
                <c:pt idx="137">
                  <c:v>1.45</c:v>
                </c:pt>
                <c:pt idx="138">
                  <c:v>2.54</c:v>
                </c:pt>
                <c:pt idx="139">
                  <c:v>2.37</c:v>
                </c:pt>
                <c:pt idx="140">
                  <c:v>2.1</c:v>
                </c:pt>
                <c:pt idx="141">
                  <c:v>1.7</c:v>
                </c:pt>
                <c:pt idx="142">
                  <c:v>1.1299999999999999</c:v>
                </c:pt>
                <c:pt idx="143">
                  <c:v>2.31</c:v>
                </c:pt>
                <c:pt idx="144">
                  <c:v>1.41</c:v>
                </c:pt>
                <c:pt idx="145">
                  <c:v>0.8</c:v>
                </c:pt>
                <c:pt idx="146">
                  <c:v>1.43</c:v>
                </c:pt>
                <c:pt idx="147">
                  <c:v>3.01</c:v>
                </c:pt>
                <c:pt idx="148">
                  <c:v>1.57</c:v>
                </c:pt>
                <c:pt idx="149">
                  <c:v>2.2799999999999998</c:v>
                </c:pt>
                <c:pt idx="150">
                  <c:v>4.21</c:v>
                </c:pt>
                <c:pt idx="151">
                  <c:v>4.21</c:v>
                </c:pt>
                <c:pt idx="152">
                  <c:v>2.29</c:v>
                </c:pt>
                <c:pt idx="153">
                  <c:v>0.8</c:v>
                </c:pt>
                <c:pt idx="154">
                  <c:v>0.8</c:v>
                </c:pt>
                <c:pt idx="155">
                  <c:v>0.8</c:v>
                </c:pt>
                <c:pt idx="156">
                  <c:v>0.8</c:v>
                </c:pt>
                <c:pt idx="157">
                  <c:v>3.16</c:v>
                </c:pt>
                <c:pt idx="158">
                  <c:v>1.94</c:v>
                </c:pt>
                <c:pt idx="159">
                  <c:v>1.03</c:v>
                </c:pt>
                <c:pt idx="160">
                  <c:v>0.8</c:v>
                </c:pt>
                <c:pt idx="161">
                  <c:v>0.93</c:v>
                </c:pt>
                <c:pt idx="162">
                  <c:v>1.1000000000000001</c:v>
                </c:pt>
                <c:pt idx="163">
                  <c:v>0.97</c:v>
                </c:pt>
                <c:pt idx="164">
                  <c:v>0.82</c:v>
                </c:pt>
                <c:pt idx="165">
                  <c:v>0.82</c:v>
                </c:pt>
                <c:pt idx="166">
                  <c:v>0.82</c:v>
                </c:pt>
                <c:pt idx="167">
                  <c:v>0.9</c:v>
                </c:pt>
                <c:pt idx="168">
                  <c:v>1.91</c:v>
                </c:pt>
                <c:pt idx="169">
                  <c:v>1.52</c:v>
                </c:pt>
                <c:pt idx="170">
                  <c:v>1.43</c:v>
                </c:pt>
                <c:pt idx="171">
                  <c:v>1.23</c:v>
                </c:pt>
                <c:pt idx="172">
                  <c:v>1.08</c:v>
                </c:pt>
                <c:pt idx="173">
                  <c:v>0.8</c:v>
                </c:pt>
                <c:pt idx="174">
                  <c:v>0.8</c:v>
                </c:pt>
                <c:pt idx="175">
                  <c:v>2.91</c:v>
                </c:pt>
                <c:pt idx="176">
                  <c:v>3.29</c:v>
                </c:pt>
                <c:pt idx="177">
                  <c:v>3.13</c:v>
                </c:pt>
                <c:pt idx="178">
                  <c:v>2.83</c:v>
                </c:pt>
                <c:pt idx="179">
                  <c:v>2.19</c:v>
                </c:pt>
                <c:pt idx="180">
                  <c:v>1.28</c:v>
                </c:pt>
                <c:pt idx="181">
                  <c:v>2.68</c:v>
                </c:pt>
                <c:pt idx="182">
                  <c:v>1.88</c:v>
                </c:pt>
                <c:pt idx="183">
                  <c:v>0.84</c:v>
                </c:pt>
                <c:pt idx="184">
                  <c:v>0.8</c:v>
                </c:pt>
                <c:pt idx="185">
                  <c:v>0.8</c:v>
                </c:pt>
                <c:pt idx="186">
                  <c:v>0.83</c:v>
                </c:pt>
                <c:pt idx="187">
                  <c:v>0.8</c:v>
                </c:pt>
                <c:pt idx="188">
                  <c:v>0.8</c:v>
                </c:pt>
                <c:pt idx="189">
                  <c:v>0.8</c:v>
                </c:pt>
                <c:pt idx="190">
                  <c:v>0.8</c:v>
                </c:pt>
                <c:pt idx="191">
                  <c:v>1.04</c:v>
                </c:pt>
                <c:pt idx="192">
                  <c:v>1.1299999999999999</c:v>
                </c:pt>
                <c:pt idx="193">
                  <c:v>0.89</c:v>
                </c:pt>
                <c:pt idx="194">
                  <c:v>0.89</c:v>
                </c:pt>
                <c:pt idx="195">
                  <c:v>0.8</c:v>
                </c:pt>
                <c:pt idx="196">
                  <c:v>0.8</c:v>
                </c:pt>
                <c:pt idx="197">
                  <c:v>0.8</c:v>
                </c:pt>
                <c:pt idx="198">
                  <c:v>0.8</c:v>
                </c:pt>
                <c:pt idx="199">
                  <c:v>0.83</c:v>
                </c:pt>
                <c:pt idx="200">
                  <c:v>0.92</c:v>
                </c:pt>
                <c:pt idx="201">
                  <c:v>0.97</c:v>
                </c:pt>
                <c:pt idx="202">
                  <c:v>0.91</c:v>
                </c:pt>
                <c:pt idx="203">
                  <c:v>0.93</c:v>
                </c:pt>
                <c:pt idx="204">
                  <c:v>1.1499999999999999</c:v>
                </c:pt>
                <c:pt idx="205">
                  <c:v>1.02</c:v>
                </c:pt>
                <c:pt idx="206">
                  <c:v>0.8</c:v>
                </c:pt>
                <c:pt idx="207">
                  <c:v>0.8</c:v>
                </c:pt>
                <c:pt idx="208">
                  <c:v>0.8</c:v>
                </c:pt>
                <c:pt idx="209">
                  <c:v>0.8</c:v>
                </c:pt>
                <c:pt idx="210">
                  <c:v>0.94</c:v>
                </c:pt>
                <c:pt idx="211">
                  <c:v>0.94</c:v>
                </c:pt>
                <c:pt idx="212">
                  <c:v>0.96</c:v>
                </c:pt>
                <c:pt idx="213">
                  <c:v>0.8</c:v>
                </c:pt>
                <c:pt idx="214">
                  <c:v>0.8</c:v>
                </c:pt>
                <c:pt idx="215">
                  <c:v>0.8</c:v>
                </c:pt>
                <c:pt idx="216">
                  <c:v>1.72</c:v>
                </c:pt>
                <c:pt idx="217">
                  <c:v>2.75</c:v>
                </c:pt>
                <c:pt idx="218">
                  <c:v>1.56</c:v>
                </c:pt>
                <c:pt idx="219">
                  <c:v>0.84</c:v>
                </c:pt>
                <c:pt idx="220">
                  <c:v>0.83</c:v>
                </c:pt>
                <c:pt idx="221">
                  <c:v>1.28</c:v>
                </c:pt>
                <c:pt idx="222">
                  <c:v>1.44</c:v>
                </c:pt>
                <c:pt idx="223">
                  <c:v>0.8</c:v>
                </c:pt>
                <c:pt idx="224">
                  <c:v>0.8</c:v>
                </c:pt>
                <c:pt idx="225">
                  <c:v>0.8</c:v>
                </c:pt>
                <c:pt idx="226">
                  <c:v>0.8</c:v>
                </c:pt>
                <c:pt idx="227">
                  <c:v>4.3099999999999996</c:v>
                </c:pt>
                <c:pt idx="228">
                  <c:v>4.13</c:v>
                </c:pt>
                <c:pt idx="229">
                  <c:v>3.9</c:v>
                </c:pt>
                <c:pt idx="230">
                  <c:v>3.67</c:v>
                </c:pt>
                <c:pt idx="231">
                  <c:v>3.19</c:v>
                </c:pt>
                <c:pt idx="232">
                  <c:v>1.78</c:v>
                </c:pt>
                <c:pt idx="233">
                  <c:v>1.44</c:v>
                </c:pt>
                <c:pt idx="234">
                  <c:v>2.46</c:v>
                </c:pt>
                <c:pt idx="235">
                  <c:v>2.89</c:v>
                </c:pt>
                <c:pt idx="236">
                  <c:v>2.91</c:v>
                </c:pt>
                <c:pt idx="237">
                  <c:v>2.97</c:v>
                </c:pt>
                <c:pt idx="238">
                  <c:v>3.2</c:v>
                </c:pt>
                <c:pt idx="239">
                  <c:v>3.04</c:v>
                </c:pt>
                <c:pt idx="240">
                  <c:v>1.37</c:v>
                </c:pt>
                <c:pt idx="241">
                  <c:v>1.72</c:v>
                </c:pt>
                <c:pt idx="242">
                  <c:v>1.1499999999999999</c:v>
                </c:pt>
                <c:pt idx="243">
                  <c:v>0.8</c:v>
                </c:pt>
                <c:pt idx="244">
                  <c:v>0.8</c:v>
                </c:pt>
                <c:pt idx="245">
                  <c:v>0.8</c:v>
                </c:pt>
                <c:pt idx="246">
                  <c:v>0.8</c:v>
                </c:pt>
                <c:pt idx="247">
                  <c:v>0.8</c:v>
                </c:pt>
                <c:pt idx="248">
                  <c:v>0.8</c:v>
                </c:pt>
                <c:pt idx="249">
                  <c:v>0.8</c:v>
                </c:pt>
                <c:pt idx="250">
                  <c:v>1.77</c:v>
                </c:pt>
                <c:pt idx="251">
                  <c:v>2.39</c:v>
                </c:pt>
                <c:pt idx="252">
                  <c:v>1.5</c:v>
                </c:pt>
                <c:pt idx="253">
                  <c:v>0.89</c:v>
                </c:pt>
                <c:pt idx="254">
                  <c:v>0.88</c:v>
                </c:pt>
                <c:pt idx="255">
                  <c:v>0.88</c:v>
                </c:pt>
                <c:pt idx="256">
                  <c:v>0.8</c:v>
                </c:pt>
                <c:pt idx="257">
                  <c:v>0.8</c:v>
                </c:pt>
                <c:pt idx="258">
                  <c:v>0.8</c:v>
                </c:pt>
                <c:pt idx="259">
                  <c:v>0.8</c:v>
                </c:pt>
                <c:pt idx="260">
                  <c:v>0.82</c:v>
                </c:pt>
                <c:pt idx="261">
                  <c:v>1.05</c:v>
                </c:pt>
                <c:pt idx="262">
                  <c:v>1.1499999999999999</c:v>
                </c:pt>
                <c:pt idx="263">
                  <c:v>0.93</c:v>
                </c:pt>
                <c:pt idx="264">
                  <c:v>0.8</c:v>
                </c:pt>
                <c:pt idx="265">
                  <c:v>0.8</c:v>
                </c:pt>
                <c:pt idx="266">
                  <c:v>1.1000000000000001</c:v>
                </c:pt>
                <c:pt idx="267">
                  <c:v>1.1000000000000001</c:v>
                </c:pt>
                <c:pt idx="268">
                  <c:v>0.8</c:v>
                </c:pt>
                <c:pt idx="269">
                  <c:v>1</c:v>
                </c:pt>
                <c:pt idx="270">
                  <c:v>1</c:v>
                </c:pt>
                <c:pt idx="271">
                  <c:v>0.8</c:v>
                </c:pt>
                <c:pt idx="272">
                  <c:v>0.8</c:v>
                </c:pt>
                <c:pt idx="273">
                  <c:v>0.8</c:v>
                </c:pt>
                <c:pt idx="274">
                  <c:v>0.8</c:v>
                </c:pt>
                <c:pt idx="275">
                  <c:v>1.41</c:v>
                </c:pt>
                <c:pt idx="276">
                  <c:v>2.7</c:v>
                </c:pt>
                <c:pt idx="277">
                  <c:v>1.61</c:v>
                </c:pt>
                <c:pt idx="278">
                  <c:v>1.89</c:v>
                </c:pt>
                <c:pt idx="279">
                  <c:v>1.08</c:v>
                </c:pt>
                <c:pt idx="280">
                  <c:v>0.81</c:v>
                </c:pt>
                <c:pt idx="281">
                  <c:v>1.41</c:v>
                </c:pt>
                <c:pt idx="282">
                  <c:v>2.41</c:v>
                </c:pt>
                <c:pt idx="283">
                  <c:v>2.99</c:v>
                </c:pt>
                <c:pt idx="284">
                  <c:v>3.27</c:v>
                </c:pt>
                <c:pt idx="285">
                  <c:v>1.63</c:v>
                </c:pt>
                <c:pt idx="286">
                  <c:v>2.5</c:v>
                </c:pt>
                <c:pt idx="287">
                  <c:v>2.77</c:v>
                </c:pt>
                <c:pt idx="288">
                  <c:v>3.26</c:v>
                </c:pt>
                <c:pt idx="289">
                  <c:v>2.54</c:v>
                </c:pt>
                <c:pt idx="290">
                  <c:v>1.19</c:v>
                </c:pt>
                <c:pt idx="291">
                  <c:v>0.93</c:v>
                </c:pt>
                <c:pt idx="292">
                  <c:v>1.18</c:v>
                </c:pt>
                <c:pt idx="293">
                  <c:v>1.34</c:v>
                </c:pt>
                <c:pt idx="294">
                  <c:v>1.1399999999999999</c:v>
                </c:pt>
                <c:pt idx="295">
                  <c:v>0.86</c:v>
                </c:pt>
                <c:pt idx="296">
                  <c:v>1.24</c:v>
                </c:pt>
                <c:pt idx="297">
                  <c:v>1.99</c:v>
                </c:pt>
                <c:pt idx="298">
                  <c:v>2.64</c:v>
                </c:pt>
                <c:pt idx="299">
                  <c:v>3.21</c:v>
                </c:pt>
                <c:pt idx="300">
                  <c:v>3.61</c:v>
                </c:pt>
                <c:pt idx="301">
                  <c:v>3.77</c:v>
                </c:pt>
                <c:pt idx="302">
                  <c:v>3.61</c:v>
                </c:pt>
                <c:pt idx="303">
                  <c:v>3</c:v>
                </c:pt>
                <c:pt idx="304">
                  <c:v>1.67</c:v>
                </c:pt>
                <c:pt idx="305">
                  <c:v>0.8</c:v>
                </c:pt>
                <c:pt idx="306">
                  <c:v>0.8</c:v>
                </c:pt>
                <c:pt idx="307">
                  <c:v>0.8</c:v>
                </c:pt>
                <c:pt idx="308">
                  <c:v>0.8</c:v>
                </c:pt>
                <c:pt idx="309">
                  <c:v>1.1100000000000001</c:v>
                </c:pt>
                <c:pt idx="310">
                  <c:v>1.1100000000000001</c:v>
                </c:pt>
                <c:pt idx="311">
                  <c:v>0.8</c:v>
                </c:pt>
                <c:pt idx="312">
                  <c:v>0.8</c:v>
                </c:pt>
                <c:pt idx="313">
                  <c:v>0.8</c:v>
                </c:pt>
                <c:pt idx="314">
                  <c:v>0.8</c:v>
                </c:pt>
                <c:pt idx="315">
                  <c:v>0.8</c:v>
                </c:pt>
                <c:pt idx="316">
                  <c:v>0.8</c:v>
                </c:pt>
                <c:pt idx="317">
                  <c:v>0.8</c:v>
                </c:pt>
                <c:pt idx="318">
                  <c:v>0.8</c:v>
                </c:pt>
                <c:pt idx="319">
                  <c:v>0.8</c:v>
                </c:pt>
                <c:pt idx="320">
                  <c:v>1.1100000000000001</c:v>
                </c:pt>
                <c:pt idx="321">
                  <c:v>0.8</c:v>
                </c:pt>
                <c:pt idx="322">
                  <c:v>0.8</c:v>
                </c:pt>
                <c:pt idx="323">
                  <c:v>1.26</c:v>
                </c:pt>
                <c:pt idx="324">
                  <c:v>1.3</c:v>
                </c:pt>
                <c:pt idx="325">
                  <c:v>0.84</c:v>
                </c:pt>
                <c:pt idx="326">
                  <c:v>0.8</c:v>
                </c:pt>
                <c:pt idx="327">
                  <c:v>0.8</c:v>
                </c:pt>
                <c:pt idx="328">
                  <c:v>3.12</c:v>
                </c:pt>
                <c:pt idx="329">
                  <c:v>3.49</c:v>
                </c:pt>
                <c:pt idx="330">
                  <c:v>2</c:v>
                </c:pt>
                <c:pt idx="331">
                  <c:v>1.41</c:v>
                </c:pt>
                <c:pt idx="332">
                  <c:v>2.17</c:v>
                </c:pt>
                <c:pt idx="333">
                  <c:v>1.57</c:v>
                </c:pt>
                <c:pt idx="334">
                  <c:v>1.1299999999999999</c:v>
                </c:pt>
                <c:pt idx="335">
                  <c:v>0.89</c:v>
                </c:pt>
                <c:pt idx="336">
                  <c:v>0.8</c:v>
                </c:pt>
                <c:pt idx="337">
                  <c:v>0.8</c:v>
                </c:pt>
                <c:pt idx="338">
                  <c:v>0.85</c:v>
                </c:pt>
                <c:pt idx="339">
                  <c:v>1.31</c:v>
                </c:pt>
                <c:pt idx="340">
                  <c:v>0.8</c:v>
                </c:pt>
                <c:pt idx="341">
                  <c:v>3.46</c:v>
                </c:pt>
                <c:pt idx="342">
                  <c:v>2.02</c:v>
                </c:pt>
                <c:pt idx="343">
                  <c:v>1.82</c:v>
                </c:pt>
                <c:pt idx="344">
                  <c:v>3.31</c:v>
                </c:pt>
                <c:pt idx="345">
                  <c:v>3.96</c:v>
                </c:pt>
                <c:pt idx="346">
                  <c:v>0.8</c:v>
                </c:pt>
                <c:pt idx="347">
                  <c:v>0.8</c:v>
                </c:pt>
                <c:pt idx="348">
                  <c:v>0.89</c:v>
                </c:pt>
                <c:pt idx="349">
                  <c:v>2.44</c:v>
                </c:pt>
                <c:pt idx="350">
                  <c:v>1.84</c:v>
                </c:pt>
                <c:pt idx="351">
                  <c:v>1.17</c:v>
                </c:pt>
                <c:pt idx="352">
                  <c:v>0.8</c:v>
                </c:pt>
                <c:pt idx="353">
                  <c:v>0.8</c:v>
                </c:pt>
                <c:pt idx="354">
                  <c:v>0.8</c:v>
                </c:pt>
                <c:pt idx="355">
                  <c:v>0.8</c:v>
                </c:pt>
                <c:pt idx="356">
                  <c:v>0.8</c:v>
                </c:pt>
                <c:pt idx="357">
                  <c:v>0.8</c:v>
                </c:pt>
                <c:pt idx="358">
                  <c:v>0.8</c:v>
                </c:pt>
                <c:pt idx="359">
                  <c:v>3.74</c:v>
                </c:pt>
                <c:pt idx="360">
                  <c:v>2.75</c:v>
                </c:pt>
                <c:pt idx="361">
                  <c:v>2.06</c:v>
                </c:pt>
                <c:pt idx="362">
                  <c:v>1.54</c:v>
                </c:pt>
                <c:pt idx="363">
                  <c:v>1.27</c:v>
                </c:pt>
                <c:pt idx="364">
                  <c:v>1.01</c:v>
                </c:pt>
                <c:pt idx="365">
                  <c:v>0.84</c:v>
                </c:pt>
                <c:pt idx="366">
                  <c:v>0.8</c:v>
                </c:pt>
                <c:pt idx="367">
                  <c:v>0.8</c:v>
                </c:pt>
                <c:pt idx="368">
                  <c:v>0.8</c:v>
                </c:pt>
                <c:pt idx="369">
                  <c:v>0.8</c:v>
                </c:pt>
                <c:pt idx="370">
                  <c:v>0.8</c:v>
                </c:pt>
                <c:pt idx="371">
                  <c:v>0.8</c:v>
                </c:pt>
                <c:pt idx="372">
                  <c:v>1.66</c:v>
                </c:pt>
                <c:pt idx="373">
                  <c:v>1.33</c:v>
                </c:pt>
                <c:pt idx="374">
                  <c:v>0.95</c:v>
                </c:pt>
                <c:pt idx="375">
                  <c:v>1.54</c:v>
                </c:pt>
                <c:pt idx="376">
                  <c:v>1.66</c:v>
                </c:pt>
                <c:pt idx="377">
                  <c:v>2.62</c:v>
                </c:pt>
                <c:pt idx="378">
                  <c:v>2.78</c:v>
                </c:pt>
                <c:pt idx="379">
                  <c:v>2.56</c:v>
                </c:pt>
                <c:pt idx="380">
                  <c:v>1.82</c:v>
                </c:pt>
                <c:pt idx="381">
                  <c:v>1.08</c:v>
                </c:pt>
                <c:pt idx="382">
                  <c:v>0.8</c:v>
                </c:pt>
                <c:pt idx="383">
                  <c:v>1.18</c:v>
                </c:pt>
                <c:pt idx="384">
                  <c:v>0.8</c:v>
                </c:pt>
                <c:pt idx="385">
                  <c:v>0.8</c:v>
                </c:pt>
                <c:pt idx="386">
                  <c:v>0.8</c:v>
                </c:pt>
                <c:pt idx="387">
                  <c:v>0.8</c:v>
                </c:pt>
                <c:pt idx="388">
                  <c:v>0.89</c:v>
                </c:pt>
                <c:pt idx="389">
                  <c:v>0.8</c:v>
                </c:pt>
                <c:pt idx="390">
                  <c:v>0.8</c:v>
                </c:pt>
                <c:pt idx="391">
                  <c:v>2.52</c:v>
                </c:pt>
                <c:pt idx="392">
                  <c:v>4.5</c:v>
                </c:pt>
                <c:pt idx="393">
                  <c:v>4.6500000000000004</c:v>
                </c:pt>
                <c:pt idx="394">
                  <c:v>4.28</c:v>
                </c:pt>
                <c:pt idx="395">
                  <c:v>3.76</c:v>
                </c:pt>
                <c:pt idx="396">
                  <c:v>3.25</c:v>
                </c:pt>
                <c:pt idx="397">
                  <c:v>1.54</c:v>
                </c:pt>
                <c:pt idx="398">
                  <c:v>3.26</c:v>
                </c:pt>
                <c:pt idx="399">
                  <c:v>2.41</c:v>
                </c:pt>
                <c:pt idx="400">
                  <c:v>4.55</c:v>
                </c:pt>
                <c:pt idx="401">
                  <c:v>5.24</c:v>
                </c:pt>
                <c:pt idx="402">
                  <c:v>4.6500000000000004</c:v>
                </c:pt>
                <c:pt idx="403">
                  <c:v>3.07</c:v>
                </c:pt>
                <c:pt idx="404">
                  <c:v>1.69</c:v>
                </c:pt>
                <c:pt idx="405">
                  <c:v>1.34</c:v>
                </c:pt>
                <c:pt idx="406">
                  <c:v>1.61</c:v>
                </c:pt>
                <c:pt idx="407">
                  <c:v>1.63</c:v>
                </c:pt>
                <c:pt idx="408">
                  <c:v>1.52</c:v>
                </c:pt>
                <c:pt idx="409">
                  <c:v>2.41</c:v>
                </c:pt>
                <c:pt idx="410">
                  <c:v>2.48</c:v>
                </c:pt>
                <c:pt idx="411">
                  <c:v>2.13</c:v>
                </c:pt>
                <c:pt idx="412">
                  <c:v>1.35</c:v>
                </c:pt>
                <c:pt idx="413">
                  <c:v>0.83</c:v>
                </c:pt>
                <c:pt idx="414">
                  <c:v>0.8</c:v>
                </c:pt>
                <c:pt idx="415">
                  <c:v>0.8</c:v>
                </c:pt>
                <c:pt idx="416">
                  <c:v>0.8</c:v>
                </c:pt>
                <c:pt idx="417">
                  <c:v>0.8</c:v>
                </c:pt>
                <c:pt idx="418">
                  <c:v>0.8</c:v>
                </c:pt>
                <c:pt idx="419">
                  <c:v>0.86</c:v>
                </c:pt>
                <c:pt idx="420">
                  <c:v>0.86</c:v>
                </c:pt>
                <c:pt idx="421">
                  <c:v>0.8</c:v>
                </c:pt>
                <c:pt idx="422">
                  <c:v>1.19</c:v>
                </c:pt>
                <c:pt idx="423">
                  <c:v>0.8</c:v>
                </c:pt>
                <c:pt idx="424">
                  <c:v>0.8</c:v>
                </c:pt>
                <c:pt idx="425">
                  <c:v>0.8</c:v>
                </c:pt>
                <c:pt idx="426">
                  <c:v>0.8</c:v>
                </c:pt>
                <c:pt idx="427">
                  <c:v>1.91</c:v>
                </c:pt>
                <c:pt idx="428">
                  <c:v>0.8</c:v>
                </c:pt>
                <c:pt idx="429">
                  <c:v>0.8</c:v>
                </c:pt>
                <c:pt idx="430">
                  <c:v>0.8</c:v>
                </c:pt>
                <c:pt idx="431">
                  <c:v>0.8</c:v>
                </c:pt>
                <c:pt idx="432">
                  <c:v>0.8</c:v>
                </c:pt>
                <c:pt idx="433">
                  <c:v>0.8</c:v>
                </c:pt>
                <c:pt idx="434">
                  <c:v>0.8</c:v>
                </c:pt>
                <c:pt idx="435">
                  <c:v>0.8</c:v>
                </c:pt>
                <c:pt idx="436">
                  <c:v>0.8</c:v>
                </c:pt>
                <c:pt idx="437">
                  <c:v>0.8</c:v>
                </c:pt>
                <c:pt idx="438">
                  <c:v>0.8</c:v>
                </c:pt>
                <c:pt idx="439">
                  <c:v>0.8</c:v>
                </c:pt>
                <c:pt idx="440">
                  <c:v>0.8</c:v>
                </c:pt>
                <c:pt idx="441">
                  <c:v>0.8</c:v>
                </c:pt>
                <c:pt idx="442">
                  <c:v>0.8</c:v>
                </c:pt>
                <c:pt idx="443">
                  <c:v>0.8</c:v>
                </c:pt>
                <c:pt idx="444">
                  <c:v>0.8</c:v>
                </c:pt>
                <c:pt idx="445">
                  <c:v>0.8</c:v>
                </c:pt>
                <c:pt idx="446">
                  <c:v>0.8</c:v>
                </c:pt>
                <c:pt idx="447">
                  <c:v>0.8</c:v>
                </c:pt>
                <c:pt idx="448">
                  <c:v>0.81</c:v>
                </c:pt>
                <c:pt idx="449">
                  <c:v>0.81</c:v>
                </c:pt>
                <c:pt idx="450">
                  <c:v>0.8</c:v>
                </c:pt>
                <c:pt idx="451">
                  <c:v>0.8</c:v>
                </c:pt>
                <c:pt idx="452">
                  <c:v>0.8</c:v>
                </c:pt>
                <c:pt idx="453">
                  <c:v>0.9</c:v>
                </c:pt>
                <c:pt idx="454">
                  <c:v>1.0900000000000001</c:v>
                </c:pt>
                <c:pt idx="455">
                  <c:v>1.1100000000000001</c:v>
                </c:pt>
                <c:pt idx="456">
                  <c:v>0.92</c:v>
                </c:pt>
                <c:pt idx="457">
                  <c:v>0.8</c:v>
                </c:pt>
                <c:pt idx="458">
                  <c:v>0.8</c:v>
                </c:pt>
                <c:pt idx="459">
                  <c:v>0.8</c:v>
                </c:pt>
                <c:pt idx="460">
                  <c:v>0.92</c:v>
                </c:pt>
                <c:pt idx="461">
                  <c:v>0.8</c:v>
                </c:pt>
                <c:pt idx="462">
                  <c:v>0.8</c:v>
                </c:pt>
                <c:pt idx="463">
                  <c:v>0.8</c:v>
                </c:pt>
                <c:pt idx="464">
                  <c:v>0.8</c:v>
                </c:pt>
                <c:pt idx="465">
                  <c:v>0.8</c:v>
                </c:pt>
                <c:pt idx="466">
                  <c:v>1.02</c:v>
                </c:pt>
                <c:pt idx="467">
                  <c:v>0.8</c:v>
                </c:pt>
                <c:pt idx="468">
                  <c:v>3.44</c:v>
                </c:pt>
                <c:pt idx="469">
                  <c:v>0.81</c:v>
                </c:pt>
                <c:pt idx="470">
                  <c:v>0.8</c:v>
                </c:pt>
                <c:pt idx="471">
                  <c:v>0.8</c:v>
                </c:pt>
                <c:pt idx="472">
                  <c:v>0.8</c:v>
                </c:pt>
                <c:pt idx="473">
                  <c:v>0.8</c:v>
                </c:pt>
                <c:pt idx="474">
                  <c:v>0.8</c:v>
                </c:pt>
                <c:pt idx="475">
                  <c:v>0.81</c:v>
                </c:pt>
                <c:pt idx="476">
                  <c:v>0.8</c:v>
                </c:pt>
                <c:pt idx="477">
                  <c:v>0.8</c:v>
                </c:pt>
                <c:pt idx="478">
                  <c:v>0.8</c:v>
                </c:pt>
                <c:pt idx="479">
                  <c:v>0.8</c:v>
                </c:pt>
                <c:pt idx="480">
                  <c:v>0.8</c:v>
                </c:pt>
                <c:pt idx="481">
                  <c:v>0.8</c:v>
                </c:pt>
                <c:pt idx="482">
                  <c:v>0.8</c:v>
                </c:pt>
                <c:pt idx="483">
                  <c:v>0.8</c:v>
                </c:pt>
                <c:pt idx="484">
                  <c:v>0.8</c:v>
                </c:pt>
                <c:pt idx="485">
                  <c:v>0.8</c:v>
                </c:pt>
                <c:pt idx="486">
                  <c:v>0.9</c:v>
                </c:pt>
                <c:pt idx="487">
                  <c:v>0.92</c:v>
                </c:pt>
                <c:pt idx="488">
                  <c:v>0.8</c:v>
                </c:pt>
                <c:pt idx="489">
                  <c:v>0.8</c:v>
                </c:pt>
                <c:pt idx="490">
                  <c:v>0.8</c:v>
                </c:pt>
                <c:pt idx="491">
                  <c:v>0.8</c:v>
                </c:pt>
                <c:pt idx="492">
                  <c:v>0.8</c:v>
                </c:pt>
                <c:pt idx="493">
                  <c:v>0.8</c:v>
                </c:pt>
                <c:pt idx="494">
                  <c:v>0.8</c:v>
                </c:pt>
                <c:pt idx="495">
                  <c:v>0.89</c:v>
                </c:pt>
                <c:pt idx="496">
                  <c:v>0.89</c:v>
                </c:pt>
                <c:pt idx="497">
                  <c:v>0.8</c:v>
                </c:pt>
                <c:pt idx="498">
                  <c:v>0.8</c:v>
                </c:pt>
                <c:pt idx="499">
                  <c:v>0.8</c:v>
                </c:pt>
                <c:pt idx="500">
                  <c:v>0.8</c:v>
                </c:pt>
                <c:pt idx="501">
                  <c:v>0.83</c:v>
                </c:pt>
                <c:pt idx="502">
                  <c:v>0.89</c:v>
                </c:pt>
                <c:pt idx="503">
                  <c:v>0.89</c:v>
                </c:pt>
                <c:pt idx="504">
                  <c:v>1</c:v>
                </c:pt>
                <c:pt idx="505">
                  <c:v>0.8</c:v>
                </c:pt>
                <c:pt idx="506">
                  <c:v>0.8</c:v>
                </c:pt>
                <c:pt idx="507">
                  <c:v>0.8</c:v>
                </c:pt>
                <c:pt idx="508">
                  <c:v>0.8</c:v>
                </c:pt>
              </c:numCache>
            </c:numRef>
          </c:yVal>
          <c:smooth val="0"/>
          <c:extLst>
            <c:ext xmlns:c16="http://schemas.microsoft.com/office/drawing/2014/chart" uri="{C3380CC4-5D6E-409C-BE32-E72D297353CC}">
              <c16:uniqueId val="{00000000-037D-4269-B248-9279AEC20E1E}"/>
            </c:ext>
          </c:extLst>
        </c:ser>
        <c:ser>
          <c:idx val="1"/>
          <c:order val="1"/>
          <c:spPr>
            <a:ln w="19050">
              <a:noFill/>
            </a:ln>
          </c:spPr>
          <c:trendline>
            <c:spPr>
              <a:ln>
                <a:solidFill>
                  <a:srgbClr val="FF0000"/>
                </a:solidFill>
              </a:ln>
            </c:spPr>
            <c:trendlineType val="linear"/>
            <c:dispRSqr val="0"/>
            <c:dispEq val="0"/>
          </c:trendline>
          <c:xVal>
            <c:numRef>
              <c:f>Conduit!$B$4:$B$5</c:f>
              <c:numCache>
                <c:formatCode>General</c:formatCode>
                <c:ptCount val="2"/>
                <c:pt idx="0">
                  <c:v>200</c:v>
                </c:pt>
                <c:pt idx="1">
                  <c:v>1200</c:v>
                </c:pt>
              </c:numCache>
            </c:numRef>
          </c:xVal>
          <c:yVal>
            <c:numRef>
              <c:f>Conduit!$A$4:$A$5</c:f>
              <c:numCache>
                <c:formatCode>General</c:formatCode>
                <c:ptCount val="2"/>
                <c:pt idx="0">
                  <c:v>0.75</c:v>
                </c:pt>
                <c:pt idx="1">
                  <c:v>0.75</c:v>
                </c:pt>
              </c:numCache>
            </c:numRef>
          </c:yVal>
          <c:smooth val="0"/>
          <c:extLst>
            <c:ext xmlns:c16="http://schemas.microsoft.com/office/drawing/2014/chart" uri="{C3380CC4-5D6E-409C-BE32-E72D297353CC}">
              <c16:uniqueId val="{00000001-037D-4269-B248-9279AEC20E1E}"/>
            </c:ext>
          </c:extLst>
        </c:ser>
        <c:ser>
          <c:idx val="2"/>
          <c:order val="2"/>
          <c:spPr>
            <a:ln w="19050">
              <a:noFill/>
            </a:ln>
          </c:spPr>
          <c:trendline>
            <c:spPr>
              <a:ln>
                <a:solidFill>
                  <a:srgbClr val="FF0000"/>
                </a:solidFill>
              </a:ln>
            </c:spPr>
            <c:trendlineType val="linear"/>
            <c:dispRSqr val="0"/>
            <c:dispEq val="0"/>
          </c:trendline>
          <c:xVal>
            <c:numRef>
              <c:f>Conduit!$B$9:$B$10</c:f>
              <c:numCache>
                <c:formatCode>General</c:formatCode>
                <c:ptCount val="2"/>
                <c:pt idx="0">
                  <c:v>200</c:v>
                </c:pt>
                <c:pt idx="1">
                  <c:v>1200</c:v>
                </c:pt>
              </c:numCache>
            </c:numRef>
          </c:xVal>
          <c:yVal>
            <c:numRef>
              <c:f>Conduit!$A$9:$A$10</c:f>
              <c:numCache>
                <c:formatCode>General</c:formatCode>
                <c:ptCount val="2"/>
                <c:pt idx="0">
                  <c:v>6</c:v>
                </c:pt>
                <c:pt idx="1">
                  <c:v>6</c:v>
                </c:pt>
              </c:numCache>
            </c:numRef>
          </c:yVal>
          <c:smooth val="0"/>
          <c:extLst>
            <c:ext xmlns:c16="http://schemas.microsoft.com/office/drawing/2014/chart" uri="{C3380CC4-5D6E-409C-BE32-E72D297353CC}">
              <c16:uniqueId val="{00000002-037D-4269-B248-9279AEC20E1E}"/>
            </c:ext>
          </c:extLst>
        </c:ser>
        <c:dLbls>
          <c:showLegendKey val="0"/>
          <c:showVal val="0"/>
          <c:showCatName val="0"/>
          <c:showSerName val="0"/>
          <c:showPercent val="0"/>
          <c:showBubbleSize val="0"/>
        </c:dLbls>
        <c:axId val="60235776"/>
        <c:axId val="79946880"/>
      </c:scatterChart>
      <c:valAx>
        <c:axId val="60235776"/>
        <c:scaling>
          <c:orientation val="minMax"/>
        </c:scaling>
        <c:delete val="0"/>
        <c:axPos val="b"/>
        <c:title>
          <c:tx>
            <c:rich>
              <a:bodyPr/>
              <a:lstStyle/>
              <a:p>
                <a:pPr>
                  <a:defRPr/>
                </a:pPr>
                <a:r>
                  <a:rPr lang="en-US"/>
                  <a:t>ID</a:t>
                </a:r>
                <a:endParaRPr lang="ar-AE"/>
              </a:p>
            </c:rich>
          </c:tx>
          <c:overlay val="0"/>
        </c:title>
        <c:numFmt formatCode="General" sourceLinked="1"/>
        <c:majorTickMark val="none"/>
        <c:minorTickMark val="none"/>
        <c:tickLblPos val="nextTo"/>
        <c:crossAx val="79946880"/>
        <c:crosses val="autoZero"/>
        <c:crossBetween val="midCat"/>
      </c:valAx>
      <c:valAx>
        <c:axId val="79946880"/>
        <c:scaling>
          <c:orientation val="minMax"/>
        </c:scaling>
        <c:delete val="0"/>
        <c:axPos val="l"/>
        <c:majorGridlines/>
        <c:title>
          <c:tx>
            <c:rich>
              <a:bodyPr/>
              <a:lstStyle/>
              <a:p>
                <a:pPr>
                  <a:defRPr/>
                </a:pPr>
                <a:r>
                  <a:rPr lang="en-US"/>
                  <a:t>Cover ( Average ) (m)</a:t>
                </a:r>
                <a:endParaRPr lang="ar-AE"/>
              </a:p>
            </c:rich>
          </c:tx>
          <c:layout>
            <c:manualLayout>
              <c:xMode val="edge"/>
              <c:yMode val="edge"/>
              <c:x val="1.3888888888888888E-2"/>
              <c:y val="0.2679531204432779"/>
            </c:manualLayout>
          </c:layout>
          <c:overlay val="0"/>
        </c:title>
        <c:numFmt formatCode="General" sourceLinked="1"/>
        <c:majorTickMark val="none"/>
        <c:minorTickMark val="none"/>
        <c:tickLblPos val="nextTo"/>
        <c:crossAx val="60235776"/>
        <c:crosses val="autoZero"/>
        <c:crossBetween val="midCat"/>
      </c:valAx>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33EBFF-2BF1-4A46-A7A6-7AD8E5E7863C}" type="doc">
      <dgm:prSet loTypeId="urn:microsoft.com/office/officeart/2005/8/layout/lProcess3" loCatId="process" qsTypeId="urn:microsoft.com/office/officeart/2005/8/quickstyle/simple1" qsCatId="simple" csTypeId="urn:microsoft.com/office/officeart/2005/8/colors/accent1_2" csCatId="accent1"/>
      <dgm:spPr/>
      <dgm:t>
        <a:bodyPr/>
        <a:lstStyle/>
        <a:p>
          <a:endParaRPr lang="en-US"/>
        </a:p>
      </dgm:t>
    </dgm:pt>
    <dgm:pt modelId="{94F0682D-DDE7-433F-BE4A-291D5A5453B0}">
      <dgm:prSet/>
      <dgm:spPr/>
      <dgm:t>
        <a:bodyPr/>
        <a:lstStyle/>
        <a:p>
          <a:pPr rtl="0"/>
          <a:r>
            <a:rPr lang="ar-SA" smtClean="0"/>
            <a:t>1</a:t>
          </a:r>
          <a:endParaRPr lang="en-US"/>
        </a:p>
      </dgm:t>
    </dgm:pt>
    <dgm:pt modelId="{D217DE8A-3340-4B4B-9751-EDACF4E9B6F4}" type="parTrans" cxnId="{6F664309-4190-425B-B87D-3DB708660E94}">
      <dgm:prSet/>
      <dgm:spPr/>
      <dgm:t>
        <a:bodyPr/>
        <a:lstStyle/>
        <a:p>
          <a:endParaRPr lang="en-US"/>
        </a:p>
      </dgm:t>
    </dgm:pt>
    <dgm:pt modelId="{519464CD-AADE-4FFD-9CB6-0C12F42C2BE3}" type="sibTrans" cxnId="{6F664309-4190-425B-B87D-3DB708660E94}">
      <dgm:prSet/>
      <dgm:spPr/>
      <dgm:t>
        <a:bodyPr/>
        <a:lstStyle/>
        <a:p>
          <a:endParaRPr lang="en-US"/>
        </a:p>
      </dgm:t>
    </dgm:pt>
    <dgm:pt modelId="{BA33F6D2-4859-4976-BD4F-551B63DB322C}" type="pres">
      <dgm:prSet presAssocID="{3A33EBFF-2BF1-4A46-A7A6-7AD8E5E7863C}" presName="Name0" presStyleCnt="0">
        <dgm:presLayoutVars>
          <dgm:chPref val="3"/>
          <dgm:dir/>
          <dgm:animLvl val="lvl"/>
          <dgm:resizeHandles/>
        </dgm:presLayoutVars>
      </dgm:prSet>
      <dgm:spPr/>
      <dgm:t>
        <a:bodyPr/>
        <a:lstStyle/>
        <a:p>
          <a:endParaRPr lang="en-US"/>
        </a:p>
      </dgm:t>
    </dgm:pt>
    <dgm:pt modelId="{16244C00-ED97-4903-8BBD-9EC81DF85EEB}" type="pres">
      <dgm:prSet presAssocID="{94F0682D-DDE7-433F-BE4A-291D5A5453B0}" presName="horFlow" presStyleCnt="0"/>
      <dgm:spPr/>
    </dgm:pt>
    <dgm:pt modelId="{38DBEA04-DE07-41F1-8D10-5160E1745104}" type="pres">
      <dgm:prSet presAssocID="{94F0682D-DDE7-433F-BE4A-291D5A5453B0}" presName="bigChev" presStyleLbl="node1" presStyleIdx="0" presStyleCnt="1"/>
      <dgm:spPr/>
      <dgm:t>
        <a:bodyPr/>
        <a:lstStyle/>
        <a:p>
          <a:endParaRPr lang="en-US"/>
        </a:p>
      </dgm:t>
    </dgm:pt>
  </dgm:ptLst>
  <dgm:cxnLst>
    <dgm:cxn modelId="{6F664309-4190-425B-B87D-3DB708660E94}" srcId="{3A33EBFF-2BF1-4A46-A7A6-7AD8E5E7863C}" destId="{94F0682D-DDE7-433F-BE4A-291D5A5453B0}" srcOrd="0" destOrd="0" parTransId="{D217DE8A-3340-4B4B-9751-EDACF4E9B6F4}" sibTransId="{519464CD-AADE-4FFD-9CB6-0C12F42C2BE3}"/>
    <dgm:cxn modelId="{56154B67-35AF-4EA1-AC81-CEF96BF4A472}" type="presOf" srcId="{94F0682D-DDE7-433F-BE4A-291D5A5453B0}" destId="{38DBEA04-DE07-41F1-8D10-5160E1745104}" srcOrd="0" destOrd="0" presId="urn:microsoft.com/office/officeart/2005/8/layout/lProcess3"/>
    <dgm:cxn modelId="{6F07F7ED-5B1A-4A14-812E-B79413B3A91E}" type="presOf" srcId="{3A33EBFF-2BF1-4A46-A7A6-7AD8E5E7863C}" destId="{BA33F6D2-4859-4976-BD4F-551B63DB322C}" srcOrd="0" destOrd="0" presId="urn:microsoft.com/office/officeart/2005/8/layout/lProcess3"/>
    <dgm:cxn modelId="{A1DCA7F8-BD73-4D06-BB86-B5A55E49B2BE}" type="presParOf" srcId="{BA33F6D2-4859-4976-BD4F-551B63DB322C}" destId="{16244C00-ED97-4903-8BBD-9EC81DF85EEB}" srcOrd="0" destOrd="0" presId="urn:microsoft.com/office/officeart/2005/8/layout/lProcess3"/>
    <dgm:cxn modelId="{3E7C265B-26B7-4AEE-8109-4D842AF5094C}" type="presParOf" srcId="{16244C00-ED97-4903-8BBD-9EC81DF85EEB}" destId="{38DBEA04-DE07-41F1-8D10-5160E1745104}"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8968E2C-FD07-6C4D-8317-E91075E62F30}" type="doc">
      <dgm:prSet loTypeId="urn:microsoft.com/office/officeart/2005/8/layout/radial1" loCatId="" qsTypeId="urn:microsoft.com/office/officeart/2005/8/quickstyle/simple5" qsCatId="simple" csTypeId="urn:microsoft.com/office/officeart/2005/8/colors/accent1_2" csCatId="accent1" phldr="1"/>
      <dgm:spPr/>
      <dgm:t>
        <a:bodyPr/>
        <a:lstStyle/>
        <a:p>
          <a:endParaRPr lang="en-US"/>
        </a:p>
      </dgm:t>
    </dgm:pt>
    <dgm:pt modelId="{FC195A5A-ADA2-234F-8BF7-B62E8BF9B83D}">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000" u="none" dirty="0" smtClean="0">
              <a:solidFill>
                <a:schemeClr val="bg1"/>
              </a:solidFill>
            </a:rPr>
            <a:t>Location</a:t>
          </a:r>
          <a:endParaRPr lang="en-US" sz="2000" u="none" dirty="0">
            <a:solidFill>
              <a:schemeClr val="bg1"/>
            </a:solidFill>
          </a:endParaRPr>
        </a:p>
      </dgm:t>
    </dgm:pt>
    <dgm:pt modelId="{3D777E33-89C5-054F-8B42-455E6E3A43F2}" type="parTrans" cxnId="{CD94FE8E-E93A-414E-83F9-67C67CB05BEB}">
      <dgm:prSet/>
      <dgm:spPr/>
      <dgm:t>
        <a:bodyPr/>
        <a:lstStyle/>
        <a:p>
          <a:endParaRPr lang="en-US"/>
        </a:p>
      </dgm:t>
    </dgm:pt>
    <dgm:pt modelId="{E4196890-DEAD-1D49-BCE6-262D1CF1A0E7}" type="sibTrans" cxnId="{CD94FE8E-E93A-414E-83F9-67C67CB05BEB}">
      <dgm:prSet/>
      <dgm:spPr/>
      <dgm:t>
        <a:bodyPr/>
        <a:lstStyle/>
        <a:p>
          <a:endParaRPr lang="en-US"/>
        </a:p>
      </dgm:t>
    </dgm:pt>
    <dgm:pt modelId="{365CFCA5-ED7A-8743-B001-7D4A8AA3F8F4}">
      <dgm:prSet phldrT="[Text]">
        <dgm:style>
          <a:lnRef idx="1">
            <a:schemeClr val="accent2"/>
          </a:lnRef>
          <a:fillRef idx="3">
            <a:schemeClr val="accent2"/>
          </a:fillRef>
          <a:effectRef idx="2">
            <a:schemeClr val="accent2"/>
          </a:effectRef>
          <a:fontRef idx="minor">
            <a:schemeClr val="lt1"/>
          </a:fontRef>
        </dgm:style>
      </dgm:prSet>
      <dgm:spPr/>
      <dgm:t>
        <a:bodyPr/>
        <a:lstStyle/>
        <a:p>
          <a:r>
            <a:rPr lang="en-US" u="sng" dirty="0" smtClean="0">
              <a:solidFill>
                <a:srgbClr val="FF0000"/>
              </a:solidFill>
            </a:rPr>
            <a:t>Topography</a:t>
          </a:r>
          <a:endParaRPr lang="en-US" u="sng" dirty="0">
            <a:solidFill>
              <a:srgbClr val="FF0000"/>
            </a:solidFill>
          </a:endParaRPr>
        </a:p>
      </dgm:t>
    </dgm:pt>
    <dgm:pt modelId="{3D3DF923-2965-4F4F-8427-0EC53E195082}" type="parTrans" cxnId="{E58674DF-F742-8040-9CF9-8C35EB118162}">
      <dgm:prSet/>
      <dgm:spPr/>
      <dgm:t>
        <a:bodyPr/>
        <a:lstStyle/>
        <a:p>
          <a:endParaRPr lang="en-US"/>
        </a:p>
      </dgm:t>
    </dgm:pt>
    <dgm:pt modelId="{3964B708-CB20-524A-A09C-C0C704C8B91B}" type="sibTrans" cxnId="{E58674DF-F742-8040-9CF9-8C35EB118162}">
      <dgm:prSet/>
      <dgm:spPr/>
      <dgm:t>
        <a:bodyPr/>
        <a:lstStyle/>
        <a:p>
          <a:endParaRPr lang="en-US"/>
        </a:p>
      </dgm:t>
    </dgm:pt>
    <dgm:pt modelId="{00972195-BB9E-5246-A334-EF8F070C9F25}">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Study </a:t>
          </a:r>
          <a:r>
            <a:rPr lang="en-US" dirty="0" smtClean="0">
              <a:solidFill>
                <a:schemeClr val="bg1"/>
              </a:solidFill>
            </a:rPr>
            <a:t>area</a:t>
          </a:r>
          <a:endParaRPr lang="en-US" dirty="0">
            <a:solidFill>
              <a:schemeClr val="bg1"/>
            </a:solidFill>
          </a:endParaRPr>
        </a:p>
      </dgm:t>
    </dgm:pt>
    <dgm:pt modelId="{F8C50A6D-69F8-F54E-BA41-84731D4EF5BD}" type="sibTrans" cxnId="{DF1884A9-1F69-6E4A-A46F-028232E0AA92}">
      <dgm:prSet/>
      <dgm:spPr/>
      <dgm:t>
        <a:bodyPr/>
        <a:lstStyle/>
        <a:p>
          <a:endParaRPr lang="en-US"/>
        </a:p>
      </dgm:t>
    </dgm:pt>
    <dgm:pt modelId="{E42BE5E8-00EF-A143-A5F3-6D44BE98EF02}" type="parTrans" cxnId="{DF1884A9-1F69-6E4A-A46F-028232E0AA92}">
      <dgm:prSet/>
      <dgm:spPr/>
      <dgm:t>
        <a:bodyPr/>
        <a:lstStyle/>
        <a:p>
          <a:endParaRPr lang="en-US"/>
        </a:p>
      </dgm:t>
    </dgm:pt>
    <dgm:pt modelId="{37F03EDB-FC7D-C142-AE9A-16F1CCC37573}">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bg1"/>
              </a:solidFill>
            </a:rPr>
            <a:t>Water resources</a:t>
          </a:r>
          <a:endParaRPr lang="en-US" dirty="0">
            <a:solidFill>
              <a:schemeClr val="bg1"/>
            </a:solidFill>
          </a:endParaRPr>
        </a:p>
      </dgm:t>
    </dgm:pt>
    <dgm:pt modelId="{D58BC61F-D52E-BE45-A37E-3BD2EB40EF7F}" type="parTrans" cxnId="{B6A0630C-65BD-FE47-9F47-2A5A9C96DE81}">
      <dgm:prSet/>
      <dgm:spPr/>
      <dgm:t>
        <a:bodyPr/>
        <a:lstStyle/>
        <a:p>
          <a:endParaRPr lang="en-US"/>
        </a:p>
      </dgm:t>
    </dgm:pt>
    <dgm:pt modelId="{4A262CD1-E529-EF4B-B6B1-75D2A8B4A205}" type="sibTrans" cxnId="{B6A0630C-65BD-FE47-9F47-2A5A9C96DE81}">
      <dgm:prSet/>
      <dgm:spPr/>
      <dgm:t>
        <a:bodyPr/>
        <a:lstStyle/>
        <a:p>
          <a:endParaRPr lang="en-US"/>
        </a:p>
      </dgm:t>
    </dgm:pt>
    <dgm:pt modelId="{74596835-7A8E-4665-80C8-120A685C74E7}">
      <dgm:prSet phldrT="[Text]">
        <dgm:style>
          <a:lnRef idx="1">
            <a:schemeClr val="accent2"/>
          </a:lnRef>
          <a:fillRef idx="3">
            <a:schemeClr val="accent2"/>
          </a:fillRef>
          <a:effectRef idx="2">
            <a:schemeClr val="accent2"/>
          </a:effectRef>
          <a:fontRef idx="minor">
            <a:schemeClr val="lt1"/>
          </a:fontRef>
        </dgm:style>
      </dgm:prSet>
      <dgm:spPr/>
      <dgm:t>
        <a:bodyPr/>
        <a:lstStyle/>
        <a:p>
          <a:r>
            <a:rPr lang="en-US" u="none" dirty="0" smtClean="0">
              <a:solidFill>
                <a:srgbClr val="FFFFFF"/>
              </a:solidFill>
            </a:rPr>
            <a:t>Population</a:t>
          </a:r>
          <a:endParaRPr lang="en-US" u="none" dirty="0">
            <a:solidFill>
              <a:srgbClr val="FFFFFF"/>
            </a:solidFill>
          </a:endParaRPr>
        </a:p>
      </dgm:t>
    </dgm:pt>
    <dgm:pt modelId="{C0B212A1-FD16-4067-B1F0-06CA68484D97}" type="parTrans" cxnId="{E1BDB243-178E-40DF-9038-B587AF021810}">
      <dgm:prSet/>
      <dgm:spPr/>
      <dgm:t>
        <a:bodyPr/>
        <a:lstStyle/>
        <a:p>
          <a:endParaRPr lang="en-US"/>
        </a:p>
      </dgm:t>
    </dgm:pt>
    <dgm:pt modelId="{50E33338-EE7A-4E9F-B8CC-B92890B8C627}" type="sibTrans" cxnId="{E1BDB243-178E-40DF-9038-B587AF021810}">
      <dgm:prSet/>
      <dgm:spPr/>
      <dgm:t>
        <a:bodyPr/>
        <a:lstStyle/>
        <a:p>
          <a:endParaRPr lang="en-US"/>
        </a:p>
      </dgm:t>
    </dgm:pt>
    <dgm:pt modelId="{D43FAEA0-DA69-EC45-B9F9-EB2A241F963F}" type="pres">
      <dgm:prSet presAssocID="{68968E2C-FD07-6C4D-8317-E91075E62F30}" presName="cycle" presStyleCnt="0">
        <dgm:presLayoutVars>
          <dgm:chMax val="1"/>
          <dgm:dir/>
          <dgm:animLvl val="ctr"/>
          <dgm:resizeHandles val="exact"/>
        </dgm:presLayoutVars>
      </dgm:prSet>
      <dgm:spPr/>
      <dgm:t>
        <a:bodyPr/>
        <a:lstStyle/>
        <a:p>
          <a:endParaRPr lang="en-US"/>
        </a:p>
      </dgm:t>
    </dgm:pt>
    <dgm:pt modelId="{4E066FF2-F1CC-7944-BEBB-098E843E5A3F}" type="pres">
      <dgm:prSet presAssocID="{00972195-BB9E-5246-A334-EF8F070C9F25}" presName="centerShape" presStyleLbl="node0" presStyleIdx="0" presStyleCnt="1"/>
      <dgm:spPr/>
      <dgm:t>
        <a:bodyPr/>
        <a:lstStyle/>
        <a:p>
          <a:endParaRPr lang="en-US"/>
        </a:p>
      </dgm:t>
    </dgm:pt>
    <dgm:pt modelId="{27FB95FB-8336-5048-AD9A-21D893E549BA}" type="pres">
      <dgm:prSet presAssocID="{3D777E33-89C5-054F-8B42-455E6E3A43F2}" presName="Name9" presStyleLbl="parChTrans1D2" presStyleIdx="0" presStyleCnt="4"/>
      <dgm:spPr/>
      <dgm:t>
        <a:bodyPr/>
        <a:lstStyle/>
        <a:p>
          <a:endParaRPr lang="en-US"/>
        </a:p>
      </dgm:t>
    </dgm:pt>
    <dgm:pt modelId="{FEB4A03C-111D-4647-B186-190D7D11B472}" type="pres">
      <dgm:prSet presAssocID="{3D777E33-89C5-054F-8B42-455E6E3A43F2}" presName="connTx" presStyleLbl="parChTrans1D2" presStyleIdx="0" presStyleCnt="4"/>
      <dgm:spPr/>
      <dgm:t>
        <a:bodyPr/>
        <a:lstStyle/>
        <a:p>
          <a:endParaRPr lang="en-US"/>
        </a:p>
      </dgm:t>
    </dgm:pt>
    <dgm:pt modelId="{A452297B-A580-CA46-8F05-9221D28DC4E9}" type="pres">
      <dgm:prSet presAssocID="{FC195A5A-ADA2-234F-8BF7-B62E8BF9B83D}" presName="node" presStyleLbl="node1" presStyleIdx="0" presStyleCnt="4">
        <dgm:presLayoutVars>
          <dgm:bulletEnabled val="1"/>
        </dgm:presLayoutVars>
      </dgm:prSet>
      <dgm:spPr/>
      <dgm:t>
        <a:bodyPr/>
        <a:lstStyle/>
        <a:p>
          <a:endParaRPr lang="en-US"/>
        </a:p>
      </dgm:t>
    </dgm:pt>
    <dgm:pt modelId="{01FE9CD8-F2F8-844E-8C0B-EC1C83E43D7E}" type="pres">
      <dgm:prSet presAssocID="{3D3DF923-2965-4F4F-8427-0EC53E195082}" presName="Name9" presStyleLbl="parChTrans1D2" presStyleIdx="1" presStyleCnt="4"/>
      <dgm:spPr/>
      <dgm:t>
        <a:bodyPr/>
        <a:lstStyle/>
        <a:p>
          <a:endParaRPr lang="en-US"/>
        </a:p>
      </dgm:t>
    </dgm:pt>
    <dgm:pt modelId="{E978C7DE-16B3-1E4E-A8F1-A8CADEC77FA5}" type="pres">
      <dgm:prSet presAssocID="{3D3DF923-2965-4F4F-8427-0EC53E195082}" presName="connTx" presStyleLbl="parChTrans1D2" presStyleIdx="1" presStyleCnt="4"/>
      <dgm:spPr/>
      <dgm:t>
        <a:bodyPr/>
        <a:lstStyle/>
        <a:p>
          <a:endParaRPr lang="en-US"/>
        </a:p>
      </dgm:t>
    </dgm:pt>
    <dgm:pt modelId="{4E8C4D48-2DD7-0B45-8E73-A8FE18D96BBE}" type="pres">
      <dgm:prSet presAssocID="{365CFCA5-ED7A-8743-B001-7D4A8AA3F8F4}" presName="node" presStyleLbl="node1" presStyleIdx="1" presStyleCnt="4">
        <dgm:presLayoutVars>
          <dgm:bulletEnabled val="1"/>
        </dgm:presLayoutVars>
      </dgm:prSet>
      <dgm:spPr/>
      <dgm:t>
        <a:bodyPr/>
        <a:lstStyle/>
        <a:p>
          <a:endParaRPr lang="en-US"/>
        </a:p>
      </dgm:t>
    </dgm:pt>
    <dgm:pt modelId="{963B66FD-40B2-44CC-B28A-BF22B59CE682}" type="pres">
      <dgm:prSet presAssocID="{C0B212A1-FD16-4067-B1F0-06CA68484D97}" presName="Name9" presStyleLbl="parChTrans1D2" presStyleIdx="2" presStyleCnt="4"/>
      <dgm:spPr/>
      <dgm:t>
        <a:bodyPr/>
        <a:lstStyle/>
        <a:p>
          <a:endParaRPr lang="en-US"/>
        </a:p>
      </dgm:t>
    </dgm:pt>
    <dgm:pt modelId="{AFA5ADFF-0F8C-4E8A-8E80-C6348129E5CB}" type="pres">
      <dgm:prSet presAssocID="{C0B212A1-FD16-4067-B1F0-06CA68484D97}" presName="connTx" presStyleLbl="parChTrans1D2" presStyleIdx="2" presStyleCnt="4"/>
      <dgm:spPr/>
      <dgm:t>
        <a:bodyPr/>
        <a:lstStyle/>
        <a:p>
          <a:endParaRPr lang="en-US"/>
        </a:p>
      </dgm:t>
    </dgm:pt>
    <dgm:pt modelId="{71DCD34B-62A0-42DA-84F4-8D2E27BE316A}" type="pres">
      <dgm:prSet presAssocID="{74596835-7A8E-4665-80C8-120A685C74E7}" presName="node" presStyleLbl="node1" presStyleIdx="2" presStyleCnt="4">
        <dgm:presLayoutVars>
          <dgm:bulletEnabled val="1"/>
        </dgm:presLayoutVars>
      </dgm:prSet>
      <dgm:spPr/>
      <dgm:t>
        <a:bodyPr/>
        <a:lstStyle/>
        <a:p>
          <a:endParaRPr lang="en-US"/>
        </a:p>
      </dgm:t>
    </dgm:pt>
    <dgm:pt modelId="{87245B57-6ACB-FE4F-89C4-434155935186}" type="pres">
      <dgm:prSet presAssocID="{D58BC61F-D52E-BE45-A37E-3BD2EB40EF7F}" presName="Name9" presStyleLbl="parChTrans1D2" presStyleIdx="3" presStyleCnt="4"/>
      <dgm:spPr/>
      <dgm:t>
        <a:bodyPr/>
        <a:lstStyle/>
        <a:p>
          <a:endParaRPr lang="en-US"/>
        </a:p>
      </dgm:t>
    </dgm:pt>
    <dgm:pt modelId="{1C70CFCD-EFE3-BD40-976C-78FAFE8070BA}" type="pres">
      <dgm:prSet presAssocID="{D58BC61F-D52E-BE45-A37E-3BD2EB40EF7F}" presName="connTx" presStyleLbl="parChTrans1D2" presStyleIdx="3" presStyleCnt="4"/>
      <dgm:spPr/>
      <dgm:t>
        <a:bodyPr/>
        <a:lstStyle/>
        <a:p>
          <a:endParaRPr lang="en-US"/>
        </a:p>
      </dgm:t>
    </dgm:pt>
    <dgm:pt modelId="{EAE1C34B-9C39-ED40-A672-19727C6E00D3}" type="pres">
      <dgm:prSet presAssocID="{37F03EDB-FC7D-C142-AE9A-16F1CCC37573}" presName="node" presStyleLbl="node1" presStyleIdx="3" presStyleCnt="4">
        <dgm:presLayoutVars>
          <dgm:bulletEnabled val="1"/>
        </dgm:presLayoutVars>
      </dgm:prSet>
      <dgm:spPr/>
      <dgm:t>
        <a:bodyPr/>
        <a:lstStyle/>
        <a:p>
          <a:endParaRPr lang="en-US"/>
        </a:p>
      </dgm:t>
    </dgm:pt>
  </dgm:ptLst>
  <dgm:cxnLst>
    <dgm:cxn modelId="{CD94FE8E-E93A-414E-83F9-67C67CB05BEB}" srcId="{00972195-BB9E-5246-A334-EF8F070C9F25}" destId="{FC195A5A-ADA2-234F-8BF7-B62E8BF9B83D}" srcOrd="0" destOrd="0" parTransId="{3D777E33-89C5-054F-8B42-455E6E3A43F2}" sibTransId="{E4196890-DEAD-1D49-BCE6-262D1CF1A0E7}"/>
    <dgm:cxn modelId="{FE43CB95-2FD3-41B3-ACE1-3F5FC49C2C3B}" type="presOf" srcId="{3D3DF923-2965-4F4F-8427-0EC53E195082}" destId="{01FE9CD8-F2F8-844E-8C0B-EC1C83E43D7E}" srcOrd="0" destOrd="0" presId="urn:microsoft.com/office/officeart/2005/8/layout/radial1"/>
    <dgm:cxn modelId="{3273ECDB-B5E0-42BA-85DD-24AEAABDA00F}" type="presOf" srcId="{68968E2C-FD07-6C4D-8317-E91075E62F30}" destId="{D43FAEA0-DA69-EC45-B9F9-EB2A241F963F}" srcOrd="0" destOrd="0" presId="urn:microsoft.com/office/officeart/2005/8/layout/radial1"/>
    <dgm:cxn modelId="{E1BDB243-178E-40DF-9038-B587AF021810}" srcId="{00972195-BB9E-5246-A334-EF8F070C9F25}" destId="{74596835-7A8E-4665-80C8-120A685C74E7}" srcOrd="2" destOrd="0" parTransId="{C0B212A1-FD16-4067-B1F0-06CA68484D97}" sibTransId="{50E33338-EE7A-4E9F-B8CC-B92890B8C627}"/>
    <dgm:cxn modelId="{6352368E-4D57-41ED-BDE2-A25BC5D6C50D}" type="presOf" srcId="{D58BC61F-D52E-BE45-A37E-3BD2EB40EF7F}" destId="{87245B57-6ACB-FE4F-89C4-434155935186}" srcOrd="0" destOrd="0" presId="urn:microsoft.com/office/officeart/2005/8/layout/radial1"/>
    <dgm:cxn modelId="{DF1884A9-1F69-6E4A-A46F-028232E0AA92}" srcId="{68968E2C-FD07-6C4D-8317-E91075E62F30}" destId="{00972195-BB9E-5246-A334-EF8F070C9F25}" srcOrd="0" destOrd="0" parTransId="{E42BE5E8-00EF-A143-A5F3-6D44BE98EF02}" sibTransId="{F8C50A6D-69F8-F54E-BA41-84731D4EF5BD}"/>
    <dgm:cxn modelId="{93027BD3-FC56-46A0-B016-1DDEB66B5659}" type="presOf" srcId="{365CFCA5-ED7A-8743-B001-7D4A8AA3F8F4}" destId="{4E8C4D48-2DD7-0B45-8E73-A8FE18D96BBE}" srcOrd="0" destOrd="0" presId="urn:microsoft.com/office/officeart/2005/8/layout/radial1"/>
    <dgm:cxn modelId="{F3490D46-6AFA-423E-BD7F-805853D95DB4}" type="presOf" srcId="{3D777E33-89C5-054F-8B42-455E6E3A43F2}" destId="{27FB95FB-8336-5048-AD9A-21D893E549BA}" srcOrd="0" destOrd="0" presId="urn:microsoft.com/office/officeart/2005/8/layout/radial1"/>
    <dgm:cxn modelId="{A6883C9B-2CCF-412C-B218-47D9D6E3E573}" type="presOf" srcId="{FC195A5A-ADA2-234F-8BF7-B62E8BF9B83D}" destId="{A452297B-A580-CA46-8F05-9221D28DC4E9}" srcOrd="0" destOrd="0" presId="urn:microsoft.com/office/officeart/2005/8/layout/radial1"/>
    <dgm:cxn modelId="{CF86E872-990E-46CB-B70D-3BA7740EA9FE}" type="presOf" srcId="{C0B212A1-FD16-4067-B1F0-06CA68484D97}" destId="{AFA5ADFF-0F8C-4E8A-8E80-C6348129E5CB}" srcOrd="1" destOrd="0" presId="urn:microsoft.com/office/officeart/2005/8/layout/radial1"/>
    <dgm:cxn modelId="{41BB29BF-6179-447E-82E5-83FB899463A7}" type="presOf" srcId="{74596835-7A8E-4665-80C8-120A685C74E7}" destId="{71DCD34B-62A0-42DA-84F4-8D2E27BE316A}" srcOrd="0" destOrd="0" presId="urn:microsoft.com/office/officeart/2005/8/layout/radial1"/>
    <dgm:cxn modelId="{E58674DF-F742-8040-9CF9-8C35EB118162}" srcId="{00972195-BB9E-5246-A334-EF8F070C9F25}" destId="{365CFCA5-ED7A-8743-B001-7D4A8AA3F8F4}" srcOrd="1" destOrd="0" parTransId="{3D3DF923-2965-4F4F-8427-0EC53E195082}" sibTransId="{3964B708-CB20-524A-A09C-C0C704C8B91B}"/>
    <dgm:cxn modelId="{E54D69EE-B20F-4867-BD74-C13A8458C277}" type="presOf" srcId="{00972195-BB9E-5246-A334-EF8F070C9F25}" destId="{4E066FF2-F1CC-7944-BEBB-098E843E5A3F}" srcOrd="0" destOrd="0" presId="urn:microsoft.com/office/officeart/2005/8/layout/radial1"/>
    <dgm:cxn modelId="{B6A0630C-65BD-FE47-9F47-2A5A9C96DE81}" srcId="{00972195-BB9E-5246-A334-EF8F070C9F25}" destId="{37F03EDB-FC7D-C142-AE9A-16F1CCC37573}" srcOrd="3" destOrd="0" parTransId="{D58BC61F-D52E-BE45-A37E-3BD2EB40EF7F}" sibTransId="{4A262CD1-E529-EF4B-B6B1-75D2A8B4A205}"/>
    <dgm:cxn modelId="{D1E997D1-C7FA-496A-9793-03B9F0AB675F}" type="presOf" srcId="{3D3DF923-2965-4F4F-8427-0EC53E195082}" destId="{E978C7DE-16B3-1E4E-A8F1-A8CADEC77FA5}" srcOrd="1" destOrd="0" presId="urn:microsoft.com/office/officeart/2005/8/layout/radial1"/>
    <dgm:cxn modelId="{115E7876-525B-4861-9981-ECE5E88194FC}" type="presOf" srcId="{37F03EDB-FC7D-C142-AE9A-16F1CCC37573}" destId="{EAE1C34B-9C39-ED40-A672-19727C6E00D3}" srcOrd="0" destOrd="0" presId="urn:microsoft.com/office/officeart/2005/8/layout/radial1"/>
    <dgm:cxn modelId="{FF0FA99B-02AB-47C1-B548-3D602726A510}" type="presOf" srcId="{D58BC61F-D52E-BE45-A37E-3BD2EB40EF7F}" destId="{1C70CFCD-EFE3-BD40-976C-78FAFE8070BA}" srcOrd="1" destOrd="0" presId="urn:microsoft.com/office/officeart/2005/8/layout/radial1"/>
    <dgm:cxn modelId="{5D58A446-CF81-4513-A3FF-ED4F9A536CEC}" type="presOf" srcId="{C0B212A1-FD16-4067-B1F0-06CA68484D97}" destId="{963B66FD-40B2-44CC-B28A-BF22B59CE682}" srcOrd="0" destOrd="0" presId="urn:microsoft.com/office/officeart/2005/8/layout/radial1"/>
    <dgm:cxn modelId="{BF20D39C-B2AD-4B36-8FA8-2E8225A7DD9C}" type="presOf" srcId="{3D777E33-89C5-054F-8B42-455E6E3A43F2}" destId="{FEB4A03C-111D-4647-B186-190D7D11B472}" srcOrd="1" destOrd="0" presId="urn:microsoft.com/office/officeart/2005/8/layout/radial1"/>
    <dgm:cxn modelId="{A53E7838-9F91-4879-991F-7F4B803BCF2B}" type="presParOf" srcId="{D43FAEA0-DA69-EC45-B9F9-EB2A241F963F}" destId="{4E066FF2-F1CC-7944-BEBB-098E843E5A3F}" srcOrd="0" destOrd="0" presId="urn:microsoft.com/office/officeart/2005/8/layout/radial1"/>
    <dgm:cxn modelId="{5599E76D-4EAF-4221-8029-5996EAD789BA}" type="presParOf" srcId="{D43FAEA0-DA69-EC45-B9F9-EB2A241F963F}" destId="{27FB95FB-8336-5048-AD9A-21D893E549BA}" srcOrd="1" destOrd="0" presId="urn:microsoft.com/office/officeart/2005/8/layout/radial1"/>
    <dgm:cxn modelId="{3B97D822-B8DB-448A-9732-14D81901A53A}" type="presParOf" srcId="{27FB95FB-8336-5048-AD9A-21D893E549BA}" destId="{FEB4A03C-111D-4647-B186-190D7D11B472}" srcOrd="0" destOrd="0" presId="urn:microsoft.com/office/officeart/2005/8/layout/radial1"/>
    <dgm:cxn modelId="{E702DF67-1B2F-4433-9AB7-1000B654906D}" type="presParOf" srcId="{D43FAEA0-DA69-EC45-B9F9-EB2A241F963F}" destId="{A452297B-A580-CA46-8F05-9221D28DC4E9}" srcOrd="2" destOrd="0" presId="urn:microsoft.com/office/officeart/2005/8/layout/radial1"/>
    <dgm:cxn modelId="{6BBA9570-07AF-43F9-8F78-B8562FFFE376}" type="presParOf" srcId="{D43FAEA0-DA69-EC45-B9F9-EB2A241F963F}" destId="{01FE9CD8-F2F8-844E-8C0B-EC1C83E43D7E}" srcOrd="3" destOrd="0" presId="urn:microsoft.com/office/officeart/2005/8/layout/radial1"/>
    <dgm:cxn modelId="{80B7C034-28A7-4A6F-92BF-377B102500BF}" type="presParOf" srcId="{01FE9CD8-F2F8-844E-8C0B-EC1C83E43D7E}" destId="{E978C7DE-16B3-1E4E-A8F1-A8CADEC77FA5}" srcOrd="0" destOrd="0" presId="urn:microsoft.com/office/officeart/2005/8/layout/radial1"/>
    <dgm:cxn modelId="{9DD8191D-36E7-4077-8EAD-BBD438080B7C}" type="presParOf" srcId="{D43FAEA0-DA69-EC45-B9F9-EB2A241F963F}" destId="{4E8C4D48-2DD7-0B45-8E73-A8FE18D96BBE}" srcOrd="4" destOrd="0" presId="urn:microsoft.com/office/officeart/2005/8/layout/radial1"/>
    <dgm:cxn modelId="{5DAB1039-FDED-4AD0-A61F-DB97E96E45CA}" type="presParOf" srcId="{D43FAEA0-DA69-EC45-B9F9-EB2A241F963F}" destId="{963B66FD-40B2-44CC-B28A-BF22B59CE682}" srcOrd="5" destOrd="0" presId="urn:microsoft.com/office/officeart/2005/8/layout/radial1"/>
    <dgm:cxn modelId="{0601E22F-AF98-4094-83B8-230B8048CA89}" type="presParOf" srcId="{963B66FD-40B2-44CC-B28A-BF22B59CE682}" destId="{AFA5ADFF-0F8C-4E8A-8E80-C6348129E5CB}" srcOrd="0" destOrd="0" presId="urn:microsoft.com/office/officeart/2005/8/layout/radial1"/>
    <dgm:cxn modelId="{1E738B3D-BE48-4312-9607-341D82C55640}" type="presParOf" srcId="{D43FAEA0-DA69-EC45-B9F9-EB2A241F963F}" destId="{71DCD34B-62A0-42DA-84F4-8D2E27BE316A}" srcOrd="6" destOrd="0" presId="urn:microsoft.com/office/officeart/2005/8/layout/radial1"/>
    <dgm:cxn modelId="{9901E899-12B0-49D5-9FCE-76CF9CB13102}" type="presParOf" srcId="{D43FAEA0-DA69-EC45-B9F9-EB2A241F963F}" destId="{87245B57-6ACB-FE4F-89C4-434155935186}" srcOrd="7" destOrd="0" presId="urn:microsoft.com/office/officeart/2005/8/layout/radial1"/>
    <dgm:cxn modelId="{FD5AAC84-34DD-4BD8-9F4B-1E3DB9380CC7}" type="presParOf" srcId="{87245B57-6ACB-FE4F-89C4-434155935186}" destId="{1C70CFCD-EFE3-BD40-976C-78FAFE8070BA}" srcOrd="0" destOrd="0" presId="urn:microsoft.com/office/officeart/2005/8/layout/radial1"/>
    <dgm:cxn modelId="{5C26196B-225F-4770-B04A-CFAFAEBADDB7}" type="presParOf" srcId="{D43FAEA0-DA69-EC45-B9F9-EB2A241F963F}" destId="{EAE1C34B-9C39-ED40-A672-19727C6E00D3}"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9450AB2-DAB4-40FE-AE34-96B53F1B67A9}"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1234D740-093E-4A65-ABC4-1930DA60F4E9}">
      <dgm:prSet/>
      <dgm:spPr/>
      <dgm:t>
        <a:bodyPr/>
        <a:lstStyle/>
        <a:p>
          <a:pPr rtl="0"/>
          <a:r>
            <a:rPr lang="en-US" dirty="0" smtClean="0"/>
            <a:t>7</a:t>
          </a:r>
          <a:endParaRPr lang="en-US" dirty="0"/>
        </a:p>
      </dgm:t>
    </dgm:pt>
    <dgm:pt modelId="{58E48531-3605-44A6-8019-881D845726D7}" type="parTrans" cxnId="{F2012C3B-A2E0-42E5-874E-3C21426A47E8}">
      <dgm:prSet/>
      <dgm:spPr/>
      <dgm:t>
        <a:bodyPr/>
        <a:lstStyle/>
        <a:p>
          <a:endParaRPr lang="en-US"/>
        </a:p>
      </dgm:t>
    </dgm:pt>
    <dgm:pt modelId="{0EFBA5D2-3E0F-4490-8DE4-1A0EDE3934AA}" type="sibTrans" cxnId="{F2012C3B-A2E0-42E5-874E-3C21426A47E8}">
      <dgm:prSet/>
      <dgm:spPr/>
      <dgm:t>
        <a:bodyPr/>
        <a:lstStyle/>
        <a:p>
          <a:endParaRPr lang="en-US"/>
        </a:p>
      </dgm:t>
    </dgm:pt>
    <dgm:pt modelId="{8C115D58-0172-4752-A0C5-74780BF9574E}" type="pres">
      <dgm:prSet presAssocID="{39450AB2-DAB4-40FE-AE34-96B53F1B67A9}" presName="Name0" presStyleCnt="0">
        <dgm:presLayoutVars>
          <dgm:chPref val="3"/>
          <dgm:dir/>
          <dgm:animLvl val="lvl"/>
          <dgm:resizeHandles/>
        </dgm:presLayoutVars>
      </dgm:prSet>
      <dgm:spPr/>
      <dgm:t>
        <a:bodyPr/>
        <a:lstStyle/>
        <a:p>
          <a:endParaRPr lang="en-US"/>
        </a:p>
      </dgm:t>
    </dgm:pt>
    <dgm:pt modelId="{D50C7A17-4710-492D-8FDE-E2BE0215581F}" type="pres">
      <dgm:prSet presAssocID="{1234D740-093E-4A65-ABC4-1930DA60F4E9}" presName="horFlow" presStyleCnt="0"/>
      <dgm:spPr/>
    </dgm:pt>
    <dgm:pt modelId="{8EAC0482-7AD1-4C91-A5F9-B56717871F9E}" type="pres">
      <dgm:prSet presAssocID="{1234D740-093E-4A65-ABC4-1930DA60F4E9}" presName="bigChev" presStyleLbl="node1" presStyleIdx="0" presStyleCnt="1"/>
      <dgm:spPr/>
      <dgm:t>
        <a:bodyPr/>
        <a:lstStyle/>
        <a:p>
          <a:endParaRPr lang="en-US"/>
        </a:p>
      </dgm:t>
    </dgm:pt>
  </dgm:ptLst>
  <dgm:cxnLst>
    <dgm:cxn modelId="{3438F2B1-4B07-454D-BA2A-7819841F9B0B}" type="presOf" srcId="{39450AB2-DAB4-40FE-AE34-96B53F1B67A9}" destId="{8C115D58-0172-4752-A0C5-74780BF9574E}" srcOrd="0" destOrd="0" presId="urn:microsoft.com/office/officeart/2005/8/layout/lProcess3"/>
    <dgm:cxn modelId="{F2012C3B-A2E0-42E5-874E-3C21426A47E8}" srcId="{39450AB2-DAB4-40FE-AE34-96B53F1B67A9}" destId="{1234D740-093E-4A65-ABC4-1930DA60F4E9}" srcOrd="0" destOrd="0" parTransId="{58E48531-3605-44A6-8019-881D845726D7}" sibTransId="{0EFBA5D2-3E0F-4490-8DE4-1A0EDE3934AA}"/>
    <dgm:cxn modelId="{663D4078-190B-46A8-9E90-22E35BC31F11}" type="presOf" srcId="{1234D740-093E-4A65-ABC4-1930DA60F4E9}" destId="{8EAC0482-7AD1-4C91-A5F9-B56717871F9E}" srcOrd="0" destOrd="0" presId="urn:microsoft.com/office/officeart/2005/8/layout/lProcess3"/>
    <dgm:cxn modelId="{9B115EB0-9C5A-4CD1-8452-E7767AAB3E95}" type="presParOf" srcId="{8C115D58-0172-4752-A0C5-74780BF9574E}" destId="{D50C7A17-4710-492D-8FDE-E2BE0215581F}" srcOrd="0" destOrd="0" presId="urn:microsoft.com/office/officeart/2005/8/layout/lProcess3"/>
    <dgm:cxn modelId="{FB038A10-DF9D-400A-90FB-81174F5262DD}" type="presParOf" srcId="{D50C7A17-4710-492D-8FDE-E2BE0215581F}" destId="{8EAC0482-7AD1-4C91-A5F9-B56717871F9E}"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6A85266-1B33-44FC-91A8-C32B00BAF6D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67C1D90-DCFD-4213-965D-FB72F3690731}">
      <dgm:prSet/>
      <dgm:spPr/>
      <dgm:t>
        <a:bodyPr/>
        <a:lstStyle/>
        <a:p>
          <a:pPr rtl="0"/>
          <a:r>
            <a:rPr lang="en-US" dirty="0" smtClean="0"/>
            <a:t>8</a:t>
          </a:r>
          <a:endParaRPr lang="en-US" dirty="0"/>
        </a:p>
      </dgm:t>
    </dgm:pt>
    <dgm:pt modelId="{07A69BAE-69F0-433F-B66C-C1B6DDC3AC99}" type="parTrans" cxnId="{13F859F1-A56E-4ED2-971D-3514AFD72E07}">
      <dgm:prSet/>
      <dgm:spPr/>
      <dgm:t>
        <a:bodyPr/>
        <a:lstStyle/>
        <a:p>
          <a:endParaRPr lang="en-US"/>
        </a:p>
      </dgm:t>
    </dgm:pt>
    <dgm:pt modelId="{6BE67E45-5BE5-43F2-905C-DDD3B13E840B}" type="sibTrans" cxnId="{13F859F1-A56E-4ED2-971D-3514AFD72E07}">
      <dgm:prSet/>
      <dgm:spPr/>
      <dgm:t>
        <a:bodyPr/>
        <a:lstStyle/>
        <a:p>
          <a:endParaRPr lang="en-US"/>
        </a:p>
      </dgm:t>
    </dgm:pt>
    <dgm:pt modelId="{306A9ED7-35DC-4C77-BD30-0B0B92DD64A6}" type="pres">
      <dgm:prSet presAssocID="{46A85266-1B33-44FC-91A8-C32B00BAF6DC}" presName="Name0" presStyleCnt="0">
        <dgm:presLayoutVars>
          <dgm:chPref val="3"/>
          <dgm:dir/>
          <dgm:animLvl val="lvl"/>
          <dgm:resizeHandles/>
        </dgm:presLayoutVars>
      </dgm:prSet>
      <dgm:spPr/>
      <dgm:t>
        <a:bodyPr/>
        <a:lstStyle/>
        <a:p>
          <a:endParaRPr lang="en-US"/>
        </a:p>
      </dgm:t>
    </dgm:pt>
    <dgm:pt modelId="{14615357-24E5-4DFE-BCF3-8D2663AF02B4}" type="pres">
      <dgm:prSet presAssocID="{267C1D90-DCFD-4213-965D-FB72F3690731}" presName="horFlow" presStyleCnt="0"/>
      <dgm:spPr/>
    </dgm:pt>
    <dgm:pt modelId="{48336BD5-A509-4854-A38C-F8D1C9DF1BED}" type="pres">
      <dgm:prSet presAssocID="{267C1D90-DCFD-4213-965D-FB72F3690731}" presName="bigChev" presStyleLbl="node1" presStyleIdx="0" presStyleCnt="1"/>
      <dgm:spPr/>
      <dgm:t>
        <a:bodyPr/>
        <a:lstStyle/>
        <a:p>
          <a:endParaRPr lang="en-US"/>
        </a:p>
      </dgm:t>
    </dgm:pt>
  </dgm:ptLst>
  <dgm:cxnLst>
    <dgm:cxn modelId="{0163C12C-3F98-41EE-BFA6-0C1193832A54}" type="presOf" srcId="{46A85266-1B33-44FC-91A8-C32B00BAF6DC}" destId="{306A9ED7-35DC-4C77-BD30-0B0B92DD64A6}" srcOrd="0" destOrd="0" presId="urn:microsoft.com/office/officeart/2005/8/layout/lProcess3"/>
    <dgm:cxn modelId="{0B4C9C31-AC03-4476-9F19-6D78B481EE09}" type="presOf" srcId="{267C1D90-DCFD-4213-965D-FB72F3690731}" destId="{48336BD5-A509-4854-A38C-F8D1C9DF1BED}" srcOrd="0" destOrd="0" presId="urn:microsoft.com/office/officeart/2005/8/layout/lProcess3"/>
    <dgm:cxn modelId="{13F859F1-A56E-4ED2-971D-3514AFD72E07}" srcId="{46A85266-1B33-44FC-91A8-C32B00BAF6DC}" destId="{267C1D90-DCFD-4213-965D-FB72F3690731}" srcOrd="0" destOrd="0" parTransId="{07A69BAE-69F0-433F-B66C-C1B6DDC3AC99}" sibTransId="{6BE67E45-5BE5-43F2-905C-DDD3B13E840B}"/>
    <dgm:cxn modelId="{A43CE3E1-6757-465E-B39C-624F3F576980}" type="presParOf" srcId="{306A9ED7-35DC-4C77-BD30-0B0B92DD64A6}" destId="{14615357-24E5-4DFE-BCF3-8D2663AF02B4}" srcOrd="0" destOrd="0" presId="urn:microsoft.com/office/officeart/2005/8/layout/lProcess3"/>
    <dgm:cxn modelId="{A92D6C2B-2654-4104-8352-B333A9EC7D6B}" type="presParOf" srcId="{14615357-24E5-4DFE-BCF3-8D2663AF02B4}" destId="{48336BD5-A509-4854-A38C-F8D1C9DF1BED}"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8968E2C-FD07-6C4D-8317-E91075E62F30}" type="doc">
      <dgm:prSet loTypeId="urn:microsoft.com/office/officeart/2005/8/layout/radial1" loCatId="" qsTypeId="urn:microsoft.com/office/officeart/2005/8/quickstyle/simple5" qsCatId="simple" csTypeId="urn:microsoft.com/office/officeart/2005/8/colors/accent1_2" csCatId="accent1" phldr="1"/>
      <dgm:spPr/>
      <dgm:t>
        <a:bodyPr/>
        <a:lstStyle/>
        <a:p>
          <a:endParaRPr lang="en-US"/>
        </a:p>
      </dgm:t>
    </dgm:pt>
    <dgm:pt modelId="{FC195A5A-ADA2-234F-8BF7-B62E8BF9B83D}">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000" u="none" dirty="0" smtClean="0">
              <a:solidFill>
                <a:schemeClr val="bg1"/>
              </a:solidFill>
            </a:rPr>
            <a:t>Location</a:t>
          </a:r>
          <a:endParaRPr lang="en-US" sz="2000" u="none" dirty="0">
            <a:solidFill>
              <a:schemeClr val="bg1"/>
            </a:solidFill>
          </a:endParaRPr>
        </a:p>
      </dgm:t>
    </dgm:pt>
    <dgm:pt modelId="{3D777E33-89C5-054F-8B42-455E6E3A43F2}" type="parTrans" cxnId="{CD94FE8E-E93A-414E-83F9-67C67CB05BEB}">
      <dgm:prSet/>
      <dgm:spPr/>
      <dgm:t>
        <a:bodyPr/>
        <a:lstStyle/>
        <a:p>
          <a:endParaRPr lang="en-US"/>
        </a:p>
      </dgm:t>
    </dgm:pt>
    <dgm:pt modelId="{E4196890-DEAD-1D49-BCE6-262D1CF1A0E7}" type="sibTrans" cxnId="{CD94FE8E-E93A-414E-83F9-67C67CB05BEB}">
      <dgm:prSet/>
      <dgm:spPr/>
      <dgm:t>
        <a:bodyPr/>
        <a:lstStyle/>
        <a:p>
          <a:endParaRPr lang="en-US"/>
        </a:p>
      </dgm:t>
    </dgm:pt>
    <dgm:pt modelId="{365CFCA5-ED7A-8743-B001-7D4A8AA3F8F4}">
      <dgm:prSet phldrT="[Text]">
        <dgm:style>
          <a:lnRef idx="1">
            <a:schemeClr val="accent2"/>
          </a:lnRef>
          <a:fillRef idx="3">
            <a:schemeClr val="accent2"/>
          </a:fillRef>
          <a:effectRef idx="2">
            <a:schemeClr val="accent2"/>
          </a:effectRef>
          <a:fontRef idx="minor">
            <a:schemeClr val="lt1"/>
          </a:fontRef>
        </dgm:style>
      </dgm:prSet>
      <dgm:spPr/>
      <dgm:t>
        <a:bodyPr/>
        <a:lstStyle/>
        <a:p>
          <a:r>
            <a:rPr lang="en-US" u="none" dirty="0" smtClean="0">
              <a:solidFill>
                <a:schemeClr val="bg1"/>
              </a:solidFill>
            </a:rPr>
            <a:t>Topography</a:t>
          </a:r>
          <a:endParaRPr lang="en-US" u="none" dirty="0">
            <a:solidFill>
              <a:schemeClr val="bg1"/>
            </a:solidFill>
          </a:endParaRPr>
        </a:p>
      </dgm:t>
    </dgm:pt>
    <dgm:pt modelId="{3D3DF923-2965-4F4F-8427-0EC53E195082}" type="parTrans" cxnId="{E58674DF-F742-8040-9CF9-8C35EB118162}">
      <dgm:prSet/>
      <dgm:spPr/>
      <dgm:t>
        <a:bodyPr/>
        <a:lstStyle/>
        <a:p>
          <a:endParaRPr lang="en-US"/>
        </a:p>
      </dgm:t>
    </dgm:pt>
    <dgm:pt modelId="{3964B708-CB20-524A-A09C-C0C704C8B91B}" type="sibTrans" cxnId="{E58674DF-F742-8040-9CF9-8C35EB118162}">
      <dgm:prSet/>
      <dgm:spPr/>
      <dgm:t>
        <a:bodyPr/>
        <a:lstStyle/>
        <a:p>
          <a:endParaRPr lang="en-US"/>
        </a:p>
      </dgm:t>
    </dgm:pt>
    <dgm:pt modelId="{00972195-BB9E-5246-A334-EF8F070C9F25}">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Study </a:t>
          </a:r>
          <a:r>
            <a:rPr lang="en-US" dirty="0" smtClean="0">
              <a:solidFill>
                <a:schemeClr val="bg1"/>
              </a:solidFill>
            </a:rPr>
            <a:t>area</a:t>
          </a:r>
          <a:endParaRPr lang="en-US" dirty="0">
            <a:solidFill>
              <a:schemeClr val="bg1"/>
            </a:solidFill>
          </a:endParaRPr>
        </a:p>
      </dgm:t>
    </dgm:pt>
    <dgm:pt modelId="{F8C50A6D-69F8-F54E-BA41-84731D4EF5BD}" type="sibTrans" cxnId="{DF1884A9-1F69-6E4A-A46F-028232E0AA92}">
      <dgm:prSet/>
      <dgm:spPr/>
      <dgm:t>
        <a:bodyPr/>
        <a:lstStyle/>
        <a:p>
          <a:endParaRPr lang="en-US"/>
        </a:p>
      </dgm:t>
    </dgm:pt>
    <dgm:pt modelId="{E42BE5E8-00EF-A143-A5F3-6D44BE98EF02}" type="parTrans" cxnId="{DF1884A9-1F69-6E4A-A46F-028232E0AA92}">
      <dgm:prSet/>
      <dgm:spPr/>
      <dgm:t>
        <a:bodyPr/>
        <a:lstStyle/>
        <a:p>
          <a:endParaRPr lang="en-US"/>
        </a:p>
      </dgm:t>
    </dgm:pt>
    <dgm:pt modelId="{37F03EDB-FC7D-C142-AE9A-16F1CCC37573}">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bg1"/>
              </a:solidFill>
            </a:rPr>
            <a:t>Water resources</a:t>
          </a:r>
          <a:endParaRPr lang="en-US" dirty="0">
            <a:solidFill>
              <a:schemeClr val="bg1"/>
            </a:solidFill>
          </a:endParaRPr>
        </a:p>
      </dgm:t>
    </dgm:pt>
    <dgm:pt modelId="{D58BC61F-D52E-BE45-A37E-3BD2EB40EF7F}" type="parTrans" cxnId="{B6A0630C-65BD-FE47-9F47-2A5A9C96DE81}">
      <dgm:prSet/>
      <dgm:spPr/>
      <dgm:t>
        <a:bodyPr/>
        <a:lstStyle/>
        <a:p>
          <a:endParaRPr lang="en-US"/>
        </a:p>
      </dgm:t>
    </dgm:pt>
    <dgm:pt modelId="{4A262CD1-E529-EF4B-B6B1-75D2A8B4A205}" type="sibTrans" cxnId="{B6A0630C-65BD-FE47-9F47-2A5A9C96DE81}">
      <dgm:prSet/>
      <dgm:spPr/>
      <dgm:t>
        <a:bodyPr/>
        <a:lstStyle/>
        <a:p>
          <a:endParaRPr lang="en-US"/>
        </a:p>
      </dgm:t>
    </dgm:pt>
    <dgm:pt modelId="{74596835-7A8E-4665-80C8-120A685C74E7}">
      <dgm:prSet phldrT="[Text]">
        <dgm:style>
          <a:lnRef idx="1">
            <a:schemeClr val="accent2"/>
          </a:lnRef>
          <a:fillRef idx="3">
            <a:schemeClr val="accent2"/>
          </a:fillRef>
          <a:effectRef idx="2">
            <a:schemeClr val="accent2"/>
          </a:effectRef>
          <a:fontRef idx="minor">
            <a:schemeClr val="lt1"/>
          </a:fontRef>
        </dgm:style>
      </dgm:prSet>
      <dgm:spPr/>
      <dgm:t>
        <a:bodyPr/>
        <a:lstStyle/>
        <a:p>
          <a:r>
            <a:rPr lang="en-US" u="sng" dirty="0" smtClean="0">
              <a:solidFill>
                <a:srgbClr val="FF0000"/>
              </a:solidFill>
            </a:rPr>
            <a:t>Population</a:t>
          </a:r>
          <a:endParaRPr lang="en-US" u="sng" dirty="0">
            <a:solidFill>
              <a:srgbClr val="FF0000"/>
            </a:solidFill>
          </a:endParaRPr>
        </a:p>
      </dgm:t>
    </dgm:pt>
    <dgm:pt modelId="{C0B212A1-FD16-4067-B1F0-06CA68484D97}" type="parTrans" cxnId="{E1BDB243-178E-40DF-9038-B587AF021810}">
      <dgm:prSet/>
      <dgm:spPr/>
      <dgm:t>
        <a:bodyPr/>
        <a:lstStyle/>
        <a:p>
          <a:endParaRPr lang="en-US"/>
        </a:p>
      </dgm:t>
    </dgm:pt>
    <dgm:pt modelId="{50E33338-EE7A-4E9F-B8CC-B92890B8C627}" type="sibTrans" cxnId="{E1BDB243-178E-40DF-9038-B587AF021810}">
      <dgm:prSet/>
      <dgm:spPr/>
      <dgm:t>
        <a:bodyPr/>
        <a:lstStyle/>
        <a:p>
          <a:endParaRPr lang="en-US"/>
        </a:p>
      </dgm:t>
    </dgm:pt>
    <dgm:pt modelId="{D43FAEA0-DA69-EC45-B9F9-EB2A241F963F}" type="pres">
      <dgm:prSet presAssocID="{68968E2C-FD07-6C4D-8317-E91075E62F30}" presName="cycle" presStyleCnt="0">
        <dgm:presLayoutVars>
          <dgm:chMax val="1"/>
          <dgm:dir/>
          <dgm:animLvl val="ctr"/>
          <dgm:resizeHandles val="exact"/>
        </dgm:presLayoutVars>
      </dgm:prSet>
      <dgm:spPr/>
      <dgm:t>
        <a:bodyPr/>
        <a:lstStyle/>
        <a:p>
          <a:endParaRPr lang="en-US"/>
        </a:p>
      </dgm:t>
    </dgm:pt>
    <dgm:pt modelId="{4E066FF2-F1CC-7944-BEBB-098E843E5A3F}" type="pres">
      <dgm:prSet presAssocID="{00972195-BB9E-5246-A334-EF8F070C9F25}" presName="centerShape" presStyleLbl="node0" presStyleIdx="0" presStyleCnt="1"/>
      <dgm:spPr/>
      <dgm:t>
        <a:bodyPr/>
        <a:lstStyle/>
        <a:p>
          <a:endParaRPr lang="en-US"/>
        </a:p>
      </dgm:t>
    </dgm:pt>
    <dgm:pt modelId="{27FB95FB-8336-5048-AD9A-21D893E549BA}" type="pres">
      <dgm:prSet presAssocID="{3D777E33-89C5-054F-8B42-455E6E3A43F2}" presName="Name9" presStyleLbl="parChTrans1D2" presStyleIdx="0" presStyleCnt="4"/>
      <dgm:spPr/>
      <dgm:t>
        <a:bodyPr/>
        <a:lstStyle/>
        <a:p>
          <a:endParaRPr lang="en-US"/>
        </a:p>
      </dgm:t>
    </dgm:pt>
    <dgm:pt modelId="{FEB4A03C-111D-4647-B186-190D7D11B472}" type="pres">
      <dgm:prSet presAssocID="{3D777E33-89C5-054F-8B42-455E6E3A43F2}" presName="connTx" presStyleLbl="parChTrans1D2" presStyleIdx="0" presStyleCnt="4"/>
      <dgm:spPr/>
      <dgm:t>
        <a:bodyPr/>
        <a:lstStyle/>
        <a:p>
          <a:endParaRPr lang="en-US"/>
        </a:p>
      </dgm:t>
    </dgm:pt>
    <dgm:pt modelId="{A452297B-A580-CA46-8F05-9221D28DC4E9}" type="pres">
      <dgm:prSet presAssocID="{FC195A5A-ADA2-234F-8BF7-B62E8BF9B83D}" presName="node" presStyleLbl="node1" presStyleIdx="0" presStyleCnt="4">
        <dgm:presLayoutVars>
          <dgm:bulletEnabled val="1"/>
        </dgm:presLayoutVars>
      </dgm:prSet>
      <dgm:spPr/>
      <dgm:t>
        <a:bodyPr/>
        <a:lstStyle/>
        <a:p>
          <a:endParaRPr lang="en-US"/>
        </a:p>
      </dgm:t>
    </dgm:pt>
    <dgm:pt modelId="{01FE9CD8-F2F8-844E-8C0B-EC1C83E43D7E}" type="pres">
      <dgm:prSet presAssocID="{3D3DF923-2965-4F4F-8427-0EC53E195082}" presName="Name9" presStyleLbl="parChTrans1D2" presStyleIdx="1" presStyleCnt="4"/>
      <dgm:spPr/>
      <dgm:t>
        <a:bodyPr/>
        <a:lstStyle/>
        <a:p>
          <a:endParaRPr lang="en-US"/>
        </a:p>
      </dgm:t>
    </dgm:pt>
    <dgm:pt modelId="{E978C7DE-16B3-1E4E-A8F1-A8CADEC77FA5}" type="pres">
      <dgm:prSet presAssocID="{3D3DF923-2965-4F4F-8427-0EC53E195082}" presName="connTx" presStyleLbl="parChTrans1D2" presStyleIdx="1" presStyleCnt="4"/>
      <dgm:spPr/>
      <dgm:t>
        <a:bodyPr/>
        <a:lstStyle/>
        <a:p>
          <a:endParaRPr lang="en-US"/>
        </a:p>
      </dgm:t>
    </dgm:pt>
    <dgm:pt modelId="{4E8C4D48-2DD7-0B45-8E73-A8FE18D96BBE}" type="pres">
      <dgm:prSet presAssocID="{365CFCA5-ED7A-8743-B001-7D4A8AA3F8F4}" presName="node" presStyleLbl="node1" presStyleIdx="1" presStyleCnt="4">
        <dgm:presLayoutVars>
          <dgm:bulletEnabled val="1"/>
        </dgm:presLayoutVars>
      </dgm:prSet>
      <dgm:spPr/>
      <dgm:t>
        <a:bodyPr/>
        <a:lstStyle/>
        <a:p>
          <a:endParaRPr lang="en-US"/>
        </a:p>
      </dgm:t>
    </dgm:pt>
    <dgm:pt modelId="{963B66FD-40B2-44CC-B28A-BF22B59CE682}" type="pres">
      <dgm:prSet presAssocID="{C0B212A1-FD16-4067-B1F0-06CA68484D97}" presName="Name9" presStyleLbl="parChTrans1D2" presStyleIdx="2" presStyleCnt="4"/>
      <dgm:spPr/>
      <dgm:t>
        <a:bodyPr/>
        <a:lstStyle/>
        <a:p>
          <a:endParaRPr lang="en-US"/>
        </a:p>
      </dgm:t>
    </dgm:pt>
    <dgm:pt modelId="{AFA5ADFF-0F8C-4E8A-8E80-C6348129E5CB}" type="pres">
      <dgm:prSet presAssocID="{C0B212A1-FD16-4067-B1F0-06CA68484D97}" presName="connTx" presStyleLbl="parChTrans1D2" presStyleIdx="2" presStyleCnt="4"/>
      <dgm:spPr/>
      <dgm:t>
        <a:bodyPr/>
        <a:lstStyle/>
        <a:p>
          <a:endParaRPr lang="en-US"/>
        </a:p>
      </dgm:t>
    </dgm:pt>
    <dgm:pt modelId="{71DCD34B-62A0-42DA-84F4-8D2E27BE316A}" type="pres">
      <dgm:prSet presAssocID="{74596835-7A8E-4665-80C8-120A685C74E7}" presName="node" presStyleLbl="node1" presStyleIdx="2" presStyleCnt="4">
        <dgm:presLayoutVars>
          <dgm:bulletEnabled val="1"/>
        </dgm:presLayoutVars>
      </dgm:prSet>
      <dgm:spPr/>
      <dgm:t>
        <a:bodyPr/>
        <a:lstStyle/>
        <a:p>
          <a:endParaRPr lang="en-US"/>
        </a:p>
      </dgm:t>
    </dgm:pt>
    <dgm:pt modelId="{87245B57-6ACB-FE4F-89C4-434155935186}" type="pres">
      <dgm:prSet presAssocID="{D58BC61F-D52E-BE45-A37E-3BD2EB40EF7F}" presName="Name9" presStyleLbl="parChTrans1D2" presStyleIdx="3" presStyleCnt="4"/>
      <dgm:spPr/>
      <dgm:t>
        <a:bodyPr/>
        <a:lstStyle/>
        <a:p>
          <a:endParaRPr lang="en-US"/>
        </a:p>
      </dgm:t>
    </dgm:pt>
    <dgm:pt modelId="{1C70CFCD-EFE3-BD40-976C-78FAFE8070BA}" type="pres">
      <dgm:prSet presAssocID="{D58BC61F-D52E-BE45-A37E-3BD2EB40EF7F}" presName="connTx" presStyleLbl="parChTrans1D2" presStyleIdx="3" presStyleCnt="4"/>
      <dgm:spPr/>
      <dgm:t>
        <a:bodyPr/>
        <a:lstStyle/>
        <a:p>
          <a:endParaRPr lang="en-US"/>
        </a:p>
      </dgm:t>
    </dgm:pt>
    <dgm:pt modelId="{EAE1C34B-9C39-ED40-A672-19727C6E00D3}" type="pres">
      <dgm:prSet presAssocID="{37F03EDB-FC7D-C142-AE9A-16F1CCC37573}" presName="node" presStyleLbl="node1" presStyleIdx="3" presStyleCnt="4">
        <dgm:presLayoutVars>
          <dgm:bulletEnabled val="1"/>
        </dgm:presLayoutVars>
      </dgm:prSet>
      <dgm:spPr/>
      <dgm:t>
        <a:bodyPr/>
        <a:lstStyle/>
        <a:p>
          <a:endParaRPr lang="en-US"/>
        </a:p>
      </dgm:t>
    </dgm:pt>
  </dgm:ptLst>
  <dgm:cxnLst>
    <dgm:cxn modelId="{CD94FE8E-E93A-414E-83F9-67C67CB05BEB}" srcId="{00972195-BB9E-5246-A334-EF8F070C9F25}" destId="{FC195A5A-ADA2-234F-8BF7-B62E8BF9B83D}" srcOrd="0" destOrd="0" parTransId="{3D777E33-89C5-054F-8B42-455E6E3A43F2}" sibTransId="{E4196890-DEAD-1D49-BCE6-262D1CF1A0E7}"/>
    <dgm:cxn modelId="{FE43CB95-2FD3-41B3-ACE1-3F5FC49C2C3B}" type="presOf" srcId="{3D3DF923-2965-4F4F-8427-0EC53E195082}" destId="{01FE9CD8-F2F8-844E-8C0B-EC1C83E43D7E}" srcOrd="0" destOrd="0" presId="urn:microsoft.com/office/officeart/2005/8/layout/radial1"/>
    <dgm:cxn modelId="{3273ECDB-B5E0-42BA-85DD-24AEAABDA00F}" type="presOf" srcId="{68968E2C-FD07-6C4D-8317-E91075E62F30}" destId="{D43FAEA0-DA69-EC45-B9F9-EB2A241F963F}" srcOrd="0" destOrd="0" presId="urn:microsoft.com/office/officeart/2005/8/layout/radial1"/>
    <dgm:cxn modelId="{E1BDB243-178E-40DF-9038-B587AF021810}" srcId="{00972195-BB9E-5246-A334-EF8F070C9F25}" destId="{74596835-7A8E-4665-80C8-120A685C74E7}" srcOrd="2" destOrd="0" parTransId="{C0B212A1-FD16-4067-B1F0-06CA68484D97}" sibTransId="{50E33338-EE7A-4E9F-B8CC-B92890B8C627}"/>
    <dgm:cxn modelId="{6352368E-4D57-41ED-BDE2-A25BC5D6C50D}" type="presOf" srcId="{D58BC61F-D52E-BE45-A37E-3BD2EB40EF7F}" destId="{87245B57-6ACB-FE4F-89C4-434155935186}" srcOrd="0" destOrd="0" presId="urn:microsoft.com/office/officeart/2005/8/layout/radial1"/>
    <dgm:cxn modelId="{DF1884A9-1F69-6E4A-A46F-028232E0AA92}" srcId="{68968E2C-FD07-6C4D-8317-E91075E62F30}" destId="{00972195-BB9E-5246-A334-EF8F070C9F25}" srcOrd="0" destOrd="0" parTransId="{E42BE5E8-00EF-A143-A5F3-6D44BE98EF02}" sibTransId="{F8C50A6D-69F8-F54E-BA41-84731D4EF5BD}"/>
    <dgm:cxn modelId="{93027BD3-FC56-46A0-B016-1DDEB66B5659}" type="presOf" srcId="{365CFCA5-ED7A-8743-B001-7D4A8AA3F8F4}" destId="{4E8C4D48-2DD7-0B45-8E73-A8FE18D96BBE}" srcOrd="0" destOrd="0" presId="urn:microsoft.com/office/officeart/2005/8/layout/radial1"/>
    <dgm:cxn modelId="{F3490D46-6AFA-423E-BD7F-805853D95DB4}" type="presOf" srcId="{3D777E33-89C5-054F-8B42-455E6E3A43F2}" destId="{27FB95FB-8336-5048-AD9A-21D893E549BA}" srcOrd="0" destOrd="0" presId="urn:microsoft.com/office/officeart/2005/8/layout/radial1"/>
    <dgm:cxn modelId="{A6883C9B-2CCF-412C-B218-47D9D6E3E573}" type="presOf" srcId="{FC195A5A-ADA2-234F-8BF7-B62E8BF9B83D}" destId="{A452297B-A580-CA46-8F05-9221D28DC4E9}" srcOrd="0" destOrd="0" presId="urn:microsoft.com/office/officeart/2005/8/layout/radial1"/>
    <dgm:cxn modelId="{CF86E872-990E-46CB-B70D-3BA7740EA9FE}" type="presOf" srcId="{C0B212A1-FD16-4067-B1F0-06CA68484D97}" destId="{AFA5ADFF-0F8C-4E8A-8E80-C6348129E5CB}" srcOrd="1" destOrd="0" presId="urn:microsoft.com/office/officeart/2005/8/layout/radial1"/>
    <dgm:cxn modelId="{41BB29BF-6179-447E-82E5-83FB899463A7}" type="presOf" srcId="{74596835-7A8E-4665-80C8-120A685C74E7}" destId="{71DCD34B-62A0-42DA-84F4-8D2E27BE316A}" srcOrd="0" destOrd="0" presId="urn:microsoft.com/office/officeart/2005/8/layout/radial1"/>
    <dgm:cxn modelId="{E58674DF-F742-8040-9CF9-8C35EB118162}" srcId="{00972195-BB9E-5246-A334-EF8F070C9F25}" destId="{365CFCA5-ED7A-8743-B001-7D4A8AA3F8F4}" srcOrd="1" destOrd="0" parTransId="{3D3DF923-2965-4F4F-8427-0EC53E195082}" sibTransId="{3964B708-CB20-524A-A09C-C0C704C8B91B}"/>
    <dgm:cxn modelId="{E54D69EE-B20F-4867-BD74-C13A8458C277}" type="presOf" srcId="{00972195-BB9E-5246-A334-EF8F070C9F25}" destId="{4E066FF2-F1CC-7944-BEBB-098E843E5A3F}" srcOrd="0" destOrd="0" presId="urn:microsoft.com/office/officeart/2005/8/layout/radial1"/>
    <dgm:cxn modelId="{B6A0630C-65BD-FE47-9F47-2A5A9C96DE81}" srcId="{00972195-BB9E-5246-A334-EF8F070C9F25}" destId="{37F03EDB-FC7D-C142-AE9A-16F1CCC37573}" srcOrd="3" destOrd="0" parTransId="{D58BC61F-D52E-BE45-A37E-3BD2EB40EF7F}" sibTransId="{4A262CD1-E529-EF4B-B6B1-75D2A8B4A205}"/>
    <dgm:cxn modelId="{D1E997D1-C7FA-496A-9793-03B9F0AB675F}" type="presOf" srcId="{3D3DF923-2965-4F4F-8427-0EC53E195082}" destId="{E978C7DE-16B3-1E4E-A8F1-A8CADEC77FA5}" srcOrd="1" destOrd="0" presId="urn:microsoft.com/office/officeart/2005/8/layout/radial1"/>
    <dgm:cxn modelId="{115E7876-525B-4861-9981-ECE5E88194FC}" type="presOf" srcId="{37F03EDB-FC7D-C142-AE9A-16F1CCC37573}" destId="{EAE1C34B-9C39-ED40-A672-19727C6E00D3}" srcOrd="0" destOrd="0" presId="urn:microsoft.com/office/officeart/2005/8/layout/radial1"/>
    <dgm:cxn modelId="{FF0FA99B-02AB-47C1-B548-3D602726A510}" type="presOf" srcId="{D58BC61F-D52E-BE45-A37E-3BD2EB40EF7F}" destId="{1C70CFCD-EFE3-BD40-976C-78FAFE8070BA}" srcOrd="1" destOrd="0" presId="urn:microsoft.com/office/officeart/2005/8/layout/radial1"/>
    <dgm:cxn modelId="{5D58A446-CF81-4513-A3FF-ED4F9A536CEC}" type="presOf" srcId="{C0B212A1-FD16-4067-B1F0-06CA68484D97}" destId="{963B66FD-40B2-44CC-B28A-BF22B59CE682}" srcOrd="0" destOrd="0" presId="urn:microsoft.com/office/officeart/2005/8/layout/radial1"/>
    <dgm:cxn modelId="{BF20D39C-B2AD-4B36-8FA8-2E8225A7DD9C}" type="presOf" srcId="{3D777E33-89C5-054F-8B42-455E6E3A43F2}" destId="{FEB4A03C-111D-4647-B186-190D7D11B472}" srcOrd="1" destOrd="0" presId="urn:microsoft.com/office/officeart/2005/8/layout/radial1"/>
    <dgm:cxn modelId="{A53E7838-9F91-4879-991F-7F4B803BCF2B}" type="presParOf" srcId="{D43FAEA0-DA69-EC45-B9F9-EB2A241F963F}" destId="{4E066FF2-F1CC-7944-BEBB-098E843E5A3F}" srcOrd="0" destOrd="0" presId="urn:microsoft.com/office/officeart/2005/8/layout/radial1"/>
    <dgm:cxn modelId="{5599E76D-4EAF-4221-8029-5996EAD789BA}" type="presParOf" srcId="{D43FAEA0-DA69-EC45-B9F9-EB2A241F963F}" destId="{27FB95FB-8336-5048-AD9A-21D893E549BA}" srcOrd="1" destOrd="0" presId="urn:microsoft.com/office/officeart/2005/8/layout/radial1"/>
    <dgm:cxn modelId="{3B97D822-B8DB-448A-9732-14D81901A53A}" type="presParOf" srcId="{27FB95FB-8336-5048-AD9A-21D893E549BA}" destId="{FEB4A03C-111D-4647-B186-190D7D11B472}" srcOrd="0" destOrd="0" presId="urn:microsoft.com/office/officeart/2005/8/layout/radial1"/>
    <dgm:cxn modelId="{E702DF67-1B2F-4433-9AB7-1000B654906D}" type="presParOf" srcId="{D43FAEA0-DA69-EC45-B9F9-EB2A241F963F}" destId="{A452297B-A580-CA46-8F05-9221D28DC4E9}" srcOrd="2" destOrd="0" presId="urn:microsoft.com/office/officeart/2005/8/layout/radial1"/>
    <dgm:cxn modelId="{6BBA9570-07AF-43F9-8F78-B8562FFFE376}" type="presParOf" srcId="{D43FAEA0-DA69-EC45-B9F9-EB2A241F963F}" destId="{01FE9CD8-F2F8-844E-8C0B-EC1C83E43D7E}" srcOrd="3" destOrd="0" presId="urn:microsoft.com/office/officeart/2005/8/layout/radial1"/>
    <dgm:cxn modelId="{80B7C034-28A7-4A6F-92BF-377B102500BF}" type="presParOf" srcId="{01FE9CD8-F2F8-844E-8C0B-EC1C83E43D7E}" destId="{E978C7DE-16B3-1E4E-A8F1-A8CADEC77FA5}" srcOrd="0" destOrd="0" presId="urn:microsoft.com/office/officeart/2005/8/layout/radial1"/>
    <dgm:cxn modelId="{9DD8191D-36E7-4077-8EAD-BBD438080B7C}" type="presParOf" srcId="{D43FAEA0-DA69-EC45-B9F9-EB2A241F963F}" destId="{4E8C4D48-2DD7-0B45-8E73-A8FE18D96BBE}" srcOrd="4" destOrd="0" presId="urn:microsoft.com/office/officeart/2005/8/layout/radial1"/>
    <dgm:cxn modelId="{5DAB1039-FDED-4AD0-A61F-DB97E96E45CA}" type="presParOf" srcId="{D43FAEA0-DA69-EC45-B9F9-EB2A241F963F}" destId="{963B66FD-40B2-44CC-B28A-BF22B59CE682}" srcOrd="5" destOrd="0" presId="urn:microsoft.com/office/officeart/2005/8/layout/radial1"/>
    <dgm:cxn modelId="{0601E22F-AF98-4094-83B8-230B8048CA89}" type="presParOf" srcId="{963B66FD-40B2-44CC-B28A-BF22B59CE682}" destId="{AFA5ADFF-0F8C-4E8A-8E80-C6348129E5CB}" srcOrd="0" destOrd="0" presId="urn:microsoft.com/office/officeart/2005/8/layout/radial1"/>
    <dgm:cxn modelId="{1E738B3D-BE48-4312-9607-341D82C55640}" type="presParOf" srcId="{D43FAEA0-DA69-EC45-B9F9-EB2A241F963F}" destId="{71DCD34B-62A0-42DA-84F4-8D2E27BE316A}" srcOrd="6" destOrd="0" presId="urn:microsoft.com/office/officeart/2005/8/layout/radial1"/>
    <dgm:cxn modelId="{9901E899-12B0-49D5-9FCE-76CF9CB13102}" type="presParOf" srcId="{D43FAEA0-DA69-EC45-B9F9-EB2A241F963F}" destId="{87245B57-6ACB-FE4F-89C4-434155935186}" srcOrd="7" destOrd="0" presId="urn:microsoft.com/office/officeart/2005/8/layout/radial1"/>
    <dgm:cxn modelId="{FD5AAC84-34DD-4BD8-9F4B-1E3DB9380CC7}" type="presParOf" srcId="{87245B57-6ACB-FE4F-89C4-434155935186}" destId="{1C70CFCD-EFE3-BD40-976C-78FAFE8070BA}" srcOrd="0" destOrd="0" presId="urn:microsoft.com/office/officeart/2005/8/layout/radial1"/>
    <dgm:cxn modelId="{5C26196B-225F-4770-B04A-CFAFAEBADDB7}" type="presParOf" srcId="{D43FAEA0-DA69-EC45-B9F9-EB2A241F963F}" destId="{EAE1C34B-9C39-ED40-A672-19727C6E00D3}"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156C89D-34E2-4B91-87AC-96B4A6249FB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89F18302-007E-4AA7-9773-739DF747386A}">
      <dgm:prSet/>
      <dgm:spPr/>
      <dgm:t>
        <a:bodyPr/>
        <a:lstStyle/>
        <a:p>
          <a:pPr rtl="0"/>
          <a:r>
            <a:rPr lang="en-US" dirty="0" smtClean="0"/>
            <a:t>9</a:t>
          </a:r>
          <a:endParaRPr lang="en-US" dirty="0"/>
        </a:p>
      </dgm:t>
    </dgm:pt>
    <dgm:pt modelId="{D430E3E5-10E9-48F6-9814-399F29BD7319}" type="parTrans" cxnId="{50E5F77C-DFCE-45B0-8FB8-7D6C513F3FF8}">
      <dgm:prSet/>
      <dgm:spPr/>
      <dgm:t>
        <a:bodyPr/>
        <a:lstStyle/>
        <a:p>
          <a:endParaRPr lang="en-US"/>
        </a:p>
      </dgm:t>
    </dgm:pt>
    <dgm:pt modelId="{275C6A8C-DFD7-4D7E-B019-78F4A629322D}" type="sibTrans" cxnId="{50E5F77C-DFCE-45B0-8FB8-7D6C513F3FF8}">
      <dgm:prSet/>
      <dgm:spPr/>
      <dgm:t>
        <a:bodyPr/>
        <a:lstStyle/>
        <a:p>
          <a:endParaRPr lang="en-US"/>
        </a:p>
      </dgm:t>
    </dgm:pt>
    <dgm:pt modelId="{A0B35023-02DA-493B-A46C-39D856086B51}" type="pres">
      <dgm:prSet presAssocID="{2156C89D-34E2-4B91-87AC-96B4A6249FB5}" presName="Name0" presStyleCnt="0">
        <dgm:presLayoutVars>
          <dgm:chPref val="3"/>
          <dgm:dir/>
          <dgm:animLvl val="lvl"/>
          <dgm:resizeHandles/>
        </dgm:presLayoutVars>
      </dgm:prSet>
      <dgm:spPr/>
      <dgm:t>
        <a:bodyPr/>
        <a:lstStyle/>
        <a:p>
          <a:endParaRPr lang="en-US"/>
        </a:p>
      </dgm:t>
    </dgm:pt>
    <dgm:pt modelId="{A365A8C7-1663-4CEF-8010-85B570061A06}" type="pres">
      <dgm:prSet presAssocID="{89F18302-007E-4AA7-9773-739DF747386A}" presName="horFlow" presStyleCnt="0"/>
      <dgm:spPr/>
    </dgm:pt>
    <dgm:pt modelId="{A34B6ECA-8E0D-4DB8-A055-0EF2448BF1B3}" type="pres">
      <dgm:prSet presAssocID="{89F18302-007E-4AA7-9773-739DF747386A}" presName="bigChev" presStyleLbl="node1" presStyleIdx="0" presStyleCnt="1"/>
      <dgm:spPr/>
      <dgm:t>
        <a:bodyPr/>
        <a:lstStyle/>
        <a:p>
          <a:endParaRPr lang="en-US"/>
        </a:p>
      </dgm:t>
    </dgm:pt>
  </dgm:ptLst>
  <dgm:cxnLst>
    <dgm:cxn modelId="{3D887412-BFA3-49E7-8529-EC70DC4FA4C4}" type="presOf" srcId="{89F18302-007E-4AA7-9773-739DF747386A}" destId="{A34B6ECA-8E0D-4DB8-A055-0EF2448BF1B3}" srcOrd="0" destOrd="0" presId="urn:microsoft.com/office/officeart/2005/8/layout/lProcess3"/>
    <dgm:cxn modelId="{28C482D6-0AF9-4268-B3EE-5309E0A0E632}" type="presOf" srcId="{2156C89D-34E2-4B91-87AC-96B4A6249FB5}" destId="{A0B35023-02DA-493B-A46C-39D856086B51}" srcOrd="0" destOrd="0" presId="urn:microsoft.com/office/officeart/2005/8/layout/lProcess3"/>
    <dgm:cxn modelId="{50E5F77C-DFCE-45B0-8FB8-7D6C513F3FF8}" srcId="{2156C89D-34E2-4B91-87AC-96B4A6249FB5}" destId="{89F18302-007E-4AA7-9773-739DF747386A}" srcOrd="0" destOrd="0" parTransId="{D430E3E5-10E9-48F6-9814-399F29BD7319}" sibTransId="{275C6A8C-DFD7-4D7E-B019-78F4A629322D}"/>
    <dgm:cxn modelId="{0730878E-6295-4583-9767-39D00A3699F4}" type="presParOf" srcId="{A0B35023-02DA-493B-A46C-39D856086B51}" destId="{A365A8C7-1663-4CEF-8010-85B570061A06}" srcOrd="0" destOrd="0" presId="urn:microsoft.com/office/officeart/2005/8/layout/lProcess3"/>
    <dgm:cxn modelId="{7A2CB6EC-BFEB-4AF4-B591-DA50E9F9650D}" type="presParOf" srcId="{A365A8C7-1663-4CEF-8010-85B570061A06}" destId="{A34B6ECA-8E0D-4DB8-A055-0EF2448BF1B3}"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01554F5-C94F-4640-A851-C3D3555BC963}"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01246E7A-4E69-461F-B3F6-48383283B6D0}">
      <dgm:prSet/>
      <dgm:spPr/>
      <dgm:t>
        <a:bodyPr/>
        <a:lstStyle/>
        <a:p>
          <a:pPr rtl="0"/>
          <a:r>
            <a:rPr lang="en-US" dirty="0" smtClean="0"/>
            <a:t>10</a:t>
          </a:r>
          <a:endParaRPr lang="en-US" dirty="0"/>
        </a:p>
      </dgm:t>
    </dgm:pt>
    <dgm:pt modelId="{BB52AC8A-B1B8-47D0-93A7-47E90A9E298E}" type="parTrans" cxnId="{2D9DB095-53CA-4E40-9E87-B4D8D0FBED6A}">
      <dgm:prSet/>
      <dgm:spPr/>
      <dgm:t>
        <a:bodyPr/>
        <a:lstStyle/>
        <a:p>
          <a:endParaRPr lang="en-US"/>
        </a:p>
      </dgm:t>
    </dgm:pt>
    <dgm:pt modelId="{95CEE186-A692-459C-8467-6814EDCEB552}" type="sibTrans" cxnId="{2D9DB095-53CA-4E40-9E87-B4D8D0FBED6A}">
      <dgm:prSet/>
      <dgm:spPr/>
      <dgm:t>
        <a:bodyPr/>
        <a:lstStyle/>
        <a:p>
          <a:endParaRPr lang="en-US"/>
        </a:p>
      </dgm:t>
    </dgm:pt>
    <dgm:pt modelId="{D04A1B0E-C387-4FB0-878C-F89D7562A3C1}" type="pres">
      <dgm:prSet presAssocID="{201554F5-C94F-4640-A851-C3D3555BC963}" presName="Name0" presStyleCnt="0">
        <dgm:presLayoutVars>
          <dgm:chPref val="3"/>
          <dgm:dir/>
          <dgm:animLvl val="lvl"/>
          <dgm:resizeHandles/>
        </dgm:presLayoutVars>
      </dgm:prSet>
      <dgm:spPr/>
      <dgm:t>
        <a:bodyPr/>
        <a:lstStyle/>
        <a:p>
          <a:endParaRPr lang="en-US"/>
        </a:p>
      </dgm:t>
    </dgm:pt>
    <dgm:pt modelId="{0BEEAF10-85A5-41FD-8B64-D18ADC6D6F0C}" type="pres">
      <dgm:prSet presAssocID="{01246E7A-4E69-461F-B3F6-48383283B6D0}" presName="horFlow" presStyleCnt="0"/>
      <dgm:spPr/>
    </dgm:pt>
    <dgm:pt modelId="{B40BA1A0-8875-458A-8B56-5B039104590C}" type="pres">
      <dgm:prSet presAssocID="{01246E7A-4E69-461F-B3F6-48383283B6D0}" presName="bigChev" presStyleLbl="node1" presStyleIdx="0" presStyleCnt="1"/>
      <dgm:spPr/>
      <dgm:t>
        <a:bodyPr/>
        <a:lstStyle/>
        <a:p>
          <a:endParaRPr lang="en-US"/>
        </a:p>
      </dgm:t>
    </dgm:pt>
  </dgm:ptLst>
  <dgm:cxnLst>
    <dgm:cxn modelId="{2D9DB095-53CA-4E40-9E87-B4D8D0FBED6A}" srcId="{201554F5-C94F-4640-A851-C3D3555BC963}" destId="{01246E7A-4E69-461F-B3F6-48383283B6D0}" srcOrd="0" destOrd="0" parTransId="{BB52AC8A-B1B8-47D0-93A7-47E90A9E298E}" sibTransId="{95CEE186-A692-459C-8467-6814EDCEB552}"/>
    <dgm:cxn modelId="{3155318D-A94D-4061-A41C-61D3248D223F}" type="presOf" srcId="{01246E7A-4E69-461F-B3F6-48383283B6D0}" destId="{B40BA1A0-8875-458A-8B56-5B039104590C}" srcOrd="0" destOrd="0" presId="urn:microsoft.com/office/officeart/2005/8/layout/lProcess3"/>
    <dgm:cxn modelId="{DE0D5E97-B468-4DD6-87EF-0F131E0B1605}" type="presOf" srcId="{201554F5-C94F-4640-A851-C3D3555BC963}" destId="{D04A1B0E-C387-4FB0-878C-F89D7562A3C1}" srcOrd="0" destOrd="0" presId="urn:microsoft.com/office/officeart/2005/8/layout/lProcess3"/>
    <dgm:cxn modelId="{B0F6C1F6-2E36-4328-8531-D1EB207A6E82}" type="presParOf" srcId="{D04A1B0E-C387-4FB0-878C-F89D7562A3C1}" destId="{0BEEAF10-85A5-41FD-8B64-D18ADC6D6F0C}" srcOrd="0" destOrd="0" presId="urn:microsoft.com/office/officeart/2005/8/layout/lProcess3"/>
    <dgm:cxn modelId="{711756F3-C269-4F20-98CF-527427182293}" type="presParOf" srcId="{0BEEAF10-85A5-41FD-8B64-D18ADC6D6F0C}" destId="{B40BA1A0-8875-458A-8B56-5B039104590C}"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8968E2C-FD07-6C4D-8317-E91075E62F30}" type="doc">
      <dgm:prSet loTypeId="urn:microsoft.com/office/officeart/2005/8/layout/radial1" loCatId="" qsTypeId="urn:microsoft.com/office/officeart/2005/8/quickstyle/simple5" qsCatId="simple" csTypeId="urn:microsoft.com/office/officeart/2005/8/colors/accent1_2" csCatId="accent1" phldr="1"/>
      <dgm:spPr/>
      <dgm:t>
        <a:bodyPr/>
        <a:lstStyle/>
        <a:p>
          <a:endParaRPr lang="en-US"/>
        </a:p>
      </dgm:t>
    </dgm:pt>
    <dgm:pt modelId="{FC195A5A-ADA2-234F-8BF7-B62E8BF9B83D}">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000" u="none" dirty="0" smtClean="0">
              <a:solidFill>
                <a:schemeClr val="bg1"/>
              </a:solidFill>
            </a:rPr>
            <a:t>Location</a:t>
          </a:r>
          <a:endParaRPr lang="en-US" sz="2000" u="none" dirty="0">
            <a:solidFill>
              <a:schemeClr val="bg1"/>
            </a:solidFill>
          </a:endParaRPr>
        </a:p>
      </dgm:t>
    </dgm:pt>
    <dgm:pt modelId="{3D777E33-89C5-054F-8B42-455E6E3A43F2}" type="parTrans" cxnId="{CD94FE8E-E93A-414E-83F9-67C67CB05BEB}">
      <dgm:prSet/>
      <dgm:spPr/>
      <dgm:t>
        <a:bodyPr/>
        <a:lstStyle/>
        <a:p>
          <a:endParaRPr lang="en-US"/>
        </a:p>
      </dgm:t>
    </dgm:pt>
    <dgm:pt modelId="{E4196890-DEAD-1D49-BCE6-262D1CF1A0E7}" type="sibTrans" cxnId="{CD94FE8E-E93A-414E-83F9-67C67CB05BEB}">
      <dgm:prSet/>
      <dgm:spPr/>
      <dgm:t>
        <a:bodyPr/>
        <a:lstStyle/>
        <a:p>
          <a:endParaRPr lang="en-US"/>
        </a:p>
      </dgm:t>
    </dgm:pt>
    <dgm:pt modelId="{365CFCA5-ED7A-8743-B001-7D4A8AA3F8F4}">
      <dgm:prSet phldrT="[Text]">
        <dgm:style>
          <a:lnRef idx="1">
            <a:schemeClr val="accent2"/>
          </a:lnRef>
          <a:fillRef idx="3">
            <a:schemeClr val="accent2"/>
          </a:fillRef>
          <a:effectRef idx="2">
            <a:schemeClr val="accent2"/>
          </a:effectRef>
          <a:fontRef idx="minor">
            <a:schemeClr val="lt1"/>
          </a:fontRef>
        </dgm:style>
      </dgm:prSet>
      <dgm:spPr/>
      <dgm:t>
        <a:bodyPr/>
        <a:lstStyle/>
        <a:p>
          <a:r>
            <a:rPr lang="en-US" u="none" dirty="0" smtClean="0">
              <a:solidFill>
                <a:schemeClr val="bg1"/>
              </a:solidFill>
            </a:rPr>
            <a:t>Topography</a:t>
          </a:r>
          <a:endParaRPr lang="en-US" u="none" dirty="0">
            <a:solidFill>
              <a:schemeClr val="bg1"/>
            </a:solidFill>
          </a:endParaRPr>
        </a:p>
      </dgm:t>
    </dgm:pt>
    <dgm:pt modelId="{3D3DF923-2965-4F4F-8427-0EC53E195082}" type="parTrans" cxnId="{E58674DF-F742-8040-9CF9-8C35EB118162}">
      <dgm:prSet/>
      <dgm:spPr/>
      <dgm:t>
        <a:bodyPr/>
        <a:lstStyle/>
        <a:p>
          <a:endParaRPr lang="en-US"/>
        </a:p>
      </dgm:t>
    </dgm:pt>
    <dgm:pt modelId="{3964B708-CB20-524A-A09C-C0C704C8B91B}" type="sibTrans" cxnId="{E58674DF-F742-8040-9CF9-8C35EB118162}">
      <dgm:prSet/>
      <dgm:spPr/>
      <dgm:t>
        <a:bodyPr/>
        <a:lstStyle/>
        <a:p>
          <a:endParaRPr lang="en-US"/>
        </a:p>
      </dgm:t>
    </dgm:pt>
    <dgm:pt modelId="{00972195-BB9E-5246-A334-EF8F070C9F25}">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Study </a:t>
          </a:r>
          <a:r>
            <a:rPr lang="en-US" dirty="0" smtClean="0">
              <a:solidFill>
                <a:schemeClr val="bg1"/>
              </a:solidFill>
            </a:rPr>
            <a:t>area</a:t>
          </a:r>
          <a:endParaRPr lang="en-US" dirty="0">
            <a:solidFill>
              <a:schemeClr val="bg1"/>
            </a:solidFill>
          </a:endParaRPr>
        </a:p>
      </dgm:t>
    </dgm:pt>
    <dgm:pt modelId="{F8C50A6D-69F8-F54E-BA41-84731D4EF5BD}" type="sibTrans" cxnId="{DF1884A9-1F69-6E4A-A46F-028232E0AA92}">
      <dgm:prSet/>
      <dgm:spPr/>
      <dgm:t>
        <a:bodyPr/>
        <a:lstStyle/>
        <a:p>
          <a:endParaRPr lang="en-US"/>
        </a:p>
      </dgm:t>
    </dgm:pt>
    <dgm:pt modelId="{E42BE5E8-00EF-A143-A5F3-6D44BE98EF02}" type="parTrans" cxnId="{DF1884A9-1F69-6E4A-A46F-028232E0AA92}">
      <dgm:prSet/>
      <dgm:spPr/>
      <dgm:t>
        <a:bodyPr/>
        <a:lstStyle/>
        <a:p>
          <a:endParaRPr lang="en-US"/>
        </a:p>
      </dgm:t>
    </dgm:pt>
    <dgm:pt modelId="{37F03EDB-FC7D-C142-AE9A-16F1CCC37573}">
      <dgm:prSet phldrT="[Text]">
        <dgm:style>
          <a:lnRef idx="1">
            <a:schemeClr val="accent2"/>
          </a:lnRef>
          <a:fillRef idx="3">
            <a:schemeClr val="accent2"/>
          </a:fillRef>
          <a:effectRef idx="2">
            <a:schemeClr val="accent2"/>
          </a:effectRef>
          <a:fontRef idx="minor">
            <a:schemeClr val="lt1"/>
          </a:fontRef>
        </dgm:style>
      </dgm:prSet>
      <dgm:spPr/>
      <dgm:t>
        <a:bodyPr/>
        <a:lstStyle/>
        <a:p>
          <a:r>
            <a:rPr lang="en-US" u="sng" dirty="0" smtClean="0">
              <a:solidFill>
                <a:srgbClr val="FF0000"/>
              </a:solidFill>
            </a:rPr>
            <a:t>Water resources</a:t>
          </a:r>
          <a:endParaRPr lang="en-US" u="sng" dirty="0">
            <a:solidFill>
              <a:srgbClr val="FF0000"/>
            </a:solidFill>
          </a:endParaRPr>
        </a:p>
      </dgm:t>
    </dgm:pt>
    <dgm:pt modelId="{D58BC61F-D52E-BE45-A37E-3BD2EB40EF7F}" type="parTrans" cxnId="{B6A0630C-65BD-FE47-9F47-2A5A9C96DE81}">
      <dgm:prSet/>
      <dgm:spPr/>
      <dgm:t>
        <a:bodyPr/>
        <a:lstStyle/>
        <a:p>
          <a:endParaRPr lang="en-US"/>
        </a:p>
      </dgm:t>
    </dgm:pt>
    <dgm:pt modelId="{4A262CD1-E529-EF4B-B6B1-75D2A8B4A205}" type="sibTrans" cxnId="{B6A0630C-65BD-FE47-9F47-2A5A9C96DE81}">
      <dgm:prSet/>
      <dgm:spPr/>
      <dgm:t>
        <a:bodyPr/>
        <a:lstStyle/>
        <a:p>
          <a:endParaRPr lang="en-US"/>
        </a:p>
      </dgm:t>
    </dgm:pt>
    <dgm:pt modelId="{74596835-7A8E-4665-80C8-120A685C74E7}">
      <dgm:prSet phldrT="[Text]">
        <dgm:style>
          <a:lnRef idx="1">
            <a:schemeClr val="accent2"/>
          </a:lnRef>
          <a:fillRef idx="3">
            <a:schemeClr val="accent2"/>
          </a:fillRef>
          <a:effectRef idx="2">
            <a:schemeClr val="accent2"/>
          </a:effectRef>
          <a:fontRef idx="minor">
            <a:schemeClr val="lt1"/>
          </a:fontRef>
        </dgm:style>
      </dgm:prSet>
      <dgm:spPr/>
      <dgm:t>
        <a:bodyPr/>
        <a:lstStyle/>
        <a:p>
          <a:r>
            <a:rPr lang="en-US" u="none" dirty="0" smtClean="0">
              <a:solidFill>
                <a:srgbClr val="FFFFFF"/>
              </a:solidFill>
            </a:rPr>
            <a:t>Population</a:t>
          </a:r>
          <a:endParaRPr lang="en-US" u="none" dirty="0">
            <a:solidFill>
              <a:srgbClr val="FFFFFF"/>
            </a:solidFill>
          </a:endParaRPr>
        </a:p>
      </dgm:t>
    </dgm:pt>
    <dgm:pt modelId="{C0B212A1-FD16-4067-B1F0-06CA68484D97}" type="parTrans" cxnId="{E1BDB243-178E-40DF-9038-B587AF021810}">
      <dgm:prSet/>
      <dgm:spPr/>
      <dgm:t>
        <a:bodyPr/>
        <a:lstStyle/>
        <a:p>
          <a:endParaRPr lang="en-US"/>
        </a:p>
      </dgm:t>
    </dgm:pt>
    <dgm:pt modelId="{50E33338-EE7A-4E9F-B8CC-B92890B8C627}" type="sibTrans" cxnId="{E1BDB243-178E-40DF-9038-B587AF021810}">
      <dgm:prSet/>
      <dgm:spPr/>
      <dgm:t>
        <a:bodyPr/>
        <a:lstStyle/>
        <a:p>
          <a:endParaRPr lang="en-US"/>
        </a:p>
      </dgm:t>
    </dgm:pt>
    <dgm:pt modelId="{D43FAEA0-DA69-EC45-B9F9-EB2A241F963F}" type="pres">
      <dgm:prSet presAssocID="{68968E2C-FD07-6C4D-8317-E91075E62F30}" presName="cycle" presStyleCnt="0">
        <dgm:presLayoutVars>
          <dgm:chMax val="1"/>
          <dgm:dir/>
          <dgm:animLvl val="ctr"/>
          <dgm:resizeHandles val="exact"/>
        </dgm:presLayoutVars>
      </dgm:prSet>
      <dgm:spPr/>
      <dgm:t>
        <a:bodyPr/>
        <a:lstStyle/>
        <a:p>
          <a:endParaRPr lang="en-US"/>
        </a:p>
      </dgm:t>
    </dgm:pt>
    <dgm:pt modelId="{4E066FF2-F1CC-7944-BEBB-098E843E5A3F}" type="pres">
      <dgm:prSet presAssocID="{00972195-BB9E-5246-A334-EF8F070C9F25}" presName="centerShape" presStyleLbl="node0" presStyleIdx="0" presStyleCnt="1"/>
      <dgm:spPr/>
      <dgm:t>
        <a:bodyPr/>
        <a:lstStyle/>
        <a:p>
          <a:endParaRPr lang="en-US"/>
        </a:p>
      </dgm:t>
    </dgm:pt>
    <dgm:pt modelId="{27FB95FB-8336-5048-AD9A-21D893E549BA}" type="pres">
      <dgm:prSet presAssocID="{3D777E33-89C5-054F-8B42-455E6E3A43F2}" presName="Name9" presStyleLbl="parChTrans1D2" presStyleIdx="0" presStyleCnt="4"/>
      <dgm:spPr/>
      <dgm:t>
        <a:bodyPr/>
        <a:lstStyle/>
        <a:p>
          <a:endParaRPr lang="en-US"/>
        </a:p>
      </dgm:t>
    </dgm:pt>
    <dgm:pt modelId="{FEB4A03C-111D-4647-B186-190D7D11B472}" type="pres">
      <dgm:prSet presAssocID="{3D777E33-89C5-054F-8B42-455E6E3A43F2}" presName="connTx" presStyleLbl="parChTrans1D2" presStyleIdx="0" presStyleCnt="4"/>
      <dgm:spPr/>
      <dgm:t>
        <a:bodyPr/>
        <a:lstStyle/>
        <a:p>
          <a:endParaRPr lang="en-US"/>
        </a:p>
      </dgm:t>
    </dgm:pt>
    <dgm:pt modelId="{A452297B-A580-CA46-8F05-9221D28DC4E9}" type="pres">
      <dgm:prSet presAssocID="{FC195A5A-ADA2-234F-8BF7-B62E8BF9B83D}" presName="node" presStyleLbl="node1" presStyleIdx="0" presStyleCnt="4">
        <dgm:presLayoutVars>
          <dgm:bulletEnabled val="1"/>
        </dgm:presLayoutVars>
      </dgm:prSet>
      <dgm:spPr/>
      <dgm:t>
        <a:bodyPr/>
        <a:lstStyle/>
        <a:p>
          <a:endParaRPr lang="en-US"/>
        </a:p>
      </dgm:t>
    </dgm:pt>
    <dgm:pt modelId="{01FE9CD8-F2F8-844E-8C0B-EC1C83E43D7E}" type="pres">
      <dgm:prSet presAssocID="{3D3DF923-2965-4F4F-8427-0EC53E195082}" presName="Name9" presStyleLbl="parChTrans1D2" presStyleIdx="1" presStyleCnt="4"/>
      <dgm:spPr/>
      <dgm:t>
        <a:bodyPr/>
        <a:lstStyle/>
        <a:p>
          <a:endParaRPr lang="en-US"/>
        </a:p>
      </dgm:t>
    </dgm:pt>
    <dgm:pt modelId="{E978C7DE-16B3-1E4E-A8F1-A8CADEC77FA5}" type="pres">
      <dgm:prSet presAssocID="{3D3DF923-2965-4F4F-8427-0EC53E195082}" presName="connTx" presStyleLbl="parChTrans1D2" presStyleIdx="1" presStyleCnt="4"/>
      <dgm:spPr/>
      <dgm:t>
        <a:bodyPr/>
        <a:lstStyle/>
        <a:p>
          <a:endParaRPr lang="en-US"/>
        </a:p>
      </dgm:t>
    </dgm:pt>
    <dgm:pt modelId="{4E8C4D48-2DD7-0B45-8E73-A8FE18D96BBE}" type="pres">
      <dgm:prSet presAssocID="{365CFCA5-ED7A-8743-B001-7D4A8AA3F8F4}" presName="node" presStyleLbl="node1" presStyleIdx="1" presStyleCnt="4">
        <dgm:presLayoutVars>
          <dgm:bulletEnabled val="1"/>
        </dgm:presLayoutVars>
      </dgm:prSet>
      <dgm:spPr/>
      <dgm:t>
        <a:bodyPr/>
        <a:lstStyle/>
        <a:p>
          <a:endParaRPr lang="en-US"/>
        </a:p>
      </dgm:t>
    </dgm:pt>
    <dgm:pt modelId="{963B66FD-40B2-44CC-B28A-BF22B59CE682}" type="pres">
      <dgm:prSet presAssocID="{C0B212A1-FD16-4067-B1F0-06CA68484D97}" presName="Name9" presStyleLbl="parChTrans1D2" presStyleIdx="2" presStyleCnt="4"/>
      <dgm:spPr/>
      <dgm:t>
        <a:bodyPr/>
        <a:lstStyle/>
        <a:p>
          <a:endParaRPr lang="en-US"/>
        </a:p>
      </dgm:t>
    </dgm:pt>
    <dgm:pt modelId="{AFA5ADFF-0F8C-4E8A-8E80-C6348129E5CB}" type="pres">
      <dgm:prSet presAssocID="{C0B212A1-FD16-4067-B1F0-06CA68484D97}" presName="connTx" presStyleLbl="parChTrans1D2" presStyleIdx="2" presStyleCnt="4"/>
      <dgm:spPr/>
      <dgm:t>
        <a:bodyPr/>
        <a:lstStyle/>
        <a:p>
          <a:endParaRPr lang="en-US"/>
        </a:p>
      </dgm:t>
    </dgm:pt>
    <dgm:pt modelId="{71DCD34B-62A0-42DA-84F4-8D2E27BE316A}" type="pres">
      <dgm:prSet presAssocID="{74596835-7A8E-4665-80C8-120A685C74E7}" presName="node" presStyleLbl="node1" presStyleIdx="2" presStyleCnt="4">
        <dgm:presLayoutVars>
          <dgm:bulletEnabled val="1"/>
        </dgm:presLayoutVars>
      </dgm:prSet>
      <dgm:spPr/>
      <dgm:t>
        <a:bodyPr/>
        <a:lstStyle/>
        <a:p>
          <a:endParaRPr lang="en-US"/>
        </a:p>
      </dgm:t>
    </dgm:pt>
    <dgm:pt modelId="{87245B57-6ACB-FE4F-89C4-434155935186}" type="pres">
      <dgm:prSet presAssocID="{D58BC61F-D52E-BE45-A37E-3BD2EB40EF7F}" presName="Name9" presStyleLbl="parChTrans1D2" presStyleIdx="3" presStyleCnt="4"/>
      <dgm:spPr/>
      <dgm:t>
        <a:bodyPr/>
        <a:lstStyle/>
        <a:p>
          <a:endParaRPr lang="en-US"/>
        </a:p>
      </dgm:t>
    </dgm:pt>
    <dgm:pt modelId="{1C70CFCD-EFE3-BD40-976C-78FAFE8070BA}" type="pres">
      <dgm:prSet presAssocID="{D58BC61F-D52E-BE45-A37E-3BD2EB40EF7F}" presName="connTx" presStyleLbl="parChTrans1D2" presStyleIdx="3" presStyleCnt="4"/>
      <dgm:spPr/>
      <dgm:t>
        <a:bodyPr/>
        <a:lstStyle/>
        <a:p>
          <a:endParaRPr lang="en-US"/>
        </a:p>
      </dgm:t>
    </dgm:pt>
    <dgm:pt modelId="{EAE1C34B-9C39-ED40-A672-19727C6E00D3}" type="pres">
      <dgm:prSet presAssocID="{37F03EDB-FC7D-C142-AE9A-16F1CCC37573}" presName="node" presStyleLbl="node1" presStyleIdx="3" presStyleCnt="4">
        <dgm:presLayoutVars>
          <dgm:bulletEnabled val="1"/>
        </dgm:presLayoutVars>
      </dgm:prSet>
      <dgm:spPr/>
      <dgm:t>
        <a:bodyPr/>
        <a:lstStyle/>
        <a:p>
          <a:endParaRPr lang="en-US"/>
        </a:p>
      </dgm:t>
    </dgm:pt>
  </dgm:ptLst>
  <dgm:cxnLst>
    <dgm:cxn modelId="{CD94FE8E-E93A-414E-83F9-67C67CB05BEB}" srcId="{00972195-BB9E-5246-A334-EF8F070C9F25}" destId="{FC195A5A-ADA2-234F-8BF7-B62E8BF9B83D}" srcOrd="0" destOrd="0" parTransId="{3D777E33-89C5-054F-8B42-455E6E3A43F2}" sibTransId="{E4196890-DEAD-1D49-BCE6-262D1CF1A0E7}"/>
    <dgm:cxn modelId="{FE43CB95-2FD3-41B3-ACE1-3F5FC49C2C3B}" type="presOf" srcId="{3D3DF923-2965-4F4F-8427-0EC53E195082}" destId="{01FE9CD8-F2F8-844E-8C0B-EC1C83E43D7E}" srcOrd="0" destOrd="0" presId="urn:microsoft.com/office/officeart/2005/8/layout/radial1"/>
    <dgm:cxn modelId="{3273ECDB-B5E0-42BA-85DD-24AEAABDA00F}" type="presOf" srcId="{68968E2C-FD07-6C4D-8317-E91075E62F30}" destId="{D43FAEA0-DA69-EC45-B9F9-EB2A241F963F}" srcOrd="0" destOrd="0" presId="urn:microsoft.com/office/officeart/2005/8/layout/radial1"/>
    <dgm:cxn modelId="{E1BDB243-178E-40DF-9038-B587AF021810}" srcId="{00972195-BB9E-5246-A334-EF8F070C9F25}" destId="{74596835-7A8E-4665-80C8-120A685C74E7}" srcOrd="2" destOrd="0" parTransId="{C0B212A1-FD16-4067-B1F0-06CA68484D97}" sibTransId="{50E33338-EE7A-4E9F-B8CC-B92890B8C627}"/>
    <dgm:cxn modelId="{6352368E-4D57-41ED-BDE2-A25BC5D6C50D}" type="presOf" srcId="{D58BC61F-D52E-BE45-A37E-3BD2EB40EF7F}" destId="{87245B57-6ACB-FE4F-89C4-434155935186}" srcOrd="0" destOrd="0" presId="urn:microsoft.com/office/officeart/2005/8/layout/radial1"/>
    <dgm:cxn modelId="{DF1884A9-1F69-6E4A-A46F-028232E0AA92}" srcId="{68968E2C-FD07-6C4D-8317-E91075E62F30}" destId="{00972195-BB9E-5246-A334-EF8F070C9F25}" srcOrd="0" destOrd="0" parTransId="{E42BE5E8-00EF-A143-A5F3-6D44BE98EF02}" sibTransId="{F8C50A6D-69F8-F54E-BA41-84731D4EF5BD}"/>
    <dgm:cxn modelId="{93027BD3-FC56-46A0-B016-1DDEB66B5659}" type="presOf" srcId="{365CFCA5-ED7A-8743-B001-7D4A8AA3F8F4}" destId="{4E8C4D48-2DD7-0B45-8E73-A8FE18D96BBE}" srcOrd="0" destOrd="0" presId="urn:microsoft.com/office/officeart/2005/8/layout/radial1"/>
    <dgm:cxn modelId="{F3490D46-6AFA-423E-BD7F-805853D95DB4}" type="presOf" srcId="{3D777E33-89C5-054F-8B42-455E6E3A43F2}" destId="{27FB95FB-8336-5048-AD9A-21D893E549BA}" srcOrd="0" destOrd="0" presId="urn:microsoft.com/office/officeart/2005/8/layout/radial1"/>
    <dgm:cxn modelId="{A6883C9B-2CCF-412C-B218-47D9D6E3E573}" type="presOf" srcId="{FC195A5A-ADA2-234F-8BF7-B62E8BF9B83D}" destId="{A452297B-A580-CA46-8F05-9221D28DC4E9}" srcOrd="0" destOrd="0" presId="urn:microsoft.com/office/officeart/2005/8/layout/radial1"/>
    <dgm:cxn modelId="{CF86E872-990E-46CB-B70D-3BA7740EA9FE}" type="presOf" srcId="{C0B212A1-FD16-4067-B1F0-06CA68484D97}" destId="{AFA5ADFF-0F8C-4E8A-8E80-C6348129E5CB}" srcOrd="1" destOrd="0" presId="urn:microsoft.com/office/officeart/2005/8/layout/radial1"/>
    <dgm:cxn modelId="{41BB29BF-6179-447E-82E5-83FB899463A7}" type="presOf" srcId="{74596835-7A8E-4665-80C8-120A685C74E7}" destId="{71DCD34B-62A0-42DA-84F4-8D2E27BE316A}" srcOrd="0" destOrd="0" presId="urn:microsoft.com/office/officeart/2005/8/layout/radial1"/>
    <dgm:cxn modelId="{E58674DF-F742-8040-9CF9-8C35EB118162}" srcId="{00972195-BB9E-5246-A334-EF8F070C9F25}" destId="{365CFCA5-ED7A-8743-B001-7D4A8AA3F8F4}" srcOrd="1" destOrd="0" parTransId="{3D3DF923-2965-4F4F-8427-0EC53E195082}" sibTransId="{3964B708-CB20-524A-A09C-C0C704C8B91B}"/>
    <dgm:cxn modelId="{E54D69EE-B20F-4867-BD74-C13A8458C277}" type="presOf" srcId="{00972195-BB9E-5246-A334-EF8F070C9F25}" destId="{4E066FF2-F1CC-7944-BEBB-098E843E5A3F}" srcOrd="0" destOrd="0" presId="urn:microsoft.com/office/officeart/2005/8/layout/radial1"/>
    <dgm:cxn modelId="{B6A0630C-65BD-FE47-9F47-2A5A9C96DE81}" srcId="{00972195-BB9E-5246-A334-EF8F070C9F25}" destId="{37F03EDB-FC7D-C142-AE9A-16F1CCC37573}" srcOrd="3" destOrd="0" parTransId="{D58BC61F-D52E-BE45-A37E-3BD2EB40EF7F}" sibTransId="{4A262CD1-E529-EF4B-B6B1-75D2A8B4A205}"/>
    <dgm:cxn modelId="{D1E997D1-C7FA-496A-9793-03B9F0AB675F}" type="presOf" srcId="{3D3DF923-2965-4F4F-8427-0EC53E195082}" destId="{E978C7DE-16B3-1E4E-A8F1-A8CADEC77FA5}" srcOrd="1" destOrd="0" presId="urn:microsoft.com/office/officeart/2005/8/layout/radial1"/>
    <dgm:cxn modelId="{115E7876-525B-4861-9981-ECE5E88194FC}" type="presOf" srcId="{37F03EDB-FC7D-C142-AE9A-16F1CCC37573}" destId="{EAE1C34B-9C39-ED40-A672-19727C6E00D3}" srcOrd="0" destOrd="0" presId="urn:microsoft.com/office/officeart/2005/8/layout/radial1"/>
    <dgm:cxn modelId="{FF0FA99B-02AB-47C1-B548-3D602726A510}" type="presOf" srcId="{D58BC61F-D52E-BE45-A37E-3BD2EB40EF7F}" destId="{1C70CFCD-EFE3-BD40-976C-78FAFE8070BA}" srcOrd="1" destOrd="0" presId="urn:microsoft.com/office/officeart/2005/8/layout/radial1"/>
    <dgm:cxn modelId="{5D58A446-CF81-4513-A3FF-ED4F9A536CEC}" type="presOf" srcId="{C0B212A1-FD16-4067-B1F0-06CA68484D97}" destId="{963B66FD-40B2-44CC-B28A-BF22B59CE682}" srcOrd="0" destOrd="0" presId="urn:microsoft.com/office/officeart/2005/8/layout/radial1"/>
    <dgm:cxn modelId="{BF20D39C-B2AD-4B36-8FA8-2E8225A7DD9C}" type="presOf" srcId="{3D777E33-89C5-054F-8B42-455E6E3A43F2}" destId="{FEB4A03C-111D-4647-B186-190D7D11B472}" srcOrd="1" destOrd="0" presId="urn:microsoft.com/office/officeart/2005/8/layout/radial1"/>
    <dgm:cxn modelId="{A53E7838-9F91-4879-991F-7F4B803BCF2B}" type="presParOf" srcId="{D43FAEA0-DA69-EC45-B9F9-EB2A241F963F}" destId="{4E066FF2-F1CC-7944-BEBB-098E843E5A3F}" srcOrd="0" destOrd="0" presId="urn:microsoft.com/office/officeart/2005/8/layout/radial1"/>
    <dgm:cxn modelId="{5599E76D-4EAF-4221-8029-5996EAD789BA}" type="presParOf" srcId="{D43FAEA0-DA69-EC45-B9F9-EB2A241F963F}" destId="{27FB95FB-8336-5048-AD9A-21D893E549BA}" srcOrd="1" destOrd="0" presId="urn:microsoft.com/office/officeart/2005/8/layout/radial1"/>
    <dgm:cxn modelId="{3B97D822-B8DB-448A-9732-14D81901A53A}" type="presParOf" srcId="{27FB95FB-8336-5048-AD9A-21D893E549BA}" destId="{FEB4A03C-111D-4647-B186-190D7D11B472}" srcOrd="0" destOrd="0" presId="urn:microsoft.com/office/officeart/2005/8/layout/radial1"/>
    <dgm:cxn modelId="{E702DF67-1B2F-4433-9AB7-1000B654906D}" type="presParOf" srcId="{D43FAEA0-DA69-EC45-B9F9-EB2A241F963F}" destId="{A452297B-A580-CA46-8F05-9221D28DC4E9}" srcOrd="2" destOrd="0" presId="urn:microsoft.com/office/officeart/2005/8/layout/radial1"/>
    <dgm:cxn modelId="{6BBA9570-07AF-43F9-8F78-B8562FFFE376}" type="presParOf" srcId="{D43FAEA0-DA69-EC45-B9F9-EB2A241F963F}" destId="{01FE9CD8-F2F8-844E-8C0B-EC1C83E43D7E}" srcOrd="3" destOrd="0" presId="urn:microsoft.com/office/officeart/2005/8/layout/radial1"/>
    <dgm:cxn modelId="{80B7C034-28A7-4A6F-92BF-377B102500BF}" type="presParOf" srcId="{01FE9CD8-F2F8-844E-8C0B-EC1C83E43D7E}" destId="{E978C7DE-16B3-1E4E-A8F1-A8CADEC77FA5}" srcOrd="0" destOrd="0" presId="urn:microsoft.com/office/officeart/2005/8/layout/radial1"/>
    <dgm:cxn modelId="{9DD8191D-36E7-4077-8EAD-BBD438080B7C}" type="presParOf" srcId="{D43FAEA0-DA69-EC45-B9F9-EB2A241F963F}" destId="{4E8C4D48-2DD7-0B45-8E73-A8FE18D96BBE}" srcOrd="4" destOrd="0" presId="urn:microsoft.com/office/officeart/2005/8/layout/radial1"/>
    <dgm:cxn modelId="{5DAB1039-FDED-4AD0-A61F-DB97E96E45CA}" type="presParOf" srcId="{D43FAEA0-DA69-EC45-B9F9-EB2A241F963F}" destId="{963B66FD-40B2-44CC-B28A-BF22B59CE682}" srcOrd="5" destOrd="0" presId="urn:microsoft.com/office/officeart/2005/8/layout/radial1"/>
    <dgm:cxn modelId="{0601E22F-AF98-4094-83B8-230B8048CA89}" type="presParOf" srcId="{963B66FD-40B2-44CC-B28A-BF22B59CE682}" destId="{AFA5ADFF-0F8C-4E8A-8E80-C6348129E5CB}" srcOrd="0" destOrd="0" presId="urn:microsoft.com/office/officeart/2005/8/layout/radial1"/>
    <dgm:cxn modelId="{1E738B3D-BE48-4312-9607-341D82C55640}" type="presParOf" srcId="{D43FAEA0-DA69-EC45-B9F9-EB2A241F963F}" destId="{71DCD34B-62A0-42DA-84F4-8D2E27BE316A}" srcOrd="6" destOrd="0" presId="urn:microsoft.com/office/officeart/2005/8/layout/radial1"/>
    <dgm:cxn modelId="{9901E899-12B0-49D5-9FCE-76CF9CB13102}" type="presParOf" srcId="{D43FAEA0-DA69-EC45-B9F9-EB2A241F963F}" destId="{87245B57-6ACB-FE4F-89C4-434155935186}" srcOrd="7" destOrd="0" presId="urn:microsoft.com/office/officeart/2005/8/layout/radial1"/>
    <dgm:cxn modelId="{FD5AAC84-34DD-4BD8-9F4B-1E3DB9380CC7}" type="presParOf" srcId="{87245B57-6ACB-FE4F-89C4-434155935186}" destId="{1C70CFCD-EFE3-BD40-976C-78FAFE8070BA}" srcOrd="0" destOrd="0" presId="urn:microsoft.com/office/officeart/2005/8/layout/radial1"/>
    <dgm:cxn modelId="{5C26196B-225F-4770-B04A-CFAFAEBADDB7}" type="presParOf" srcId="{D43FAEA0-DA69-EC45-B9F9-EB2A241F963F}" destId="{EAE1C34B-9C39-ED40-A672-19727C6E00D3}"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B68241D-B58E-4C52-9C07-08E3D1890CFD}"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4186A09C-B37D-40F7-990E-8AA7799DC9CD}">
      <dgm:prSet/>
      <dgm:spPr/>
      <dgm:t>
        <a:bodyPr/>
        <a:lstStyle/>
        <a:p>
          <a:pPr rtl="0"/>
          <a:r>
            <a:rPr lang="en-US" dirty="0" smtClean="0"/>
            <a:t>11</a:t>
          </a:r>
          <a:endParaRPr lang="en-US" dirty="0"/>
        </a:p>
      </dgm:t>
    </dgm:pt>
    <dgm:pt modelId="{98F94361-F1EE-45F2-9FC8-33E66B5ED962}" type="parTrans" cxnId="{1560EE34-CAAA-489E-8B16-64345FC09D50}">
      <dgm:prSet/>
      <dgm:spPr/>
      <dgm:t>
        <a:bodyPr/>
        <a:lstStyle/>
        <a:p>
          <a:endParaRPr lang="en-US"/>
        </a:p>
      </dgm:t>
    </dgm:pt>
    <dgm:pt modelId="{462EE72E-4956-4024-A87A-636DF1E9E671}" type="sibTrans" cxnId="{1560EE34-CAAA-489E-8B16-64345FC09D50}">
      <dgm:prSet/>
      <dgm:spPr/>
      <dgm:t>
        <a:bodyPr/>
        <a:lstStyle/>
        <a:p>
          <a:endParaRPr lang="en-US"/>
        </a:p>
      </dgm:t>
    </dgm:pt>
    <dgm:pt modelId="{101C42BE-FB71-4E49-8BE5-97EB8E426790}" type="pres">
      <dgm:prSet presAssocID="{4B68241D-B58E-4C52-9C07-08E3D1890CFD}" presName="Name0" presStyleCnt="0">
        <dgm:presLayoutVars>
          <dgm:chPref val="3"/>
          <dgm:dir/>
          <dgm:animLvl val="lvl"/>
          <dgm:resizeHandles/>
        </dgm:presLayoutVars>
      </dgm:prSet>
      <dgm:spPr/>
      <dgm:t>
        <a:bodyPr/>
        <a:lstStyle/>
        <a:p>
          <a:endParaRPr lang="en-US"/>
        </a:p>
      </dgm:t>
    </dgm:pt>
    <dgm:pt modelId="{D31F098A-1BA8-449D-B5B5-41A784CCDDE6}" type="pres">
      <dgm:prSet presAssocID="{4186A09C-B37D-40F7-990E-8AA7799DC9CD}" presName="horFlow" presStyleCnt="0"/>
      <dgm:spPr/>
    </dgm:pt>
    <dgm:pt modelId="{DFC3569E-FFDB-471B-B922-D81E535B05B9}" type="pres">
      <dgm:prSet presAssocID="{4186A09C-B37D-40F7-990E-8AA7799DC9CD}" presName="bigChev" presStyleLbl="node1" presStyleIdx="0" presStyleCnt="1"/>
      <dgm:spPr/>
      <dgm:t>
        <a:bodyPr/>
        <a:lstStyle/>
        <a:p>
          <a:endParaRPr lang="en-US"/>
        </a:p>
      </dgm:t>
    </dgm:pt>
  </dgm:ptLst>
  <dgm:cxnLst>
    <dgm:cxn modelId="{572FCFD9-ACF0-4D30-870C-CC1B6C818037}" type="presOf" srcId="{4B68241D-B58E-4C52-9C07-08E3D1890CFD}" destId="{101C42BE-FB71-4E49-8BE5-97EB8E426790}" srcOrd="0" destOrd="0" presId="urn:microsoft.com/office/officeart/2005/8/layout/lProcess3"/>
    <dgm:cxn modelId="{2766BBF4-BEC3-4231-8FF6-D3D4470CEEC0}" type="presOf" srcId="{4186A09C-B37D-40F7-990E-8AA7799DC9CD}" destId="{DFC3569E-FFDB-471B-B922-D81E535B05B9}" srcOrd="0" destOrd="0" presId="urn:microsoft.com/office/officeart/2005/8/layout/lProcess3"/>
    <dgm:cxn modelId="{1560EE34-CAAA-489E-8B16-64345FC09D50}" srcId="{4B68241D-B58E-4C52-9C07-08E3D1890CFD}" destId="{4186A09C-B37D-40F7-990E-8AA7799DC9CD}" srcOrd="0" destOrd="0" parTransId="{98F94361-F1EE-45F2-9FC8-33E66B5ED962}" sibTransId="{462EE72E-4956-4024-A87A-636DF1E9E671}"/>
    <dgm:cxn modelId="{4CB3FF4F-81A0-45C3-8B2E-7D741C68544C}" type="presParOf" srcId="{101C42BE-FB71-4E49-8BE5-97EB8E426790}" destId="{D31F098A-1BA8-449D-B5B5-41A784CCDDE6}" srcOrd="0" destOrd="0" presId="urn:microsoft.com/office/officeart/2005/8/layout/lProcess3"/>
    <dgm:cxn modelId="{5BA83013-757F-4A0E-B06D-C3B5B7A25FCE}" type="presParOf" srcId="{D31F098A-1BA8-449D-B5B5-41A784CCDDE6}" destId="{DFC3569E-FFDB-471B-B922-D81E535B05B9}"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D28D5AE-17F8-4999-8AE4-E7A1A66CAD23}"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CCCC207-3222-4407-93AA-60DA1485A5F2}">
      <dgm:prSet/>
      <dgm:spPr/>
      <dgm:t>
        <a:bodyPr/>
        <a:lstStyle/>
        <a:p>
          <a:pPr rtl="0"/>
          <a:r>
            <a:rPr lang="en-US" dirty="0" smtClean="0"/>
            <a:t>12</a:t>
          </a:r>
          <a:endParaRPr lang="en-US" dirty="0"/>
        </a:p>
      </dgm:t>
    </dgm:pt>
    <dgm:pt modelId="{7A19842C-965B-4A11-B902-D1166D478C88}" type="parTrans" cxnId="{0C049DE6-F47E-458C-9ECC-EA5AB3CE061D}">
      <dgm:prSet/>
      <dgm:spPr/>
      <dgm:t>
        <a:bodyPr/>
        <a:lstStyle/>
        <a:p>
          <a:endParaRPr lang="en-US"/>
        </a:p>
      </dgm:t>
    </dgm:pt>
    <dgm:pt modelId="{F85B3AB1-3A7F-4F7E-B8BC-5729572FE3BA}" type="sibTrans" cxnId="{0C049DE6-F47E-458C-9ECC-EA5AB3CE061D}">
      <dgm:prSet/>
      <dgm:spPr/>
      <dgm:t>
        <a:bodyPr/>
        <a:lstStyle/>
        <a:p>
          <a:endParaRPr lang="en-US"/>
        </a:p>
      </dgm:t>
    </dgm:pt>
    <dgm:pt modelId="{9D5D47DB-936D-486F-9BFD-741184EFEE24}" type="pres">
      <dgm:prSet presAssocID="{0D28D5AE-17F8-4999-8AE4-E7A1A66CAD23}" presName="Name0" presStyleCnt="0">
        <dgm:presLayoutVars>
          <dgm:chPref val="3"/>
          <dgm:dir/>
          <dgm:animLvl val="lvl"/>
          <dgm:resizeHandles/>
        </dgm:presLayoutVars>
      </dgm:prSet>
      <dgm:spPr/>
      <dgm:t>
        <a:bodyPr/>
        <a:lstStyle/>
        <a:p>
          <a:endParaRPr lang="en-US"/>
        </a:p>
      </dgm:t>
    </dgm:pt>
    <dgm:pt modelId="{96E52812-EF91-4B1A-BE9D-40492C86B65C}" type="pres">
      <dgm:prSet presAssocID="{2CCCC207-3222-4407-93AA-60DA1485A5F2}" presName="horFlow" presStyleCnt="0"/>
      <dgm:spPr/>
    </dgm:pt>
    <dgm:pt modelId="{5D470FC7-88B9-461E-800B-1034AF37690B}" type="pres">
      <dgm:prSet presAssocID="{2CCCC207-3222-4407-93AA-60DA1485A5F2}" presName="bigChev" presStyleLbl="node1" presStyleIdx="0" presStyleCnt="1"/>
      <dgm:spPr/>
      <dgm:t>
        <a:bodyPr/>
        <a:lstStyle/>
        <a:p>
          <a:endParaRPr lang="en-US"/>
        </a:p>
      </dgm:t>
    </dgm:pt>
  </dgm:ptLst>
  <dgm:cxnLst>
    <dgm:cxn modelId="{B6687F70-124D-46C7-BB1C-279C1E8D4935}" type="presOf" srcId="{0D28D5AE-17F8-4999-8AE4-E7A1A66CAD23}" destId="{9D5D47DB-936D-486F-9BFD-741184EFEE24}" srcOrd="0" destOrd="0" presId="urn:microsoft.com/office/officeart/2005/8/layout/lProcess3"/>
    <dgm:cxn modelId="{0C049DE6-F47E-458C-9ECC-EA5AB3CE061D}" srcId="{0D28D5AE-17F8-4999-8AE4-E7A1A66CAD23}" destId="{2CCCC207-3222-4407-93AA-60DA1485A5F2}" srcOrd="0" destOrd="0" parTransId="{7A19842C-965B-4A11-B902-D1166D478C88}" sibTransId="{F85B3AB1-3A7F-4F7E-B8BC-5729572FE3BA}"/>
    <dgm:cxn modelId="{52F26023-8A66-4E83-9759-5ADB17672A95}" type="presOf" srcId="{2CCCC207-3222-4407-93AA-60DA1485A5F2}" destId="{5D470FC7-88B9-461E-800B-1034AF37690B}" srcOrd="0" destOrd="0" presId="urn:microsoft.com/office/officeart/2005/8/layout/lProcess3"/>
    <dgm:cxn modelId="{6BE219FF-7E50-4BE7-935A-C4E3557FE680}" type="presParOf" srcId="{9D5D47DB-936D-486F-9BFD-741184EFEE24}" destId="{96E52812-EF91-4B1A-BE9D-40492C86B65C}" srcOrd="0" destOrd="0" presId="urn:microsoft.com/office/officeart/2005/8/layout/lProcess3"/>
    <dgm:cxn modelId="{6975183C-1A42-473C-8634-52122E2EDBB2}" type="presParOf" srcId="{96E52812-EF91-4B1A-BE9D-40492C86B65C}" destId="{5D470FC7-88B9-461E-800B-1034AF37690B}"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0B3C8FC-A007-45BF-BEEA-924801F7D58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DA7FC2E6-7468-4E89-BF42-896752282687}">
      <dgm:prSet/>
      <dgm:spPr/>
      <dgm:t>
        <a:bodyPr/>
        <a:lstStyle/>
        <a:p>
          <a:pPr rtl="0"/>
          <a:r>
            <a:rPr lang="en-US" dirty="0" smtClean="0"/>
            <a:t>13</a:t>
          </a:r>
          <a:endParaRPr lang="en-US" dirty="0"/>
        </a:p>
      </dgm:t>
    </dgm:pt>
    <dgm:pt modelId="{6B4774B0-83A3-4B30-B05A-B2AF566DB546}" type="parTrans" cxnId="{E9D1D9EF-5222-4BB3-ACC2-91C73710E092}">
      <dgm:prSet/>
      <dgm:spPr/>
      <dgm:t>
        <a:bodyPr/>
        <a:lstStyle/>
        <a:p>
          <a:endParaRPr lang="en-US"/>
        </a:p>
      </dgm:t>
    </dgm:pt>
    <dgm:pt modelId="{B236C466-D835-4190-A359-11B3BD33B9D7}" type="sibTrans" cxnId="{E9D1D9EF-5222-4BB3-ACC2-91C73710E092}">
      <dgm:prSet/>
      <dgm:spPr/>
      <dgm:t>
        <a:bodyPr/>
        <a:lstStyle/>
        <a:p>
          <a:endParaRPr lang="en-US"/>
        </a:p>
      </dgm:t>
    </dgm:pt>
    <dgm:pt modelId="{F23DD9B3-B5AE-4F2D-AFF1-E82D999308DF}" type="pres">
      <dgm:prSet presAssocID="{D0B3C8FC-A007-45BF-BEEA-924801F7D58C}" presName="Name0" presStyleCnt="0">
        <dgm:presLayoutVars>
          <dgm:chPref val="3"/>
          <dgm:dir/>
          <dgm:animLvl val="lvl"/>
          <dgm:resizeHandles/>
        </dgm:presLayoutVars>
      </dgm:prSet>
      <dgm:spPr/>
      <dgm:t>
        <a:bodyPr/>
        <a:lstStyle/>
        <a:p>
          <a:endParaRPr lang="en-US"/>
        </a:p>
      </dgm:t>
    </dgm:pt>
    <dgm:pt modelId="{450B424C-38AB-4558-93B4-DD98D0BC5F57}" type="pres">
      <dgm:prSet presAssocID="{DA7FC2E6-7468-4E89-BF42-896752282687}" presName="horFlow" presStyleCnt="0"/>
      <dgm:spPr/>
    </dgm:pt>
    <dgm:pt modelId="{97580771-F152-49EB-ACFE-F04B3D81CCA0}" type="pres">
      <dgm:prSet presAssocID="{DA7FC2E6-7468-4E89-BF42-896752282687}" presName="bigChev" presStyleLbl="node1" presStyleIdx="0" presStyleCnt="1"/>
      <dgm:spPr/>
      <dgm:t>
        <a:bodyPr/>
        <a:lstStyle/>
        <a:p>
          <a:endParaRPr lang="en-US"/>
        </a:p>
      </dgm:t>
    </dgm:pt>
  </dgm:ptLst>
  <dgm:cxnLst>
    <dgm:cxn modelId="{E9D1D9EF-5222-4BB3-ACC2-91C73710E092}" srcId="{D0B3C8FC-A007-45BF-BEEA-924801F7D58C}" destId="{DA7FC2E6-7468-4E89-BF42-896752282687}" srcOrd="0" destOrd="0" parTransId="{6B4774B0-83A3-4B30-B05A-B2AF566DB546}" sibTransId="{B236C466-D835-4190-A359-11B3BD33B9D7}"/>
    <dgm:cxn modelId="{18D4DEF9-AFCC-49F1-806C-E79429628279}" type="presOf" srcId="{DA7FC2E6-7468-4E89-BF42-896752282687}" destId="{97580771-F152-49EB-ACFE-F04B3D81CCA0}" srcOrd="0" destOrd="0" presId="urn:microsoft.com/office/officeart/2005/8/layout/lProcess3"/>
    <dgm:cxn modelId="{51E43AE5-9CD7-42CC-B204-EAD919BF6068}" type="presOf" srcId="{D0B3C8FC-A007-45BF-BEEA-924801F7D58C}" destId="{F23DD9B3-B5AE-4F2D-AFF1-E82D999308DF}" srcOrd="0" destOrd="0" presId="urn:microsoft.com/office/officeart/2005/8/layout/lProcess3"/>
    <dgm:cxn modelId="{73F8308E-805E-4E3C-AFB9-EC246FE637F8}" type="presParOf" srcId="{F23DD9B3-B5AE-4F2D-AFF1-E82D999308DF}" destId="{450B424C-38AB-4558-93B4-DD98D0BC5F57}" srcOrd="0" destOrd="0" presId="urn:microsoft.com/office/officeart/2005/8/layout/lProcess3"/>
    <dgm:cxn modelId="{576D579F-F05B-493D-8DC4-AEDDFB3CD494}" type="presParOf" srcId="{450B424C-38AB-4558-93B4-DD98D0BC5F57}" destId="{97580771-F152-49EB-ACFE-F04B3D81CCA0}" srcOrd="0" destOrd="0" presId="urn:microsoft.com/office/officeart/2005/8/layout/lProcess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D74A15-F65A-447F-83B4-1BEA7E392561}" type="doc">
      <dgm:prSet loTypeId="urn:microsoft.com/office/officeart/2005/8/layout/lProcess3" loCatId="process" qsTypeId="urn:microsoft.com/office/officeart/2005/8/quickstyle/simple1" qsCatId="simple" csTypeId="urn:microsoft.com/office/officeart/2005/8/colors/accent1_2" csCatId="accent1"/>
      <dgm:spPr/>
      <dgm:t>
        <a:bodyPr/>
        <a:lstStyle/>
        <a:p>
          <a:endParaRPr lang="en-US"/>
        </a:p>
      </dgm:t>
    </dgm:pt>
    <dgm:pt modelId="{60B8E9AE-0850-4F31-B365-9273D5FC4307}">
      <dgm:prSet/>
      <dgm:spPr/>
      <dgm:t>
        <a:bodyPr/>
        <a:lstStyle/>
        <a:p>
          <a:pPr rtl="0"/>
          <a:r>
            <a:rPr lang="ar-SA" smtClean="0"/>
            <a:t>2</a:t>
          </a:r>
          <a:endParaRPr lang="en-US"/>
        </a:p>
      </dgm:t>
    </dgm:pt>
    <dgm:pt modelId="{42ABEA01-09B6-420F-96CF-954832D9E99C}" type="parTrans" cxnId="{10CB11B2-ED32-4860-8740-408D5436DBE2}">
      <dgm:prSet/>
      <dgm:spPr/>
      <dgm:t>
        <a:bodyPr/>
        <a:lstStyle/>
        <a:p>
          <a:endParaRPr lang="en-US"/>
        </a:p>
      </dgm:t>
    </dgm:pt>
    <dgm:pt modelId="{5AAEF758-314E-4819-9DF2-5010C92E11CF}" type="sibTrans" cxnId="{10CB11B2-ED32-4860-8740-408D5436DBE2}">
      <dgm:prSet/>
      <dgm:spPr/>
      <dgm:t>
        <a:bodyPr/>
        <a:lstStyle/>
        <a:p>
          <a:endParaRPr lang="en-US"/>
        </a:p>
      </dgm:t>
    </dgm:pt>
    <dgm:pt modelId="{C899F855-0EDF-454C-94E0-B472DB48FFE1}" type="pres">
      <dgm:prSet presAssocID="{55D74A15-F65A-447F-83B4-1BEA7E392561}" presName="Name0" presStyleCnt="0">
        <dgm:presLayoutVars>
          <dgm:chPref val="3"/>
          <dgm:dir/>
          <dgm:animLvl val="lvl"/>
          <dgm:resizeHandles/>
        </dgm:presLayoutVars>
      </dgm:prSet>
      <dgm:spPr/>
      <dgm:t>
        <a:bodyPr/>
        <a:lstStyle/>
        <a:p>
          <a:endParaRPr lang="en-US"/>
        </a:p>
      </dgm:t>
    </dgm:pt>
    <dgm:pt modelId="{AA7BB98D-1DA6-401D-8F76-11D250D75662}" type="pres">
      <dgm:prSet presAssocID="{60B8E9AE-0850-4F31-B365-9273D5FC4307}" presName="horFlow" presStyleCnt="0"/>
      <dgm:spPr/>
    </dgm:pt>
    <dgm:pt modelId="{B43FFF90-E95A-41D7-B5CD-CDDB52E43069}" type="pres">
      <dgm:prSet presAssocID="{60B8E9AE-0850-4F31-B365-9273D5FC4307}" presName="bigChev" presStyleLbl="node1" presStyleIdx="0" presStyleCnt="1"/>
      <dgm:spPr/>
      <dgm:t>
        <a:bodyPr/>
        <a:lstStyle/>
        <a:p>
          <a:endParaRPr lang="en-US"/>
        </a:p>
      </dgm:t>
    </dgm:pt>
  </dgm:ptLst>
  <dgm:cxnLst>
    <dgm:cxn modelId="{10CB11B2-ED32-4860-8740-408D5436DBE2}" srcId="{55D74A15-F65A-447F-83B4-1BEA7E392561}" destId="{60B8E9AE-0850-4F31-B365-9273D5FC4307}" srcOrd="0" destOrd="0" parTransId="{42ABEA01-09B6-420F-96CF-954832D9E99C}" sibTransId="{5AAEF758-314E-4819-9DF2-5010C92E11CF}"/>
    <dgm:cxn modelId="{5C502613-EAB9-47D5-AC91-C9A4EEEE4BE1}" type="presOf" srcId="{60B8E9AE-0850-4F31-B365-9273D5FC4307}" destId="{B43FFF90-E95A-41D7-B5CD-CDDB52E43069}" srcOrd="0" destOrd="0" presId="urn:microsoft.com/office/officeart/2005/8/layout/lProcess3"/>
    <dgm:cxn modelId="{C7E27F77-FE13-4945-9195-83801AF8CC46}" type="presOf" srcId="{55D74A15-F65A-447F-83B4-1BEA7E392561}" destId="{C899F855-0EDF-454C-94E0-B472DB48FFE1}" srcOrd="0" destOrd="0" presId="urn:microsoft.com/office/officeart/2005/8/layout/lProcess3"/>
    <dgm:cxn modelId="{1CC54AAD-1699-4B7E-B7C4-8AD5C139C154}" type="presParOf" srcId="{C899F855-0EDF-454C-94E0-B472DB48FFE1}" destId="{AA7BB98D-1DA6-401D-8F76-11D250D75662}" srcOrd="0" destOrd="0" presId="urn:microsoft.com/office/officeart/2005/8/layout/lProcess3"/>
    <dgm:cxn modelId="{12C392B2-F71F-4294-BC64-88B8BD502F85}" type="presParOf" srcId="{AA7BB98D-1DA6-401D-8F76-11D250D75662}" destId="{B43FFF90-E95A-41D7-B5CD-CDDB52E43069}"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BB26D10-1820-4B9D-81BB-4168AD12D877}"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62D85549-3112-4A16-B6CE-C0122B9DB1EF}">
      <dgm:prSet/>
      <dgm:spPr/>
      <dgm:t>
        <a:bodyPr/>
        <a:lstStyle/>
        <a:p>
          <a:pPr rtl="0"/>
          <a:r>
            <a:rPr lang="en-US" dirty="0" smtClean="0"/>
            <a:t>14</a:t>
          </a:r>
          <a:endParaRPr lang="en-US" dirty="0"/>
        </a:p>
      </dgm:t>
    </dgm:pt>
    <dgm:pt modelId="{BB2B43FE-3DBB-40FD-975B-0163326D1644}" type="parTrans" cxnId="{3803AB0E-9395-4D49-8E53-C2E4A3EB8A6A}">
      <dgm:prSet/>
      <dgm:spPr/>
      <dgm:t>
        <a:bodyPr/>
        <a:lstStyle/>
        <a:p>
          <a:endParaRPr lang="en-US"/>
        </a:p>
      </dgm:t>
    </dgm:pt>
    <dgm:pt modelId="{C1854CAA-A96E-4E20-A53B-9BA524A5C89A}" type="sibTrans" cxnId="{3803AB0E-9395-4D49-8E53-C2E4A3EB8A6A}">
      <dgm:prSet/>
      <dgm:spPr/>
      <dgm:t>
        <a:bodyPr/>
        <a:lstStyle/>
        <a:p>
          <a:endParaRPr lang="en-US"/>
        </a:p>
      </dgm:t>
    </dgm:pt>
    <dgm:pt modelId="{A3527EEF-B4EE-46B9-AB1A-D24F74FA62A3}" type="pres">
      <dgm:prSet presAssocID="{1BB26D10-1820-4B9D-81BB-4168AD12D877}" presName="Name0" presStyleCnt="0">
        <dgm:presLayoutVars>
          <dgm:chPref val="3"/>
          <dgm:dir/>
          <dgm:animLvl val="lvl"/>
          <dgm:resizeHandles/>
        </dgm:presLayoutVars>
      </dgm:prSet>
      <dgm:spPr/>
      <dgm:t>
        <a:bodyPr/>
        <a:lstStyle/>
        <a:p>
          <a:endParaRPr lang="en-US"/>
        </a:p>
      </dgm:t>
    </dgm:pt>
    <dgm:pt modelId="{59C227D9-A5F8-4FEE-8C2B-A15D5AD01095}" type="pres">
      <dgm:prSet presAssocID="{62D85549-3112-4A16-B6CE-C0122B9DB1EF}" presName="horFlow" presStyleCnt="0"/>
      <dgm:spPr/>
    </dgm:pt>
    <dgm:pt modelId="{B986D594-7E26-4C1E-ADDD-B964E8A77951}" type="pres">
      <dgm:prSet presAssocID="{62D85549-3112-4A16-B6CE-C0122B9DB1EF}" presName="bigChev" presStyleLbl="node1" presStyleIdx="0" presStyleCnt="1"/>
      <dgm:spPr/>
      <dgm:t>
        <a:bodyPr/>
        <a:lstStyle/>
        <a:p>
          <a:endParaRPr lang="en-US"/>
        </a:p>
      </dgm:t>
    </dgm:pt>
  </dgm:ptLst>
  <dgm:cxnLst>
    <dgm:cxn modelId="{3803AB0E-9395-4D49-8E53-C2E4A3EB8A6A}" srcId="{1BB26D10-1820-4B9D-81BB-4168AD12D877}" destId="{62D85549-3112-4A16-B6CE-C0122B9DB1EF}" srcOrd="0" destOrd="0" parTransId="{BB2B43FE-3DBB-40FD-975B-0163326D1644}" sibTransId="{C1854CAA-A96E-4E20-A53B-9BA524A5C89A}"/>
    <dgm:cxn modelId="{056CB1B5-A445-498A-90FC-F7DB3F39E142}" type="presOf" srcId="{1BB26D10-1820-4B9D-81BB-4168AD12D877}" destId="{A3527EEF-B4EE-46B9-AB1A-D24F74FA62A3}" srcOrd="0" destOrd="0" presId="urn:microsoft.com/office/officeart/2005/8/layout/lProcess3"/>
    <dgm:cxn modelId="{5D664B3B-67AE-46D6-B91F-F16143063413}" type="presOf" srcId="{62D85549-3112-4A16-B6CE-C0122B9DB1EF}" destId="{B986D594-7E26-4C1E-ADDD-B964E8A77951}" srcOrd="0" destOrd="0" presId="urn:microsoft.com/office/officeart/2005/8/layout/lProcess3"/>
    <dgm:cxn modelId="{A2922ED0-7F18-49EF-B8F3-D366DAC8D58A}" type="presParOf" srcId="{A3527EEF-B4EE-46B9-AB1A-D24F74FA62A3}" destId="{59C227D9-A5F8-4FEE-8C2B-A15D5AD01095}" srcOrd="0" destOrd="0" presId="urn:microsoft.com/office/officeart/2005/8/layout/lProcess3"/>
    <dgm:cxn modelId="{DF01A279-735C-43B9-9FDD-315F97D28A0D}" type="presParOf" srcId="{59C227D9-A5F8-4FEE-8C2B-A15D5AD01095}" destId="{B986D594-7E26-4C1E-ADDD-B964E8A77951}"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F258B22-43ED-42BC-A42B-B59A2D275631}"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8A99E5C4-AB29-4708-8BF2-7AE1E7761C83}">
      <dgm:prSet/>
      <dgm:spPr/>
      <dgm:t>
        <a:bodyPr/>
        <a:lstStyle/>
        <a:p>
          <a:pPr rtl="0"/>
          <a:r>
            <a:rPr lang="en-US" dirty="0" smtClean="0"/>
            <a:t>15</a:t>
          </a:r>
          <a:endParaRPr lang="en-US" dirty="0"/>
        </a:p>
      </dgm:t>
    </dgm:pt>
    <dgm:pt modelId="{2F3CC3CA-2DC3-4E55-B3C2-566E09BBC177}" type="parTrans" cxnId="{40E3B7FC-B57C-4F5D-BE97-5410E1B5FA9F}">
      <dgm:prSet/>
      <dgm:spPr/>
      <dgm:t>
        <a:bodyPr/>
        <a:lstStyle/>
        <a:p>
          <a:endParaRPr lang="en-US"/>
        </a:p>
      </dgm:t>
    </dgm:pt>
    <dgm:pt modelId="{7B1CDC40-C885-4FFD-B779-FD5FF6AF84CF}" type="sibTrans" cxnId="{40E3B7FC-B57C-4F5D-BE97-5410E1B5FA9F}">
      <dgm:prSet/>
      <dgm:spPr/>
      <dgm:t>
        <a:bodyPr/>
        <a:lstStyle/>
        <a:p>
          <a:endParaRPr lang="en-US"/>
        </a:p>
      </dgm:t>
    </dgm:pt>
    <dgm:pt modelId="{1679E406-FFD3-4078-A838-4677D9F26232}" type="pres">
      <dgm:prSet presAssocID="{4F258B22-43ED-42BC-A42B-B59A2D275631}" presName="Name0" presStyleCnt="0">
        <dgm:presLayoutVars>
          <dgm:chPref val="3"/>
          <dgm:dir/>
          <dgm:animLvl val="lvl"/>
          <dgm:resizeHandles/>
        </dgm:presLayoutVars>
      </dgm:prSet>
      <dgm:spPr/>
      <dgm:t>
        <a:bodyPr/>
        <a:lstStyle/>
        <a:p>
          <a:endParaRPr lang="en-US"/>
        </a:p>
      </dgm:t>
    </dgm:pt>
    <dgm:pt modelId="{7773D153-726F-438D-BE9E-9603AD1010CE}" type="pres">
      <dgm:prSet presAssocID="{8A99E5C4-AB29-4708-8BF2-7AE1E7761C83}" presName="horFlow" presStyleCnt="0"/>
      <dgm:spPr/>
    </dgm:pt>
    <dgm:pt modelId="{DB214241-AAFF-4791-8888-8409C81BFE17}" type="pres">
      <dgm:prSet presAssocID="{8A99E5C4-AB29-4708-8BF2-7AE1E7761C83}" presName="bigChev" presStyleLbl="node1" presStyleIdx="0" presStyleCnt="1"/>
      <dgm:spPr/>
      <dgm:t>
        <a:bodyPr/>
        <a:lstStyle/>
        <a:p>
          <a:endParaRPr lang="en-US"/>
        </a:p>
      </dgm:t>
    </dgm:pt>
  </dgm:ptLst>
  <dgm:cxnLst>
    <dgm:cxn modelId="{1FDB41ED-DF18-448B-B253-7CC416C06776}" type="presOf" srcId="{8A99E5C4-AB29-4708-8BF2-7AE1E7761C83}" destId="{DB214241-AAFF-4791-8888-8409C81BFE17}" srcOrd="0" destOrd="0" presId="urn:microsoft.com/office/officeart/2005/8/layout/lProcess3"/>
    <dgm:cxn modelId="{D453C139-4E53-4985-834F-A4018F345FD5}" type="presOf" srcId="{4F258B22-43ED-42BC-A42B-B59A2D275631}" destId="{1679E406-FFD3-4078-A838-4677D9F26232}" srcOrd="0" destOrd="0" presId="urn:microsoft.com/office/officeart/2005/8/layout/lProcess3"/>
    <dgm:cxn modelId="{40E3B7FC-B57C-4F5D-BE97-5410E1B5FA9F}" srcId="{4F258B22-43ED-42BC-A42B-B59A2D275631}" destId="{8A99E5C4-AB29-4708-8BF2-7AE1E7761C83}" srcOrd="0" destOrd="0" parTransId="{2F3CC3CA-2DC3-4E55-B3C2-566E09BBC177}" sibTransId="{7B1CDC40-C885-4FFD-B779-FD5FF6AF84CF}"/>
    <dgm:cxn modelId="{2529797F-BD17-45F9-ADCD-14D9A9D61E80}" type="presParOf" srcId="{1679E406-FFD3-4078-A838-4677D9F26232}" destId="{7773D153-726F-438D-BE9E-9603AD1010CE}" srcOrd="0" destOrd="0" presId="urn:microsoft.com/office/officeart/2005/8/layout/lProcess3"/>
    <dgm:cxn modelId="{A0DD8011-3197-4D1C-BF28-C5C52D6E3783}" type="presParOf" srcId="{7773D153-726F-438D-BE9E-9603AD1010CE}" destId="{DB214241-AAFF-4791-8888-8409C81BFE17}"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BDC55BC-9E54-4874-9236-99D260EBC68E}"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40C32ED-DBC4-44FE-A653-0D301896C081}">
      <dgm:prSet/>
      <dgm:spPr/>
      <dgm:t>
        <a:bodyPr/>
        <a:lstStyle/>
        <a:p>
          <a:pPr rtl="0"/>
          <a:r>
            <a:rPr lang="en-US" dirty="0" smtClean="0"/>
            <a:t>16</a:t>
          </a:r>
          <a:endParaRPr lang="en-US" dirty="0"/>
        </a:p>
      </dgm:t>
    </dgm:pt>
    <dgm:pt modelId="{3F44DDAE-4756-4A59-BFED-011A9C97D6C1}" type="parTrans" cxnId="{30B1150D-5CB7-4DB1-B1AD-273E0F150AB2}">
      <dgm:prSet/>
      <dgm:spPr/>
      <dgm:t>
        <a:bodyPr/>
        <a:lstStyle/>
        <a:p>
          <a:endParaRPr lang="en-US"/>
        </a:p>
      </dgm:t>
    </dgm:pt>
    <dgm:pt modelId="{25350ED4-5F08-4E89-AB1D-173FFC833108}" type="sibTrans" cxnId="{30B1150D-5CB7-4DB1-B1AD-273E0F150AB2}">
      <dgm:prSet/>
      <dgm:spPr/>
      <dgm:t>
        <a:bodyPr/>
        <a:lstStyle/>
        <a:p>
          <a:endParaRPr lang="en-US"/>
        </a:p>
      </dgm:t>
    </dgm:pt>
    <dgm:pt modelId="{18AD5FCB-04AF-457B-8470-4BD563A40144}" type="pres">
      <dgm:prSet presAssocID="{CBDC55BC-9E54-4874-9236-99D260EBC68E}" presName="Name0" presStyleCnt="0">
        <dgm:presLayoutVars>
          <dgm:chPref val="3"/>
          <dgm:dir/>
          <dgm:animLvl val="lvl"/>
          <dgm:resizeHandles/>
        </dgm:presLayoutVars>
      </dgm:prSet>
      <dgm:spPr/>
      <dgm:t>
        <a:bodyPr/>
        <a:lstStyle/>
        <a:p>
          <a:endParaRPr lang="en-US"/>
        </a:p>
      </dgm:t>
    </dgm:pt>
    <dgm:pt modelId="{BD13BA1B-3641-4024-8AB7-910F5CFD7E48}" type="pres">
      <dgm:prSet presAssocID="{240C32ED-DBC4-44FE-A653-0D301896C081}" presName="horFlow" presStyleCnt="0"/>
      <dgm:spPr/>
    </dgm:pt>
    <dgm:pt modelId="{9D7315FD-A3A0-4316-B8F7-2A5EA3E44E58}" type="pres">
      <dgm:prSet presAssocID="{240C32ED-DBC4-44FE-A653-0D301896C081}" presName="bigChev" presStyleLbl="node1" presStyleIdx="0" presStyleCnt="1"/>
      <dgm:spPr/>
      <dgm:t>
        <a:bodyPr/>
        <a:lstStyle/>
        <a:p>
          <a:endParaRPr lang="en-US"/>
        </a:p>
      </dgm:t>
    </dgm:pt>
  </dgm:ptLst>
  <dgm:cxnLst>
    <dgm:cxn modelId="{30B1150D-5CB7-4DB1-B1AD-273E0F150AB2}" srcId="{CBDC55BC-9E54-4874-9236-99D260EBC68E}" destId="{240C32ED-DBC4-44FE-A653-0D301896C081}" srcOrd="0" destOrd="0" parTransId="{3F44DDAE-4756-4A59-BFED-011A9C97D6C1}" sibTransId="{25350ED4-5F08-4E89-AB1D-173FFC833108}"/>
    <dgm:cxn modelId="{919EBFC3-EC74-4186-9E85-B67F2DA6BA30}" type="presOf" srcId="{240C32ED-DBC4-44FE-A653-0D301896C081}" destId="{9D7315FD-A3A0-4316-B8F7-2A5EA3E44E58}" srcOrd="0" destOrd="0" presId="urn:microsoft.com/office/officeart/2005/8/layout/lProcess3"/>
    <dgm:cxn modelId="{093EDF18-BEB1-4632-BA9D-85B1FE507A44}" type="presOf" srcId="{CBDC55BC-9E54-4874-9236-99D260EBC68E}" destId="{18AD5FCB-04AF-457B-8470-4BD563A40144}" srcOrd="0" destOrd="0" presId="urn:microsoft.com/office/officeart/2005/8/layout/lProcess3"/>
    <dgm:cxn modelId="{7A8A0DEF-DDCF-4C8C-AD5F-E26026FD5022}" type="presParOf" srcId="{18AD5FCB-04AF-457B-8470-4BD563A40144}" destId="{BD13BA1B-3641-4024-8AB7-910F5CFD7E48}" srcOrd="0" destOrd="0" presId="urn:microsoft.com/office/officeart/2005/8/layout/lProcess3"/>
    <dgm:cxn modelId="{30081BAF-445C-4EA1-A0E9-C1FC905AF54C}" type="presParOf" srcId="{BD13BA1B-3641-4024-8AB7-910F5CFD7E48}" destId="{9D7315FD-A3A0-4316-B8F7-2A5EA3E44E58}"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3038ACA-134A-4AC4-AA7D-CCE3FE2E884F}"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379572B3-543A-4573-8AE3-6339BE98DB6F}">
      <dgm:prSet/>
      <dgm:spPr/>
      <dgm:t>
        <a:bodyPr/>
        <a:lstStyle/>
        <a:p>
          <a:pPr rtl="0"/>
          <a:r>
            <a:rPr lang="en-US" dirty="0" smtClean="0"/>
            <a:t>17</a:t>
          </a:r>
          <a:endParaRPr lang="en-US" dirty="0"/>
        </a:p>
      </dgm:t>
    </dgm:pt>
    <dgm:pt modelId="{4BDAF29E-DAC7-4B17-AB01-0753B599D0C6}" type="parTrans" cxnId="{97F53563-61D5-40AD-AD4A-259D7ADC5367}">
      <dgm:prSet/>
      <dgm:spPr/>
      <dgm:t>
        <a:bodyPr/>
        <a:lstStyle/>
        <a:p>
          <a:endParaRPr lang="en-US"/>
        </a:p>
      </dgm:t>
    </dgm:pt>
    <dgm:pt modelId="{38897C54-2076-4477-A024-56CAADD75F8F}" type="sibTrans" cxnId="{97F53563-61D5-40AD-AD4A-259D7ADC5367}">
      <dgm:prSet/>
      <dgm:spPr/>
      <dgm:t>
        <a:bodyPr/>
        <a:lstStyle/>
        <a:p>
          <a:endParaRPr lang="en-US"/>
        </a:p>
      </dgm:t>
    </dgm:pt>
    <dgm:pt modelId="{D2C04B81-4B3D-4779-A7B0-65A86023B9EF}" type="pres">
      <dgm:prSet presAssocID="{23038ACA-134A-4AC4-AA7D-CCE3FE2E884F}" presName="Name0" presStyleCnt="0">
        <dgm:presLayoutVars>
          <dgm:chPref val="3"/>
          <dgm:dir/>
          <dgm:animLvl val="lvl"/>
          <dgm:resizeHandles/>
        </dgm:presLayoutVars>
      </dgm:prSet>
      <dgm:spPr/>
      <dgm:t>
        <a:bodyPr/>
        <a:lstStyle/>
        <a:p>
          <a:endParaRPr lang="en-US"/>
        </a:p>
      </dgm:t>
    </dgm:pt>
    <dgm:pt modelId="{20352BDA-7AF1-4FCF-BD13-735BE87B099E}" type="pres">
      <dgm:prSet presAssocID="{379572B3-543A-4573-8AE3-6339BE98DB6F}" presName="horFlow" presStyleCnt="0"/>
      <dgm:spPr/>
    </dgm:pt>
    <dgm:pt modelId="{7D938D8A-DCD9-4FE4-BAF8-27BDF8E7A17C}" type="pres">
      <dgm:prSet presAssocID="{379572B3-543A-4573-8AE3-6339BE98DB6F}" presName="bigChev" presStyleLbl="node1" presStyleIdx="0" presStyleCnt="1"/>
      <dgm:spPr/>
      <dgm:t>
        <a:bodyPr/>
        <a:lstStyle/>
        <a:p>
          <a:endParaRPr lang="en-US"/>
        </a:p>
      </dgm:t>
    </dgm:pt>
  </dgm:ptLst>
  <dgm:cxnLst>
    <dgm:cxn modelId="{97F53563-61D5-40AD-AD4A-259D7ADC5367}" srcId="{23038ACA-134A-4AC4-AA7D-CCE3FE2E884F}" destId="{379572B3-543A-4573-8AE3-6339BE98DB6F}" srcOrd="0" destOrd="0" parTransId="{4BDAF29E-DAC7-4B17-AB01-0753B599D0C6}" sibTransId="{38897C54-2076-4477-A024-56CAADD75F8F}"/>
    <dgm:cxn modelId="{1B5F4AD2-8D0B-4A2E-A332-9D3C9D0D5009}" type="presOf" srcId="{379572B3-543A-4573-8AE3-6339BE98DB6F}" destId="{7D938D8A-DCD9-4FE4-BAF8-27BDF8E7A17C}" srcOrd="0" destOrd="0" presId="urn:microsoft.com/office/officeart/2005/8/layout/lProcess3"/>
    <dgm:cxn modelId="{31F36B21-8115-4F1A-9A70-0D63F741B679}" type="presOf" srcId="{23038ACA-134A-4AC4-AA7D-CCE3FE2E884F}" destId="{D2C04B81-4B3D-4779-A7B0-65A86023B9EF}" srcOrd="0" destOrd="0" presId="urn:microsoft.com/office/officeart/2005/8/layout/lProcess3"/>
    <dgm:cxn modelId="{C6F7F2A5-CC2C-44F1-BA48-0026D556E55E}" type="presParOf" srcId="{D2C04B81-4B3D-4779-A7B0-65A86023B9EF}" destId="{20352BDA-7AF1-4FCF-BD13-735BE87B099E}" srcOrd="0" destOrd="0" presId="urn:microsoft.com/office/officeart/2005/8/layout/lProcess3"/>
    <dgm:cxn modelId="{76656533-746C-4300-A3DB-E940C87F19EA}" type="presParOf" srcId="{20352BDA-7AF1-4FCF-BD13-735BE87B099E}" destId="{7D938D8A-DCD9-4FE4-BAF8-27BDF8E7A17C}" srcOrd="0"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C63F163-E179-4237-9C4C-7D1CF10F79B6}"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6A1F2B56-3397-4736-A5C3-2C28642266BE}">
      <dgm:prSet/>
      <dgm:spPr/>
      <dgm:t>
        <a:bodyPr/>
        <a:lstStyle/>
        <a:p>
          <a:pPr rtl="0"/>
          <a:r>
            <a:rPr lang="en-US" dirty="0" smtClean="0"/>
            <a:t>18</a:t>
          </a:r>
          <a:endParaRPr lang="en-US" dirty="0"/>
        </a:p>
      </dgm:t>
    </dgm:pt>
    <dgm:pt modelId="{7B97B70E-B800-4A3E-8E1C-C94A1CBB5093}" type="parTrans" cxnId="{A38871B3-42F8-48C3-9716-C5ED5E7A2D76}">
      <dgm:prSet/>
      <dgm:spPr/>
      <dgm:t>
        <a:bodyPr/>
        <a:lstStyle/>
        <a:p>
          <a:endParaRPr lang="en-US"/>
        </a:p>
      </dgm:t>
    </dgm:pt>
    <dgm:pt modelId="{EBA99157-A3AF-46DB-8431-CFE50F76A967}" type="sibTrans" cxnId="{A38871B3-42F8-48C3-9716-C5ED5E7A2D76}">
      <dgm:prSet/>
      <dgm:spPr/>
      <dgm:t>
        <a:bodyPr/>
        <a:lstStyle/>
        <a:p>
          <a:endParaRPr lang="en-US"/>
        </a:p>
      </dgm:t>
    </dgm:pt>
    <dgm:pt modelId="{30C6898D-5BE9-47AC-9E29-A786C57C4EE6}" type="pres">
      <dgm:prSet presAssocID="{0C63F163-E179-4237-9C4C-7D1CF10F79B6}" presName="Name0" presStyleCnt="0">
        <dgm:presLayoutVars>
          <dgm:chPref val="3"/>
          <dgm:dir/>
          <dgm:animLvl val="lvl"/>
          <dgm:resizeHandles/>
        </dgm:presLayoutVars>
      </dgm:prSet>
      <dgm:spPr/>
      <dgm:t>
        <a:bodyPr/>
        <a:lstStyle/>
        <a:p>
          <a:endParaRPr lang="en-US"/>
        </a:p>
      </dgm:t>
    </dgm:pt>
    <dgm:pt modelId="{32388B35-0118-4F64-BA09-096DDD5BBC20}" type="pres">
      <dgm:prSet presAssocID="{6A1F2B56-3397-4736-A5C3-2C28642266BE}" presName="horFlow" presStyleCnt="0"/>
      <dgm:spPr/>
    </dgm:pt>
    <dgm:pt modelId="{8213D7A2-BFE3-42C4-887C-A4BAB3732E63}" type="pres">
      <dgm:prSet presAssocID="{6A1F2B56-3397-4736-A5C3-2C28642266BE}" presName="bigChev" presStyleLbl="node1" presStyleIdx="0" presStyleCnt="1"/>
      <dgm:spPr/>
      <dgm:t>
        <a:bodyPr/>
        <a:lstStyle/>
        <a:p>
          <a:endParaRPr lang="en-US"/>
        </a:p>
      </dgm:t>
    </dgm:pt>
  </dgm:ptLst>
  <dgm:cxnLst>
    <dgm:cxn modelId="{9C87BB33-CD6C-424D-9D43-63EE4C4F16CF}" type="presOf" srcId="{6A1F2B56-3397-4736-A5C3-2C28642266BE}" destId="{8213D7A2-BFE3-42C4-887C-A4BAB3732E63}" srcOrd="0" destOrd="0" presId="urn:microsoft.com/office/officeart/2005/8/layout/lProcess3"/>
    <dgm:cxn modelId="{A38871B3-42F8-48C3-9716-C5ED5E7A2D76}" srcId="{0C63F163-E179-4237-9C4C-7D1CF10F79B6}" destId="{6A1F2B56-3397-4736-A5C3-2C28642266BE}" srcOrd="0" destOrd="0" parTransId="{7B97B70E-B800-4A3E-8E1C-C94A1CBB5093}" sibTransId="{EBA99157-A3AF-46DB-8431-CFE50F76A967}"/>
    <dgm:cxn modelId="{519CC054-44AC-4784-9E8D-F69424EF20C2}" type="presOf" srcId="{0C63F163-E179-4237-9C4C-7D1CF10F79B6}" destId="{30C6898D-5BE9-47AC-9E29-A786C57C4EE6}" srcOrd="0" destOrd="0" presId="urn:microsoft.com/office/officeart/2005/8/layout/lProcess3"/>
    <dgm:cxn modelId="{61B1D45C-15F8-4DE6-9F3B-98BB11080A4F}" type="presParOf" srcId="{30C6898D-5BE9-47AC-9E29-A786C57C4EE6}" destId="{32388B35-0118-4F64-BA09-096DDD5BBC20}" srcOrd="0" destOrd="0" presId="urn:microsoft.com/office/officeart/2005/8/layout/lProcess3"/>
    <dgm:cxn modelId="{08DC929B-BF47-4CB9-8BF6-01E4981822F4}" type="presParOf" srcId="{32388B35-0118-4F64-BA09-096DDD5BBC20}" destId="{8213D7A2-BFE3-42C4-887C-A4BAB3732E63}"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3CD00801-EC8B-4498-BF69-9191F94095D1}"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B1837FA4-FCDE-4AAD-A7FF-2EAF82EEE5B1}">
      <dgm:prSet/>
      <dgm:spPr/>
      <dgm:t>
        <a:bodyPr/>
        <a:lstStyle/>
        <a:p>
          <a:pPr rtl="0"/>
          <a:r>
            <a:rPr lang="en-US" dirty="0" smtClean="0"/>
            <a:t>19</a:t>
          </a:r>
          <a:endParaRPr lang="en-US" dirty="0"/>
        </a:p>
      </dgm:t>
    </dgm:pt>
    <dgm:pt modelId="{A0A95037-B8D8-411D-94F5-965C757C8227}" type="parTrans" cxnId="{2EE32C14-3092-4A5A-91C2-87A560EA5103}">
      <dgm:prSet/>
      <dgm:spPr/>
      <dgm:t>
        <a:bodyPr/>
        <a:lstStyle/>
        <a:p>
          <a:endParaRPr lang="en-US"/>
        </a:p>
      </dgm:t>
    </dgm:pt>
    <dgm:pt modelId="{61E55AD3-B560-4F44-A39B-9E2A291F7CE6}" type="sibTrans" cxnId="{2EE32C14-3092-4A5A-91C2-87A560EA5103}">
      <dgm:prSet/>
      <dgm:spPr/>
      <dgm:t>
        <a:bodyPr/>
        <a:lstStyle/>
        <a:p>
          <a:endParaRPr lang="en-US"/>
        </a:p>
      </dgm:t>
    </dgm:pt>
    <dgm:pt modelId="{40FD142B-3222-46B7-9B52-7DBD2A751B05}" type="pres">
      <dgm:prSet presAssocID="{3CD00801-EC8B-4498-BF69-9191F94095D1}" presName="Name0" presStyleCnt="0">
        <dgm:presLayoutVars>
          <dgm:chPref val="3"/>
          <dgm:dir/>
          <dgm:animLvl val="lvl"/>
          <dgm:resizeHandles/>
        </dgm:presLayoutVars>
      </dgm:prSet>
      <dgm:spPr/>
      <dgm:t>
        <a:bodyPr/>
        <a:lstStyle/>
        <a:p>
          <a:endParaRPr lang="en-US"/>
        </a:p>
      </dgm:t>
    </dgm:pt>
    <dgm:pt modelId="{CB3A2F25-F94B-4A6C-922B-ADCB3EEF3286}" type="pres">
      <dgm:prSet presAssocID="{B1837FA4-FCDE-4AAD-A7FF-2EAF82EEE5B1}" presName="horFlow" presStyleCnt="0"/>
      <dgm:spPr/>
    </dgm:pt>
    <dgm:pt modelId="{1989FBD5-E886-4F99-B410-C8797EBA5DC5}" type="pres">
      <dgm:prSet presAssocID="{B1837FA4-FCDE-4AAD-A7FF-2EAF82EEE5B1}" presName="bigChev" presStyleLbl="node1" presStyleIdx="0" presStyleCnt="1"/>
      <dgm:spPr/>
      <dgm:t>
        <a:bodyPr/>
        <a:lstStyle/>
        <a:p>
          <a:endParaRPr lang="en-US"/>
        </a:p>
      </dgm:t>
    </dgm:pt>
  </dgm:ptLst>
  <dgm:cxnLst>
    <dgm:cxn modelId="{2EE32C14-3092-4A5A-91C2-87A560EA5103}" srcId="{3CD00801-EC8B-4498-BF69-9191F94095D1}" destId="{B1837FA4-FCDE-4AAD-A7FF-2EAF82EEE5B1}" srcOrd="0" destOrd="0" parTransId="{A0A95037-B8D8-411D-94F5-965C757C8227}" sibTransId="{61E55AD3-B560-4F44-A39B-9E2A291F7CE6}"/>
    <dgm:cxn modelId="{BEA24E3B-77D6-4777-9B2C-452619D23004}" type="presOf" srcId="{B1837FA4-FCDE-4AAD-A7FF-2EAF82EEE5B1}" destId="{1989FBD5-E886-4F99-B410-C8797EBA5DC5}" srcOrd="0" destOrd="0" presId="urn:microsoft.com/office/officeart/2005/8/layout/lProcess3"/>
    <dgm:cxn modelId="{A187B307-C5D6-434C-B54D-60B1156F4962}" type="presOf" srcId="{3CD00801-EC8B-4498-BF69-9191F94095D1}" destId="{40FD142B-3222-46B7-9B52-7DBD2A751B05}" srcOrd="0" destOrd="0" presId="urn:microsoft.com/office/officeart/2005/8/layout/lProcess3"/>
    <dgm:cxn modelId="{C7EB1866-A2BF-4EB7-99C7-3ED400E209DF}" type="presParOf" srcId="{40FD142B-3222-46B7-9B52-7DBD2A751B05}" destId="{CB3A2F25-F94B-4A6C-922B-ADCB3EEF3286}" srcOrd="0" destOrd="0" presId="urn:microsoft.com/office/officeart/2005/8/layout/lProcess3"/>
    <dgm:cxn modelId="{661C899B-5802-4C1D-B93D-1C80BB2424F9}" type="presParOf" srcId="{CB3A2F25-F94B-4A6C-922B-ADCB3EEF3286}" destId="{1989FBD5-E886-4F99-B410-C8797EBA5DC5}"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A0C3627B-0C95-416F-BB45-726B9895136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963DDAAE-6858-4D81-9311-F8652DEE2537}">
      <dgm:prSet/>
      <dgm:spPr/>
      <dgm:t>
        <a:bodyPr/>
        <a:lstStyle/>
        <a:p>
          <a:pPr rtl="0"/>
          <a:r>
            <a:rPr lang="en-US" dirty="0" smtClean="0"/>
            <a:t>19</a:t>
          </a:r>
          <a:endParaRPr lang="en-US" dirty="0"/>
        </a:p>
      </dgm:t>
    </dgm:pt>
    <dgm:pt modelId="{ABBC6DD2-D6FA-4F6F-A8C9-F926156AE922}" type="parTrans" cxnId="{C9FB814F-4DDD-400D-A09E-E25C46151292}">
      <dgm:prSet/>
      <dgm:spPr/>
      <dgm:t>
        <a:bodyPr/>
        <a:lstStyle/>
        <a:p>
          <a:endParaRPr lang="en-US"/>
        </a:p>
      </dgm:t>
    </dgm:pt>
    <dgm:pt modelId="{197C05E8-DAC3-43C5-A384-904231077380}" type="sibTrans" cxnId="{C9FB814F-4DDD-400D-A09E-E25C46151292}">
      <dgm:prSet/>
      <dgm:spPr/>
      <dgm:t>
        <a:bodyPr/>
        <a:lstStyle/>
        <a:p>
          <a:endParaRPr lang="en-US"/>
        </a:p>
      </dgm:t>
    </dgm:pt>
    <dgm:pt modelId="{D57874AB-FC4B-422F-9F0B-485040069104}" type="pres">
      <dgm:prSet presAssocID="{A0C3627B-0C95-416F-BB45-726B9895136B}" presName="Name0" presStyleCnt="0">
        <dgm:presLayoutVars>
          <dgm:chPref val="3"/>
          <dgm:dir/>
          <dgm:animLvl val="lvl"/>
          <dgm:resizeHandles/>
        </dgm:presLayoutVars>
      </dgm:prSet>
      <dgm:spPr/>
      <dgm:t>
        <a:bodyPr/>
        <a:lstStyle/>
        <a:p>
          <a:endParaRPr lang="en-US"/>
        </a:p>
      </dgm:t>
    </dgm:pt>
    <dgm:pt modelId="{DC75F47B-0F03-4CB6-9FD0-C029D583CF57}" type="pres">
      <dgm:prSet presAssocID="{963DDAAE-6858-4D81-9311-F8652DEE2537}" presName="horFlow" presStyleCnt="0"/>
      <dgm:spPr/>
    </dgm:pt>
    <dgm:pt modelId="{615BDEAD-3050-40FC-94A0-918A33F583EE}" type="pres">
      <dgm:prSet presAssocID="{963DDAAE-6858-4D81-9311-F8652DEE2537}" presName="bigChev" presStyleLbl="node1" presStyleIdx="0" presStyleCnt="1"/>
      <dgm:spPr/>
      <dgm:t>
        <a:bodyPr/>
        <a:lstStyle/>
        <a:p>
          <a:endParaRPr lang="en-US"/>
        </a:p>
      </dgm:t>
    </dgm:pt>
  </dgm:ptLst>
  <dgm:cxnLst>
    <dgm:cxn modelId="{D00524DB-5FE5-446D-8D7E-07B996917B11}" type="presOf" srcId="{963DDAAE-6858-4D81-9311-F8652DEE2537}" destId="{615BDEAD-3050-40FC-94A0-918A33F583EE}" srcOrd="0" destOrd="0" presId="urn:microsoft.com/office/officeart/2005/8/layout/lProcess3"/>
    <dgm:cxn modelId="{C9FB814F-4DDD-400D-A09E-E25C46151292}" srcId="{A0C3627B-0C95-416F-BB45-726B9895136B}" destId="{963DDAAE-6858-4D81-9311-F8652DEE2537}" srcOrd="0" destOrd="0" parTransId="{ABBC6DD2-D6FA-4F6F-A8C9-F926156AE922}" sibTransId="{197C05E8-DAC3-43C5-A384-904231077380}"/>
    <dgm:cxn modelId="{3CE5EA01-8B43-49E4-9324-221B8554B6D5}" type="presOf" srcId="{A0C3627B-0C95-416F-BB45-726B9895136B}" destId="{D57874AB-FC4B-422F-9F0B-485040069104}" srcOrd="0" destOrd="0" presId="urn:microsoft.com/office/officeart/2005/8/layout/lProcess3"/>
    <dgm:cxn modelId="{DB270CCB-F854-414D-B322-05B13C543FE7}" type="presParOf" srcId="{D57874AB-FC4B-422F-9F0B-485040069104}" destId="{DC75F47B-0F03-4CB6-9FD0-C029D583CF57}" srcOrd="0" destOrd="0" presId="urn:microsoft.com/office/officeart/2005/8/layout/lProcess3"/>
    <dgm:cxn modelId="{B830ACB1-D1C5-4D3C-B95A-A365BB3FB623}" type="presParOf" srcId="{DC75F47B-0F03-4CB6-9FD0-C029D583CF57}" destId="{615BDEAD-3050-40FC-94A0-918A33F583EE}"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40096C3-4C0E-4BF7-A938-D13C228A078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FB3793CC-1751-4D8B-B7AA-886A0C3C6CD6}">
      <dgm:prSet/>
      <dgm:spPr/>
      <dgm:t>
        <a:bodyPr/>
        <a:lstStyle/>
        <a:p>
          <a:pPr rtl="0"/>
          <a:r>
            <a:rPr lang="en-US" dirty="0" smtClean="0"/>
            <a:t>20</a:t>
          </a:r>
          <a:endParaRPr lang="en-US" dirty="0"/>
        </a:p>
      </dgm:t>
    </dgm:pt>
    <dgm:pt modelId="{17ACE904-F4FC-48F3-B3B2-87D558EEF98F}" type="parTrans" cxnId="{36B85184-2321-41BA-931B-DC7DCA23F923}">
      <dgm:prSet/>
      <dgm:spPr/>
      <dgm:t>
        <a:bodyPr/>
        <a:lstStyle/>
        <a:p>
          <a:endParaRPr lang="en-US"/>
        </a:p>
      </dgm:t>
    </dgm:pt>
    <dgm:pt modelId="{0804F0D9-814E-4F69-B184-4D6A33913511}" type="sibTrans" cxnId="{36B85184-2321-41BA-931B-DC7DCA23F923}">
      <dgm:prSet/>
      <dgm:spPr/>
      <dgm:t>
        <a:bodyPr/>
        <a:lstStyle/>
        <a:p>
          <a:endParaRPr lang="en-US"/>
        </a:p>
      </dgm:t>
    </dgm:pt>
    <dgm:pt modelId="{785C5723-7DD6-4DED-97F2-5D2121425F80}" type="pres">
      <dgm:prSet presAssocID="{E40096C3-4C0E-4BF7-A938-D13C228A0785}" presName="Name0" presStyleCnt="0">
        <dgm:presLayoutVars>
          <dgm:chPref val="3"/>
          <dgm:dir/>
          <dgm:animLvl val="lvl"/>
          <dgm:resizeHandles/>
        </dgm:presLayoutVars>
      </dgm:prSet>
      <dgm:spPr/>
      <dgm:t>
        <a:bodyPr/>
        <a:lstStyle/>
        <a:p>
          <a:endParaRPr lang="en-US"/>
        </a:p>
      </dgm:t>
    </dgm:pt>
    <dgm:pt modelId="{FC8E9B50-5887-4273-8DD5-B47A5C091AAF}" type="pres">
      <dgm:prSet presAssocID="{FB3793CC-1751-4D8B-B7AA-886A0C3C6CD6}" presName="horFlow" presStyleCnt="0"/>
      <dgm:spPr/>
    </dgm:pt>
    <dgm:pt modelId="{300EFF17-B238-42A6-8521-EE42A77366BD}" type="pres">
      <dgm:prSet presAssocID="{FB3793CC-1751-4D8B-B7AA-886A0C3C6CD6}" presName="bigChev" presStyleLbl="node1" presStyleIdx="0" presStyleCnt="1"/>
      <dgm:spPr/>
      <dgm:t>
        <a:bodyPr/>
        <a:lstStyle/>
        <a:p>
          <a:endParaRPr lang="en-US"/>
        </a:p>
      </dgm:t>
    </dgm:pt>
  </dgm:ptLst>
  <dgm:cxnLst>
    <dgm:cxn modelId="{36B85184-2321-41BA-931B-DC7DCA23F923}" srcId="{E40096C3-4C0E-4BF7-A938-D13C228A0785}" destId="{FB3793CC-1751-4D8B-B7AA-886A0C3C6CD6}" srcOrd="0" destOrd="0" parTransId="{17ACE904-F4FC-48F3-B3B2-87D558EEF98F}" sibTransId="{0804F0D9-814E-4F69-B184-4D6A33913511}"/>
    <dgm:cxn modelId="{AEC6FEA1-B01B-47B1-89A8-6A12464D999C}" type="presOf" srcId="{FB3793CC-1751-4D8B-B7AA-886A0C3C6CD6}" destId="{300EFF17-B238-42A6-8521-EE42A77366BD}" srcOrd="0" destOrd="0" presId="urn:microsoft.com/office/officeart/2005/8/layout/lProcess3"/>
    <dgm:cxn modelId="{BCD3D9BA-8350-46F3-BB0D-CC6783741D52}" type="presOf" srcId="{E40096C3-4C0E-4BF7-A938-D13C228A0785}" destId="{785C5723-7DD6-4DED-97F2-5D2121425F80}" srcOrd="0" destOrd="0" presId="urn:microsoft.com/office/officeart/2005/8/layout/lProcess3"/>
    <dgm:cxn modelId="{7E56850F-2A1C-4011-A5E8-8A8D4B307421}" type="presParOf" srcId="{785C5723-7DD6-4DED-97F2-5D2121425F80}" destId="{FC8E9B50-5887-4273-8DD5-B47A5C091AAF}" srcOrd="0" destOrd="0" presId="urn:microsoft.com/office/officeart/2005/8/layout/lProcess3"/>
    <dgm:cxn modelId="{1C1327A3-A1B6-47F1-8F24-878DA701B390}" type="presParOf" srcId="{FC8E9B50-5887-4273-8DD5-B47A5C091AAF}" destId="{300EFF17-B238-42A6-8521-EE42A77366BD}"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21</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22</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FA8003-1B7C-4AC5-9385-FEB25CAAE827}" type="doc">
      <dgm:prSet loTypeId="urn:microsoft.com/office/officeart/2005/8/layout/process5" loCatId="process" qsTypeId="urn:microsoft.com/office/officeart/2005/8/quickstyle/simple3" qsCatId="simple" csTypeId="urn:microsoft.com/office/officeart/2005/8/colors/accent2_3" csCatId="accent2" phldr="1"/>
      <dgm:spPr/>
      <dgm:t>
        <a:bodyPr/>
        <a:lstStyle/>
        <a:p>
          <a:pPr rtl="1"/>
          <a:endParaRPr lang="ar-SA"/>
        </a:p>
      </dgm:t>
    </dgm:pt>
    <dgm:pt modelId="{DB71162A-AF2D-40B0-91FD-ED345CFF8DFF}">
      <dgm:prSet phldrT="[نص]" custT="1"/>
      <dgm:spPr/>
      <dgm:t>
        <a:bodyPr/>
        <a:lstStyle/>
        <a:p>
          <a:pPr rtl="1"/>
          <a:r>
            <a:rPr lang="en-US" sz="1600" b="1" dirty="0"/>
            <a:t>Select study </a:t>
          </a:r>
          <a:r>
            <a:rPr lang="en-US" sz="1600" b="0" dirty="0"/>
            <a:t>area</a:t>
          </a:r>
          <a:endParaRPr lang="ar-SA" sz="1600" b="0" dirty="0"/>
        </a:p>
      </dgm:t>
    </dgm:pt>
    <dgm:pt modelId="{8C33BA3D-760F-4E4C-82AE-9E78E4EA29AF}" type="parTrans" cxnId="{E1458D32-A0AD-4F65-A4FF-056CED75863C}">
      <dgm:prSet/>
      <dgm:spPr/>
      <dgm:t>
        <a:bodyPr/>
        <a:lstStyle/>
        <a:p>
          <a:pPr rtl="1"/>
          <a:endParaRPr lang="ar-SA"/>
        </a:p>
      </dgm:t>
    </dgm:pt>
    <dgm:pt modelId="{AD22F2F8-48E7-4E0F-9296-A07E84DB22C0}" type="sibTrans" cxnId="{E1458D32-A0AD-4F65-A4FF-056CED75863C}">
      <dgm:prSet custT="1"/>
      <dgm:spPr/>
      <dgm:t>
        <a:bodyPr/>
        <a:lstStyle/>
        <a:p>
          <a:pPr rtl="1"/>
          <a:endParaRPr lang="ar-SA" sz="1600"/>
        </a:p>
      </dgm:t>
    </dgm:pt>
    <dgm:pt modelId="{DEA4C4D0-CF54-4DDF-8AF1-007DA46A37CE}">
      <dgm:prSet custT="1"/>
      <dgm:spPr/>
      <dgm:t>
        <a:bodyPr/>
        <a:lstStyle/>
        <a:p>
          <a:pPr rtl="1"/>
          <a:r>
            <a:rPr lang="en-US" sz="1600" b="0" dirty="0"/>
            <a:t>Collect</a:t>
          </a:r>
          <a:r>
            <a:rPr lang="en-US" sz="1600" b="1" dirty="0"/>
            <a:t> data</a:t>
          </a:r>
          <a:endParaRPr lang="en-US" sz="1600" dirty="0"/>
        </a:p>
      </dgm:t>
    </dgm:pt>
    <dgm:pt modelId="{707E4770-4DBA-4676-81DF-7976AD1DB48B}" type="parTrans" cxnId="{FCBC0D9E-CF93-45F5-BE79-78DEFFF3BB91}">
      <dgm:prSet/>
      <dgm:spPr/>
      <dgm:t>
        <a:bodyPr/>
        <a:lstStyle/>
        <a:p>
          <a:pPr rtl="1"/>
          <a:endParaRPr lang="ar-SA"/>
        </a:p>
      </dgm:t>
    </dgm:pt>
    <dgm:pt modelId="{F3D54ECD-A64C-4B73-8229-E2B1EC28B4F9}" type="sibTrans" cxnId="{FCBC0D9E-CF93-45F5-BE79-78DEFFF3BB91}">
      <dgm:prSet custT="1"/>
      <dgm:spPr/>
      <dgm:t>
        <a:bodyPr/>
        <a:lstStyle/>
        <a:p>
          <a:pPr rtl="1"/>
          <a:endParaRPr lang="ar-SA" sz="1600"/>
        </a:p>
      </dgm:t>
    </dgm:pt>
    <dgm:pt modelId="{7693FA54-9957-4AA3-BCAD-7DDE700336E6}">
      <dgm:prSet custT="1"/>
      <dgm:spPr/>
      <dgm:t>
        <a:bodyPr/>
        <a:lstStyle/>
        <a:p>
          <a:pPr rtl="1"/>
          <a:r>
            <a:rPr lang="en-US" sz="1600" b="1" dirty="0" smtClean="0"/>
            <a:t>Analyzing </a:t>
          </a:r>
          <a:r>
            <a:rPr lang="en-US" sz="1600" b="0" dirty="0" smtClean="0"/>
            <a:t>collected</a:t>
          </a:r>
          <a:r>
            <a:rPr lang="en-US" sz="1600" b="1" dirty="0" smtClean="0"/>
            <a:t> data</a:t>
          </a:r>
          <a:endParaRPr lang="en-US" sz="1600" dirty="0"/>
        </a:p>
      </dgm:t>
    </dgm:pt>
    <dgm:pt modelId="{471740CE-E2B5-4AB0-A561-C21A480B79C7}" type="parTrans" cxnId="{51FFD278-6160-4653-9ACE-69B9931F132D}">
      <dgm:prSet/>
      <dgm:spPr/>
      <dgm:t>
        <a:bodyPr/>
        <a:lstStyle/>
        <a:p>
          <a:pPr rtl="1"/>
          <a:endParaRPr lang="ar-SA"/>
        </a:p>
      </dgm:t>
    </dgm:pt>
    <dgm:pt modelId="{19A70E5A-E06A-4ABD-821A-16084435B73C}" type="sibTrans" cxnId="{51FFD278-6160-4653-9ACE-69B9931F132D}">
      <dgm:prSet custT="1"/>
      <dgm:spPr/>
      <dgm:t>
        <a:bodyPr/>
        <a:lstStyle/>
        <a:p>
          <a:pPr rtl="1"/>
          <a:endParaRPr lang="ar-SA" sz="1600"/>
        </a:p>
      </dgm:t>
    </dgm:pt>
    <dgm:pt modelId="{55E70584-BACF-44F8-86FC-632A6B685800}">
      <dgm:prSet custT="1"/>
      <dgm:spPr/>
      <dgm:t>
        <a:bodyPr/>
        <a:lstStyle/>
        <a:p>
          <a:pPr rtl="1"/>
          <a:r>
            <a:rPr lang="en-US" sz="1600" b="1" dirty="0"/>
            <a:t>Start using </a:t>
          </a:r>
          <a:r>
            <a:rPr lang="en-US" sz="1600" b="1" dirty="0" err="1"/>
            <a:t>WaterCAD</a:t>
          </a:r>
          <a:endParaRPr lang="en-US" sz="1600" dirty="0"/>
        </a:p>
      </dgm:t>
    </dgm:pt>
    <dgm:pt modelId="{2962C370-104E-4487-9382-103B3FA13235}" type="parTrans" cxnId="{68DC749A-4928-44D2-BB98-40052B1247F7}">
      <dgm:prSet/>
      <dgm:spPr/>
      <dgm:t>
        <a:bodyPr/>
        <a:lstStyle/>
        <a:p>
          <a:pPr rtl="1"/>
          <a:endParaRPr lang="ar-SA"/>
        </a:p>
      </dgm:t>
    </dgm:pt>
    <dgm:pt modelId="{80B577CA-762C-46FB-8046-16EAEAE8D727}" type="sibTrans" cxnId="{68DC749A-4928-44D2-BB98-40052B1247F7}">
      <dgm:prSet custT="1"/>
      <dgm:spPr/>
      <dgm:t>
        <a:bodyPr/>
        <a:lstStyle/>
        <a:p>
          <a:pPr rtl="1"/>
          <a:endParaRPr lang="ar-SA" sz="1600"/>
        </a:p>
      </dgm:t>
    </dgm:pt>
    <dgm:pt modelId="{3A312573-1382-498A-A9FF-373BC0E5EB33}">
      <dgm:prSet custT="1"/>
      <dgm:spPr/>
      <dgm:t>
        <a:bodyPr/>
        <a:lstStyle/>
        <a:p>
          <a:pPr rtl="1"/>
          <a:r>
            <a:rPr lang="en-US" sz="1600" b="1" dirty="0"/>
            <a:t>Get</a:t>
          </a:r>
          <a:r>
            <a:rPr lang="en-US" sz="1600" b="1" baseline="0" dirty="0"/>
            <a:t> the results</a:t>
          </a:r>
          <a:endParaRPr lang="en-US" sz="1600" b="1" dirty="0"/>
        </a:p>
      </dgm:t>
    </dgm:pt>
    <dgm:pt modelId="{F73AA472-5B0B-4A51-9619-E6E6184EDD30}" type="parTrans" cxnId="{5ECCE3D6-2CF0-4956-80F3-C544BCEF62A2}">
      <dgm:prSet/>
      <dgm:spPr/>
      <dgm:t>
        <a:bodyPr/>
        <a:lstStyle/>
        <a:p>
          <a:pPr rtl="1"/>
          <a:endParaRPr lang="ar-SA"/>
        </a:p>
      </dgm:t>
    </dgm:pt>
    <dgm:pt modelId="{73B1C1C5-5364-4745-8492-0D35FEB91446}" type="sibTrans" cxnId="{5ECCE3D6-2CF0-4956-80F3-C544BCEF62A2}">
      <dgm:prSet custT="1"/>
      <dgm:spPr/>
      <dgm:t>
        <a:bodyPr/>
        <a:lstStyle/>
        <a:p>
          <a:pPr rtl="1"/>
          <a:endParaRPr lang="ar-SA" sz="1600"/>
        </a:p>
      </dgm:t>
    </dgm:pt>
    <dgm:pt modelId="{934DE6A8-9AE2-44E3-B535-82A80247A748}">
      <dgm:prSet custT="1"/>
      <dgm:spPr/>
      <dgm:t>
        <a:bodyPr/>
        <a:lstStyle/>
        <a:p>
          <a:pPr rtl="1"/>
          <a:r>
            <a:rPr lang="en-US" sz="1600" b="0" dirty="0" smtClean="0"/>
            <a:t>Run </a:t>
          </a:r>
          <a:r>
            <a:rPr lang="en-US" sz="1600" b="0" dirty="0" err="1" smtClean="0"/>
            <a:t>WaterCAD</a:t>
          </a:r>
          <a:r>
            <a:rPr lang="en-US" sz="1600" b="0" dirty="0" smtClean="0"/>
            <a:t> model</a:t>
          </a:r>
          <a:endParaRPr lang="en-US" sz="1600" b="0" dirty="0"/>
        </a:p>
      </dgm:t>
    </dgm:pt>
    <dgm:pt modelId="{08247B79-215A-4167-A04C-3B133759CD41}" type="parTrans" cxnId="{5F6245DF-B570-4EF0-B361-2117BA222798}">
      <dgm:prSet/>
      <dgm:spPr/>
      <dgm:t>
        <a:bodyPr/>
        <a:lstStyle/>
        <a:p>
          <a:pPr rtl="1"/>
          <a:endParaRPr lang="ar-SA"/>
        </a:p>
      </dgm:t>
    </dgm:pt>
    <dgm:pt modelId="{1819E15D-8090-443F-A275-342E3F2E0821}" type="sibTrans" cxnId="{5F6245DF-B570-4EF0-B361-2117BA222798}">
      <dgm:prSet custT="1"/>
      <dgm:spPr/>
      <dgm:t>
        <a:bodyPr/>
        <a:lstStyle/>
        <a:p>
          <a:pPr rtl="1"/>
          <a:endParaRPr lang="ar-SA" sz="1600"/>
        </a:p>
      </dgm:t>
    </dgm:pt>
    <dgm:pt modelId="{06115D08-952C-420F-A02F-2BA52D33C39A}">
      <dgm:prSet custT="1"/>
      <dgm:spPr/>
      <dgm:t>
        <a:bodyPr/>
        <a:lstStyle/>
        <a:p>
          <a:pPr rtl="1"/>
          <a:r>
            <a:rPr lang="en-US" sz="1600" b="1" dirty="0" smtClean="0"/>
            <a:t>New </a:t>
          </a:r>
          <a:r>
            <a:rPr lang="en-US" sz="1600" b="0" dirty="0" smtClean="0"/>
            <a:t>Design</a:t>
          </a:r>
          <a:r>
            <a:rPr lang="en-US" sz="1600" b="1" dirty="0" smtClean="0"/>
            <a:t> or Redesign ?</a:t>
          </a:r>
          <a:endParaRPr lang="en-US" sz="1600" b="1" dirty="0"/>
        </a:p>
      </dgm:t>
    </dgm:pt>
    <dgm:pt modelId="{4A6D2E2E-69EA-4337-89F2-767DBA60A838}" type="parTrans" cxnId="{22AD0CD1-5321-41CF-8C53-C31CA9198CED}">
      <dgm:prSet/>
      <dgm:spPr/>
      <dgm:t>
        <a:bodyPr/>
        <a:lstStyle/>
        <a:p>
          <a:pPr rtl="1"/>
          <a:endParaRPr lang="ar-JO"/>
        </a:p>
      </dgm:t>
    </dgm:pt>
    <dgm:pt modelId="{E1E2A1C1-7D13-4F92-B905-DC867CB9179C}" type="sibTrans" cxnId="{22AD0CD1-5321-41CF-8C53-C31CA9198CED}">
      <dgm:prSet custT="1"/>
      <dgm:spPr/>
      <dgm:t>
        <a:bodyPr/>
        <a:lstStyle/>
        <a:p>
          <a:pPr rtl="1"/>
          <a:endParaRPr lang="ar-JO" sz="1600"/>
        </a:p>
      </dgm:t>
    </dgm:pt>
    <dgm:pt modelId="{A12CBCC5-9B75-4291-90D8-EB9E9DE29E4D}">
      <dgm:prSet custT="1"/>
      <dgm:spPr/>
      <dgm:t>
        <a:bodyPr/>
        <a:lstStyle/>
        <a:p>
          <a:pPr rtl="1"/>
          <a:r>
            <a:rPr lang="en-US" sz="1600" b="0" dirty="0" smtClean="0"/>
            <a:t>Calculate</a:t>
          </a:r>
          <a:r>
            <a:rPr lang="en-US" sz="1600" b="1" dirty="0" smtClean="0"/>
            <a:t> the cost</a:t>
          </a:r>
          <a:endParaRPr lang="en-US" sz="1600" b="1" dirty="0"/>
        </a:p>
      </dgm:t>
    </dgm:pt>
    <dgm:pt modelId="{B66ABA06-1E50-48E5-B69A-1DE26B9CD507}" type="parTrans" cxnId="{D30ECF7D-7561-47B1-8CEF-B951D9B65991}">
      <dgm:prSet/>
      <dgm:spPr/>
      <dgm:t>
        <a:bodyPr/>
        <a:lstStyle/>
        <a:p>
          <a:endParaRPr lang="en-US"/>
        </a:p>
      </dgm:t>
    </dgm:pt>
    <dgm:pt modelId="{BF50E4D9-E432-49F9-955C-01355F43E82A}" type="sibTrans" cxnId="{D30ECF7D-7561-47B1-8CEF-B951D9B65991}">
      <dgm:prSet/>
      <dgm:spPr/>
      <dgm:t>
        <a:bodyPr/>
        <a:lstStyle/>
        <a:p>
          <a:endParaRPr lang="en-US"/>
        </a:p>
      </dgm:t>
    </dgm:pt>
    <dgm:pt modelId="{08D28F18-BC86-48A7-9A96-3348BCAB97EB}" type="pres">
      <dgm:prSet presAssocID="{BDFA8003-1B7C-4AC5-9385-FEB25CAAE827}" presName="diagram" presStyleCnt="0">
        <dgm:presLayoutVars>
          <dgm:dir/>
          <dgm:resizeHandles val="exact"/>
        </dgm:presLayoutVars>
      </dgm:prSet>
      <dgm:spPr/>
      <dgm:t>
        <a:bodyPr/>
        <a:lstStyle/>
        <a:p>
          <a:pPr rtl="1"/>
          <a:endParaRPr lang="ar-JO"/>
        </a:p>
      </dgm:t>
    </dgm:pt>
    <dgm:pt modelId="{BA9A9265-AE6A-4A6D-A210-3BB41DFAA4DE}" type="pres">
      <dgm:prSet presAssocID="{DB71162A-AF2D-40B0-91FD-ED345CFF8DFF}" presName="node" presStyleLbl="node1" presStyleIdx="0" presStyleCnt="8" custLinFactNeighborY="-3690">
        <dgm:presLayoutVars>
          <dgm:bulletEnabled val="1"/>
        </dgm:presLayoutVars>
      </dgm:prSet>
      <dgm:spPr/>
      <dgm:t>
        <a:bodyPr/>
        <a:lstStyle/>
        <a:p>
          <a:pPr rtl="1"/>
          <a:endParaRPr lang="ar-SA"/>
        </a:p>
      </dgm:t>
    </dgm:pt>
    <dgm:pt modelId="{F3EDCAFB-FE75-4281-A4DE-1BED55570CF3}" type="pres">
      <dgm:prSet presAssocID="{AD22F2F8-48E7-4E0F-9296-A07E84DB22C0}" presName="sibTrans" presStyleLbl="sibTrans2D1" presStyleIdx="0" presStyleCnt="7"/>
      <dgm:spPr/>
      <dgm:t>
        <a:bodyPr/>
        <a:lstStyle/>
        <a:p>
          <a:pPr rtl="1"/>
          <a:endParaRPr lang="ar-JO"/>
        </a:p>
      </dgm:t>
    </dgm:pt>
    <dgm:pt modelId="{29B9A77D-ACBB-4FA0-97BD-69A130456FA2}" type="pres">
      <dgm:prSet presAssocID="{AD22F2F8-48E7-4E0F-9296-A07E84DB22C0}" presName="connectorText" presStyleLbl="sibTrans2D1" presStyleIdx="0" presStyleCnt="7"/>
      <dgm:spPr/>
      <dgm:t>
        <a:bodyPr/>
        <a:lstStyle/>
        <a:p>
          <a:pPr rtl="1"/>
          <a:endParaRPr lang="ar-JO"/>
        </a:p>
      </dgm:t>
    </dgm:pt>
    <dgm:pt modelId="{FAB93C7C-24EA-4665-AEB1-08A7EDDC9E3E}" type="pres">
      <dgm:prSet presAssocID="{DEA4C4D0-CF54-4DDF-8AF1-007DA46A37CE}" presName="node" presStyleLbl="node1" presStyleIdx="1" presStyleCnt="8">
        <dgm:presLayoutVars>
          <dgm:bulletEnabled val="1"/>
        </dgm:presLayoutVars>
      </dgm:prSet>
      <dgm:spPr/>
      <dgm:t>
        <a:bodyPr/>
        <a:lstStyle/>
        <a:p>
          <a:pPr rtl="1"/>
          <a:endParaRPr lang="ar-JO"/>
        </a:p>
      </dgm:t>
    </dgm:pt>
    <dgm:pt modelId="{8601454C-ECEF-48FF-85CC-55AC7A5FE415}" type="pres">
      <dgm:prSet presAssocID="{F3D54ECD-A64C-4B73-8229-E2B1EC28B4F9}" presName="sibTrans" presStyleLbl="sibTrans2D1" presStyleIdx="1" presStyleCnt="7"/>
      <dgm:spPr/>
      <dgm:t>
        <a:bodyPr/>
        <a:lstStyle/>
        <a:p>
          <a:pPr rtl="1"/>
          <a:endParaRPr lang="ar-JO"/>
        </a:p>
      </dgm:t>
    </dgm:pt>
    <dgm:pt modelId="{6360049A-CCED-491E-960A-C0928F424DDA}" type="pres">
      <dgm:prSet presAssocID="{F3D54ECD-A64C-4B73-8229-E2B1EC28B4F9}" presName="connectorText" presStyleLbl="sibTrans2D1" presStyleIdx="1" presStyleCnt="7"/>
      <dgm:spPr/>
      <dgm:t>
        <a:bodyPr/>
        <a:lstStyle/>
        <a:p>
          <a:pPr rtl="1"/>
          <a:endParaRPr lang="ar-JO"/>
        </a:p>
      </dgm:t>
    </dgm:pt>
    <dgm:pt modelId="{B796B3A6-E38B-4C02-A099-F0BF0D31CDD3}" type="pres">
      <dgm:prSet presAssocID="{7693FA54-9957-4AA3-BCAD-7DDE700336E6}" presName="node" presStyleLbl="node1" presStyleIdx="2" presStyleCnt="8">
        <dgm:presLayoutVars>
          <dgm:bulletEnabled val="1"/>
        </dgm:presLayoutVars>
      </dgm:prSet>
      <dgm:spPr/>
      <dgm:t>
        <a:bodyPr/>
        <a:lstStyle/>
        <a:p>
          <a:pPr rtl="1"/>
          <a:endParaRPr lang="ar-JO"/>
        </a:p>
      </dgm:t>
    </dgm:pt>
    <dgm:pt modelId="{F1E93F09-E943-4134-ADD4-20EBBB68722B}" type="pres">
      <dgm:prSet presAssocID="{19A70E5A-E06A-4ABD-821A-16084435B73C}" presName="sibTrans" presStyleLbl="sibTrans2D1" presStyleIdx="2" presStyleCnt="7"/>
      <dgm:spPr/>
      <dgm:t>
        <a:bodyPr/>
        <a:lstStyle/>
        <a:p>
          <a:pPr rtl="1"/>
          <a:endParaRPr lang="ar-JO"/>
        </a:p>
      </dgm:t>
    </dgm:pt>
    <dgm:pt modelId="{936C431C-D4E9-47C3-8659-2521CA7A01D0}" type="pres">
      <dgm:prSet presAssocID="{19A70E5A-E06A-4ABD-821A-16084435B73C}" presName="connectorText" presStyleLbl="sibTrans2D1" presStyleIdx="2" presStyleCnt="7"/>
      <dgm:spPr/>
      <dgm:t>
        <a:bodyPr/>
        <a:lstStyle/>
        <a:p>
          <a:pPr rtl="1"/>
          <a:endParaRPr lang="ar-JO"/>
        </a:p>
      </dgm:t>
    </dgm:pt>
    <dgm:pt modelId="{AD6AAC1B-205C-4445-B9F2-8ADCD2F93522}" type="pres">
      <dgm:prSet presAssocID="{55E70584-BACF-44F8-86FC-632A6B685800}" presName="node" presStyleLbl="node1" presStyleIdx="3" presStyleCnt="8">
        <dgm:presLayoutVars>
          <dgm:bulletEnabled val="1"/>
        </dgm:presLayoutVars>
      </dgm:prSet>
      <dgm:spPr/>
      <dgm:t>
        <a:bodyPr/>
        <a:lstStyle/>
        <a:p>
          <a:pPr rtl="1"/>
          <a:endParaRPr lang="ar-JO"/>
        </a:p>
      </dgm:t>
    </dgm:pt>
    <dgm:pt modelId="{3CDFF334-A3D3-4D0C-A206-CD5DE170AB13}" type="pres">
      <dgm:prSet presAssocID="{80B577CA-762C-46FB-8046-16EAEAE8D727}" presName="sibTrans" presStyleLbl="sibTrans2D1" presStyleIdx="3" presStyleCnt="7"/>
      <dgm:spPr/>
      <dgm:t>
        <a:bodyPr/>
        <a:lstStyle/>
        <a:p>
          <a:pPr rtl="1"/>
          <a:endParaRPr lang="ar-JO"/>
        </a:p>
      </dgm:t>
    </dgm:pt>
    <dgm:pt modelId="{78F7F3C2-4B00-4F2A-9836-8160BEA53109}" type="pres">
      <dgm:prSet presAssocID="{80B577CA-762C-46FB-8046-16EAEAE8D727}" presName="connectorText" presStyleLbl="sibTrans2D1" presStyleIdx="3" presStyleCnt="7"/>
      <dgm:spPr/>
      <dgm:t>
        <a:bodyPr/>
        <a:lstStyle/>
        <a:p>
          <a:pPr rtl="1"/>
          <a:endParaRPr lang="ar-JO"/>
        </a:p>
      </dgm:t>
    </dgm:pt>
    <dgm:pt modelId="{6C4C80DC-5ACF-4A91-911C-3EF42A750569}" type="pres">
      <dgm:prSet presAssocID="{934DE6A8-9AE2-44E3-B535-82A80247A748}" presName="node" presStyleLbl="node1" presStyleIdx="4" presStyleCnt="8">
        <dgm:presLayoutVars>
          <dgm:bulletEnabled val="1"/>
        </dgm:presLayoutVars>
      </dgm:prSet>
      <dgm:spPr/>
      <dgm:t>
        <a:bodyPr/>
        <a:lstStyle/>
        <a:p>
          <a:pPr rtl="1"/>
          <a:endParaRPr lang="ar-SA"/>
        </a:p>
      </dgm:t>
    </dgm:pt>
    <dgm:pt modelId="{011BD00D-7671-4848-9C7A-B999168C2FCF}" type="pres">
      <dgm:prSet presAssocID="{1819E15D-8090-443F-A275-342E3F2E0821}" presName="sibTrans" presStyleLbl="sibTrans2D1" presStyleIdx="4" presStyleCnt="7"/>
      <dgm:spPr/>
      <dgm:t>
        <a:bodyPr/>
        <a:lstStyle/>
        <a:p>
          <a:pPr rtl="1"/>
          <a:endParaRPr lang="ar-JO"/>
        </a:p>
      </dgm:t>
    </dgm:pt>
    <dgm:pt modelId="{7D773354-B0C7-4327-B4A0-3CD37EA0CD87}" type="pres">
      <dgm:prSet presAssocID="{1819E15D-8090-443F-A275-342E3F2E0821}" presName="connectorText" presStyleLbl="sibTrans2D1" presStyleIdx="4" presStyleCnt="7"/>
      <dgm:spPr/>
      <dgm:t>
        <a:bodyPr/>
        <a:lstStyle/>
        <a:p>
          <a:pPr rtl="1"/>
          <a:endParaRPr lang="ar-JO"/>
        </a:p>
      </dgm:t>
    </dgm:pt>
    <dgm:pt modelId="{6B03189F-7FB0-496D-AFCB-D4E6CCC8514C}" type="pres">
      <dgm:prSet presAssocID="{3A312573-1382-498A-A9FF-373BC0E5EB33}" presName="node" presStyleLbl="node1" presStyleIdx="5" presStyleCnt="8">
        <dgm:presLayoutVars>
          <dgm:bulletEnabled val="1"/>
        </dgm:presLayoutVars>
      </dgm:prSet>
      <dgm:spPr/>
      <dgm:t>
        <a:bodyPr/>
        <a:lstStyle/>
        <a:p>
          <a:pPr rtl="1"/>
          <a:endParaRPr lang="ar-SA"/>
        </a:p>
      </dgm:t>
    </dgm:pt>
    <dgm:pt modelId="{AA246C5C-3141-4202-B0BA-4B5247503D01}" type="pres">
      <dgm:prSet presAssocID="{73B1C1C5-5364-4745-8492-0D35FEB91446}" presName="sibTrans" presStyleLbl="sibTrans2D1" presStyleIdx="5" presStyleCnt="7"/>
      <dgm:spPr/>
      <dgm:t>
        <a:bodyPr/>
        <a:lstStyle/>
        <a:p>
          <a:pPr rtl="1"/>
          <a:endParaRPr lang="ar-JO"/>
        </a:p>
      </dgm:t>
    </dgm:pt>
    <dgm:pt modelId="{83D72031-C3F4-40E0-A226-57556F9F48C4}" type="pres">
      <dgm:prSet presAssocID="{73B1C1C5-5364-4745-8492-0D35FEB91446}" presName="connectorText" presStyleLbl="sibTrans2D1" presStyleIdx="5" presStyleCnt="7"/>
      <dgm:spPr/>
      <dgm:t>
        <a:bodyPr/>
        <a:lstStyle/>
        <a:p>
          <a:pPr rtl="1"/>
          <a:endParaRPr lang="ar-JO"/>
        </a:p>
      </dgm:t>
    </dgm:pt>
    <dgm:pt modelId="{E701BF77-1259-4F50-A6F0-1065AF3A9915}" type="pres">
      <dgm:prSet presAssocID="{06115D08-952C-420F-A02F-2BA52D33C39A}" presName="node" presStyleLbl="node1" presStyleIdx="6" presStyleCnt="8">
        <dgm:presLayoutVars>
          <dgm:bulletEnabled val="1"/>
        </dgm:presLayoutVars>
      </dgm:prSet>
      <dgm:spPr/>
      <dgm:t>
        <a:bodyPr/>
        <a:lstStyle/>
        <a:p>
          <a:pPr rtl="1"/>
          <a:endParaRPr lang="ar-JO"/>
        </a:p>
      </dgm:t>
    </dgm:pt>
    <dgm:pt modelId="{D332C23C-BA49-4B9C-98BA-76C2CBE0B452}" type="pres">
      <dgm:prSet presAssocID="{E1E2A1C1-7D13-4F92-B905-DC867CB9179C}" presName="sibTrans" presStyleLbl="sibTrans2D1" presStyleIdx="6" presStyleCnt="7"/>
      <dgm:spPr/>
      <dgm:t>
        <a:bodyPr/>
        <a:lstStyle/>
        <a:p>
          <a:pPr rtl="1"/>
          <a:endParaRPr lang="ar-JO"/>
        </a:p>
      </dgm:t>
    </dgm:pt>
    <dgm:pt modelId="{20257955-B3F3-4CB0-B2A1-E62902AD3C89}" type="pres">
      <dgm:prSet presAssocID="{E1E2A1C1-7D13-4F92-B905-DC867CB9179C}" presName="connectorText" presStyleLbl="sibTrans2D1" presStyleIdx="6" presStyleCnt="7"/>
      <dgm:spPr/>
      <dgm:t>
        <a:bodyPr/>
        <a:lstStyle/>
        <a:p>
          <a:pPr rtl="1"/>
          <a:endParaRPr lang="ar-JO"/>
        </a:p>
      </dgm:t>
    </dgm:pt>
    <dgm:pt modelId="{8E63813A-FA96-44F6-B841-C959A23D60EE}" type="pres">
      <dgm:prSet presAssocID="{A12CBCC5-9B75-4291-90D8-EB9E9DE29E4D}" presName="node" presStyleLbl="node1" presStyleIdx="7" presStyleCnt="8">
        <dgm:presLayoutVars>
          <dgm:bulletEnabled val="1"/>
        </dgm:presLayoutVars>
      </dgm:prSet>
      <dgm:spPr/>
      <dgm:t>
        <a:bodyPr/>
        <a:lstStyle/>
        <a:p>
          <a:endParaRPr lang="en-US"/>
        </a:p>
      </dgm:t>
    </dgm:pt>
  </dgm:ptLst>
  <dgm:cxnLst>
    <dgm:cxn modelId="{D992A9E4-2680-4443-8A1C-5FA3C81C45D2}" type="presOf" srcId="{DB71162A-AF2D-40B0-91FD-ED345CFF8DFF}" destId="{BA9A9265-AE6A-4A6D-A210-3BB41DFAA4DE}" srcOrd="0" destOrd="0" presId="urn:microsoft.com/office/officeart/2005/8/layout/process5"/>
    <dgm:cxn modelId="{614683F9-A685-4216-9C2C-6A3566A5642D}" type="presOf" srcId="{1819E15D-8090-443F-A275-342E3F2E0821}" destId="{7D773354-B0C7-4327-B4A0-3CD37EA0CD87}" srcOrd="1" destOrd="0" presId="urn:microsoft.com/office/officeart/2005/8/layout/process5"/>
    <dgm:cxn modelId="{D30ECF7D-7561-47B1-8CEF-B951D9B65991}" srcId="{BDFA8003-1B7C-4AC5-9385-FEB25CAAE827}" destId="{A12CBCC5-9B75-4291-90D8-EB9E9DE29E4D}" srcOrd="7" destOrd="0" parTransId="{B66ABA06-1E50-48E5-B69A-1DE26B9CD507}" sibTransId="{BF50E4D9-E432-49F9-955C-01355F43E82A}"/>
    <dgm:cxn modelId="{03862FB2-4E19-4E33-A602-97288D6B6103}" type="presOf" srcId="{73B1C1C5-5364-4745-8492-0D35FEB91446}" destId="{83D72031-C3F4-40E0-A226-57556F9F48C4}" srcOrd="1" destOrd="0" presId="urn:microsoft.com/office/officeart/2005/8/layout/process5"/>
    <dgm:cxn modelId="{88F34DDD-6BAE-4657-92F2-FE1ADB8ED8D1}" type="presOf" srcId="{A12CBCC5-9B75-4291-90D8-EB9E9DE29E4D}" destId="{8E63813A-FA96-44F6-B841-C959A23D60EE}" srcOrd="0" destOrd="0" presId="urn:microsoft.com/office/officeart/2005/8/layout/process5"/>
    <dgm:cxn modelId="{778A10AE-429A-4C5A-B138-D08DC9F76CA2}" type="presOf" srcId="{F3D54ECD-A64C-4B73-8229-E2B1EC28B4F9}" destId="{6360049A-CCED-491E-960A-C0928F424DDA}" srcOrd="1" destOrd="0" presId="urn:microsoft.com/office/officeart/2005/8/layout/process5"/>
    <dgm:cxn modelId="{09082E74-DF52-4C26-90D5-D81D8A93F48A}" type="presOf" srcId="{80B577CA-762C-46FB-8046-16EAEAE8D727}" destId="{3CDFF334-A3D3-4D0C-A206-CD5DE170AB13}" srcOrd="0" destOrd="0" presId="urn:microsoft.com/office/officeart/2005/8/layout/process5"/>
    <dgm:cxn modelId="{A145FECF-AA8F-445A-A34C-BD9CAFF870B2}" type="presOf" srcId="{1819E15D-8090-443F-A275-342E3F2E0821}" destId="{011BD00D-7671-4848-9C7A-B999168C2FCF}" srcOrd="0" destOrd="0" presId="urn:microsoft.com/office/officeart/2005/8/layout/process5"/>
    <dgm:cxn modelId="{B48C857E-7C1F-453C-B0BB-2D74A9696E19}" type="presOf" srcId="{E1E2A1C1-7D13-4F92-B905-DC867CB9179C}" destId="{20257955-B3F3-4CB0-B2A1-E62902AD3C89}" srcOrd="1" destOrd="0" presId="urn:microsoft.com/office/officeart/2005/8/layout/process5"/>
    <dgm:cxn modelId="{22AD0CD1-5321-41CF-8C53-C31CA9198CED}" srcId="{BDFA8003-1B7C-4AC5-9385-FEB25CAAE827}" destId="{06115D08-952C-420F-A02F-2BA52D33C39A}" srcOrd="6" destOrd="0" parTransId="{4A6D2E2E-69EA-4337-89F2-767DBA60A838}" sibTransId="{E1E2A1C1-7D13-4F92-B905-DC867CB9179C}"/>
    <dgm:cxn modelId="{D126DA8A-D7AF-4171-AA39-2118417D6167}" type="presOf" srcId="{06115D08-952C-420F-A02F-2BA52D33C39A}" destId="{E701BF77-1259-4F50-A6F0-1065AF3A9915}" srcOrd="0" destOrd="0" presId="urn:microsoft.com/office/officeart/2005/8/layout/process5"/>
    <dgm:cxn modelId="{A4243CFC-B27A-4AC2-82C0-4C78F5341528}" type="presOf" srcId="{F3D54ECD-A64C-4B73-8229-E2B1EC28B4F9}" destId="{8601454C-ECEF-48FF-85CC-55AC7A5FE415}" srcOrd="0" destOrd="0" presId="urn:microsoft.com/office/officeart/2005/8/layout/process5"/>
    <dgm:cxn modelId="{C2703316-A4E0-4AD3-B52F-B5A2925AC786}" type="presOf" srcId="{934DE6A8-9AE2-44E3-B535-82A80247A748}" destId="{6C4C80DC-5ACF-4A91-911C-3EF42A750569}" srcOrd="0" destOrd="0" presId="urn:microsoft.com/office/officeart/2005/8/layout/process5"/>
    <dgm:cxn modelId="{937BAF51-9FD2-4C3E-859F-F71D94C1E25B}" type="presOf" srcId="{7693FA54-9957-4AA3-BCAD-7DDE700336E6}" destId="{B796B3A6-E38B-4C02-A099-F0BF0D31CDD3}" srcOrd="0" destOrd="0" presId="urn:microsoft.com/office/officeart/2005/8/layout/process5"/>
    <dgm:cxn modelId="{387E68F1-8690-4A94-9F63-EFBCF6B80920}" type="presOf" srcId="{3A312573-1382-498A-A9FF-373BC0E5EB33}" destId="{6B03189F-7FB0-496D-AFCB-D4E6CCC8514C}" srcOrd="0" destOrd="0" presId="urn:microsoft.com/office/officeart/2005/8/layout/process5"/>
    <dgm:cxn modelId="{219C1559-F2EC-4845-B443-ECF818AE61BF}" type="presOf" srcId="{DEA4C4D0-CF54-4DDF-8AF1-007DA46A37CE}" destId="{FAB93C7C-24EA-4665-AEB1-08A7EDDC9E3E}" srcOrd="0" destOrd="0" presId="urn:microsoft.com/office/officeart/2005/8/layout/process5"/>
    <dgm:cxn modelId="{43582197-B84D-40B6-BEC9-1F5E6969E7BF}" type="presOf" srcId="{80B577CA-762C-46FB-8046-16EAEAE8D727}" destId="{78F7F3C2-4B00-4F2A-9836-8160BEA53109}" srcOrd="1" destOrd="0" presId="urn:microsoft.com/office/officeart/2005/8/layout/process5"/>
    <dgm:cxn modelId="{943A6DE4-452F-45F9-BC43-C001E4BE710E}" type="presOf" srcId="{19A70E5A-E06A-4ABD-821A-16084435B73C}" destId="{F1E93F09-E943-4134-ADD4-20EBBB68722B}" srcOrd="0" destOrd="0" presId="urn:microsoft.com/office/officeart/2005/8/layout/process5"/>
    <dgm:cxn modelId="{4C828F22-4463-41B0-B150-C53FEC74F8A1}" type="presOf" srcId="{E1E2A1C1-7D13-4F92-B905-DC867CB9179C}" destId="{D332C23C-BA49-4B9C-98BA-76C2CBE0B452}" srcOrd="0" destOrd="0" presId="urn:microsoft.com/office/officeart/2005/8/layout/process5"/>
    <dgm:cxn modelId="{68DC749A-4928-44D2-BB98-40052B1247F7}" srcId="{BDFA8003-1B7C-4AC5-9385-FEB25CAAE827}" destId="{55E70584-BACF-44F8-86FC-632A6B685800}" srcOrd="3" destOrd="0" parTransId="{2962C370-104E-4487-9382-103B3FA13235}" sibTransId="{80B577CA-762C-46FB-8046-16EAEAE8D727}"/>
    <dgm:cxn modelId="{5F6245DF-B570-4EF0-B361-2117BA222798}" srcId="{BDFA8003-1B7C-4AC5-9385-FEB25CAAE827}" destId="{934DE6A8-9AE2-44E3-B535-82A80247A748}" srcOrd="4" destOrd="0" parTransId="{08247B79-215A-4167-A04C-3B133759CD41}" sibTransId="{1819E15D-8090-443F-A275-342E3F2E0821}"/>
    <dgm:cxn modelId="{5F1184F4-CF8E-45E2-99C0-6C9AF2126779}" type="presOf" srcId="{55E70584-BACF-44F8-86FC-632A6B685800}" destId="{AD6AAC1B-205C-4445-B9F2-8ADCD2F93522}" srcOrd="0" destOrd="0" presId="urn:microsoft.com/office/officeart/2005/8/layout/process5"/>
    <dgm:cxn modelId="{37CA7DFC-CC00-47C2-99B3-D4A2F6808468}" type="presOf" srcId="{BDFA8003-1B7C-4AC5-9385-FEB25CAAE827}" destId="{08D28F18-BC86-48A7-9A96-3348BCAB97EB}" srcOrd="0" destOrd="0" presId="urn:microsoft.com/office/officeart/2005/8/layout/process5"/>
    <dgm:cxn modelId="{1F40314C-24D6-473F-9754-0596FA23E37E}" type="presOf" srcId="{19A70E5A-E06A-4ABD-821A-16084435B73C}" destId="{936C431C-D4E9-47C3-8659-2521CA7A01D0}" srcOrd="1" destOrd="0" presId="urn:microsoft.com/office/officeart/2005/8/layout/process5"/>
    <dgm:cxn modelId="{E1458D32-A0AD-4F65-A4FF-056CED75863C}" srcId="{BDFA8003-1B7C-4AC5-9385-FEB25CAAE827}" destId="{DB71162A-AF2D-40B0-91FD-ED345CFF8DFF}" srcOrd="0" destOrd="0" parTransId="{8C33BA3D-760F-4E4C-82AE-9E78E4EA29AF}" sibTransId="{AD22F2F8-48E7-4E0F-9296-A07E84DB22C0}"/>
    <dgm:cxn modelId="{51FFD278-6160-4653-9ACE-69B9931F132D}" srcId="{BDFA8003-1B7C-4AC5-9385-FEB25CAAE827}" destId="{7693FA54-9957-4AA3-BCAD-7DDE700336E6}" srcOrd="2" destOrd="0" parTransId="{471740CE-E2B5-4AB0-A561-C21A480B79C7}" sibTransId="{19A70E5A-E06A-4ABD-821A-16084435B73C}"/>
    <dgm:cxn modelId="{CDF5785E-B6E9-46B1-AA6F-1779BACEF018}" type="presOf" srcId="{AD22F2F8-48E7-4E0F-9296-A07E84DB22C0}" destId="{F3EDCAFB-FE75-4281-A4DE-1BED55570CF3}" srcOrd="0" destOrd="0" presId="urn:microsoft.com/office/officeart/2005/8/layout/process5"/>
    <dgm:cxn modelId="{9AF5BE2D-DD79-4DBE-A875-0FBF19CF77AB}" type="presOf" srcId="{73B1C1C5-5364-4745-8492-0D35FEB91446}" destId="{AA246C5C-3141-4202-B0BA-4B5247503D01}" srcOrd="0" destOrd="0" presId="urn:microsoft.com/office/officeart/2005/8/layout/process5"/>
    <dgm:cxn modelId="{FCBC0D9E-CF93-45F5-BE79-78DEFFF3BB91}" srcId="{BDFA8003-1B7C-4AC5-9385-FEB25CAAE827}" destId="{DEA4C4D0-CF54-4DDF-8AF1-007DA46A37CE}" srcOrd="1" destOrd="0" parTransId="{707E4770-4DBA-4676-81DF-7976AD1DB48B}" sibTransId="{F3D54ECD-A64C-4B73-8229-E2B1EC28B4F9}"/>
    <dgm:cxn modelId="{5ECCE3D6-2CF0-4956-80F3-C544BCEF62A2}" srcId="{BDFA8003-1B7C-4AC5-9385-FEB25CAAE827}" destId="{3A312573-1382-498A-A9FF-373BC0E5EB33}" srcOrd="5" destOrd="0" parTransId="{F73AA472-5B0B-4A51-9619-E6E6184EDD30}" sibTransId="{73B1C1C5-5364-4745-8492-0D35FEB91446}"/>
    <dgm:cxn modelId="{95FAC2E0-7F62-4770-A09B-A5322EABACEB}" type="presOf" srcId="{AD22F2F8-48E7-4E0F-9296-A07E84DB22C0}" destId="{29B9A77D-ACBB-4FA0-97BD-69A130456FA2}" srcOrd="1" destOrd="0" presId="urn:microsoft.com/office/officeart/2005/8/layout/process5"/>
    <dgm:cxn modelId="{54353F62-926E-4D24-8BB8-1F86AB473545}" type="presParOf" srcId="{08D28F18-BC86-48A7-9A96-3348BCAB97EB}" destId="{BA9A9265-AE6A-4A6D-A210-3BB41DFAA4DE}" srcOrd="0" destOrd="0" presId="urn:microsoft.com/office/officeart/2005/8/layout/process5"/>
    <dgm:cxn modelId="{056098AE-465A-4F27-A347-FBF755B62D80}" type="presParOf" srcId="{08D28F18-BC86-48A7-9A96-3348BCAB97EB}" destId="{F3EDCAFB-FE75-4281-A4DE-1BED55570CF3}" srcOrd="1" destOrd="0" presId="urn:microsoft.com/office/officeart/2005/8/layout/process5"/>
    <dgm:cxn modelId="{13334ACA-B08F-41DC-9184-16C75A5255BE}" type="presParOf" srcId="{F3EDCAFB-FE75-4281-A4DE-1BED55570CF3}" destId="{29B9A77D-ACBB-4FA0-97BD-69A130456FA2}" srcOrd="0" destOrd="0" presId="urn:microsoft.com/office/officeart/2005/8/layout/process5"/>
    <dgm:cxn modelId="{A6617DD7-6E66-41B0-B7AA-8A2F77308C2D}" type="presParOf" srcId="{08D28F18-BC86-48A7-9A96-3348BCAB97EB}" destId="{FAB93C7C-24EA-4665-AEB1-08A7EDDC9E3E}" srcOrd="2" destOrd="0" presId="urn:microsoft.com/office/officeart/2005/8/layout/process5"/>
    <dgm:cxn modelId="{9C7C30C4-A553-4CE3-B384-5E98AADE8079}" type="presParOf" srcId="{08D28F18-BC86-48A7-9A96-3348BCAB97EB}" destId="{8601454C-ECEF-48FF-85CC-55AC7A5FE415}" srcOrd="3" destOrd="0" presId="urn:microsoft.com/office/officeart/2005/8/layout/process5"/>
    <dgm:cxn modelId="{5C9AEA8A-6F89-41D7-AF4A-12022C8E9C8A}" type="presParOf" srcId="{8601454C-ECEF-48FF-85CC-55AC7A5FE415}" destId="{6360049A-CCED-491E-960A-C0928F424DDA}" srcOrd="0" destOrd="0" presId="urn:microsoft.com/office/officeart/2005/8/layout/process5"/>
    <dgm:cxn modelId="{986F7E63-2574-49E0-A9C9-7EB7D389D5F9}" type="presParOf" srcId="{08D28F18-BC86-48A7-9A96-3348BCAB97EB}" destId="{B796B3A6-E38B-4C02-A099-F0BF0D31CDD3}" srcOrd="4" destOrd="0" presId="urn:microsoft.com/office/officeart/2005/8/layout/process5"/>
    <dgm:cxn modelId="{61508CC7-ADC2-4346-BA9E-81B86222598D}" type="presParOf" srcId="{08D28F18-BC86-48A7-9A96-3348BCAB97EB}" destId="{F1E93F09-E943-4134-ADD4-20EBBB68722B}" srcOrd="5" destOrd="0" presId="urn:microsoft.com/office/officeart/2005/8/layout/process5"/>
    <dgm:cxn modelId="{CC97A3F1-3EB9-411C-85B9-335002C2D50A}" type="presParOf" srcId="{F1E93F09-E943-4134-ADD4-20EBBB68722B}" destId="{936C431C-D4E9-47C3-8659-2521CA7A01D0}" srcOrd="0" destOrd="0" presId="urn:microsoft.com/office/officeart/2005/8/layout/process5"/>
    <dgm:cxn modelId="{FCD5575E-3458-40CE-AEFA-CBBFB20ED174}" type="presParOf" srcId="{08D28F18-BC86-48A7-9A96-3348BCAB97EB}" destId="{AD6AAC1B-205C-4445-B9F2-8ADCD2F93522}" srcOrd="6" destOrd="0" presId="urn:microsoft.com/office/officeart/2005/8/layout/process5"/>
    <dgm:cxn modelId="{B3A014CF-441F-47FF-8EBD-BF82FCF5E45F}" type="presParOf" srcId="{08D28F18-BC86-48A7-9A96-3348BCAB97EB}" destId="{3CDFF334-A3D3-4D0C-A206-CD5DE170AB13}" srcOrd="7" destOrd="0" presId="urn:microsoft.com/office/officeart/2005/8/layout/process5"/>
    <dgm:cxn modelId="{4C33C6B4-E8B9-423E-8DC4-6801B08934F4}" type="presParOf" srcId="{3CDFF334-A3D3-4D0C-A206-CD5DE170AB13}" destId="{78F7F3C2-4B00-4F2A-9836-8160BEA53109}" srcOrd="0" destOrd="0" presId="urn:microsoft.com/office/officeart/2005/8/layout/process5"/>
    <dgm:cxn modelId="{3BCE86E6-DD8F-4FA1-94D0-D9AE337D2534}" type="presParOf" srcId="{08D28F18-BC86-48A7-9A96-3348BCAB97EB}" destId="{6C4C80DC-5ACF-4A91-911C-3EF42A750569}" srcOrd="8" destOrd="0" presId="urn:microsoft.com/office/officeart/2005/8/layout/process5"/>
    <dgm:cxn modelId="{221B432C-3C6B-46CF-9281-B7BDF690A60D}" type="presParOf" srcId="{08D28F18-BC86-48A7-9A96-3348BCAB97EB}" destId="{011BD00D-7671-4848-9C7A-B999168C2FCF}" srcOrd="9" destOrd="0" presId="urn:microsoft.com/office/officeart/2005/8/layout/process5"/>
    <dgm:cxn modelId="{F647B02B-ADE4-45CB-B499-509BDEE7A7C8}" type="presParOf" srcId="{011BD00D-7671-4848-9C7A-B999168C2FCF}" destId="{7D773354-B0C7-4327-B4A0-3CD37EA0CD87}" srcOrd="0" destOrd="0" presId="urn:microsoft.com/office/officeart/2005/8/layout/process5"/>
    <dgm:cxn modelId="{2A56316D-F5F4-470B-98AB-85648A8FF1DD}" type="presParOf" srcId="{08D28F18-BC86-48A7-9A96-3348BCAB97EB}" destId="{6B03189F-7FB0-496D-AFCB-D4E6CCC8514C}" srcOrd="10" destOrd="0" presId="urn:microsoft.com/office/officeart/2005/8/layout/process5"/>
    <dgm:cxn modelId="{39D73292-445F-46F6-86DB-337034317B51}" type="presParOf" srcId="{08D28F18-BC86-48A7-9A96-3348BCAB97EB}" destId="{AA246C5C-3141-4202-B0BA-4B5247503D01}" srcOrd="11" destOrd="0" presId="urn:microsoft.com/office/officeart/2005/8/layout/process5"/>
    <dgm:cxn modelId="{E920C10F-00AC-45E8-B3BA-E38A81D665CA}" type="presParOf" srcId="{AA246C5C-3141-4202-B0BA-4B5247503D01}" destId="{83D72031-C3F4-40E0-A226-57556F9F48C4}" srcOrd="0" destOrd="0" presId="urn:microsoft.com/office/officeart/2005/8/layout/process5"/>
    <dgm:cxn modelId="{63FF6AB8-0597-4979-A351-5E4887EF1384}" type="presParOf" srcId="{08D28F18-BC86-48A7-9A96-3348BCAB97EB}" destId="{E701BF77-1259-4F50-A6F0-1065AF3A9915}" srcOrd="12" destOrd="0" presId="urn:microsoft.com/office/officeart/2005/8/layout/process5"/>
    <dgm:cxn modelId="{214090F7-A015-4AAE-B699-6F7B97D6DBA1}" type="presParOf" srcId="{08D28F18-BC86-48A7-9A96-3348BCAB97EB}" destId="{D332C23C-BA49-4B9C-98BA-76C2CBE0B452}" srcOrd="13" destOrd="0" presId="urn:microsoft.com/office/officeart/2005/8/layout/process5"/>
    <dgm:cxn modelId="{9291DE79-D0FE-41BA-9184-1EA68CE0C13F}" type="presParOf" srcId="{D332C23C-BA49-4B9C-98BA-76C2CBE0B452}" destId="{20257955-B3F3-4CB0-B2A1-E62902AD3C89}" srcOrd="0" destOrd="0" presId="urn:microsoft.com/office/officeart/2005/8/layout/process5"/>
    <dgm:cxn modelId="{A8BC1779-DEBE-4F22-B7A2-33A52D6FD9C9}" type="presParOf" srcId="{08D28F18-BC86-48A7-9A96-3348BCAB97EB}" destId="{8E63813A-FA96-44F6-B841-C959A23D60EE}"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23</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24</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25</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26</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A0C3627B-0C95-416F-BB45-726B9895136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963DDAAE-6858-4D81-9311-F8652DEE2537}">
      <dgm:prSet/>
      <dgm:spPr/>
      <dgm:t>
        <a:bodyPr/>
        <a:lstStyle/>
        <a:p>
          <a:pPr rtl="0"/>
          <a:r>
            <a:rPr lang="en-US" dirty="0" smtClean="0"/>
            <a:t>27</a:t>
          </a:r>
          <a:endParaRPr lang="en-US" dirty="0"/>
        </a:p>
      </dgm:t>
    </dgm:pt>
    <dgm:pt modelId="{ABBC6DD2-D6FA-4F6F-A8C9-F926156AE922}" type="parTrans" cxnId="{C9FB814F-4DDD-400D-A09E-E25C46151292}">
      <dgm:prSet/>
      <dgm:spPr/>
      <dgm:t>
        <a:bodyPr/>
        <a:lstStyle/>
        <a:p>
          <a:endParaRPr lang="en-US"/>
        </a:p>
      </dgm:t>
    </dgm:pt>
    <dgm:pt modelId="{197C05E8-DAC3-43C5-A384-904231077380}" type="sibTrans" cxnId="{C9FB814F-4DDD-400D-A09E-E25C46151292}">
      <dgm:prSet/>
      <dgm:spPr/>
      <dgm:t>
        <a:bodyPr/>
        <a:lstStyle/>
        <a:p>
          <a:endParaRPr lang="en-US"/>
        </a:p>
      </dgm:t>
    </dgm:pt>
    <dgm:pt modelId="{D57874AB-FC4B-422F-9F0B-485040069104}" type="pres">
      <dgm:prSet presAssocID="{A0C3627B-0C95-416F-BB45-726B9895136B}" presName="Name0" presStyleCnt="0">
        <dgm:presLayoutVars>
          <dgm:chPref val="3"/>
          <dgm:dir/>
          <dgm:animLvl val="lvl"/>
          <dgm:resizeHandles/>
        </dgm:presLayoutVars>
      </dgm:prSet>
      <dgm:spPr/>
      <dgm:t>
        <a:bodyPr/>
        <a:lstStyle/>
        <a:p>
          <a:endParaRPr lang="en-US"/>
        </a:p>
      </dgm:t>
    </dgm:pt>
    <dgm:pt modelId="{DC75F47B-0F03-4CB6-9FD0-C029D583CF57}" type="pres">
      <dgm:prSet presAssocID="{963DDAAE-6858-4D81-9311-F8652DEE2537}" presName="horFlow" presStyleCnt="0"/>
      <dgm:spPr/>
    </dgm:pt>
    <dgm:pt modelId="{615BDEAD-3050-40FC-94A0-918A33F583EE}" type="pres">
      <dgm:prSet presAssocID="{963DDAAE-6858-4D81-9311-F8652DEE2537}" presName="bigChev" presStyleLbl="node1" presStyleIdx="0" presStyleCnt="1"/>
      <dgm:spPr/>
      <dgm:t>
        <a:bodyPr/>
        <a:lstStyle/>
        <a:p>
          <a:endParaRPr lang="en-US"/>
        </a:p>
      </dgm:t>
    </dgm:pt>
  </dgm:ptLst>
  <dgm:cxnLst>
    <dgm:cxn modelId="{D00524DB-5FE5-446D-8D7E-07B996917B11}" type="presOf" srcId="{963DDAAE-6858-4D81-9311-F8652DEE2537}" destId="{615BDEAD-3050-40FC-94A0-918A33F583EE}" srcOrd="0" destOrd="0" presId="urn:microsoft.com/office/officeart/2005/8/layout/lProcess3"/>
    <dgm:cxn modelId="{C9FB814F-4DDD-400D-A09E-E25C46151292}" srcId="{A0C3627B-0C95-416F-BB45-726B9895136B}" destId="{963DDAAE-6858-4D81-9311-F8652DEE2537}" srcOrd="0" destOrd="0" parTransId="{ABBC6DD2-D6FA-4F6F-A8C9-F926156AE922}" sibTransId="{197C05E8-DAC3-43C5-A384-904231077380}"/>
    <dgm:cxn modelId="{3CE5EA01-8B43-49E4-9324-221B8554B6D5}" type="presOf" srcId="{A0C3627B-0C95-416F-BB45-726B9895136B}" destId="{D57874AB-FC4B-422F-9F0B-485040069104}" srcOrd="0" destOrd="0" presId="urn:microsoft.com/office/officeart/2005/8/layout/lProcess3"/>
    <dgm:cxn modelId="{DB270CCB-F854-414D-B322-05B13C543FE7}" type="presParOf" srcId="{D57874AB-FC4B-422F-9F0B-485040069104}" destId="{DC75F47B-0F03-4CB6-9FD0-C029D583CF57}" srcOrd="0" destOrd="0" presId="urn:microsoft.com/office/officeart/2005/8/layout/lProcess3"/>
    <dgm:cxn modelId="{B830ACB1-D1C5-4D3C-B95A-A365BB3FB623}" type="presParOf" srcId="{DC75F47B-0F03-4CB6-9FD0-C029D583CF57}" destId="{615BDEAD-3050-40FC-94A0-918A33F583EE}"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28</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29</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30</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31</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33</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3</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34</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35</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36</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37</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38</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39</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40</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41</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42</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43</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AE37A37-2D57-4916-9BDB-E33F2510EC1C}" type="doc">
      <dgm:prSet loTypeId="urn:microsoft.com/office/officeart/2005/8/layout/process5" loCatId="process" qsTypeId="urn:microsoft.com/office/officeart/2005/8/quickstyle/simple3" qsCatId="simple" csTypeId="urn:microsoft.com/office/officeart/2005/8/colors/accent2_3" csCatId="accent2" phldr="1"/>
      <dgm:spPr/>
      <dgm:t>
        <a:bodyPr/>
        <a:lstStyle/>
        <a:p>
          <a:pPr rtl="1"/>
          <a:endParaRPr lang="ar-SA"/>
        </a:p>
      </dgm:t>
    </dgm:pt>
    <dgm:pt modelId="{7CD3BF96-C7E1-4CC5-99B3-6A6C3883B628}">
      <dgm:prSet phldrT="[نص]" custT="1"/>
      <dgm:spPr/>
      <dgm:t>
        <a:bodyPr/>
        <a:lstStyle/>
        <a:p>
          <a:pPr rtl="1"/>
          <a:r>
            <a:rPr lang="en-US" sz="1600" b="1"/>
            <a:t>Collect data</a:t>
          </a:r>
          <a:endParaRPr lang="ar-SA" sz="1600"/>
        </a:p>
      </dgm:t>
    </dgm:pt>
    <dgm:pt modelId="{BED28D38-C4C1-4A5E-893C-4097E218F94A}" type="parTrans" cxnId="{DCEF43E6-B327-4427-BF0D-99C4B13D12C8}">
      <dgm:prSet/>
      <dgm:spPr/>
      <dgm:t>
        <a:bodyPr/>
        <a:lstStyle/>
        <a:p>
          <a:pPr rtl="1"/>
          <a:endParaRPr lang="ar-SA"/>
        </a:p>
      </dgm:t>
    </dgm:pt>
    <dgm:pt modelId="{11EFE5E7-3CCF-4B18-9DD0-5EE399D09BC8}" type="sibTrans" cxnId="{DCEF43E6-B327-4427-BF0D-99C4B13D12C8}">
      <dgm:prSet/>
      <dgm:spPr/>
      <dgm:t>
        <a:bodyPr/>
        <a:lstStyle/>
        <a:p>
          <a:pPr rtl="1"/>
          <a:endParaRPr lang="ar-SA"/>
        </a:p>
      </dgm:t>
    </dgm:pt>
    <dgm:pt modelId="{1EE030A9-619E-4AD1-B077-4A61E47B4B43}">
      <dgm:prSet phldrT="[نص]" custT="1"/>
      <dgm:spPr/>
      <dgm:t>
        <a:bodyPr/>
        <a:lstStyle/>
        <a:p>
          <a:pPr rtl="1"/>
          <a:r>
            <a:rPr lang="en-US" sz="1600" b="1"/>
            <a:t>Start using sewerCAD</a:t>
          </a:r>
          <a:endParaRPr lang="ar-SA" sz="1600" b="1"/>
        </a:p>
      </dgm:t>
    </dgm:pt>
    <dgm:pt modelId="{0E4F5CB8-6FC8-4C8D-AA70-1D17BA118212}" type="parTrans" cxnId="{0F5D3C8A-AADA-48E5-897A-3EB40D8AD919}">
      <dgm:prSet/>
      <dgm:spPr/>
      <dgm:t>
        <a:bodyPr/>
        <a:lstStyle/>
        <a:p>
          <a:pPr rtl="1"/>
          <a:endParaRPr lang="ar-SA"/>
        </a:p>
      </dgm:t>
    </dgm:pt>
    <dgm:pt modelId="{8F947937-FB21-49BC-8C8F-562805707C4B}" type="sibTrans" cxnId="{0F5D3C8A-AADA-48E5-897A-3EB40D8AD919}">
      <dgm:prSet/>
      <dgm:spPr/>
      <dgm:t>
        <a:bodyPr/>
        <a:lstStyle/>
        <a:p>
          <a:pPr rtl="1"/>
          <a:endParaRPr lang="ar-SA"/>
        </a:p>
      </dgm:t>
    </dgm:pt>
    <dgm:pt modelId="{8896C152-7CD2-43C5-BA14-3F5021F8D6F0}">
      <dgm:prSet phldrT="[نص]" custT="1"/>
      <dgm:spPr/>
      <dgm:t>
        <a:bodyPr/>
        <a:lstStyle/>
        <a:p>
          <a:pPr rtl="1"/>
          <a:r>
            <a:rPr lang="en-US" sz="1600" b="1" dirty="0"/>
            <a:t>Distribute manholes </a:t>
          </a:r>
          <a:endParaRPr lang="ar-SA" sz="1600" dirty="0"/>
        </a:p>
      </dgm:t>
    </dgm:pt>
    <dgm:pt modelId="{A37DA57A-EC96-4AFB-86A4-5BB123DE53EB}" type="parTrans" cxnId="{FA9C3778-21AA-4CFE-881D-81878747DE71}">
      <dgm:prSet/>
      <dgm:spPr/>
      <dgm:t>
        <a:bodyPr/>
        <a:lstStyle/>
        <a:p>
          <a:pPr rtl="1"/>
          <a:endParaRPr lang="ar-SA"/>
        </a:p>
      </dgm:t>
    </dgm:pt>
    <dgm:pt modelId="{C09B2E3D-E029-4E71-BA83-45ADB7DD7EB2}" type="sibTrans" cxnId="{FA9C3778-21AA-4CFE-881D-81878747DE71}">
      <dgm:prSet/>
      <dgm:spPr/>
      <dgm:t>
        <a:bodyPr/>
        <a:lstStyle/>
        <a:p>
          <a:pPr rtl="1"/>
          <a:endParaRPr lang="ar-SA"/>
        </a:p>
      </dgm:t>
    </dgm:pt>
    <dgm:pt modelId="{D1B8A9A6-3B3D-4171-9E38-A3DE4838244B}">
      <dgm:prSet custT="1"/>
      <dgm:spPr/>
      <dgm:t>
        <a:bodyPr/>
        <a:lstStyle/>
        <a:p>
          <a:pPr rtl="1"/>
          <a:r>
            <a:rPr lang="en-US" sz="1600" b="1" dirty="0"/>
            <a:t>Select study area</a:t>
          </a:r>
          <a:endParaRPr lang="en-US" sz="1600" dirty="0"/>
        </a:p>
      </dgm:t>
    </dgm:pt>
    <dgm:pt modelId="{B0E30794-8D40-4816-8837-58607E08716C}" type="parTrans" cxnId="{9669BF5B-7A26-4B10-A741-1CFEFAA335D1}">
      <dgm:prSet/>
      <dgm:spPr/>
      <dgm:t>
        <a:bodyPr/>
        <a:lstStyle/>
        <a:p>
          <a:pPr rtl="1"/>
          <a:endParaRPr lang="ar-SA"/>
        </a:p>
      </dgm:t>
    </dgm:pt>
    <dgm:pt modelId="{82EF0CD1-E366-455D-AD3B-BA9566391B07}" type="sibTrans" cxnId="{9669BF5B-7A26-4B10-A741-1CFEFAA335D1}">
      <dgm:prSet/>
      <dgm:spPr/>
      <dgm:t>
        <a:bodyPr/>
        <a:lstStyle/>
        <a:p>
          <a:pPr rtl="1"/>
          <a:endParaRPr lang="ar-SA"/>
        </a:p>
      </dgm:t>
    </dgm:pt>
    <dgm:pt modelId="{52546CDB-3F07-4A1F-AEA2-8A601A135312}">
      <dgm:prSet phldrT="[نص]" custT="1"/>
      <dgm:spPr/>
      <dgm:t>
        <a:bodyPr/>
        <a:lstStyle/>
        <a:p>
          <a:pPr rtl="1"/>
          <a:r>
            <a:rPr lang="en-US" sz="1600" b="1" dirty="0" smtClean="0"/>
            <a:t>Design sewage </a:t>
          </a:r>
          <a:r>
            <a:rPr lang="en-US" sz="1600" b="1" dirty="0"/>
            <a:t>network</a:t>
          </a:r>
          <a:endParaRPr lang="ar-SA" sz="1600" dirty="0"/>
        </a:p>
      </dgm:t>
    </dgm:pt>
    <dgm:pt modelId="{AC20D2B7-23E4-449A-8EFE-3C3FF4FC56B0}" type="parTrans" cxnId="{BAC01CC7-7E9F-492C-B0B8-BD604186E029}">
      <dgm:prSet/>
      <dgm:spPr/>
      <dgm:t>
        <a:bodyPr/>
        <a:lstStyle/>
        <a:p>
          <a:pPr rtl="1"/>
          <a:endParaRPr lang="ar-SA"/>
        </a:p>
      </dgm:t>
    </dgm:pt>
    <dgm:pt modelId="{A0A24FFF-A015-4D55-8BF6-DF84CCB0C1BE}" type="sibTrans" cxnId="{BAC01CC7-7E9F-492C-B0B8-BD604186E029}">
      <dgm:prSet/>
      <dgm:spPr/>
      <dgm:t>
        <a:bodyPr/>
        <a:lstStyle/>
        <a:p>
          <a:pPr rtl="1"/>
          <a:endParaRPr lang="ar-SA"/>
        </a:p>
      </dgm:t>
    </dgm:pt>
    <dgm:pt modelId="{3FF34426-C971-4897-8138-910379723D38}">
      <dgm:prSet custT="1"/>
      <dgm:spPr/>
      <dgm:t>
        <a:bodyPr/>
        <a:lstStyle/>
        <a:p>
          <a:pPr rtl="1"/>
          <a:r>
            <a:rPr lang="en-US" sz="1600" b="1" dirty="0" smtClean="0"/>
            <a:t>Run the model</a:t>
          </a:r>
          <a:endParaRPr lang="en-US" sz="1600" dirty="0"/>
        </a:p>
      </dgm:t>
    </dgm:pt>
    <dgm:pt modelId="{BD5E910F-E730-42DE-ACFF-81B8284E9C39}" type="parTrans" cxnId="{926A2742-AB01-42D7-A28F-318F0D3C9357}">
      <dgm:prSet/>
      <dgm:spPr/>
      <dgm:t>
        <a:bodyPr/>
        <a:lstStyle/>
        <a:p>
          <a:pPr rtl="1"/>
          <a:endParaRPr lang="ar-SA"/>
        </a:p>
      </dgm:t>
    </dgm:pt>
    <dgm:pt modelId="{C3DF582F-1A4E-4FCC-B7E6-0A6EC8DD2F95}" type="sibTrans" cxnId="{926A2742-AB01-42D7-A28F-318F0D3C9357}">
      <dgm:prSet/>
      <dgm:spPr/>
      <dgm:t>
        <a:bodyPr/>
        <a:lstStyle/>
        <a:p>
          <a:pPr rtl="1"/>
          <a:endParaRPr lang="ar-SA"/>
        </a:p>
      </dgm:t>
    </dgm:pt>
    <dgm:pt modelId="{02B0F4E5-01DB-4B2D-9C05-9D6E90F86AFA}">
      <dgm:prSet custT="1"/>
      <dgm:spPr/>
      <dgm:t>
        <a:bodyPr/>
        <a:lstStyle/>
        <a:p>
          <a:pPr rtl="1"/>
          <a:r>
            <a:rPr lang="en-US" sz="1600" b="1" dirty="0"/>
            <a:t>Get the result</a:t>
          </a:r>
          <a:endParaRPr lang="en-US" sz="1600" dirty="0"/>
        </a:p>
      </dgm:t>
    </dgm:pt>
    <dgm:pt modelId="{DE1242E6-AE7B-4409-BFA9-7D14DDC0FED5}" type="parTrans" cxnId="{16658484-679D-49C2-BCC0-9BCFCD9C39F6}">
      <dgm:prSet/>
      <dgm:spPr/>
      <dgm:t>
        <a:bodyPr/>
        <a:lstStyle/>
        <a:p>
          <a:pPr rtl="1"/>
          <a:endParaRPr lang="ar-SA"/>
        </a:p>
      </dgm:t>
    </dgm:pt>
    <dgm:pt modelId="{B6AFCB05-0E4D-46F0-A533-26CBAEDB11C8}" type="sibTrans" cxnId="{16658484-679D-49C2-BCC0-9BCFCD9C39F6}">
      <dgm:prSet/>
      <dgm:spPr/>
      <dgm:t>
        <a:bodyPr/>
        <a:lstStyle/>
        <a:p>
          <a:pPr rtl="1"/>
          <a:endParaRPr lang="ar-SA"/>
        </a:p>
      </dgm:t>
    </dgm:pt>
    <dgm:pt modelId="{7191FC03-A1C8-4A27-AF01-D20333797669}">
      <dgm:prSet custT="1"/>
      <dgm:spPr/>
      <dgm:t>
        <a:bodyPr/>
        <a:lstStyle/>
        <a:p>
          <a:pPr rtl="1"/>
          <a:r>
            <a:rPr lang="en-US" sz="1600" b="0" dirty="0" smtClean="0"/>
            <a:t>Calculate the cost</a:t>
          </a:r>
          <a:endParaRPr lang="en-US" sz="1600" b="0" dirty="0"/>
        </a:p>
      </dgm:t>
    </dgm:pt>
    <dgm:pt modelId="{CAC4B1E4-E194-466B-9E3B-6588609512BC}" type="parTrans" cxnId="{8FC52D93-DE14-4382-83B0-CDC083A3F143}">
      <dgm:prSet/>
      <dgm:spPr/>
      <dgm:t>
        <a:bodyPr/>
        <a:lstStyle/>
        <a:p>
          <a:endParaRPr lang="en-US"/>
        </a:p>
      </dgm:t>
    </dgm:pt>
    <dgm:pt modelId="{936A1F99-907B-470A-9D77-B4387182141D}" type="sibTrans" cxnId="{8FC52D93-DE14-4382-83B0-CDC083A3F143}">
      <dgm:prSet/>
      <dgm:spPr/>
      <dgm:t>
        <a:bodyPr/>
        <a:lstStyle/>
        <a:p>
          <a:endParaRPr lang="en-US"/>
        </a:p>
      </dgm:t>
    </dgm:pt>
    <dgm:pt modelId="{F31B9EC5-CEE7-45CA-9031-33C0E856CF66}">
      <dgm:prSet/>
      <dgm:spPr/>
      <dgm:t>
        <a:bodyPr/>
        <a:lstStyle/>
        <a:p>
          <a:pPr rtl="1"/>
          <a:r>
            <a:rPr lang="en-US" b="1" smtClean="0"/>
            <a:t>Calculate generated wastewater</a:t>
          </a:r>
          <a:endParaRPr lang="ar-SA" dirty="0"/>
        </a:p>
      </dgm:t>
    </dgm:pt>
    <dgm:pt modelId="{DB40F5E0-8968-49BE-9346-17DA1B2BCD21}" type="parTrans" cxnId="{274E8278-E6B8-45FF-B705-0FBFD519D9B7}">
      <dgm:prSet/>
      <dgm:spPr/>
      <dgm:t>
        <a:bodyPr/>
        <a:lstStyle/>
        <a:p>
          <a:endParaRPr lang="en-US"/>
        </a:p>
      </dgm:t>
    </dgm:pt>
    <dgm:pt modelId="{F75F3BAF-7C21-471C-9ED2-1A71965E1E1E}" type="sibTrans" cxnId="{274E8278-E6B8-45FF-B705-0FBFD519D9B7}">
      <dgm:prSet/>
      <dgm:spPr/>
      <dgm:t>
        <a:bodyPr/>
        <a:lstStyle/>
        <a:p>
          <a:endParaRPr lang="en-US"/>
        </a:p>
      </dgm:t>
    </dgm:pt>
    <dgm:pt modelId="{F5535377-72CB-4CEF-B887-46F7287DD16D}" type="pres">
      <dgm:prSet presAssocID="{CAE37A37-2D57-4916-9BDB-E33F2510EC1C}" presName="diagram" presStyleCnt="0">
        <dgm:presLayoutVars>
          <dgm:dir/>
          <dgm:resizeHandles val="exact"/>
        </dgm:presLayoutVars>
      </dgm:prSet>
      <dgm:spPr/>
      <dgm:t>
        <a:bodyPr/>
        <a:lstStyle/>
        <a:p>
          <a:pPr rtl="1"/>
          <a:endParaRPr lang="ar-JO"/>
        </a:p>
      </dgm:t>
    </dgm:pt>
    <dgm:pt modelId="{602687CC-AE6F-40DD-A8FE-5AC8C60C242A}" type="pres">
      <dgm:prSet presAssocID="{D1B8A9A6-3B3D-4171-9E38-A3DE4838244B}" presName="node" presStyleLbl="node1" presStyleIdx="0" presStyleCnt="9">
        <dgm:presLayoutVars>
          <dgm:bulletEnabled val="1"/>
        </dgm:presLayoutVars>
      </dgm:prSet>
      <dgm:spPr/>
      <dgm:t>
        <a:bodyPr/>
        <a:lstStyle/>
        <a:p>
          <a:pPr rtl="1"/>
          <a:endParaRPr lang="ar-JO"/>
        </a:p>
      </dgm:t>
    </dgm:pt>
    <dgm:pt modelId="{045A9685-5884-4843-9132-F280FBB10B18}" type="pres">
      <dgm:prSet presAssocID="{82EF0CD1-E366-455D-AD3B-BA9566391B07}" presName="sibTrans" presStyleLbl="sibTrans2D1" presStyleIdx="0" presStyleCnt="8"/>
      <dgm:spPr/>
      <dgm:t>
        <a:bodyPr/>
        <a:lstStyle/>
        <a:p>
          <a:pPr rtl="1"/>
          <a:endParaRPr lang="ar-JO"/>
        </a:p>
      </dgm:t>
    </dgm:pt>
    <dgm:pt modelId="{8FD4051C-1BBA-483B-BC54-0DEFC72692E4}" type="pres">
      <dgm:prSet presAssocID="{82EF0CD1-E366-455D-AD3B-BA9566391B07}" presName="connectorText" presStyleLbl="sibTrans2D1" presStyleIdx="0" presStyleCnt="8"/>
      <dgm:spPr/>
      <dgm:t>
        <a:bodyPr/>
        <a:lstStyle/>
        <a:p>
          <a:pPr rtl="1"/>
          <a:endParaRPr lang="ar-JO"/>
        </a:p>
      </dgm:t>
    </dgm:pt>
    <dgm:pt modelId="{019DBC93-B4C5-472A-869A-6151DDDA0525}" type="pres">
      <dgm:prSet presAssocID="{7CD3BF96-C7E1-4CC5-99B3-6A6C3883B628}" presName="node" presStyleLbl="node1" presStyleIdx="1" presStyleCnt="9">
        <dgm:presLayoutVars>
          <dgm:bulletEnabled val="1"/>
        </dgm:presLayoutVars>
      </dgm:prSet>
      <dgm:spPr/>
      <dgm:t>
        <a:bodyPr/>
        <a:lstStyle/>
        <a:p>
          <a:pPr rtl="1"/>
          <a:endParaRPr lang="ar-SA"/>
        </a:p>
      </dgm:t>
    </dgm:pt>
    <dgm:pt modelId="{7051203E-02ED-44C0-8455-8847DEA428D5}" type="pres">
      <dgm:prSet presAssocID="{11EFE5E7-3CCF-4B18-9DD0-5EE399D09BC8}" presName="sibTrans" presStyleLbl="sibTrans2D1" presStyleIdx="1" presStyleCnt="8"/>
      <dgm:spPr/>
      <dgm:t>
        <a:bodyPr/>
        <a:lstStyle/>
        <a:p>
          <a:pPr rtl="1"/>
          <a:endParaRPr lang="ar-JO"/>
        </a:p>
      </dgm:t>
    </dgm:pt>
    <dgm:pt modelId="{78783C9E-5D62-4484-B399-EAE6AD99B953}" type="pres">
      <dgm:prSet presAssocID="{11EFE5E7-3CCF-4B18-9DD0-5EE399D09BC8}" presName="connectorText" presStyleLbl="sibTrans2D1" presStyleIdx="1" presStyleCnt="8"/>
      <dgm:spPr/>
      <dgm:t>
        <a:bodyPr/>
        <a:lstStyle/>
        <a:p>
          <a:pPr rtl="1"/>
          <a:endParaRPr lang="ar-JO"/>
        </a:p>
      </dgm:t>
    </dgm:pt>
    <dgm:pt modelId="{BF8358D3-CA83-4AA9-B707-5706C065E5FA}" type="pres">
      <dgm:prSet presAssocID="{1EE030A9-619E-4AD1-B077-4A61E47B4B43}" presName="node" presStyleLbl="node1" presStyleIdx="2" presStyleCnt="9">
        <dgm:presLayoutVars>
          <dgm:bulletEnabled val="1"/>
        </dgm:presLayoutVars>
      </dgm:prSet>
      <dgm:spPr/>
      <dgm:t>
        <a:bodyPr/>
        <a:lstStyle/>
        <a:p>
          <a:pPr rtl="1"/>
          <a:endParaRPr lang="ar-SA"/>
        </a:p>
      </dgm:t>
    </dgm:pt>
    <dgm:pt modelId="{4610848D-16C2-467E-9788-7B3186BE9CC7}" type="pres">
      <dgm:prSet presAssocID="{8F947937-FB21-49BC-8C8F-562805707C4B}" presName="sibTrans" presStyleLbl="sibTrans2D1" presStyleIdx="2" presStyleCnt="8"/>
      <dgm:spPr/>
      <dgm:t>
        <a:bodyPr/>
        <a:lstStyle/>
        <a:p>
          <a:pPr rtl="1"/>
          <a:endParaRPr lang="ar-JO"/>
        </a:p>
      </dgm:t>
    </dgm:pt>
    <dgm:pt modelId="{74E9F6B9-2F17-42BC-AF5F-5E086ED36465}" type="pres">
      <dgm:prSet presAssocID="{8F947937-FB21-49BC-8C8F-562805707C4B}" presName="connectorText" presStyleLbl="sibTrans2D1" presStyleIdx="2" presStyleCnt="8"/>
      <dgm:spPr/>
      <dgm:t>
        <a:bodyPr/>
        <a:lstStyle/>
        <a:p>
          <a:pPr rtl="1"/>
          <a:endParaRPr lang="ar-JO"/>
        </a:p>
      </dgm:t>
    </dgm:pt>
    <dgm:pt modelId="{19103694-6FE0-4B0F-AB01-67AE064AC2C1}" type="pres">
      <dgm:prSet presAssocID="{8896C152-7CD2-43C5-BA14-3F5021F8D6F0}" presName="node" presStyleLbl="node1" presStyleIdx="3" presStyleCnt="9">
        <dgm:presLayoutVars>
          <dgm:bulletEnabled val="1"/>
        </dgm:presLayoutVars>
      </dgm:prSet>
      <dgm:spPr/>
      <dgm:t>
        <a:bodyPr/>
        <a:lstStyle/>
        <a:p>
          <a:pPr rtl="1"/>
          <a:endParaRPr lang="ar-SA"/>
        </a:p>
      </dgm:t>
    </dgm:pt>
    <dgm:pt modelId="{364C5446-DD04-4A40-B013-F1B0009DAB0D}" type="pres">
      <dgm:prSet presAssocID="{C09B2E3D-E029-4E71-BA83-45ADB7DD7EB2}" presName="sibTrans" presStyleLbl="sibTrans2D1" presStyleIdx="3" presStyleCnt="8"/>
      <dgm:spPr/>
      <dgm:t>
        <a:bodyPr/>
        <a:lstStyle/>
        <a:p>
          <a:pPr rtl="1"/>
          <a:endParaRPr lang="ar-JO"/>
        </a:p>
      </dgm:t>
    </dgm:pt>
    <dgm:pt modelId="{23CBD81E-896D-4CB9-9CE8-8248590C2563}" type="pres">
      <dgm:prSet presAssocID="{C09B2E3D-E029-4E71-BA83-45ADB7DD7EB2}" presName="connectorText" presStyleLbl="sibTrans2D1" presStyleIdx="3" presStyleCnt="8"/>
      <dgm:spPr/>
      <dgm:t>
        <a:bodyPr/>
        <a:lstStyle/>
        <a:p>
          <a:pPr rtl="1"/>
          <a:endParaRPr lang="ar-JO"/>
        </a:p>
      </dgm:t>
    </dgm:pt>
    <dgm:pt modelId="{3FB03305-8A31-4D86-8FF9-1CCF44E66774}" type="pres">
      <dgm:prSet presAssocID="{F31B9EC5-CEE7-45CA-9031-33C0E856CF66}" presName="node" presStyleLbl="node1" presStyleIdx="4" presStyleCnt="9">
        <dgm:presLayoutVars>
          <dgm:bulletEnabled val="1"/>
        </dgm:presLayoutVars>
      </dgm:prSet>
      <dgm:spPr/>
    </dgm:pt>
    <dgm:pt modelId="{AE50CEE6-753E-4341-8EF1-95CF1E3BF8EA}" type="pres">
      <dgm:prSet presAssocID="{F75F3BAF-7C21-471C-9ED2-1A71965E1E1E}" presName="sibTrans" presStyleLbl="sibTrans2D1" presStyleIdx="4" presStyleCnt="8"/>
      <dgm:spPr/>
    </dgm:pt>
    <dgm:pt modelId="{09E202E7-BB68-41B5-B573-FC2BAB3DA632}" type="pres">
      <dgm:prSet presAssocID="{F75F3BAF-7C21-471C-9ED2-1A71965E1E1E}" presName="connectorText" presStyleLbl="sibTrans2D1" presStyleIdx="4" presStyleCnt="8"/>
      <dgm:spPr/>
    </dgm:pt>
    <dgm:pt modelId="{16ECA729-EA31-4258-A9BB-BF1F5FB38F56}" type="pres">
      <dgm:prSet presAssocID="{52546CDB-3F07-4A1F-AEA2-8A601A135312}" presName="node" presStyleLbl="node1" presStyleIdx="5" presStyleCnt="9" custScaleX="110518">
        <dgm:presLayoutVars>
          <dgm:bulletEnabled val="1"/>
        </dgm:presLayoutVars>
      </dgm:prSet>
      <dgm:spPr/>
      <dgm:t>
        <a:bodyPr/>
        <a:lstStyle/>
        <a:p>
          <a:pPr rtl="1"/>
          <a:endParaRPr lang="ar-SA"/>
        </a:p>
      </dgm:t>
    </dgm:pt>
    <dgm:pt modelId="{4B2C14D1-CF22-4E49-8AC0-4459F9F51324}" type="pres">
      <dgm:prSet presAssocID="{A0A24FFF-A015-4D55-8BF6-DF84CCB0C1BE}" presName="sibTrans" presStyleLbl="sibTrans2D1" presStyleIdx="5" presStyleCnt="8"/>
      <dgm:spPr/>
      <dgm:t>
        <a:bodyPr/>
        <a:lstStyle/>
        <a:p>
          <a:pPr rtl="1"/>
          <a:endParaRPr lang="ar-JO"/>
        </a:p>
      </dgm:t>
    </dgm:pt>
    <dgm:pt modelId="{8630869E-F397-49C5-AB56-3D623AAE4DC6}" type="pres">
      <dgm:prSet presAssocID="{A0A24FFF-A015-4D55-8BF6-DF84CCB0C1BE}" presName="connectorText" presStyleLbl="sibTrans2D1" presStyleIdx="5" presStyleCnt="8"/>
      <dgm:spPr/>
      <dgm:t>
        <a:bodyPr/>
        <a:lstStyle/>
        <a:p>
          <a:pPr rtl="1"/>
          <a:endParaRPr lang="ar-JO"/>
        </a:p>
      </dgm:t>
    </dgm:pt>
    <dgm:pt modelId="{4C17A7B3-28C5-4ACB-BBDC-4532FB22EAB6}" type="pres">
      <dgm:prSet presAssocID="{3FF34426-C971-4897-8138-910379723D38}" presName="node" presStyleLbl="node1" presStyleIdx="6" presStyleCnt="9">
        <dgm:presLayoutVars>
          <dgm:bulletEnabled val="1"/>
        </dgm:presLayoutVars>
      </dgm:prSet>
      <dgm:spPr/>
      <dgm:t>
        <a:bodyPr/>
        <a:lstStyle/>
        <a:p>
          <a:pPr rtl="1"/>
          <a:endParaRPr lang="ar-JO"/>
        </a:p>
      </dgm:t>
    </dgm:pt>
    <dgm:pt modelId="{74C3EE5C-A077-4E61-926C-C9A772F248D4}" type="pres">
      <dgm:prSet presAssocID="{C3DF582F-1A4E-4FCC-B7E6-0A6EC8DD2F95}" presName="sibTrans" presStyleLbl="sibTrans2D1" presStyleIdx="6" presStyleCnt="8"/>
      <dgm:spPr/>
      <dgm:t>
        <a:bodyPr/>
        <a:lstStyle/>
        <a:p>
          <a:pPr rtl="1"/>
          <a:endParaRPr lang="ar-JO"/>
        </a:p>
      </dgm:t>
    </dgm:pt>
    <dgm:pt modelId="{5AD10A1C-FE6D-4381-AB0B-6C406885D679}" type="pres">
      <dgm:prSet presAssocID="{C3DF582F-1A4E-4FCC-B7E6-0A6EC8DD2F95}" presName="connectorText" presStyleLbl="sibTrans2D1" presStyleIdx="6" presStyleCnt="8"/>
      <dgm:spPr/>
      <dgm:t>
        <a:bodyPr/>
        <a:lstStyle/>
        <a:p>
          <a:pPr rtl="1"/>
          <a:endParaRPr lang="ar-JO"/>
        </a:p>
      </dgm:t>
    </dgm:pt>
    <dgm:pt modelId="{1FA96939-BF2D-443D-AA11-6471A46EE20F}" type="pres">
      <dgm:prSet presAssocID="{02B0F4E5-01DB-4B2D-9C05-9D6E90F86AFA}" presName="node" presStyleLbl="node1" presStyleIdx="7" presStyleCnt="9">
        <dgm:presLayoutVars>
          <dgm:bulletEnabled val="1"/>
        </dgm:presLayoutVars>
      </dgm:prSet>
      <dgm:spPr/>
      <dgm:t>
        <a:bodyPr/>
        <a:lstStyle/>
        <a:p>
          <a:pPr rtl="1"/>
          <a:endParaRPr lang="ar-SA"/>
        </a:p>
      </dgm:t>
    </dgm:pt>
    <dgm:pt modelId="{E15D1F1A-7428-49EE-A498-5D62658567B4}" type="pres">
      <dgm:prSet presAssocID="{B6AFCB05-0E4D-46F0-A533-26CBAEDB11C8}" presName="sibTrans" presStyleLbl="sibTrans2D1" presStyleIdx="7" presStyleCnt="8"/>
      <dgm:spPr/>
      <dgm:t>
        <a:bodyPr/>
        <a:lstStyle/>
        <a:p>
          <a:endParaRPr lang="en-US"/>
        </a:p>
      </dgm:t>
    </dgm:pt>
    <dgm:pt modelId="{771891AE-3F68-4732-8BFD-75C549AD5FA9}" type="pres">
      <dgm:prSet presAssocID="{B6AFCB05-0E4D-46F0-A533-26CBAEDB11C8}" presName="connectorText" presStyleLbl="sibTrans2D1" presStyleIdx="7" presStyleCnt="8"/>
      <dgm:spPr/>
      <dgm:t>
        <a:bodyPr/>
        <a:lstStyle/>
        <a:p>
          <a:endParaRPr lang="en-US"/>
        </a:p>
      </dgm:t>
    </dgm:pt>
    <dgm:pt modelId="{0E06026F-29FD-4426-ABDD-91E36FEB5FEA}" type="pres">
      <dgm:prSet presAssocID="{7191FC03-A1C8-4A27-AF01-D20333797669}" presName="node" presStyleLbl="node1" presStyleIdx="8" presStyleCnt="9">
        <dgm:presLayoutVars>
          <dgm:bulletEnabled val="1"/>
        </dgm:presLayoutVars>
      </dgm:prSet>
      <dgm:spPr/>
      <dgm:t>
        <a:bodyPr/>
        <a:lstStyle/>
        <a:p>
          <a:endParaRPr lang="en-US"/>
        </a:p>
      </dgm:t>
    </dgm:pt>
  </dgm:ptLst>
  <dgm:cxnLst>
    <dgm:cxn modelId="{D8EE76EC-4E18-47BD-854C-A5C370B12EFF}" type="presOf" srcId="{1EE030A9-619E-4AD1-B077-4A61E47B4B43}" destId="{BF8358D3-CA83-4AA9-B707-5706C065E5FA}" srcOrd="0" destOrd="0" presId="urn:microsoft.com/office/officeart/2005/8/layout/process5"/>
    <dgm:cxn modelId="{DCEF43E6-B327-4427-BF0D-99C4B13D12C8}" srcId="{CAE37A37-2D57-4916-9BDB-E33F2510EC1C}" destId="{7CD3BF96-C7E1-4CC5-99B3-6A6C3883B628}" srcOrd="1" destOrd="0" parTransId="{BED28D38-C4C1-4A5E-893C-4097E218F94A}" sibTransId="{11EFE5E7-3CCF-4B18-9DD0-5EE399D09BC8}"/>
    <dgm:cxn modelId="{7914EE13-D1D2-49F0-8188-1C2527AE6A0B}" type="presOf" srcId="{F75F3BAF-7C21-471C-9ED2-1A71965E1E1E}" destId="{09E202E7-BB68-41B5-B573-FC2BAB3DA632}" srcOrd="1" destOrd="0" presId="urn:microsoft.com/office/officeart/2005/8/layout/process5"/>
    <dgm:cxn modelId="{274E8278-E6B8-45FF-B705-0FBFD519D9B7}" srcId="{CAE37A37-2D57-4916-9BDB-E33F2510EC1C}" destId="{F31B9EC5-CEE7-45CA-9031-33C0E856CF66}" srcOrd="4" destOrd="0" parTransId="{DB40F5E0-8968-49BE-9346-17DA1B2BCD21}" sibTransId="{F75F3BAF-7C21-471C-9ED2-1A71965E1E1E}"/>
    <dgm:cxn modelId="{BDA28E68-E3F5-4526-84A4-33BF06144827}" type="presOf" srcId="{C3DF582F-1A4E-4FCC-B7E6-0A6EC8DD2F95}" destId="{74C3EE5C-A077-4E61-926C-C9A772F248D4}" srcOrd="0" destOrd="0" presId="urn:microsoft.com/office/officeart/2005/8/layout/process5"/>
    <dgm:cxn modelId="{16658484-679D-49C2-BCC0-9BCFCD9C39F6}" srcId="{CAE37A37-2D57-4916-9BDB-E33F2510EC1C}" destId="{02B0F4E5-01DB-4B2D-9C05-9D6E90F86AFA}" srcOrd="7" destOrd="0" parTransId="{DE1242E6-AE7B-4409-BFA9-7D14DDC0FED5}" sibTransId="{B6AFCB05-0E4D-46F0-A533-26CBAEDB11C8}"/>
    <dgm:cxn modelId="{31E43530-39B6-4AC6-B2E9-78846E8AD919}" type="presOf" srcId="{B6AFCB05-0E4D-46F0-A533-26CBAEDB11C8}" destId="{E15D1F1A-7428-49EE-A498-5D62658567B4}" srcOrd="0" destOrd="0" presId="urn:microsoft.com/office/officeart/2005/8/layout/process5"/>
    <dgm:cxn modelId="{0F5D3C8A-AADA-48E5-897A-3EB40D8AD919}" srcId="{CAE37A37-2D57-4916-9BDB-E33F2510EC1C}" destId="{1EE030A9-619E-4AD1-B077-4A61E47B4B43}" srcOrd="2" destOrd="0" parTransId="{0E4F5CB8-6FC8-4C8D-AA70-1D17BA118212}" sibTransId="{8F947937-FB21-49BC-8C8F-562805707C4B}"/>
    <dgm:cxn modelId="{DA9D737D-250B-440C-A8D4-50F91AD5895C}" type="presOf" srcId="{D1B8A9A6-3B3D-4171-9E38-A3DE4838244B}" destId="{602687CC-AE6F-40DD-A8FE-5AC8C60C242A}" srcOrd="0" destOrd="0" presId="urn:microsoft.com/office/officeart/2005/8/layout/process5"/>
    <dgm:cxn modelId="{C546856E-7C8A-4445-AB5B-5E1F6388ABEC}" type="presOf" srcId="{8896C152-7CD2-43C5-BA14-3F5021F8D6F0}" destId="{19103694-6FE0-4B0F-AB01-67AE064AC2C1}" srcOrd="0" destOrd="0" presId="urn:microsoft.com/office/officeart/2005/8/layout/process5"/>
    <dgm:cxn modelId="{57F15ADB-0129-4C63-B4D0-EC0B46274CE2}" type="presOf" srcId="{82EF0CD1-E366-455D-AD3B-BA9566391B07}" destId="{045A9685-5884-4843-9132-F280FBB10B18}" srcOrd="0" destOrd="0" presId="urn:microsoft.com/office/officeart/2005/8/layout/process5"/>
    <dgm:cxn modelId="{FA9C3778-21AA-4CFE-881D-81878747DE71}" srcId="{CAE37A37-2D57-4916-9BDB-E33F2510EC1C}" destId="{8896C152-7CD2-43C5-BA14-3F5021F8D6F0}" srcOrd="3" destOrd="0" parTransId="{A37DA57A-EC96-4AFB-86A4-5BB123DE53EB}" sibTransId="{C09B2E3D-E029-4E71-BA83-45ADB7DD7EB2}"/>
    <dgm:cxn modelId="{EE1B8512-9839-4D63-ACAE-AB9311167920}" type="presOf" srcId="{52546CDB-3F07-4A1F-AEA2-8A601A135312}" destId="{16ECA729-EA31-4258-A9BB-BF1F5FB38F56}" srcOrd="0" destOrd="0" presId="urn:microsoft.com/office/officeart/2005/8/layout/process5"/>
    <dgm:cxn modelId="{926FF583-01D3-4CB5-B2E4-8040ED53C80E}" type="presOf" srcId="{82EF0CD1-E366-455D-AD3B-BA9566391B07}" destId="{8FD4051C-1BBA-483B-BC54-0DEFC72692E4}" srcOrd="1" destOrd="0" presId="urn:microsoft.com/office/officeart/2005/8/layout/process5"/>
    <dgm:cxn modelId="{0AD7026A-A1F0-4F78-93EA-31B79BD20AB3}" type="presOf" srcId="{A0A24FFF-A015-4D55-8BF6-DF84CCB0C1BE}" destId="{4B2C14D1-CF22-4E49-8AC0-4459F9F51324}" srcOrd="0" destOrd="0" presId="urn:microsoft.com/office/officeart/2005/8/layout/process5"/>
    <dgm:cxn modelId="{926A2742-AB01-42D7-A28F-318F0D3C9357}" srcId="{CAE37A37-2D57-4916-9BDB-E33F2510EC1C}" destId="{3FF34426-C971-4897-8138-910379723D38}" srcOrd="6" destOrd="0" parTransId="{BD5E910F-E730-42DE-ACFF-81B8284E9C39}" sibTransId="{C3DF582F-1A4E-4FCC-B7E6-0A6EC8DD2F95}"/>
    <dgm:cxn modelId="{F8D60468-4A1C-49C8-B7E5-55D5BAC337AC}" type="presOf" srcId="{A0A24FFF-A015-4D55-8BF6-DF84CCB0C1BE}" destId="{8630869E-F397-49C5-AB56-3D623AAE4DC6}" srcOrd="1" destOrd="0" presId="urn:microsoft.com/office/officeart/2005/8/layout/process5"/>
    <dgm:cxn modelId="{C5AE7EA0-5183-4629-B05D-23A0C730820A}" type="presOf" srcId="{B6AFCB05-0E4D-46F0-A533-26CBAEDB11C8}" destId="{771891AE-3F68-4732-8BFD-75C549AD5FA9}" srcOrd="1" destOrd="0" presId="urn:microsoft.com/office/officeart/2005/8/layout/process5"/>
    <dgm:cxn modelId="{9669BF5B-7A26-4B10-A741-1CFEFAA335D1}" srcId="{CAE37A37-2D57-4916-9BDB-E33F2510EC1C}" destId="{D1B8A9A6-3B3D-4171-9E38-A3DE4838244B}" srcOrd="0" destOrd="0" parTransId="{B0E30794-8D40-4816-8837-58607E08716C}" sibTransId="{82EF0CD1-E366-455D-AD3B-BA9566391B07}"/>
    <dgm:cxn modelId="{216EC292-4CC2-4E87-9002-073D696BC0FD}" type="presOf" srcId="{3FF34426-C971-4897-8138-910379723D38}" destId="{4C17A7B3-28C5-4ACB-BBDC-4532FB22EAB6}" srcOrd="0" destOrd="0" presId="urn:microsoft.com/office/officeart/2005/8/layout/process5"/>
    <dgm:cxn modelId="{02AA70E5-2EE2-4CBC-8859-E3A9ECCF347D}" type="presOf" srcId="{7191FC03-A1C8-4A27-AF01-D20333797669}" destId="{0E06026F-29FD-4426-ABDD-91E36FEB5FEA}" srcOrd="0" destOrd="0" presId="urn:microsoft.com/office/officeart/2005/8/layout/process5"/>
    <dgm:cxn modelId="{8FC52D93-DE14-4382-83B0-CDC083A3F143}" srcId="{CAE37A37-2D57-4916-9BDB-E33F2510EC1C}" destId="{7191FC03-A1C8-4A27-AF01-D20333797669}" srcOrd="8" destOrd="0" parTransId="{CAC4B1E4-E194-466B-9E3B-6588609512BC}" sibTransId="{936A1F99-907B-470A-9D77-B4387182141D}"/>
    <dgm:cxn modelId="{847CD107-DB9C-415A-A28E-9F9E2894E77E}" type="presOf" srcId="{02B0F4E5-01DB-4B2D-9C05-9D6E90F86AFA}" destId="{1FA96939-BF2D-443D-AA11-6471A46EE20F}" srcOrd="0" destOrd="0" presId="urn:microsoft.com/office/officeart/2005/8/layout/process5"/>
    <dgm:cxn modelId="{BAC01CC7-7E9F-492C-B0B8-BD604186E029}" srcId="{CAE37A37-2D57-4916-9BDB-E33F2510EC1C}" destId="{52546CDB-3F07-4A1F-AEA2-8A601A135312}" srcOrd="5" destOrd="0" parTransId="{AC20D2B7-23E4-449A-8EFE-3C3FF4FC56B0}" sibTransId="{A0A24FFF-A015-4D55-8BF6-DF84CCB0C1BE}"/>
    <dgm:cxn modelId="{EF19B800-B8F2-435B-8808-E705F8D898F6}" type="presOf" srcId="{8F947937-FB21-49BC-8C8F-562805707C4B}" destId="{4610848D-16C2-467E-9788-7B3186BE9CC7}" srcOrd="0" destOrd="0" presId="urn:microsoft.com/office/officeart/2005/8/layout/process5"/>
    <dgm:cxn modelId="{365DA4D2-5BEF-456E-B26C-91DB28F9C634}" type="presOf" srcId="{11EFE5E7-3CCF-4B18-9DD0-5EE399D09BC8}" destId="{7051203E-02ED-44C0-8455-8847DEA428D5}" srcOrd="0" destOrd="0" presId="urn:microsoft.com/office/officeart/2005/8/layout/process5"/>
    <dgm:cxn modelId="{5CC86072-E13E-4FF9-A361-34BAF926FCC6}" type="presOf" srcId="{CAE37A37-2D57-4916-9BDB-E33F2510EC1C}" destId="{F5535377-72CB-4CEF-B887-46F7287DD16D}" srcOrd="0" destOrd="0" presId="urn:microsoft.com/office/officeart/2005/8/layout/process5"/>
    <dgm:cxn modelId="{895E2447-E7FF-427F-A6F8-2BA82484B29E}" type="presOf" srcId="{C3DF582F-1A4E-4FCC-B7E6-0A6EC8DD2F95}" destId="{5AD10A1C-FE6D-4381-AB0B-6C406885D679}" srcOrd="1" destOrd="0" presId="urn:microsoft.com/office/officeart/2005/8/layout/process5"/>
    <dgm:cxn modelId="{0996DCC8-98AC-42C5-9CAB-B862D785FFC3}" type="presOf" srcId="{F31B9EC5-CEE7-45CA-9031-33C0E856CF66}" destId="{3FB03305-8A31-4D86-8FF9-1CCF44E66774}" srcOrd="0" destOrd="0" presId="urn:microsoft.com/office/officeart/2005/8/layout/process5"/>
    <dgm:cxn modelId="{C90CE59C-36F0-4F58-A0D2-D52EAE56001E}" type="presOf" srcId="{F75F3BAF-7C21-471C-9ED2-1A71965E1E1E}" destId="{AE50CEE6-753E-4341-8EF1-95CF1E3BF8EA}" srcOrd="0" destOrd="0" presId="urn:microsoft.com/office/officeart/2005/8/layout/process5"/>
    <dgm:cxn modelId="{6BAADEDF-8C85-4C44-834D-ADDAFC7DA450}" type="presOf" srcId="{C09B2E3D-E029-4E71-BA83-45ADB7DD7EB2}" destId="{23CBD81E-896D-4CB9-9CE8-8248590C2563}" srcOrd="1" destOrd="0" presId="urn:microsoft.com/office/officeart/2005/8/layout/process5"/>
    <dgm:cxn modelId="{A3051D00-F197-456F-8439-50CC75721D4F}" type="presOf" srcId="{C09B2E3D-E029-4E71-BA83-45ADB7DD7EB2}" destId="{364C5446-DD04-4A40-B013-F1B0009DAB0D}" srcOrd="0" destOrd="0" presId="urn:microsoft.com/office/officeart/2005/8/layout/process5"/>
    <dgm:cxn modelId="{8517FDB7-41D3-43F1-8C30-4EA94EB63C94}" type="presOf" srcId="{7CD3BF96-C7E1-4CC5-99B3-6A6C3883B628}" destId="{019DBC93-B4C5-472A-869A-6151DDDA0525}" srcOrd="0" destOrd="0" presId="urn:microsoft.com/office/officeart/2005/8/layout/process5"/>
    <dgm:cxn modelId="{BE9F4DF2-A83C-4809-A09B-C73CF93E77FC}" type="presOf" srcId="{11EFE5E7-3CCF-4B18-9DD0-5EE399D09BC8}" destId="{78783C9E-5D62-4484-B399-EAE6AD99B953}" srcOrd="1" destOrd="0" presId="urn:microsoft.com/office/officeart/2005/8/layout/process5"/>
    <dgm:cxn modelId="{6FC94D96-84DA-4698-AF93-49F011DAFA43}" type="presOf" srcId="{8F947937-FB21-49BC-8C8F-562805707C4B}" destId="{74E9F6B9-2F17-42BC-AF5F-5E086ED36465}" srcOrd="1" destOrd="0" presId="urn:microsoft.com/office/officeart/2005/8/layout/process5"/>
    <dgm:cxn modelId="{ECAF7A33-3760-47CD-B224-BD8602FB499C}" type="presParOf" srcId="{F5535377-72CB-4CEF-B887-46F7287DD16D}" destId="{602687CC-AE6F-40DD-A8FE-5AC8C60C242A}" srcOrd="0" destOrd="0" presId="urn:microsoft.com/office/officeart/2005/8/layout/process5"/>
    <dgm:cxn modelId="{03A2F2B2-373B-4DEB-A0E6-D3460FFF9336}" type="presParOf" srcId="{F5535377-72CB-4CEF-B887-46F7287DD16D}" destId="{045A9685-5884-4843-9132-F280FBB10B18}" srcOrd="1" destOrd="0" presId="urn:microsoft.com/office/officeart/2005/8/layout/process5"/>
    <dgm:cxn modelId="{1BA5FADD-CDD6-451D-882B-F1F15AFB3668}" type="presParOf" srcId="{045A9685-5884-4843-9132-F280FBB10B18}" destId="{8FD4051C-1BBA-483B-BC54-0DEFC72692E4}" srcOrd="0" destOrd="0" presId="urn:microsoft.com/office/officeart/2005/8/layout/process5"/>
    <dgm:cxn modelId="{D463B16A-3A35-47E8-8C21-11943F796F00}" type="presParOf" srcId="{F5535377-72CB-4CEF-B887-46F7287DD16D}" destId="{019DBC93-B4C5-472A-869A-6151DDDA0525}" srcOrd="2" destOrd="0" presId="urn:microsoft.com/office/officeart/2005/8/layout/process5"/>
    <dgm:cxn modelId="{E899CBFF-33EB-48D1-9E09-EF76FA06618C}" type="presParOf" srcId="{F5535377-72CB-4CEF-B887-46F7287DD16D}" destId="{7051203E-02ED-44C0-8455-8847DEA428D5}" srcOrd="3" destOrd="0" presId="urn:microsoft.com/office/officeart/2005/8/layout/process5"/>
    <dgm:cxn modelId="{01205F61-4A3A-46C6-8316-07EB751C4F3B}" type="presParOf" srcId="{7051203E-02ED-44C0-8455-8847DEA428D5}" destId="{78783C9E-5D62-4484-B399-EAE6AD99B953}" srcOrd="0" destOrd="0" presId="urn:microsoft.com/office/officeart/2005/8/layout/process5"/>
    <dgm:cxn modelId="{77B3993D-652A-4943-9E45-F82A3E7487A7}" type="presParOf" srcId="{F5535377-72CB-4CEF-B887-46F7287DD16D}" destId="{BF8358D3-CA83-4AA9-B707-5706C065E5FA}" srcOrd="4" destOrd="0" presId="urn:microsoft.com/office/officeart/2005/8/layout/process5"/>
    <dgm:cxn modelId="{7BA49C2E-D1D9-4CDB-8CD7-052C324A2AE6}" type="presParOf" srcId="{F5535377-72CB-4CEF-B887-46F7287DD16D}" destId="{4610848D-16C2-467E-9788-7B3186BE9CC7}" srcOrd="5" destOrd="0" presId="urn:microsoft.com/office/officeart/2005/8/layout/process5"/>
    <dgm:cxn modelId="{AF809F2C-82B8-4497-A6D6-3AA80135CAC7}" type="presParOf" srcId="{4610848D-16C2-467E-9788-7B3186BE9CC7}" destId="{74E9F6B9-2F17-42BC-AF5F-5E086ED36465}" srcOrd="0" destOrd="0" presId="urn:microsoft.com/office/officeart/2005/8/layout/process5"/>
    <dgm:cxn modelId="{B440A163-36DD-4735-8660-D08E5329E6CD}" type="presParOf" srcId="{F5535377-72CB-4CEF-B887-46F7287DD16D}" destId="{19103694-6FE0-4B0F-AB01-67AE064AC2C1}" srcOrd="6" destOrd="0" presId="urn:microsoft.com/office/officeart/2005/8/layout/process5"/>
    <dgm:cxn modelId="{2648B85D-7EBF-4B5A-BA5C-CE39AA79787D}" type="presParOf" srcId="{F5535377-72CB-4CEF-B887-46F7287DD16D}" destId="{364C5446-DD04-4A40-B013-F1B0009DAB0D}" srcOrd="7" destOrd="0" presId="urn:microsoft.com/office/officeart/2005/8/layout/process5"/>
    <dgm:cxn modelId="{A0BFF80C-2E7E-40E9-A9D2-00CBCA99991B}" type="presParOf" srcId="{364C5446-DD04-4A40-B013-F1B0009DAB0D}" destId="{23CBD81E-896D-4CB9-9CE8-8248590C2563}" srcOrd="0" destOrd="0" presId="urn:microsoft.com/office/officeart/2005/8/layout/process5"/>
    <dgm:cxn modelId="{22078D62-1173-44D2-8EB8-26F02441249A}" type="presParOf" srcId="{F5535377-72CB-4CEF-B887-46F7287DD16D}" destId="{3FB03305-8A31-4D86-8FF9-1CCF44E66774}" srcOrd="8" destOrd="0" presId="urn:microsoft.com/office/officeart/2005/8/layout/process5"/>
    <dgm:cxn modelId="{4C478194-DC18-495E-B177-9E7BFE7285AE}" type="presParOf" srcId="{F5535377-72CB-4CEF-B887-46F7287DD16D}" destId="{AE50CEE6-753E-4341-8EF1-95CF1E3BF8EA}" srcOrd="9" destOrd="0" presId="urn:microsoft.com/office/officeart/2005/8/layout/process5"/>
    <dgm:cxn modelId="{3E924E63-E22F-4B5D-8A2A-80DE6422D7CD}" type="presParOf" srcId="{AE50CEE6-753E-4341-8EF1-95CF1E3BF8EA}" destId="{09E202E7-BB68-41B5-B573-FC2BAB3DA632}" srcOrd="0" destOrd="0" presId="urn:microsoft.com/office/officeart/2005/8/layout/process5"/>
    <dgm:cxn modelId="{17D0468D-06D3-458A-80BC-583F500669DF}" type="presParOf" srcId="{F5535377-72CB-4CEF-B887-46F7287DD16D}" destId="{16ECA729-EA31-4258-A9BB-BF1F5FB38F56}" srcOrd="10" destOrd="0" presId="urn:microsoft.com/office/officeart/2005/8/layout/process5"/>
    <dgm:cxn modelId="{7EAADE74-4EBA-4756-B252-372F10231D79}" type="presParOf" srcId="{F5535377-72CB-4CEF-B887-46F7287DD16D}" destId="{4B2C14D1-CF22-4E49-8AC0-4459F9F51324}" srcOrd="11" destOrd="0" presId="urn:microsoft.com/office/officeart/2005/8/layout/process5"/>
    <dgm:cxn modelId="{57FD1BF9-B5B0-4FEB-99B0-8BC04E8A316F}" type="presParOf" srcId="{4B2C14D1-CF22-4E49-8AC0-4459F9F51324}" destId="{8630869E-F397-49C5-AB56-3D623AAE4DC6}" srcOrd="0" destOrd="0" presId="urn:microsoft.com/office/officeart/2005/8/layout/process5"/>
    <dgm:cxn modelId="{5446C3AE-83A1-4688-BFC8-233F4CABDF97}" type="presParOf" srcId="{F5535377-72CB-4CEF-B887-46F7287DD16D}" destId="{4C17A7B3-28C5-4ACB-BBDC-4532FB22EAB6}" srcOrd="12" destOrd="0" presId="urn:microsoft.com/office/officeart/2005/8/layout/process5"/>
    <dgm:cxn modelId="{1481D8DD-F002-46D3-8568-7C9848240251}" type="presParOf" srcId="{F5535377-72CB-4CEF-B887-46F7287DD16D}" destId="{74C3EE5C-A077-4E61-926C-C9A772F248D4}" srcOrd="13" destOrd="0" presId="urn:microsoft.com/office/officeart/2005/8/layout/process5"/>
    <dgm:cxn modelId="{27DA543C-D3D7-4C73-AD9C-0807600F141F}" type="presParOf" srcId="{74C3EE5C-A077-4E61-926C-C9A772F248D4}" destId="{5AD10A1C-FE6D-4381-AB0B-6C406885D679}" srcOrd="0" destOrd="0" presId="urn:microsoft.com/office/officeart/2005/8/layout/process5"/>
    <dgm:cxn modelId="{119621D4-27EC-4E85-9551-F180E70AF848}" type="presParOf" srcId="{F5535377-72CB-4CEF-B887-46F7287DD16D}" destId="{1FA96939-BF2D-443D-AA11-6471A46EE20F}" srcOrd="14" destOrd="0" presId="urn:microsoft.com/office/officeart/2005/8/layout/process5"/>
    <dgm:cxn modelId="{30A5991E-ED94-492F-9121-66CEAB0CDF6B}" type="presParOf" srcId="{F5535377-72CB-4CEF-B887-46F7287DD16D}" destId="{E15D1F1A-7428-49EE-A498-5D62658567B4}" srcOrd="15" destOrd="0" presId="urn:microsoft.com/office/officeart/2005/8/layout/process5"/>
    <dgm:cxn modelId="{02C05C69-DFDE-448D-82F0-BFAAEE93B950}" type="presParOf" srcId="{E15D1F1A-7428-49EE-A498-5D62658567B4}" destId="{771891AE-3F68-4732-8BFD-75C549AD5FA9}" srcOrd="0" destOrd="0" presId="urn:microsoft.com/office/officeart/2005/8/layout/process5"/>
    <dgm:cxn modelId="{D0F8CF3F-9F41-41B5-A5D6-1CE458530074}" type="presParOf" srcId="{F5535377-72CB-4CEF-B887-46F7287DD16D}" destId="{0E06026F-29FD-4426-ABDD-91E36FEB5FEA}" srcOrd="16"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44</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45</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46</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47</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48</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49</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50</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51</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52</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68968E2C-FD07-6C4D-8317-E91075E62F30}" type="doc">
      <dgm:prSet loTypeId="urn:microsoft.com/office/officeart/2005/8/layout/radial1" loCatId="" qsTypeId="urn:microsoft.com/office/officeart/2005/8/quickstyle/simple5" qsCatId="simple" csTypeId="urn:microsoft.com/office/officeart/2005/8/colors/accent1_2" csCatId="accent1" phldr="1"/>
      <dgm:spPr/>
      <dgm:t>
        <a:bodyPr/>
        <a:lstStyle/>
        <a:p>
          <a:endParaRPr lang="en-US"/>
        </a:p>
      </dgm:t>
    </dgm:pt>
    <dgm:pt modelId="{FC195A5A-ADA2-234F-8BF7-B62E8BF9B83D}">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600" u="none" dirty="0" smtClean="0">
              <a:solidFill>
                <a:schemeClr val="bg1"/>
              </a:solidFill>
            </a:rPr>
            <a:t>Excavation</a:t>
          </a:r>
          <a:endParaRPr lang="en-US" sz="1600" u="none" dirty="0">
            <a:solidFill>
              <a:schemeClr val="bg1"/>
            </a:solidFill>
          </a:endParaRPr>
        </a:p>
      </dgm:t>
    </dgm:pt>
    <dgm:pt modelId="{3D777E33-89C5-054F-8B42-455E6E3A43F2}" type="parTrans" cxnId="{CD94FE8E-E93A-414E-83F9-67C67CB05BEB}">
      <dgm:prSet/>
      <dgm:spPr/>
      <dgm:t>
        <a:bodyPr/>
        <a:lstStyle/>
        <a:p>
          <a:endParaRPr lang="en-US"/>
        </a:p>
      </dgm:t>
    </dgm:pt>
    <dgm:pt modelId="{E4196890-DEAD-1D49-BCE6-262D1CF1A0E7}" type="sibTrans" cxnId="{CD94FE8E-E93A-414E-83F9-67C67CB05BEB}">
      <dgm:prSet/>
      <dgm:spPr/>
      <dgm:t>
        <a:bodyPr/>
        <a:lstStyle/>
        <a:p>
          <a:endParaRPr lang="en-US"/>
        </a:p>
      </dgm:t>
    </dgm:pt>
    <dgm:pt modelId="{365CFCA5-ED7A-8743-B001-7D4A8AA3F8F4}">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600" u="none" dirty="0" smtClean="0">
              <a:solidFill>
                <a:srgbClr val="FFFFFF"/>
              </a:solidFill>
            </a:rPr>
            <a:t>Pipes/Conduits</a:t>
          </a:r>
          <a:endParaRPr lang="en-US" sz="1600" u="none" dirty="0">
            <a:solidFill>
              <a:srgbClr val="FFFFFF"/>
            </a:solidFill>
          </a:endParaRPr>
        </a:p>
      </dgm:t>
    </dgm:pt>
    <dgm:pt modelId="{3D3DF923-2965-4F4F-8427-0EC53E195082}" type="parTrans" cxnId="{E58674DF-F742-8040-9CF9-8C35EB118162}">
      <dgm:prSet/>
      <dgm:spPr/>
      <dgm:t>
        <a:bodyPr/>
        <a:lstStyle/>
        <a:p>
          <a:endParaRPr lang="en-US"/>
        </a:p>
      </dgm:t>
    </dgm:pt>
    <dgm:pt modelId="{3964B708-CB20-524A-A09C-C0C704C8B91B}" type="sibTrans" cxnId="{E58674DF-F742-8040-9CF9-8C35EB118162}">
      <dgm:prSet/>
      <dgm:spPr/>
      <dgm:t>
        <a:bodyPr/>
        <a:lstStyle/>
        <a:p>
          <a:endParaRPr lang="en-US"/>
        </a:p>
      </dgm:t>
    </dgm:pt>
    <dgm:pt modelId="{00972195-BB9E-5246-A334-EF8F070C9F25}">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Activities</a:t>
          </a:r>
          <a:endParaRPr lang="en-US" dirty="0">
            <a:solidFill>
              <a:schemeClr val="bg1"/>
            </a:solidFill>
          </a:endParaRPr>
        </a:p>
      </dgm:t>
    </dgm:pt>
    <dgm:pt modelId="{F8C50A6D-69F8-F54E-BA41-84731D4EF5BD}" type="sibTrans" cxnId="{DF1884A9-1F69-6E4A-A46F-028232E0AA92}">
      <dgm:prSet/>
      <dgm:spPr/>
      <dgm:t>
        <a:bodyPr/>
        <a:lstStyle/>
        <a:p>
          <a:endParaRPr lang="en-US"/>
        </a:p>
      </dgm:t>
    </dgm:pt>
    <dgm:pt modelId="{E42BE5E8-00EF-A143-A5F3-6D44BE98EF02}" type="parTrans" cxnId="{DF1884A9-1F69-6E4A-A46F-028232E0AA92}">
      <dgm:prSet/>
      <dgm:spPr/>
      <dgm:t>
        <a:bodyPr/>
        <a:lstStyle/>
        <a:p>
          <a:endParaRPr lang="en-US"/>
        </a:p>
      </dgm:t>
    </dgm:pt>
    <dgm:pt modelId="{37F03EDB-FC7D-C142-AE9A-16F1CCC37573}">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600" dirty="0" smtClean="0">
              <a:solidFill>
                <a:schemeClr val="bg1"/>
              </a:solidFill>
            </a:rPr>
            <a:t>Manholes</a:t>
          </a:r>
          <a:endParaRPr lang="en-US" sz="1600" dirty="0">
            <a:solidFill>
              <a:schemeClr val="bg1"/>
            </a:solidFill>
          </a:endParaRPr>
        </a:p>
      </dgm:t>
    </dgm:pt>
    <dgm:pt modelId="{D58BC61F-D52E-BE45-A37E-3BD2EB40EF7F}" type="parTrans" cxnId="{B6A0630C-65BD-FE47-9F47-2A5A9C96DE81}">
      <dgm:prSet/>
      <dgm:spPr/>
      <dgm:t>
        <a:bodyPr/>
        <a:lstStyle/>
        <a:p>
          <a:endParaRPr lang="en-US"/>
        </a:p>
      </dgm:t>
    </dgm:pt>
    <dgm:pt modelId="{4A262CD1-E529-EF4B-B6B1-75D2A8B4A205}" type="sibTrans" cxnId="{B6A0630C-65BD-FE47-9F47-2A5A9C96DE81}">
      <dgm:prSet/>
      <dgm:spPr/>
      <dgm:t>
        <a:bodyPr/>
        <a:lstStyle/>
        <a:p>
          <a:endParaRPr lang="en-US"/>
        </a:p>
      </dgm:t>
    </dgm:pt>
    <dgm:pt modelId="{74596835-7A8E-4665-80C8-120A685C74E7}">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1600" u="none" dirty="0" smtClean="0">
              <a:solidFill>
                <a:srgbClr val="FFFFFF"/>
              </a:solidFill>
            </a:rPr>
            <a:t>Backfill</a:t>
          </a:r>
          <a:endParaRPr lang="en-US" sz="1600" u="none" dirty="0">
            <a:solidFill>
              <a:srgbClr val="FFFFFF"/>
            </a:solidFill>
          </a:endParaRPr>
        </a:p>
      </dgm:t>
    </dgm:pt>
    <dgm:pt modelId="{C0B212A1-FD16-4067-B1F0-06CA68484D97}" type="parTrans" cxnId="{E1BDB243-178E-40DF-9038-B587AF021810}">
      <dgm:prSet/>
      <dgm:spPr/>
      <dgm:t>
        <a:bodyPr/>
        <a:lstStyle/>
        <a:p>
          <a:endParaRPr lang="en-US"/>
        </a:p>
      </dgm:t>
    </dgm:pt>
    <dgm:pt modelId="{50E33338-EE7A-4E9F-B8CC-B92890B8C627}" type="sibTrans" cxnId="{E1BDB243-178E-40DF-9038-B587AF021810}">
      <dgm:prSet/>
      <dgm:spPr/>
      <dgm:t>
        <a:bodyPr/>
        <a:lstStyle/>
        <a:p>
          <a:endParaRPr lang="en-US"/>
        </a:p>
      </dgm:t>
    </dgm:pt>
    <dgm:pt modelId="{D43FAEA0-DA69-EC45-B9F9-EB2A241F963F}" type="pres">
      <dgm:prSet presAssocID="{68968E2C-FD07-6C4D-8317-E91075E62F30}" presName="cycle" presStyleCnt="0">
        <dgm:presLayoutVars>
          <dgm:chMax val="1"/>
          <dgm:dir/>
          <dgm:animLvl val="ctr"/>
          <dgm:resizeHandles val="exact"/>
        </dgm:presLayoutVars>
      </dgm:prSet>
      <dgm:spPr/>
      <dgm:t>
        <a:bodyPr/>
        <a:lstStyle/>
        <a:p>
          <a:endParaRPr lang="en-US"/>
        </a:p>
      </dgm:t>
    </dgm:pt>
    <dgm:pt modelId="{4E066FF2-F1CC-7944-BEBB-098E843E5A3F}" type="pres">
      <dgm:prSet presAssocID="{00972195-BB9E-5246-A334-EF8F070C9F25}" presName="centerShape" presStyleLbl="node0" presStyleIdx="0" presStyleCnt="1"/>
      <dgm:spPr/>
      <dgm:t>
        <a:bodyPr/>
        <a:lstStyle/>
        <a:p>
          <a:endParaRPr lang="en-US"/>
        </a:p>
      </dgm:t>
    </dgm:pt>
    <dgm:pt modelId="{27FB95FB-8336-5048-AD9A-21D893E549BA}" type="pres">
      <dgm:prSet presAssocID="{3D777E33-89C5-054F-8B42-455E6E3A43F2}" presName="Name9" presStyleLbl="parChTrans1D2" presStyleIdx="0" presStyleCnt="4"/>
      <dgm:spPr/>
      <dgm:t>
        <a:bodyPr/>
        <a:lstStyle/>
        <a:p>
          <a:endParaRPr lang="en-US"/>
        </a:p>
      </dgm:t>
    </dgm:pt>
    <dgm:pt modelId="{FEB4A03C-111D-4647-B186-190D7D11B472}" type="pres">
      <dgm:prSet presAssocID="{3D777E33-89C5-054F-8B42-455E6E3A43F2}" presName="connTx" presStyleLbl="parChTrans1D2" presStyleIdx="0" presStyleCnt="4"/>
      <dgm:spPr/>
      <dgm:t>
        <a:bodyPr/>
        <a:lstStyle/>
        <a:p>
          <a:endParaRPr lang="en-US"/>
        </a:p>
      </dgm:t>
    </dgm:pt>
    <dgm:pt modelId="{A452297B-A580-CA46-8F05-9221D28DC4E9}" type="pres">
      <dgm:prSet presAssocID="{FC195A5A-ADA2-234F-8BF7-B62E8BF9B83D}" presName="node" presStyleLbl="node1" presStyleIdx="0" presStyleCnt="4">
        <dgm:presLayoutVars>
          <dgm:bulletEnabled val="1"/>
        </dgm:presLayoutVars>
      </dgm:prSet>
      <dgm:spPr/>
      <dgm:t>
        <a:bodyPr/>
        <a:lstStyle/>
        <a:p>
          <a:endParaRPr lang="en-US"/>
        </a:p>
      </dgm:t>
    </dgm:pt>
    <dgm:pt modelId="{01FE9CD8-F2F8-844E-8C0B-EC1C83E43D7E}" type="pres">
      <dgm:prSet presAssocID="{3D3DF923-2965-4F4F-8427-0EC53E195082}" presName="Name9" presStyleLbl="parChTrans1D2" presStyleIdx="1" presStyleCnt="4"/>
      <dgm:spPr/>
      <dgm:t>
        <a:bodyPr/>
        <a:lstStyle/>
        <a:p>
          <a:endParaRPr lang="en-US"/>
        </a:p>
      </dgm:t>
    </dgm:pt>
    <dgm:pt modelId="{E978C7DE-16B3-1E4E-A8F1-A8CADEC77FA5}" type="pres">
      <dgm:prSet presAssocID="{3D3DF923-2965-4F4F-8427-0EC53E195082}" presName="connTx" presStyleLbl="parChTrans1D2" presStyleIdx="1" presStyleCnt="4"/>
      <dgm:spPr/>
      <dgm:t>
        <a:bodyPr/>
        <a:lstStyle/>
        <a:p>
          <a:endParaRPr lang="en-US"/>
        </a:p>
      </dgm:t>
    </dgm:pt>
    <dgm:pt modelId="{4E8C4D48-2DD7-0B45-8E73-A8FE18D96BBE}" type="pres">
      <dgm:prSet presAssocID="{365CFCA5-ED7A-8743-B001-7D4A8AA3F8F4}" presName="node" presStyleLbl="node1" presStyleIdx="1" presStyleCnt="4">
        <dgm:presLayoutVars>
          <dgm:bulletEnabled val="1"/>
        </dgm:presLayoutVars>
      </dgm:prSet>
      <dgm:spPr/>
      <dgm:t>
        <a:bodyPr/>
        <a:lstStyle/>
        <a:p>
          <a:endParaRPr lang="en-US"/>
        </a:p>
      </dgm:t>
    </dgm:pt>
    <dgm:pt modelId="{963B66FD-40B2-44CC-B28A-BF22B59CE682}" type="pres">
      <dgm:prSet presAssocID="{C0B212A1-FD16-4067-B1F0-06CA68484D97}" presName="Name9" presStyleLbl="parChTrans1D2" presStyleIdx="2" presStyleCnt="4"/>
      <dgm:spPr/>
      <dgm:t>
        <a:bodyPr/>
        <a:lstStyle/>
        <a:p>
          <a:endParaRPr lang="en-US"/>
        </a:p>
      </dgm:t>
    </dgm:pt>
    <dgm:pt modelId="{AFA5ADFF-0F8C-4E8A-8E80-C6348129E5CB}" type="pres">
      <dgm:prSet presAssocID="{C0B212A1-FD16-4067-B1F0-06CA68484D97}" presName="connTx" presStyleLbl="parChTrans1D2" presStyleIdx="2" presStyleCnt="4"/>
      <dgm:spPr/>
      <dgm:t>
        <a:bodyPr/>
        <a:lstStyle/>
        <a:p>
          <a:endParaRPr lang="en-US"/>
        </a:p>
      </dgm:t>
    </dgm:pt>
    <dgm:pt modelId="{71DCD34B-62A0-42DA-84F4-8D2E27BE316A}" type="pres">
      <dgm:prSet presAssocID="{74596835-7A8E-4665-80C8-120A685C74E7}" presName="node" presStyleLbl="node1" presStyleIdx="2" presStyleCnt="4">
        <dgm:presLayoutVars>
          <dgm:bulletEnabled val="1"/>
        </dgm:presLayoutVars>
      </dgm:prSet>
      <dgm:spPr/>
      <dgm:t>
        <a:bodyPr/>
        <a:lstStyle/>
        <a:p>
          <a:endParaRPr lang="en-US"/>
        </a:p>
      </dgm:t>
    </dgm:pt>
    <dgm:pt modelId="{87245B57-6ACB-FE4F-89C4-434155935186}" type="pres">
      <dgm:prSet presAssocID="{D58BC61F-D52E-BE45-A37E-3BD2EB40EF7F}" presName="Name9" presStyleLbl="parChTrans1D2" presStyleIdx="3" presStyleCnt="4"/>
      <dgm:spPr/>
      <dgm:t>
        <a:bodyPr/>
        <a:lstStyle/>
        <a:p>
          <a:endParaRPr lang="en-US"/>
        </a:p>
      </dgm:t>
    </dgm:pt>
    <dgm:pt modelId="{1C70CFCD-EFE3-BD40-976C-78FAFE8070BA}" type="pres">
      <dgm:prSet presAssocID="{D58BC61F-D52E-BE45-A37E-3BD2EB40EF7F}" presName="connTx" presStyleLbl="parChTrans1D2" presStyleIdx="3" presStyleCnt="4"/>
      <dgm:spPr/>
      <dgm:t>
        <a:bodyPr/>
        <a:lstStyle/>
        <a:p>
          <a:endParaRPr lang="en-US"/>
        </a:p>
      </dgm:t>
    </dgm:pt>
    <dgm:pt modelId="{EAE1C34B-9C39-ED40-A672-19727C6E00D3}" type="pres">
      <dgm:prSet presAssocID="{37F03EDB-FC7D-C142-AE9A-16F1CCC37573}" presName="node" presStyleLbl="node1" presStyleIdx="3" presStyleCnt="4">
        <dgm:presLayoutVars>
          <dgm:bulletEnabled val="1"/>
        </dgm:presLayoutVars>
      </dgm:prSet>
      <dgm:spPr/>
      <dgm:t>
        <a:bodyPr/>
        <a:lstStyle/>
        <a:p>
          <a:endParaRPr lang="en-US"/>
        </a:p>
      </dgm:t>
    </dgm:pt>
  </dgm:ptLst>
  <dgm:cxnLst>
    <dgm:cxn modelId="{FE43CB95-2FD3-41B3-ACE1-3F5FC49C2C3B}" type="presOf" srcId="{3D3DF923-2965-4F4F-8427-0EC53E195082}" destId="{01FE9CD8-F2F8-844E-8C0B-EC1C83E43D7E}" srcOrd="0" destOrd="0" presId="urn:microsoft.com/office/officeart/2005/8/layout/radial1"/>
    <dgm:cxn modelId="{E1BDB243-178E-40DF-9038-B587AF021810}" srcId="{00972195-BB9E-5246-A334-EF8F070C9F25}" destId="{74596835-7A8E-4665-80C8-120A685C74E7}" srcOrd="2" destOrd="0" parTransId="{C0B212A1-FD16-4067-B1F0-06CA68484D97}" sibTransId="{50E33338-EE7A-4E9F-B8CC-B92890B8C627}"/>
    <dgm:cxn modelId="{6352368E-4D57-41ED-BDE2-A25BC5D6C50D}" type="presOf" srcId="{D58BC61F-D52E-BE45-A37E-3BD2EB40EF7F}" destId="{87245B57-6ACB-FE4F-89C4-434155935186}" srcOrd="0" destOrd="0" presId="urn:microsoft.com/office/officeart/2005/8/layout/radial1"/>
    <dgm:cxn modelId="{93027BD3-FC56-46A0-B016-1DDEB66B5659}" type="presOf" srcId="{365CFCA5-ED7A-8743-B001-7D4A8AA3F8F4}" destId="{4E8C4D48-2DD7-0B45-8E73-A8FE18D96BBE}" srcOrd="0" destOrd="0" presId="urn:microsoft.com/office/officeart/2005/8/layout/radial1"/>
    <dgm:cxn modelId="{CD94FE8E-E93A-414E-83F9-67C67CB05BEB}" srcId="{00972195-BB9E-5246-A334-EF8F070C9F25}" destId="{FC195A5A-ADA2-234F-8BF7-B62E8BF9B83D}" srcOrd="0" destOrd="0" parTransId="{3D777E33-89C5-054F-8B42-455E6E3A43F2}" sibTransId="{E4196890-DEAD-1D49-BCE6-262D1CF1A0E7}"/>
    <dgm:cxn modelId="{E54D69EE-B20F-4867-BD74-C13A8458C277}" type="presOf" srcId="{00972195-BB9E-5246-A334-EF8F070C9F25}" destId="{4E066FF2-F1CC-7944-BEBB-098E843E5A3F}" srcOrd="0" destOrd="0" presId="urn:microsoft.com/office/officeart/2005/8/layout/radial1"/>
    <dgm:cxn modelId="{BF20D39C-B2AD-4B36-8FA8-2E8225A7DD9C}" type="presOf" srcId="{3D777E33-89C5-054F-8B42-455E6E3A43F2}" destId="{FEB4A03C-111D-4647-B186-190D7D11B472}" srcOrd="1" destOrd="0" presId="urn:microsoft.com/office/officeart/2005/8/layout/radial1"/>
    <dgm:cxn modelId="{3273ECDB-B5E0-42BA-85DD-24AEAABDA00F}" type="presOf" srcId="{68968E2C-FD07-6C4D-8317-E91075E62F30}" destId="{D43FAEA0-DA69-EC45-B9F9-EB2A241F963F}" srcOrd="0" destOrd="0" presId="urn:microsoft.com/office/officeart/2005/8/layout/radial1"/>
    <dgm:cxn modelId="{DF1884A9-1F69-6E4A-A46F-028232E0AA92}" srcId="{68968E2C-FD07-6C4D-8317-E91075E62F30}" destId="{00972195-BB9E-5246-A334-EF8F070C9F25}" srcOrd="0" destOrd="0" parTransId="{E42BE5E8-00EF-A143-A5F3-6D44BE98EF02}" sibTransId="{F8C50A6D-69F8-F54E-BA41-84731D4EF5BD}"/>
    <dgm:cxn modelId="{A6883C9B-2CCF-412C-B218-47D9D6E3E573}" type="presOf" srcId="{FC195A5A-ADA2-234F-8BF7-B62E8BF9B83D}" destId="{A452297B-A580-CA46-8F05-9221D28DC4E9}" srcOrd="0" destOrd="0" presId="urn:microsoft.com/office/officeart/2005/8/layout/radial1"/>
    <dgm:cxn modelId="{F3490D46-6AFA-423E-BD7F-805853D95DB4}" type="presOf" srcId="{3D777E33-89C5-054F-8B42-455E6E3A43F2}" destId="{27FB95FB-8336-5048-AD9A-21D893E549BA}" srcOrd="0" destOrd="0" presId="urn:microsoft.com/office/officeart/2005/8/layout/radial1"/>
    <dgm:cxn modelId="{D1E997D1-C7FA-496A-9793-03B9F0AB675F}" type="presOf" srcId="{3D3DF923-2965-4F4F-8427-0EC53E195082}" destId="{E978C7DE-16B3-1E4E-A8F1-A8CADEC77FA5}" srcOrd="1" destOrd="0" presId="urn:microsoft.com/office/officeart/2005/8/layout/radial1"/>
    <dgm:cxn modelId="{E58674DF-F742-8040-9CF9-8C35EB118162}" srcId="{00972195-BB9E-5246-A334-EF8F070C9F25}" destId="{365CFCA5-ED7A-8743-B001-7D4A8AA3F8F4}" srcOrd="1" destOrd="0" parTransId="{3D3DF923-2965-4F4F-8427-0EC53E195082}" sibTransId="{3964B708-CB20-524A-A09C-C0C704C8B91B}"/>
    <dgm:cxn modelId="{FF0FA99B-02AB-47C1-B548-3D602726A510}" type="presOf" srcId="{D58BC61F-D52E-BE45-A37E-3BD2EB40EF7F}" destId="{1C70CFCD-EFE3-BD40-976C-78FAFE8070BA}" srcOrd="1" destOrd="0" presId="urn:microsoft.com/office/officeart/2005/8/layout/radial1"/>
    <dgm:cxn modelId="{B6A0630C-65BD-FE47-9F47-2A5A9C96DE81}" srcId="{00972195-BB9E-5246-A334-EF8F070C9F25}" destId="{37F03EDB-FC7D-C142-AE9A-16F1CCC37573}" srcOrd="3" destOrd="0" parTransId="{D58BC61F-D52E-BE45-A37E-3BD2EB40EF7F}" sibTransId="{4A262CD1-E529-EF4B-B6B1-75D2A8B4A205}"/>
    <dgm:cxn modelId="{115E7876-525B-4861-9981-ECE5E88194FC}" type="presOf" srcId="{37F03EDB-FC7D-C142-AE9A-16F1CCC37573}" destId="{EAE1C34B-9C39-ED40-A672-19727C6E00D3}" srcOrd="0" destOrd="0" presId="urn:microsoft.com/office/officeart/2005/8/layout/radial1"/>
    <dgm:cxn modelId="{CF86E872-990E-46CB-B70D-3BA7740EA9FE}" type="presOf" srcId="{C0B212A1-FD16-4067-B1F0-06CA68484D97}" destId="{AFA5ADFF-0F8C-4E8A-8E80-C6348129E5CB}" srcOrd="1" destOrd="0" presId="urn:microsoft.com/office/officeart/2005/8/layout/radial1"/>
    <dgm:cxn modelId="{41BB29BF-6179-447E-82E5-83FB899463A7}" type="presOf" srcId="{74596835-7A8E-4665-80C8-120A685C74E7}" destId="{71DCD34B-62A0-42DA-84F4-8D2E27BE316A}" srcOrd="0" destOrd="0" presId="urn:microsoft.com/office/officeart/2005/8/layout/radial1"/>
    <dgm:cxn modelId="{5D58A446-CF81-4513-A3FF-ED4F9A536CEC}" type="presOf" srcId="{C0B212A1-FD16-4067-B1F0-06CA68484D97}" destId="{963B66FD-40B2-44CC-B28A-BF22B59CE682}" srcOrd="0" destOrd="0" presId="urn:microsoft.com/office/officeart/2005/8/layout/radial1"/>
    <dgm:cxn modelId="{A53E7838-9F91-4879-991F-7F4B803BCF2B}" type="presParOf" srcId="{D43FAEA0-DA69-EC45-B9F9-EB2A241F963F}" destId="{4E066FF2-F1CC-7944-BEBB-098E843E5A3F}" srcOrd="0" destOrd="0" presId="urn:microsoft.com/office/officeart/2005/8/layout/radial1"/>
    <dgm:cxn modelId="{5599E76D-4EAF-4221-8029-5996EAD789BA}" type="presParOf" srcId="{D43FAEA0-DA69-EC45-B9F9-EB2A241F963F}" destId="{27FB95FB-8336-5048-AD9A-21D893E549BA}" srcOrd="1" destOrd="0" presId="urn:microsoft.com/office/officeart/2005/8/layout/radial1"/>
    <dgm:cxn modelId="{3B97D822-B8DB-448A-9732-14D81901A53A}" type="presParOf" srcId="{27FB95FB-8336-5048-AD9A-21D893E549BA}" destId="{FEB4A03C-111D-4647-B186-190D7D11B472}" srcOrd="0" destOrd="0" presId="urn:microsoft.com/office/officeart/2005/8/layout/radial1"/>
    <dgm:cxn modelId="{E702DF67-1B2F-4433-9AB7-1000B654906D}" type="presParOf" srcId="{D43FAEA0-DA69-EC45-B9F9-EB2A241F963F}" destId="{A452297B-A580-CA46-8F05-9221D28DC4E9}" srcOrd="2" destOrd="0" presId="urn:microsoft.com/office/officeart/2005/8/layout/radial1"/>
    <dgm:cxn modelId="{6BBA9570-07AF-43F9-8F78-B8562FFFE376}" type="presParOf" srcId="{D43FAEA0-DA69-EC45-B9F9-EB2A241F963F}" destId="{01FE9CD8-F2F8-844E-8C0B-EC1C83E43D7E}" srcOrd="3" destOrd="0" presId="urn:microsoft.com/office/officeart/2005/8/layout/radial1"/>
    <dgm:cxn modelId="{80B7C034-28A7-4A6F-92BF-377B102500BF}" type="presParOf" srcId="{01FE9CD8-F2F8-844E-8C0B-EC1C83E43D7E}" destId="{E978C7DE-16B3-1E4E-A8F1-A8CADEC77FA5}" srcOrd="0" destOrd="0" presId="urn:microsoft.com/office/officeart/2005/8/layout/radial1"/>
    <dgm:cxn modelId="{9DD8191D-36E7-4077-8EAD-BBD438080B7C}" type="presParOf" srcId="{D43FAEA0-DA69-EC45-B9F9-EB2A241F963F}" destId="{4E8C4D48-2DD7-0B45-8E73-A8FE18D96BBE}" srcOrd="4" destOrd="0" presId="urn:microsoft.com/office/officeart/2005/8/layout/radial1"/>
    <dgm:cxn modelId="{5DAB1039-FDED-4AD0-A61F-DB97E96E45CA}" type="presParOf" srcId="{D43FAEA0-DA69-EC45-B9F9-EB2A241F963F}" destId="{963B66FD-40B2-44CC-B28A-BF22B59CE682}" srcOrd="5" destOrd="0" presId="urn:microsoft.com/office/officeart/2005/8/layout/radial1"/>
    <dgm:cxn modelId="{0601E22F-AF98-4094-83B8-230B8048CA89}" type="presParOf" srcId="{963B66FD-40B2-44CC-B28A-BF22B59CE682}" destId="{AFA5ADFF-0F8C-4E8A-8E80-C6348129E5CB}" srcOrd="0" destOrd="0" presId="urn:microsoft.com/office/officeart/2005/8/layout/radial1"/>
    <dgm:cxn modelId="{1E738B3D-BE48-4312-9607-341D82C55640}" type="presParOf" srcId="{D43FAEA0-DA69-EC45-B9F9-EB2A241F963F}" destId="{71DCD34B-62A0-42DA-84F4-8D2E27BE316A}" srcOrd="6" destOrd="0" presId="urn:microsoft.com/office/officeart/2005/8/layout/radial1"/>
    <dgm:cxn modelId="{9901E899-12B0-49D5-9FCE-76CF9CB13102}" type="presParOf" srcId="{D43FAEA0-DA69-EC45-B9F9-EB2A241F963F}" destId="{87245B57-6ACB-FE4F-89C4-434155935186}" srcOrd="7" destOrd="0" presId="urn:microsoft.com/office/officeart/2005/8/layout/radial1"/>
    <dgm:cxn modelId="{FD5AAC84-34DD-4BD8-9F4B-1E3DB9380CC7}" type="presParOf" srcId="{87245B57-6ACB-FE4F-89C4-434155935186}" destId="{1C70CFCD-EFE3-BD40-976C-78FAFE8070BA}" srcOrd="0" destOrd="0" presId="urn:microsoft.com/office/officeart/2005/8/layout/radial1"/>
    <dgm:cxn modelId="{5C26196B-225F-4770-B04A-CFAFAEBADDB7}" type="presParOf" srcId="{D43FAEA0-DA69-EC45-B9F9-EB2A241F963F}" destId="{EAE1C34B-9C39-ED40-A672-19727C6E00D3}"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86EDF19F-34E4-49D8-83DF-F9CE61A88BD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7C7CCB56-93D5-4A8E-B5E1-9BE9BE5A6914}" type="pres">
      <dgm:prSet presAssocID="{86EDF19F-34E4-49D8-83DF-F9CE61A88BDB}" presName="Name0" presStyleCnt="0">
        <dgm:presLayoutVars>
          <dgm:chPref val="3"/>
          <dgm:dir/>
          <dgm:animLvl val="lvl"/>
          <dgm:resizeHandles/>
        </dgm:presLayoutVars>
      </dgm:prSet>
      <dgm:spPr/>
      <dgm:t>
        <a:bodyPr/>
        <a:lstStyle/>
        <a:p>
          <a:endParaRPr lang="en-US"/>
        </a:p>
      </dgm:t>
    </dgm:pt>
  </dgm:ptLst>
  <dgm:cxnLst>
    <dgm:cxn modelId="{FDAAB433-80D2-4EFD-B87C-A5E60CA9D09D}" type="presOf" srcId="{86EDF19F-34E4-49D8-83DF-F9CE61A88BDB}" destId="{7C7CCB56-93D5-4A8E-B5E1-9BE9BE5A6914}"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8968E2C-FD07-6C4D-8317-E91075E62F30}" type="doc">
      <dgm:prSet loTypeId="urn:microsoft.com/office/officeart/2005/8/layout/radial1" loCatId="" qsTypeId="urn:microsoft.com/office/officeart/2005/8/quickstyle/simple5" qsCatId="simple" csTypeId="urn:microsoft.com/office/officeart/2005/8/colors/accent1_2" csCatId="accent1" phldr="1"/>
      <dgm:spPr/>
      <dgm:t>
        <a:bodyPr/>
        <a:lstStyle/>
        <a:p>
          <a:endParaRPr lang="en-US"/>
        </a:p>
      </dgm:t>
    </dgm:pt>
    <dgm:pt modelId="{FC195A5A-ADA2-234F-8BF7-B62E8BF9B83D}">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000" u="sng" dirty="0" smtClean="0">
              <a:solidFill>
                <a:srgbClr val="FF0000"/>
              </a:solidFill>
            </a:rPr>
            <a:t>Location</a:t>
          </a:r>
          <a:endParaRPr lang="en-US" sz="2000" u="sng" dirty="0">
            <a:solidFill>
              <a:srgbClr val="FF0000"/>
            </a:solidFill>
          </a:endParaRPr>
        </a:p>
      </dgm:t>
    </dgm:pt>
    <dgm:pt modelId="{3D777E33-89C5-054F-8B42-455E6E3A43F2}" type="parTrans" cxnId="{CD94FE8E-E93A-414E-83F9-67C67CB05BEB}">
      <dgm:prSet/>
      <dgm:spPr/>
      <dgm:t>
        <a:bodyPr/>
        <a:lstStyle/>
        <a:p>
          <a:endParaRPr lang="en-US"/>
        </a:p>
      </dgm:t>
    </dgm:pt>
    <dgm:pt modelId="{E4196890-DEAD-1D49-BCE6-262D1CF1A0E7}" type="sibTrans" cxnId="{CD94FE8E-E93A-414E-83F9-67C67CB05BEB}">
      <dgm:prSet/>
      <dgm:spPr/>
      <dgm:t>
        <a:bodyPr/>
        <a:lstStyle/>
        <a:p>
          <a:endParaRPr lang="en-US"/>
        </a:p>
      </dgm:t>
    </dgm:pt>
    <dgm:pt modelId="{365CFCA5-ED7A-8743-B001-7D4A8AA3F8F4}">
      <dgm:prSet phldrT="[Text]">
        <dgm:style>
          <a:lnRef idx="1">
            <a:schemeClr val="accent2"/>
          </a:lnRef>
          <a:fillRef idx="3">
            <a:schemeClr val="accent2"/>
          </a:fillRef>
          <a:effectRef idx="2">
            <a:schemeClr val="accent2"/>
          </a:effectRef>
          <a:fontRef idx="minor">
            <a:schemeClr val="lt1"/>
          </a:fontRef>
        </dgm:style>
      </dgm:prSet>
      <dgm:spPr/>
      <dgm:t>
        <a:bodyPr/>
        <a:lstStyle/>
        <a:p>
          <a:r>
            <a:rPr lang="en-US" u="none" dirty="0" smtClean="0">
              <a:solidFill>
                <a:srgbClr val="FFFFFF"/>
              </a:solidFill>
            </a:rPr>
            <a:t>Topography</a:t>
          </a:r>
          <a:endParaRPr lang="en-US" u="none" dirty="0">
            <a:solidFill>
              <a:srgbClr val="FFFFFF"/>
            </a:solidFill>
          </a:endParaRPr>
        </a:p>
      </dgm:t>
    </dgm:pt>
    <dgm:pt modelId="{3D3DF923-2965-4F4F-8427-0EC53E195082}" type="parTrans" cxnId="{E58674DF-F742-8040-9CF9-8C35EB118162}">
      <dgm:prSet/>
      <dgm:spPr/>
      <dgm:t>
        <a:bodyPr/>
        <a:lstStyle/>
        <a:p>
          <a:endParaRPr lang="en-US"/>
        </a:p>
      </dgm:t>
    </dgm:pt>
    <dgm:pt modelId="{3964B708-CB20-524A-A09C-C0C704C8B91B}" type="sibTrans" cxnId="{E58674DF-F742-8040-9CF9-8C35EB118162}">
      <dgm:prSet/>
      <dgm:spPr/>
      <dgm:t>
        <a:bodyPr/>
        <a:lstStyle/>
        <a:p>
          <a:endParaRPr lang="en-US"/>
        </a:p>
      </dgm:t>
    </dgm:pt>
    <dgm:pt modelId="{00972195-BB9E-5246-A334-EF8F070C9F25}">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Study </a:t>
          </a:r>
          <a:r>
            <a:rPr lang="en-US" dirty="0" smtClean="0">
              <a:solidFill>
                <a:schemeClr val="bg1"/>
              </a:solidFill>
            </a:rPr>
            <a:t>area</a:t>
          </a:r>
          <a:endParaRPr lang="en-US" dirty="0">
            <a:solidFill>
              <a:schemeClr val="bg1"/>
            </a:solidFill>
          </a:endParaRPr>
        </a:p>
      </dgm:t>
    </dgm:pt>
    <dgm:pt modelId="{F8C50A6D-69F8-F54E-BA41-84731D4EF5BD}" type="sibTrans" cxnId="{DF1884A9-1F69-6E4A-A46F-028232E0AA92}">
      <dgm:prSet/>
      <dgm:spPr/>
      <dgm:t>
        <a:bodyPr/>
        <a:lstStyle/>
        <a:p>
          <a:endParaRPr lang="en-US"/>
        </a:p>
      </dgm:t>
    </dgm:pt>
    <dgm:pt modelId="{E42BE5E8-00EF-A143-A5F3-6D44BE98EF02}" type="parTrans" cxnId="{DF1884A9-1F69-6E4A-A46F-028232E0AA92}">
      <dgm:prSet/>
      <dgm:spPr/>
      <dgm:t>
        <a:bodyPr/>
        <a:lstStyle/>
        <a:p>
          <a:endParaRPr lang="en-US"/>
        </a:p>
      </dgm:t>
    </dgm:pt>
    <dgm:pt modelId="{37F03EDB-FC7D-C142-AE9A-16F1CCC37573}">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bg1"/>
              </a:solidFill>
            </a:rPr>
            <a:t>Water resources</a:t>
          </a:r>
          <a:endParaRPr lang="en-US" dirty="0">
            <a:solidFill>
              <a:schemeClr val="bg1"/>
            </a:solidFill>
          </a:endParaRPr>
        </a:p>
      </dgm:t>
    </dgm:pt>
    <dgm:pt modelId="{D58BC61F-D52E-BE45-A37E-3BD2EB40EF7F}" type="parTrans" cxnId="{B6A0630C-65BD-FE47-9F47-2A5A9C96DE81}">
      <dgm:prSet/>
      <dgm:spPr/>
      <dgm:t>
        <a:bodyPr/>
        <a:lstStyle/>
        <a:p>
          <a:endParaRPr lang="en-US"/>
        </a:p>
      </dgm:t>
    </dgm:pt>
    <dgm:pt modelId="{4A262CD1-E529-EF4B-B6B1-75D2A8B4A205}" type="sibTrans" cxnId="{B6A0630C-65BD-FE47-9F47-2A5A9C96DE81}">
      <dgm:prSet/>
      <dgm:spPr/>
      <dgm:t>
        <a:bodyPr/>
        <a:lstStyle/>
        <a:p>
          <a:endParaRPr lang="en-US"/>
        </a:p>
      </dgm:t>
    </dgm:pt>
    <dgm:pt modelId="{74596835-7A8E-4665-80C8-120A685C74E7}">
      <dgm:prSet phldrT="[Text]">
        <dgm:style>
          <a:lnRef idx="1">
            <a:schemeClr val="accent2"/>
          </a:lnRef>
          <a:fillRef idx="3">
            <a:schemeClr val="accent2"/>
          </a:fillRef>
          <a:effectRef idx="2">
            <a:schemeClr val="accent2"/>
          </a:effectRef>
          <a:fontRef idx="minor">
            <a:schemeClr val="lt1"/>
          </a:fontRef>
        </dgm:style>
      </dgm:prSet>
      <dgm:spPr/>
      <dgm:t>
        <a:bodyPr/>
        <a:lstStyle/>
        <a:p>
          <a:r>
            <a:rPr lang="en-US" u="none" dirty="0" smtClean="0">
              <a:solidFill>
                <a:srgbClr val="FFFFFF"/>
              </a:solidFill>
            </a:rPr>
            <a:t>Population</a:t>
          </a:r>
          <a:endParaRPr lang="en-US" u="none" dirty="0">
            <a:solidFill>
              <a:srgbClr val="FFFFFF"/>
            </a:solidFill>
          </a:endParaRPr>
        </a:p>
      </dgm:t>
    </dgm:pt>
    <dgm:pt modelId="{C0B212A1-FD16-4067-B1F0-06CA68484D97}" type="parTrans" cxnId="{E1BDB243-178E-40DF-9038-B587AF021810}">
      <dgm:prSet/>
      <dgm:spPr/>
      <dgm:t>
        <a:bodyPr/>
        <a:lstStyle/>
        <a:p>
          <a:endParaRPr lang="en-US"/>
        </a:p>
      </dgm:t>
    </dgm:pt>
    <dgm:pt modelId="{50E33338-EE7A-4E9F-B8CC-B92890B8C627}" type="sibTrans" cxnId="{E1BDB243-178E-40DF-9038-B587AF021810}">
      <dgm:prSet/>
      <dgm:spPr/>
      <dgm:t>
        <a:bodyPr/>
        <a:lstStyle/>
        <a:p>
          <a:endParaRPr lang="en-US"/>
        </a:p>
      </dgm:t>
    </dgm:pt>
    <dgm:pt modelId="{D43FAEA0-DA69-EC45-B9F9-EB2A241F963F}" type="pres">
      <dgm:prSet presAssocID="{68968E2C-FD07-6C4D-8317-E91075E62F30}" presName="cycle" presStyleCnt="0">
        <dgm:presLayoutVars>
          <dgm:chMax val="1"/>
          <dgm:dir/>
          <dgm:animLvl val="ctr"/>
          <dgm:resizeHandles val="exact"/>
        </dgm:presLayoutVars>
      </dgm:prSet>
      <dgm:spPr/>
      <dgm:t>
        <a:bodyPr/>
        <a:lstStyle/>
        <a:p>
          <a:endParaRPr lang="en-US"/>
        </a:p>
      </dgm:t>
    </dgm:pt>
    <dgm:pt modelId="{4E066FF2-F1CC-7944-BEBB-098E843E5A3F}" type="pres">
      <dgm:prSet presAssocID="{00972195-BB9E-5246-A334-EF8F070C9F25}" presName="centerShape" presStyleLbl="node0" presStyleIdx="0" presStyleCnt="1"/>
      <dgm:spPr/>
      <dgm:t>
        <a:bodyPr/>
        <a:lstStyle/>
        <a:p>
          <a:endParaRPr lang="en-US"/>
        </a:p>
      </dgm:t>
    </dgm:pt>
    <dgm:pt modelId="{27FB95FB-8336-5048-AD9A-21D893E549BA}" type="pres">
      <dgm:prSet presAssocID="{3D777E33-89C5-054F-8B42-455E6E3A43F2}" presName="Name9" presStyleLbl="parChTrans1D2" presStyleIdx="0" presStyleCnt="4"/>
      <dgm:spPr/>
      <dgm:t>
        <a:bodyPr/>
        <a:lstStyle/>
        <a:p>
          <a:endParaRPr lang="en-US"/>
        </a:p>
      </dgm:t>
    </dgm:pt>
    <dgm:pt modelId="{FEB4A03C-111D-4647-B186-190D7D11B472}" type="pres">
      <dgm:prSet presAssocID="{3D777E33-89C5-054F-8B42-455E6E3A43F2}" presName="connTx" presStyleLbl="parChTrans1D2" presStyleIdx="0" presStyleCnt="4"/>
      <dgm:spPr/>
      <dgm:t>
        <a:bodyPr/>
        <a:lstStyle/>
        <a:p>
          <a:endParaRPr lang="en-US"/>
        </a:p>
      </dgm:t>
    </dgm:pt>
    <dgm:pt modelId="{A452297B-A580-CA46-8F05-9221D28DC4E9}" type="pres">
      <dgm:prSet presAssocID="{FC195A5A-ADA2-234F-8BF7-B62E8BF9B83D}" presName="node" presStyleLbl="node1" presStyleIdx="0" presStyleCnt="4">
        <dgm:presLayoutVars>
          <dgm:bulletEnabled val="1"/>
        </dgm:presLayoutVars>
      </dgm:prSet>
      <dgm:spPr/>
      <dgm:t>
        <a:bodyPr/>
        <a:lstStyle/>
        <a:p>
          <a:endParaRPr lang="en-US"/>
        </a:p>
      </dgm:t>
    </dgm:pt>
    <dgm:pt modelId="{01FE9CD8-F2F8-844E-8C0B-EC1C83E43D7E}" type="pres">
      <dgm:prSet presAssocID="{3D3DF923-2965-4F4F-8427-0EC53E195082}" presName="Name9" presStyleLbl="parChTrans1D2" presStyleIdx="1" presStyleCnt="4"/>
      <dgm:spPr/>
      <dgm:t>
        <a:bodyPr/>
        <a:lstStyle/>
        <a:p>
          <a:endParaRPr lang="en-US"/>
        </a:p>
      </dgm:t>
    </dgm:pt>
    <dgm:pt modelId="{E978C7DE-16B3-1E4E-A8F1-A8CADEC77FA5}" type="pres">
      <dgm:prSet presAssocID="{3D3DF923-2965-4F4F-8427-0EC53E195082}" presName="connTx" presStyleLbl="parChTrans1D2" presStyleIdx="1" presStyleCnt="4"/>
      <dgm:spPr/>
      <dgm:t>
        <a:bodyPr/>
        <a:lstStyle/>
        <a:p>
          <a:endParaRPr lang="en-US"/>
        </a:p>
      </dgm:t>
    </dgm:pt>
    <dgm:pt modelId="{4E8C4D48-2DD7-0B45-8E73-A8FE18D96BBE}" type="pres">
      <dgm:prSet presAssocID="{365CFCA5-ED7A-8743-B001-7D4A8AA3F8F4}" presName="node" presStyleLbl="node1" presStyleIdx="1" presStyleCnt="4">
        <dgm:presLayoutVars>
          <dgm:bulletEnabled val="1"/>
        </dgm:presLayoutVars>
      </dgm:prSet>
      <dgm:spPr/>
      <dgm:t>
        <a:bodyPr/>
        <a:lstStyle/>
        <a:p>
          <a:endParaRPr lang="en-US"/>
        </a:p>
      </dgm:t>
    </dgm:pt>
    <dgm:pt modelId="{963B66FD-40B2-44CC-B28A-BF22B59CE682}" type="pres">
      <dgm:prSet presAssocID="{C0B212A1-FD16-4067-B1F0-06CA68484D97}" presName="Name9" presStyleLbl="parChTrans1D2" presStyleIdx="2" presStyleCnt="4"/>
      <dgm:spPr/>
      <dgm:t>
        <a:bodyPr/>
        <a:lstStyle/>
        <a:p>
          <a:endParaRPr lang="en-US"/>
        </a:p>
      </dgm:t>
    </dgm:pt>
    <dgm:pt modelId="{AFA5ADFF-0F8C-4E8A-8E80-C6348129E5CB}" type="pres">
      <dgm:prSet presAssocID="{C0B212A1-FD16-4067-B1F0-06CA68484D97}" presName="connTx" presStyleLbl="parChTrans1D2" presStyleIdx="2" presStyleCnt="4"/>
      <dgm:spPr/>
      <dgm:t>
        <a:bodyPr/>
        <a:lstStyle/>
        <a:p>
          <a:endParaRPr lang="en-US"/>
        </a:p>
      </dgm:t>
    </dgm:pt>
    <dgm:pt modelId="{71DCD34B-62A0-42DA-84F4-8D2E27BE316A}" type="pres">
      <dgm:prSet presAssocID="{74596835-7A8E-4665-80C8-120A685C74E7}" presName="node" presStyleLbl="node1" presStyleIdx="2" presStyleCnt="4">
        <dgm:presLayoutVars>
          <dgm:bulletEnabled val="1"/>
        </dgm:presLayoutVars>
      </dgm:prSet>
      <dgm:spPr/>
      <dgm:t>
        <a:bodyPr/>
        <a:lstStyle/>
        <a:p>
          <a:endParaRPr lang="en-US"/>
        </a:p>
      </dgm:t>
    </dgm:pt>
    <dgm:pt modelId="{87245B57-6ACB-FE4F-89C4-434155935186}" type="pres">
      <dgm:prSet presAssocID="{D58BC61F-D52E-BE45-A37E-3BD2EB40EF7F}" presName="Name9" presStyleLbl="parChTrans1D2" presStyleIdx="3" presStyleCnt="4"/>
      <dgm:spPr/>
      <dgm:t>
        <a:bodyPr/>
        <a:lstStyle/>
        <a:p>
          <a:endParaRPr lang="en-US"/>
        </a:p>
      </dgm:t>
    </dgm:pt>
    <dgm:pt modelId="{1C70CFCD-EFE3-BD40-976C-78FAFE8070BA}" type="pres">
      <dgm:prSet presAssocID="{D58BC61F-D52E-BE45-A37E-3BD2EB40EF7F}" presName="connTx" presStyleLbl="parChTrans1D2" presStyleIdx="3" presStyleCnt="4"/>
      <dgm:spPr/>
      <dgm:t>
        <a:bodyPr/>
        <a:lstStyle/>
        <a:p>
          <a:endParaRPr lang="en-US"/>
        </a:p>
      </dgm:t>
    </dgm:pt>
    <dgm:pt modelId="{EAE1C34B-9C39-ED40-A672-19727C6E00D3}" type="pres">
      <dgm:prSet presAssocID="{37F03EDB-FC7D-C142-AE9A-16F1CCC37573}" presName="node" presStyleLbl="node1" presStyleIdx="3" presStyleCnt="4">
        <dgm:presLayoutVars>
          <dgm:bulletEnabled val="1"/>
        </dgm:presLayoutVars>
      </dgm:prSet>
      <dgm:spPr/>
      <dgm:t>
        <a:bodyPr/>
        <a:lstStyle/>
        <a:p>
          <a:endParaRPr lang="en-US"/>
        </a:p>
      </dgm:t>
    </dgm:pt>
  </dgm:ptLst>
  <dgm:cxnLst>
    <dgm:cxn modelId="{CD94FE8E-E93A-414E-83F9-67C67CB05BEB}" srcId="{00972195-BB9E-5246-A334-EF8F070C9F25}" destId="{FC195A5A-ADA2-234F-8BF7-B62E8BF9B83D}" srcOrd="0" destOrd="0" parTransId="{3D777E33-89C5-054F-8B42-455E6E3A43F2}" sibTransId="{E4196890-DEAD-1D49-BCE6-262D1CF1A0E7}"/>
    <dgm:cxn modelId="{FE43CB95-2FD3-41B3-ACE1-3F5FC49C2C3B}" type="presOf" srcId="{3D3DF923-2965-4F4F-8427-0EC53E195082}" destId="{01FE9CD8-F2F8-844E-8C0B-EC1C83E43D7E}" srcOrd="0" destOrd="0" presId="urn:microsoft.com/office/officeart/2005/8/layout/radial1"/>
    <dgm:cxn modelId="{3273ECDB-B5E0-42BA-85DD-24AEAABDA00F}" type="presOf" srcId="{68968E2C-FD07-6C4D-8317-E91075E62F30}" destId="{D43FAEA0-DA69-EC45-B9F9-EB2A241F963F}" srcOrd="0" destOrd="0" presId="urn:microsoft.com/office/officeart/2005/8/layout/radial1"/>
    <dgm:cxn modelId="{E1BDB243-178E-40DF-9038-B587AF021810}" srcId="{00972195-BB9E-5246-A334-EF8F070C9F25}" destId="{74596835-7A8E-4665-80C8-120A685C74E7}" srcOrd="2" destOrd="0" parTransId="{C0B212A1-FD16-4067-B1F0-06CA68484D97}" sibTransId="{50E33338-EE7A-4E9F-B8CC-B92890B8C627}"/>
    <dgm:cxn modelId="{6352368E-4D57-41ED-BDE2-A25BC5D6C50D}" type="presOf" srcId="{D58BC61F-D52E-BE45-A37E-3BD2EB40EF7F}" destId="{87245B57-6ACB-FE4F-89C4-434155935186}" srcOrd="0" destOrd="0" presId="urn:microsoft.com/office/officeart/2005/8/layout/radial1"/>
    <dgm:cxn modelId="{DF1884A9-1F69-6E4A-A46F-028232E0AA92}" srcId="{68968E2C-FD07-6C4D-8317-E91075E62F30}" destId="{00972195-BB9E-5246-A334-EF8F070C9F25}" srcOrd="0" destOrd="0" parTransId="{E42BE5E8-00EF-A143-A5F3-6D44BE98EF02}" sibTransId="{F8C50A6D-69F8-F54E-BA41-84731D4EF5BD}"/>
    <dgm:cxn modelId="{93027BD3-FC56-46A0-B016-1DDEB66B5659}" type="presOf" srcId="{365CFCA5-ED7A-8743-B001-7D4A8AA3F8F4}" destId="{4E8C4D48-2DD7-0B45-8E73-A8FE18D96BBE}" srcOrd="0" destOrd="0" presId="urn:microsoft.com/office/officeart/2005/8/layout/radial1"/>
    <dgm:cxn modelId="{F3490D46-6AFA-423E-BD7F-805853D95DB4}" type="presOf" srcId="{3D777E33-89C5-054F-8B42-455E6E3A43F2}" destId="{27FB95FB-8336-5048-AD9A-21D893E549BA}" srcOrd="0" destOrd="0" presId="urn:microsoft.com/office/officeart/2005/8/layout/radial1"/>
    <dgm:cxn modelId="{A6883C9B-2CCF-412C-B218-47D9D6E3E573}" type="presOf" srcId="{FC195A5A-ADA2-234F-8BF7-B62E8BF9B83D}" destId="{A452297B-A580-CA46-8F05-9221D28DC4E9}" srcOrd="0" destOrd="0" presId="urn:microsoft.com/office/officeart/2005/8/layout/radial1"/>
    <dgm:cxn modelId="{CF86E872-990E-46CB-B70D-3BA7740EA9FE}" type="presOf" srcId="{C0B212A1-FD16-4067-B1F0-06CA68484D97}" destId="{AFA5ADFF-0F8C-4E8A-8E80-C6348129E5CB}" srcOrd="1" destOrd="0" presId="urn:microsoft.com/office/officeart/2005/8/layout/radial1"/>
    <dgm:cxn modelId="{41BB29BF-6179-447E-82E5-83FB899463A7}" type="presOf" srcId="{74596835-7A8E-4665-80C8-120A685C74E7}" destId="{71DCD34B-62A0-42DA-84F4-8D2E27BE316A}" srcOrd="0" destOrd="0" presId="urn:microsoft.com/office/officeart/2005/8/layout/radial1"/>
    <dgm:cxn modelId="{E58674DF-F742-8040-9CF9-8C35EB118162}" srcId="{00972195-BB9E-5246-A334-EF8F070C9F25}" destId="{365CFCA5-ED7A-8743-B001-7D4A8AA3F8F4}" srcOrd="1" destOrd="0" parTransId="{3D3DF923-2965-4F4F-8427-0EC53E195082}" sibTransId="{3964B708-CB20-524A-A09C-C0C704C8B91B}"/>
    <dgm:cxn modelId="{E54D69EE-B20F-4867-BD74-C13A8458C277}" type="presOf" srcId="{00972195-BB9E-5246-A334-EF8F070C9F25}" destId="{4E066FF2-F1CC-7944-BEBB-098E843E5A3F}" srcOrd="0" destOrd="0" presId="urn:microsoft.com/office/officeart/2005/8/layout/radial1"/>
    <dgm:cxn modelId="{B6A0630C-65BD-FE47-9F47-2A5A9C96DE81}" srcId="{00972195-BB9E-5246-A334-EF8F070C9F25}" destId="{37F03EDB-FC7D-C142-AE9A-16F1CCC37573}" srcOrd="3" destOrd="0" parTransId="{D58BC61F-D52E-BE45-A37E-3BD2EB40EF7F}" sibTransId="{4A262CD1-E529-EF4B-B6B1-75D2A8B4A205}"/>
    <dgm:cxn modelId="{D1E997D1-C7FA-496A-9793-03B9F0AB675F}" type="presOf" srcId="{3D3DF923-2965-4F4F-8427-0EC53E195082}" destId="{E978C7DE-16B3-1E4E-A8F1-A8CADEC77FA5}" srcOrd="1" destOrd="0" presId="urn:microsoft.com/office/officeart/2005/8/layout/radial1"/>
    <dgm:cxn modelId="{115E7876-525B-4861-9981-ECE5E88194FC}" type="presOf" srcId="{37F03EDB-FC7D-C142-AE9A-16F1CCC37573}" destId="{EAE1C34B-9C39-ED40-A672-19727C6E00D3}" srcOrd="0" destOrd="0" presId="urn:microsoft.com/office/officeart/2005/8/layout/radial1"/>
    <dgm:cxn modelId="{FF0FA99B-02AB-47C1-B548-3D602726A510}" type="presOf" srcId="{D58BC61F-D52E-BE45-A37E-3BD2EB40EF7F}" destId="{1C70CFCD-EFE3-BD40-976C-78FAFE8070BA}" srcOrd="1" destOrd="0" presId="urn:microsoft.com/office/officeart/2005/8/layout/radial1"/>
    <dgm:cxn modelId="{5D58A446-CF81-4513-A3FF-ED4F9A536CEC}" type="presOf" srcId="{C0B212A1-FD16-4067-B1F0-06CA68484D97}" destId="{963B66FD-40B2-44CC-B28A-BF22B59CE682}" srcOrd="0" destOrd="0" presId="urn:microsoft.com/office/officeart/2005/8/layout/radial1"/>
    <dgm:cxn modelId="{BF20D39C-B2AD-4B36-8FA8-2E8225A7DD9C}" type="presOf" srcId="{3D777E33-89C5-054F-8B42-455E6E3A43F2}" destId="{FEB4A03C-111D-4647-B186-190D7D11B472}" srcOrd="1" destOrd="0" presId="urn:microsoft.com/office/officeart/2005/8/layout/radial1"/>
    <dgm:cxn modelId="{A53E7838-9F91-4879-991F-7F4B803BCF2B}" type="presParOf" srcId="{D43FAEA0-DA69-EC45-B9F9-EB2A241F963F}" destId="{4E066FF2-F1CC-7944-BEBB-098E843E5A3F}" srcOrd="0" destOrd="0" presId="urn:microsoft.com/office/officeart/2005/8/layout/radial1"/>
    <dgm:cxn modelId="{5599E76D-4EAF-4221-8029-5996EAD789BA}" type="presParOf" srcId="{D43FAEA0-DA69-EC45-B9F9-EB2A241F963F}" destId="{27FB95FB-8336-5048-AD9A-21D893E549BA}" srcOrd="1" destOrd="0" presId="urn:microsoft.com/office/officeart/2005/8/layout/radial1"/>
    <dgm:cxn modelId="{3B97D822-B8DB-448A-9732-14D81901A53A}" type="presParOf" srcId="{27FB95FB-8336-5048-AD9A-21D893E549BA}" destId="{FEB4A03C-111D-4647-B186-190D7D11B472}" srcOrd="0" destOrd="0" presId="urn:microsoft.com/office/officeart/2005/8/layout/radial1"/>
    <dgm:cxn modelId="{E702DF67-1B2F-4433-9AB7-1000B654906D}" type="presParOf" srcId="{D43FAEA0-DA69-EC45-B9F9-EB2A241F963F}" destId="{A452297B-A580-CA46-8F05-9221D28DC4E9}" srcOrd="2" destOrd="0" presId="urn:microsoft.com/office/officeart/2005/8/layout/radial1"/>
    <dgm:cxn modelId="{6BBA9570-07AF-43F9-8F78-B8562FFFE376}" type="presParOf" srcId="{D43FAEA0-DA69-EC45-B9F9-EB2A241F963F}" destId="{01FE9CD8-F2F8-844E-8C0B-EC1C83E43D7E}" srcOrd="3" destOrd="0" presId="urn:microsoft.com/office/officeart/2005/8/layout/radial1"/>
    <dgm:cxn modelId="{80B7C034-28A7-4A6F-92BF-377B102500BF}" type="presParOf" srcId="{01FE9CD8-F2F8-844E-8C0B-EC1C83E43D7E}" destId="{E978C7DE-16B3-1E4E-A8F1-A8CADEC77FA5}" srcOrd="0" destOrd="0" presId="urn:microsoft.com/office/officeart/2005/8/layout/radial1"/>
    <dgm:cxn modelId="{9DD8191D-36E7-4077-8EAD-BBD438080B7C}" type="presParOf" srcId="{D43FAEA0-DA69-EC45-B9F9-EB2A241F963F}" destId="{4E8C4D48-2DD7-0B45-8E73-A8FE18D96BBE}" srcOrd="4" destOrd="0" presId="urn:microsoft.com/office/officeart/2005/8/layout/radial1"/>
    <dgm:cxn modelId="{5DAB1039-FDED-4AD0-A61F-DB97E96E45CA}" type="presParOf" srcId="{D43FAEA0-DA69-EC45-B9F9-EB2A241F963F}" destId="{963B66FD-40B2-44CC-B28A-BF22B59CE682}" srcOrd="5" destOrd="0" presId="urn:microsoft.com/office/officeart/2005/8/layout/radial1"/>
    <dgm:cxn modelId="{0601E22F-AF98-4094-83B8-230B8048CA89}" type="presParOf" srcId="{963B66FD-40B2-44CC-B28A-BF22B59CE682}" destId="{AFA5ADFF-0F8C-4E8A-8E80-C6348129E5CB}" srcOrd="0" destOrd="0" presId="urn:microsoft.com/office/officeart/2005/8/layout/radial1"/>
    <dgm:cxn modelId="{1E738B3D-BE48-4312-9607-341D82C55640}" type="presParOf" srcId="{D43FAEA0-DA69-EC45-B9F9-EB2A241F963F}" destId="{71DCD34B-62A0-42DA-84F4-8D2E27BE316A}" srcOrd="6" destOrd="0" presId="urn:microsoft.com/office/officeart/2005/8/layout/radial1"/>
    <dgm:cxn modelId="{9901E899-12B0-49D5-9FCE-76CF9CB13102}" type="presParOf" srcId="{D43FAEA0-DA69-EC45-B9F9-EB2A241F963F}" destId="{87245B57-6ACB-FE4F-89C4-434155935186}" srcOrd="7" destOrd="0" presId="urn:microsoft.com/office/officeart/2005/8/layout/radial1"/>
    <dgm:cxn modelId="{FD5AAC84-34DD-4BD8-9F4B-1E3DB9380CC7}" type="presParOf" srcId="{87245B57-6ACB-FE4F-89C4-434155935186}" destId="{1C70CFCD-EFE3-BD40-976C-78FAFE8070BA}" srcOrd="0" destOrd="0" presId="urn:microsoft.com/office/officeart/2005/8/layout/radial1"/>
    <dgm:cxn modelId="{5C26196B-225F-4770-B04A-CFAFAEBADDB7}" type="presParOf" srcId="{D43FAEA0-DA69-EC45-B9F9-EB2A241F963F}" destId="{EAE1C34B-9C39-ED40-A672-19727C6E00D3}"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838E1AE-390D-45B9-AC1A-CD2DCA24B18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8A46DAC-9351-4A4E-9221-17DC8AEC6C74}">
      <dgm:prSet/>
      <dgm:spPr/>
      <dgm:t>
        <a:bodyPr/>
        <a:lstStyle/>
        <a:p>
          <a:pPr rtl="0"/>
          <a:r>
            <a:rPr lang="en-US" dirty="0" smtClean="0"/>
            <a:t>5</a:t>
          </a:r>
          <a:endParaRPr lang="en-US" dirty="0"/>
        </a:p>
      </dgm:t>
    </dgm:pt>
    <dgm:pt modelId="{8CB2EF8A-6171-4372-9326-515A68E89983}" type="parTrans" cxnId="{5B48B6B1-0480-4CF6-8606-B573B393F1A9}">
      <dgm:prSet/>
      <dgm:spPr/>
      <dgm:t>
        <a:bodyPr/>
        <a:lstStyle/>
        <a:p>
          <a:endParaRPr lang="en-US"/>
        </a:p>
      </dgm:t>
    </dgm:pt>
    <dgm:pt modelId="{0E9A9D26-7F5A-4559-A07F-CEF165CBB2BA}" type="sibTrans" cxnId="{5B48B6B1-0480-4CF6-8606-B573B393F1A9}">
      <dgm:prSet/>
      <dgm:spPr/>
      <dgm:t>
        <a:bodyPr/>
        <a:lstStyle/>
        <a:p>
          <a:endParaRPr lang="en-US"/>
        </a:p>
      </dgm:t>
    </dgm:pt>
    <dgm:pt modelId="{9E27AF8D-D2AB-4AB4-9C2E-7C71C91654AF}" type="pres">
      <dgm:prSet presAssocID="{4838E1AE-390D-45B9-AC1A-CD2DCA24B18C}" presName="Name0" presStyleCnt="0">
        <dgm:presLayoutVars>
          <dgm:chPref val="3"/>
          <dgm:dir/>
          <dgm:animLvl val="lvl"/>
          <dgm:resizeHandles/>
        </dgm:presLayoutVars>
      </dgm:prSet>
      <dgm:spPr/>
      <dgm:t>
        <a:bodyPr/>
        <a:lstStyle/>
        <a:p>
          <a:endParaRPr lang="en-US"/>
        </a:p>
      </dgm:t>
    </dgm:pt>
    <dgm:pt modelId="{B309464E-DF5D-42E1-8B4B-1A92EF304423}" type="pres">
      <dgm:prSet presAssocID="{28A46DAC-9351-4A4E-9221-17DC8AEC6C74}" presName="horFlow" presStyleCnt="0"/>
      <dgm:spPr/>
    </dgm:pt>
    <dgm:pt modelId="{9E9F0CE0-CFCC-4A76-9BFB-8F4875CBADCE}" type="pres">
      <dgm:prSet presAssocID="{28A46DAC-9351-4A4E-9221-17DC8AEC6C74}" presName="bigChev" presStyleLbl="node1" presStyleIdx="0" presStyleCnt="1"/>
      <dgm:spPr/>
      <dgm:t>
        <a:bodyPr/>
        <a:lstStyle/>
        <a:p>
          <a:endParaRPr lang="en-US"/>
        </a:p>
      </dgm:t>
    </dgm:pt>
  </dgm:ptLst>
  <dgm:cxnLst>
    <dgm:cxn modelId="{C679A7A8-BE94-426D-B701-7F5D911381A6}" type="presOf" srcId="{4838E1AE-390D-45B9-AC1A-CD2DCA24B18C}" destId="{9E27AF8D-D2AB-4AB4-9C2E-7C71C91654AF}" srcOrd="0" destOrd="0" presId="urn:microsoft.com/office/officeart/2005/8/layout/lProcess3"/>
    <dgm:cxn modelId="{2BD86324-EE75-4E4B-ABCF-FCE685968793}" type="presOf" srcId="{28A46DAC-9351-4A4E-9221-17DC8AEC6C74}" destId="{9E9F0CE0-CFCC-4A76-9BFB-8F4875CBADCE}" srcOrd="0" destOrd="0" presId="urn:microsoft.com/office/officeart/2005/8/layout/lProcess3"/>
    <dgm:cxn modelId="{5B48B6B1-0480-4CF6-8606-B573B393F1A9}" srcId="{4838E1AE-390D-45B9-AC1A-CD2DCA24B18C}" destId="{28A46DAC-9351-4A4E-9221-17DC8AEC6C74}" srcOrd="0" destOrd="0" parTransId="{8CB2EF8A-6171-4372-9326-515A68E89983}" sibTransId="{0E9A9D26-7F5A-4559-A07F-CEF165CBB2BA}"/>
    <dgm:cxn modelId="{E4A022E5-6684-4341-847E-A33C92275FF3}" type="presParOf" srcId="{9E27AF8D-D2AB-4AB4-9C2E-7C71C91654AF}" destId="{B309464E-DF5D-42E1-8B4B-1A92EF304423}" srcOrd="0" destOrd="0" presId="urn:microsoft.com/office/officeart/2005/8/layout/lProcess3"/>
    <dgm:cxn modelId="{709A4EAE-A079-4B45-9483-347884EA43FF}" type="presParOf" srcId="{B309464E-DF5D-42E1-8B4B-1A92EF304423}" destId="{9E9F0CE0-CFCC-4A76-9BFB-8F4875CBADCE}"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A56C052-3AAE-479D-AEFE-301DECB4A113}"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83C2F2BA-CB07-4A0F-BE9D-C8F7427086CB}">
      <dgm:prSet/>
      <dgm:spPr/>
      <dgm:t>
        <a:bodyPr/>
        <a:lstStyle/>
        <a:p>
          <a:pPr rtl="0"/>
          <a:r>
            <a:rPr lang="en-US" dirty="0" smtClean="0"/>
            <a:t>6</a:t>
          </a:r>
          <a:endParaRPr lang="en-US" dirty="0"/>
        </a:p>
      </dgm:t>
    </dgm:pt>
    <dgm:pt modelId="{DF28E714-70DA-45FC-9BB2-8F8D7BB6C80A}" type="parTrans" cxnId="{284908F8-F695-411C-977A-73FF83E2FE71}">
      <dgm:prSet/>
      <dgm:spPr/>
      <dgm:t>
        <a:bodyPr/>
        <a:lstStyle/>
        <a:p>
          <a:endParaRPr lang="en-US"/>
        </a:p>
      </dgm:t>
    </dgm:pt>
    <dgm:pt modelId="{27C09F91-72C5-4226-ADBE-BCF42D305452}" type="sibTrans" cxnId="{284908F8-F695-411C-977A-73FF83E2FE71}">
      <dgm:prSet/>
      <dgm:spPr/>
      <dgm:t>
        <a:bodyPr/>
        <a:lstStyle/>
        <a:p>
          <a:endParaRPr lang="en-US"/>
        </a:p>
      </dgm:t>
    </dgm:pt>
    <dgm:pt modelId="{927631FB-A249-4243-B137-D9889AF2E88F}" type="pres">
      <dgm:prSet presAssocID="{6A56C052-3AAE-479D-AEFE-301DECB4A113}" presName="Name0" presStyleCnt="0">
        <dgm:presLayoutVars>
          <dgm:chPref val="3"/>
          <dgm:dir/>
          <dgm:animLvl val="lvl"/>
          <dgm:resizeHandles/>
        </dgm:presLayoutVars>
      </dgm:prSet>
      <dgm:spPr/>
      <dgm:t>
        <a:bodyPr/>
        <a:lstStyle/>
        <a:p>
          <a:endParaRPr lang="en-US"/>
        </a:p>
      </dgm:t>
    </dgm:pt>
    <dgm:pt modelId="{154242A9-903E-42F3-8C7C-E50F520AC528}" type="pres">
      <dgm:prSet presAssocID="{83C2F2BA-CB07-4A0F-BE9D-C8F7427086CB}" presName="horFlow" presStyleCnt="0"/>
      <dgm:spPr/>
    </dgm:pt>
    <dgm:pt modelId="{10FAA4E6-4804-4FE4-A544-8D36DA69B5C3}" type="pres">
      <dgm:prSet presAssocID="{83C2F2BA-CB07-4A0F-BE9D-C8F7427086CB}" presName="bigChev" presStyleLbl="node1" presStyleIdx="0" presStyleCnt="1"/>
      <dgm:spPr/>
      <dgm:t>
        <a:bodyPr/>
        <a:lstStyle/>
        <a:p>
          <a:endParaRPr lang="en-US"/>
        </a:p>
      </dgm:t>
    </dgm:pt>
  </dgm:ptLst>
  <dgm:cxnLst>
    <dgm:cxn modelId="{71CD234F-BD0A-4261-9A58-828FBE63041A}" type="presOf" srcId="{83C2F2BA-CB07-4A0F-BE9D-C8F7427086CB}" destId="{10FAA4E6-4804-4FE4-A544-8D36DA69B5C3}" srcOrd="0" destOrd="0" presId="urn:microsoft.com/office/officeart/2005/8/layout/lProcess3"/>
    <dgm:cxn modelId="{284908F8-F695-411C-977A-73FF83E2FE71}" srcId="{6A56C052-3AAE-479D-AEFE-301DECB4A113}" destId="{83C2F2BA-CB07-4A0F-BE9D-C8F7427086CB}" srcOrd="0" destOrd="0" parTransId="{DF28E714-70DA-45FC-9BB2-8F8D7BB6C80A}" sibTransId="{27C09F91-72C5-4226-ADBE-BCF42D305452}"/>
    <dgm:cxn modelId="{29FBF9B6-D738-42E7-973A-3F6CA8A4D7BE}" type="presOf" srcId="{6A56C052-3AAE-479D-AEFE-301DECB4A113}" destId="{927631FB-A249-4243-B137-D9889AF2E88F}" srcOrd="0" destOrd="0" presId="urn:microsoft.com/office/officeart/2005/8/layout/lProcess3"/>
    <dgm:cxn modelId="{A9BF9B94-45E7-4B96-869A-9CC992BB2061}" type="presParOf" srcId="{927631FB-A249-4243-B137-D9889AF2E88F}" destId="{154242A9-903E-42F3-8C7C-E50F520AC528}" srcOrd="0" destOrd="0" presId="urn:microsoft.com/office/officeart/2005/8/layout/lProcess3"/>
    <dgm:cxn modelId="{92D36231-AE34-41A1-866E-7D3C7838AE6F}" type="presParOf" srcId="{154242A9-903E-42F3-8C7C-E50F520AC528}" destId="{10FAA4E6-4804-4FE4-A544-8D36DA69B5C3}"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DBEA04-DE07-41F1-8D10-5160E1745104}">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ar-SA" sz="1700" kern="1200" smtClean="0"/>
            <a:t>1</a:t>
          </a:r>
          <a:endParaRPr lang="en-US" sz="1700" kern="1200"/>
        </a:p>
      </dsp:txBody>
      <dsp:txXfrm>
        <a:off x="136668" y="45894"/>
        <a:ext cx="410004" cy="27333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066FF2-F1CC-7944-BEBB-098E843E5A3F}">
      <dsp:nvSpPr>
        <dsp:cNvPr id="0" name=""/>
        <dsp:cNvSpPr/>
      </dsp:nvSpPr>
      <dsp:spPr>
        <a:xfrm>
          <a:off x="3289724"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Study </a:t>
          </a:r>
          <a:r>
            <a:rPr lang="en-US" sz="3300" kern="1200" dirty="0" smtClean="0">
              <a:solidFill>
                <a:schemeClr val="bg1"/>
              </a:solidFill>
            </a:rPr>
            <a:t>area</a:t>
          </a:r>
          <a:endParaRPr lang="en-US" sz="3300" kern="1200" dirty="0">
            <a:solidFill>
              <a:schemeClr val="bg1"/>
            </a:solidFill>
          </a:endParaRPr>
        </a:p>
      </dsp:txBody>
      <dsp:txXfrm>
        <a:off x="3517808" y="2257668"/>
        <a:ext cx="1101286" cy="1101286"/>
      </dsp:txXfrm>
    </dsp:sp>
    <dsp:sp modelId="{27FB95FB-8336-5048-AD9A-21D893E549BA}">
      <dsp:nvSpPr>
        <dsp:cNvPr id="0" name=""/>
        <dsp:cNvSpPr/>
      </dsp:nvSpPr>
      <dsp:spPr>
        <a:xfrm rot="16200000">
          <a:off x="3833857" y="1777763"/>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56722" y="1783260"/>
        <a:ext cx="23459" cy="23459"/>
      </dsp:txXfrm>
    </dsp:sp>
    <dsp:sp modelId="{A452297B-A580-CA46-8F05-9221D28DC4E9}">
      <dsp:nvSpPr>
        <dsp:cNvPr id="0" name=""/>
        <dsp:cNvSpPr/>
      </dsp:nvSpPr>
      <dsp:spPr>
        <a:xfrm>
          <a:off x="3289724" y="2941"/>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u="none" kern="1200" dirty="0" smtClean="0">
              <a:solidFill>
                <a:schemeClr val="bg1"/>
              </a:solidFill>
            </a:rPr>
            <a:t>Location</a:t>
          </a:r>
          <a:endParaRPr lang="en-US" sz="2000" u="none" kern="1200" dirty="0">
            <a:solidFill>
              <a:schemeClr val="bg1"/>
            </a:solidFill>
          </a:endParaRPr>
        </a:p>
      </dsp:txBody>
      <dsp:txXfrm>
        <a:off x="3517808" y="231025"/>
        <a:ext cx="1101286" cy="1101286"/>
      </dsp:txXfrm>
    </dsp:sp>
    <dsp:sp modelId="{01FE9CD8-F2F8-844E-8C0B-EC1C83E43D7E}">
      <dsp:nvSpPr>
        <dsp:cNvPr id="0" name=""/>
        <dsp:cNvSpPr/>
      </dsp:nvSpPr>
      <dsp:spPr>
        <a:xfrm>
          <a:off x="4847179" y="2791085"/>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70043" y="2796582"/>
        <a:ext cx="23459" cy="23459"/>
      </dsp:txXfrm>
    </dsp:sp>
    <dsp:sp modelId="{4E8C4D48-2DD7-0B45-8E73-A8FE18D96BBE}">
      <dsp:nvSpPr>
        <dsp:cNvPr id="0" name=""/>
        <dsp:cNvSpPr/>
      </dsp:nvSpPr>
      <dsp:spPr>
        <a:xfrm>
          <a:off x="5316367"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sng" kern="1200" dirty="0" smtClean="0">
              <a:solidFill>
                <a:srgbClr val="FF0000"/>
              </a:solidFill>
            </a:rPr>
            <a:t>Topography</a:t>
          </a:r>
          <a:endParaRPr lang="en-US" sz="1600" u="sng" kern="1200" dirty="0">
            <a:solidFill>
              <a:srgbClr val="FF0000"/>
            </a:solidFill>
          </a:endParaRPr>
        </a:p>
      </dsp:txBody>
      <dsp:txXfrm>
        <a:off x="5544451" y="2257668"/>
        <a:ext cx="1101286" cy="1101286"/>
      </dsp:txXfrm>
    </dsp:sp>
    <dsp:sp modelId="{963B66FD-40B2-44CC-B28A-BF22B59CE682}">
      <dsp:nvSpPr>
        <dsp:cNvPr id="0" name=""/>
        <dsp:cNvSpPr/>
      </dsp:nvSpPr>
      <dsp:spPr>
        <a:xfrm rot="5400000">
          <a:off x="3833857" y="3804406"/>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56722" y="3809903"/>
        <a:ext cx="23459" cy="23459"/>
      </dsp:txXfrm>
    </dsp:sp>
    <dsp:sp modelId="{71DCD34B-62A0-42DA-84F4-8D2E27BE316A}">
      <dsp:nvSpPr>
        <dsp:cNvPr id="0" name=""/>
        <dsp:cNvSpPr/>
      </dsp:nvSpPr>
      <dsp:spPr>
        <a:xfrm>
          <a:off x="3289724" y="4056227"/>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none" kern="1200" dirty="0" smtClean="0">
              <a:solidFill>
                <a:srgbClr val="FFFFFF"/>
              </a:solidFill>
            </a:rPr>
            <a:t>Population</a:t>
          </a:r>
          <a:endParaRPr lang="en-US" sz="1600" u="none" kern="1200" dirty="0">
            <a:solidFill>
              <a:srgbClr val="FFFFFF"/>
            </a:solidFill>
          </a:endParaRPr>
        </a:p>
      </dsp:txBody>
      <dsp:txXfrm>
        <a:off x="3517808" y="4284311"/>
        <a:ext cx="1101286" cy="1101286"/>
      </dsp:txXfrm>
    </dsp:sp>
    <dsp:sp modelId="{87245B57-6ACB-FE4F-89C4-434155935186}">
      <dsp:nvSpPr>
        <dsp:cNvPr id="0" name=""/>
        <dsp:cNvSpPr/>
      </dsp:nvSpPr>
      <dsp:spPr>
        <a:xfrm rot="10800000">
          <a:off x="2820536" y="2791085"/>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43400" y="2796582"/>
        <a:ext cx="23459" cy="23459"/>
      </dsp:txXfrm>
    </dsp:sp>
    <dsp:sp modelId="{EAE1C34B-9C39-ED40-A672-19727C6E00D3}">
      <dsp:nvSpPr>
        <dsp:cNvPr id="0" name=""/>
        <dsp:cNvSpPr/>
      </dsp:nvSpPr>
      <dsp:spPr>
        <a:xfrm>
          <a:off x="1263081"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Water resources</a:t>
          </a:r>
          <a:endParaRPr lang="en-US" sz="1600" kern="1200" dirty="0">
            <a:solidFill>
              <a:schemeClr val="bg1"/>
            </a:solidFill>
          </a:endParaRPr>
        </a:p>
      </dsp:txBody>
      <dsp:txXfrm>
        <a:off x="1491165" y="2257668"/>
        <a:ext cx="1101286" cy="110128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AC0482-7AD1-4C91-A5F9-B56717871F9E}">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7</a:t>
          </a:r>
          <a:endParaRPr lang="en-US" sz="1800" kern="1200" dirty="0"/>
        </a:p>
      </dsp:txBody>
      <dsp:txXfrm>
        <a:off x="136668" y="45894"/>
        <a:ext cx="410004" cy="27333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336BD5-A509-4854-A38C-F8D1C9DF1BED}">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8</a:t>
          </a:r>
          <a:endParaRPr lang="en-US" sz="1800" kern="1200" dirty="0"/>
        </a:p>
      </dsp:txBody>
      <dsp:txXfrm>
        <a:off x="136668" y="45894"/>
        <a:ext cx="410004" cy="27333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066FF2-F1CC-7944-BEBB-098E843E5A3F}">
      <dsp:nvSpPr>
        <dsp:cNvPr id="0" name=""/>
        <dsp:cNvSpPr/>
      </dsp:nvSpPr>
      <dsp:spPr>
        <a:xfrm>
          <a:off x="3289724"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Study </a:t>
          </a:r>
          <a:r>
            <a:rPr lang="en-US" sz="3300" kern="1200" dirty="0" smtClean="0">
              <a:solidFill>
                <a:schemeClr val="bg1"/>
              </a:solidFill>
            </a:rPr>
            <a:t>area</a:t>
          </a:r>
          <a:endParaRPr lang="en-US" sz="3300" kern="1200" dirty="0">
            <a:solidFill>
              <a:schemeClr val="bg1"/>
            </a:solidFill>
          </a:endParaRPr>
        </a:p>
      </dsp:txBody>
      <dsp:txXfrm>
        <a:off x="3517808" y="2257668"/>
        <a:ext cx="1101286" cy="1101286"/>
      </dsp:txXfrm>
    </dsp:sp>
    <dsp:sp modelId="{27FB95FB-8336-5048-AD9A-21D893E549BA}">
      <dsp:nvSpPr>
        <dsp:cNvPr id="0" name=""/>
        <dsp:cNvSpPr/>
      </dsp:nvSpPr>
      <dsp:spPr>
        <a:xfrm rot="16200000">
          <a:off x="3833857" y="1777763"/>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56722" y="1783260"/>
        <a:ext cx="23459" cy="23459"/>
      </dsp:txXfrm>
    </dsp:sp>
    <dsp:sp modelId="{A452297B-A580-CA46-8F05-9221D28DC4E9}">
      <dsp:nvSpPr>
        <dsp:cNvPr id="0" name=""/>
        <dsp:cNvSpPr/>
      </dsp:nvSpPr>
      <dsp:spPr>
        <a:xfrm>
          <a:off x="3289724" y="2941"/>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u="none" kern="1200" dirty="0" smtClean="0">
              <a:solidFill>
                <a:schemeClr val="bg1"/>
              </a:solidFill>
            </a:rPr>
            <a:t>Location</a:t>
          </a:r>
          <a:endParaRPr lang="en-US" sz="2000" u="none" kern="1200" dirty="0">
            <a:solidFill>
              <a:schemeClr val="bg1"/>
            </a:solidFill>
          </a:endParaRPr>
        </a:p>
      </dsp:txBody>
      <dsp:txXfrm>
        <a:off x="3517808" y="231025"/>
        <a:ext cx="1101286" cy="1101286"/>
      </dsp:txXfrm>
    </dsp:sp>
    <dsp:sp modelId="{01FE9CD8-F2F8-844E-8C0B-EC1C83E43D7E}">
      <dsp:nvSpPr>
        <dsp:cNvPr id="0" name=""/>
        <dsp:cNvSpPr/>
      </dsp:nvSpPr>
      <dsp:spPr>
        <a:xfrm>
          <a:off x="4847179" y="2791085"/>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70043" y="2796582"/>
        <a:ext cx="23459" cy="23459"/>
      </dsp:txXfrm>
    </dsp:sp>
    <dsp:sp modelId="{4E8C4D48-2DD7-0B45-8E73-A8FE18D96BBE}">
      <dsp:nvSpPr>
        <dsp:cNvPr id="0" name=""/>
        <dsp:cNvSpPr/>
      </dsp:nvSpPr>
      <dsp:spPr>
        <a:xfrm>
          <a:off x="5316367"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none" kern="1200" dirty="0" smtClean="0">
              <a:solidFill>
                <a:schemeClr val="bg1"/>
              </a:solidFill>
            </a:rPr>
            <a:t>Topography</a:t>
          </a:r>
          <a:endParaRPr lang="en-US" sz="1600" u="none" kern="1200" dirty="0">
            <a:solidFill>
              <a:schemeClr val="bg1"/>
            </a:solidFill>
          </a:endParaRPr>
        </a:p>
      </dsp:txBody>
      <dsp:txXfrm>
        <a:off x="5544451" y="2257668"/>
        <a:ext cx="1101286" cy="1101286"/>
      </dsp:txXfrm>
    </dsp:sp>
    <dsp:sp modelId="{963B66FD-40B2-44CC-B28A-BF22B59CE682}">
      <dsp:nvSpPr>
        <dsp:cNvPr id="0" name=""/>
        <dsp:cNvSpPr/>
      </dsp:nvSpPr>
      <dsp:spPr>
        <a:xfrm rot="5400000">
          <a:off x="3833857" y="3804406"/>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56722" y="3809903"/>
        <a:ext cx="23459" cy="23459"/>
      </dsp:txXfrm>
    </dsp:sp>
    <dsp:sp modelId="{71DCD34B-62A0-42DA-84F4-8D2E27BE316A}">
      <dsp:nvSpPr>
        <dsp:cNvPr id="0" name=""/>
        <dsp:cNvSpPr/>
      </dsp:nvSpPr>
      <dsp:spPr>
        <a:xfrm>
          <a:off x="3289724" y="4056227"/>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sng" kern="1200" dirty="0" smtClean="0">
              <a:solidFill>
                <a:srgbClr val="FF0000"/>
              </a:solidFill>
            </a:rPr>
            <a:t>Population</a:t>
          </a:r>
          <a:endParaRPr lang="en-US" sz="1600" u="sng" kern="1200" dirty="0">
            <a:solidFill>
              <a:srgbClr val="FF0000"/>
            </a:solidFill>
          </a:endParaRPr>
        </a:p>
      </dsp:txBody>
      <dsp:txXfrm>
        <a:off x="3517808" y="4284311"/>
        <a:ext cx="1101286" cy="1101286"/>
      </dsp:txXfrm>
    </dsp:sp>
    <dsp:sp modelId="{87245B57-6ACB-FE4F-89C4-434155935186}">
      <dsp:nvSpPr>
        <dsp:cNvPr id="0" name=""/>
        <dsp:cNvSpPr/>
      </dsp:nvSpPr>
      <dsp:spPr>
        <a:xfrm rot="10800000">
          <a:off x="2820536" y="2791085"/>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43400" y="2796582"/>
        <a:ext cx="23459" cy="23459"/>
      </dsp:txXfrm>
    </dsp:sp>
    <dsp:sp modelId="{EAE1C34B-9C39-ED40-A672-19727C6E00D3}">
      <dsp:nvSpPr>
        <dsp:cNvPr id="0" name=""/>
        <dsp:cNvSpPr/>
      </dsp:nvSpPr>
      <dsp:spPr>
        <a:xfrm>
          <a:off x="1263081"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Water resources</a:t>
          </a:r>
          <a:endParaRPr lang="en-US" sz="1600" kern="1200" dirty="0">
            <a:solidFill>
              <a:schemeClr val="bg1"/>
            </a:solidFill>
          </a:endParaRPr>
        </a:p>
      </dsp:txBody>
      <dsp:txXfrm>
        <a:off x="1491165" y="2257668"/>
        <a:ext cx="1101286" cy="110128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4B6ECA-8E0D-4DB8-A055-0EF2448BF1B3}">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9</a:t>
          </a:r>
          <a:endParaRPr lang="en-US" sz="1800" kern="1200" dirty="0"/>
        </a:p>
      </dsp:txBody>
      <dsp:txXfrm>
        <a:off x="136668" y="45894"/>
        <a:ext cx="410004" cy="27333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0BA1A0-8875-458A-8B56-5B039104590C}">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10</a:t>
          </a:r>
          <a:endParaRPr lang="en-US" sz="1800" kern="1200" dirty="0"/>
        </a:p>
      </dsp:txBody>
      <dsp:txXfrm>
        <a:off x="136668" y="45894"/>
        <a:ext cx="410004" cy="27333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066FF2-F1CC-7944-BEBB-098E843E5A3F}">
      <dsp:nvSpPr>
        <dsp:cNvPr id="0" name=""/>
        <dsp:cNvSpPr/>
      </dsp:nvSpPr>
      <dsp:spPr>
        <a:xfrm>
          <a:off x="3289724"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Study </a:t>
          </a:r>
          <a:r>
            <a:rPr lang="en-US" sz="3300" kern="1200" dirty="0" smtClean="0">
              <a:solidFill>
                <a:schemeClr val="bg1"/>
              </a:solidFill>
            </a:rPr>
            <a:t>area</a:t>
          </a:r>
          <a:endParaRPr lang="en-US" sz="3300" kern="1200" dirty="0">
            <a:solidFill>
              <a:schemeClr val="bg1"/>
            </a:solidFill>
          </a:endParaRPr>
        </a:p>
      </dsp:txBody>
      <dsp:txXfrm>
        <a:off x="3517808" y="2257668"/>
        <a:ext cx="1101286" cy="1101286"/>
      </dsp:txXfrm>
    </dsp:sp>
    <dsp:sp modelId="{27FB95FB-8336-5048-AD9A-21D893E549BA}">
      <dsp:nvSpPr>
        <dsp:cNvPr id="0" name=""/>
        <dsp:cNvSpPr/>
      </dsp:nvSpPr>
      <dsp:spPr>
        <a:xfrm rot="16200000">
          <a:off x="3833857" y="1777763"/>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56722" y="1783260"/>
        <a:ext cx="23459" cy="23459"/>
      </dsp:txXfrm>
    </dsp:sp>
    <dsp:sp modelId="{A452297B-A580-CA46-8F05-9221D28DC4E9}">
      <dsp:nvSpPr>
        <dsp:cNvPr id="0" name=""/>
        <dsp:cNvSpPr/>
      </dsp:nvSpPr>
      <dsp:spPr>
        <a:xfrm>
          <a:off x="3289724" y="2941"/>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u="none" kern="1200" dirty="0" smtClean="0">
              <a:solidFill>
                <a:schemeClr val="bg1"/>
              </a:solidFill>
            </a:rPr>
            <a:t>Location</a:t>
          </a:r>
          <a:endParaRPr lang="en-US" sz="2000" u="none" kern="1200" dirty="0">
            <a:solidFill>
              <a:schemeClr val="bg1"/>
            </a:solidFill>
          </a:endParaRPr>
        </a:p>
      </dsp:txBody>
      <dsp:txXfrm>
        <a:off x="3517808" y="231025"/>
        <a:ext cx="1101286" cy="1101286"/>
      </dsp:txXfrm>
    </dsp:sp>
    <dsp:sp modelId="{01FE9CD8-F2F8-844E-8C0B-EC1C83E43D7E}">
      <dsp:nvSpPr>
        <dsp:cNvPr id="0" name=""/>
        <dsp:cNvSpPr/>
      </dsp:nvSpPr>
      <dsp:spPr>
        <a:xfrm>
          <a:off x="4847179" y="2791085"/>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70043" y="2796582"/>
        <a:ext cx="23459" cy="23459"/>
      </dsp:txXfrm>
    </dsp:sp>
    <dsp:sp modelId="{4E8C4D48-2DD7-0B45-8E73-A8FE18D96BBE}">
      <dsp:nvSpPr>
        <dsp:cNvPr id="0" name=""/>
        <dsp:cNvSpPr/>
      </dsp:nvSpPr>
      <dsp:spPr>
        <a:xfrm>
          <a:off x="5316367"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none" kern="1200" dirty="0" smtClean="0">
              <a:solidFill>
                <a:schemeClr val="bg1"/>
              </a:solidFill>
            </a:rPr>
            <a:t>Topography</a:t>
          </a:r>
          <a:endParaRPr lang="en-US" sz="1600" u="none" kern="1200" dirty="0">
            <a:solidFill>
              <a:schemeClr val="bg1"/>
            </a:solidFill>
          </a:endParaRPr>
        </a:p>
      </dsp:txBody>
      <dsp:txXfrm>
        <a:off x="5544451" y="2257668"/>
        <a:ext cx="1101286" cy="1101286"/>
      </dsp:txXfrm>
    </dsp:sp>
    <dsp:sp modelId="{963B66FD-40B2-44CC-B28A-BF22B59CE682}">
      <dsp:nvSpPr>
        <dsp:cNvPr id="0" name=""/>
        <dsp:cNvSpPr/>
      </dsp:nvSpPr>
      <dsp:spPr>
        <a:xfrm rot="5400000">
          <a:off x="3833857" y="3804406"/>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56722" y="3809903"/>
        <a:ext cx="23459" cy="23459"/>
      </dsp:txXfrm>
    </dsp:sp>
    <dsp:sp modelId="{71DCD34B-62A0-42DA-84F4-8D2E27BE316A}">
      <dsp:nvSpPr>
        <dsp:cNvPr id="0" name=""/>
        <dsp:cNvSpPr/>
      </dsp:nvSpPr>
      <dsp:spPr>
        <a:xfrm>
          <a:off x="3289724" y="4056227"/>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none" kern="1200" dirty="0" smtClean="0">
              <a:solidFill>
                <a:srgbClr val="FFFFFF"/>
              </a:solidFill>
            </a:rPr>
            <a:t>Population</a:t>
          </a:r>
          <a:endParaRPr lang="en-US" sz="1600" u="none" kern="1200" dirty="0">
            <a:solidFill>
              <a:srgbClr val="FFFFFF"/>
            </a:solidFill>
          </a:endParaRPr>
        </a:p>
      </dsp:txBody>
      <dsp:txXfrm>
        <a:off x="3517808" y="4284311"/>
        <a:ext cx="1101286" cy="1101286"/>
      </dsp:txXfrm>
    </dsp:sp>
    <dsp:sp modelId="{87245B57-6ACB-FE4F-89C4-434155935186}">
      <dsp:nvSpPr>
        <dsp:cNvPr id="0" name=""/>
        <dsp:cNvSpPr/>
      </dsp:nvSpPr>
      <dsp:spPr>
        <a:xfrm rot="10800000">
          <a:off x="2820536" y="2791085"/>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43400" y="2796582"/>
        <a:ext cx="23459" cy="23459"/>
      </dsp:txXfrm>
    </dsp:sp>
    <dsp:sp modelId="{EAE1C34B-9C39-ED40-A672-19727C6E00D3}">
      <dsp:nvSpPr>
        <dsp:cNvPr id="0" name=""/>
        <dsp:cNvSpPr/>
      </dsp:nvSpPr>
      <dsp:spPr>
        <a:xfrm>
          <a:off x="1263081"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sng" kern="1200" dirty="0" smtClean="0">
              <a:solidFill>
                <a:srgbClr val="FF0000"/>
              </a:solidFill>
            </a:rPr>
            <a:t>Water resources</a:t>
          </a:r>
          <a:endParaRPr lang="en-US" sz="1600" u="sng" kern="1200" dirty="0">
            <a:solidFill>
              <a:srgbClr val="FF0000"/>
            </a:solidFill>
          </a:endParaRPr>
        </a:p>
      </dsp:txBody>
      <dsp:txXfrm>
        <a:off x="1491165" y="2257668"/>
        <a:ext cx="1101286" cy="110128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C3569E-FFDB-471B-B922-D81E535B05B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11</a:t>
          </a:r>
          <a:endParaRPr lang="en-US" sz="1800" kern="1200" dirty="0"/>
        </a:p>
      </dsp:txBody>
      <dsp:txXfrm>
        <a:off x="136668" y="45894"/>
        <a:ext cx="410004" cy="27333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470FC7-88B9-461E-800B-1034AF37690B}">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12</a:t>
          </a:r>
          <a:endParaRPr lang="en-US" sz="1800" kern="1200" dirty="0"/>
        </a:p>
      </dsp:txBody>
      <dsp:txXfrm>
        <a:off x="136668" y="45894"/>
        <a:ext cx="410004" cy="27333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580771-F152-49EB-ACFE-F04B3D81CCA0}">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13</a:t>
          </a:r>
          <a:endParaRPr lang="en-US" sz="1800" kern="1200" dirty="0"/>
        </a:p>
      </dsp:txBody>
      <dsp:txXfrm>
        <a:off x="136668" y="45894"/>
        <a:ext cx="410004" cy="2733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3FFF90-E95A-41D7-B5CD-CDDB52E4306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ar-SA" sz="1700" kern="1200" smtClean="0"/>
            <a:t>2</a:t>
          </a:r>
          <a:endParaRPr lang="en-US" sz="1700" kern="1200"/>
        </a:p>
      </dsp:txBody>
      <dsp:txXfrm>
        <a:off x="136668" y="45894"/>
        <a:ext cx="410004" cy="27333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86D594-7E26-4C1E-ADDD-B964E8A77951}">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14</a:t>
          </a:r>
          <a:endParaRPr lang="en-US" sz="1800" kern="1200" dirty="0"/>
        </a:p>
      </dsp:txBody>
      <dsp:txXfrm>
        <a:off x="136668" y="45894"/>
        <a:ext cx="410004" cy="27333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214241-AAFF-4791-8888-8409C81BFE17}">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15</a:t>
          </a:r>
          <a:endParaRPr lang="en-US" sz="1800" kern="1200" dirty="0"/>
        </a:p>
      </dsp:txBody>
      <dsp:txXfrm>
        <a:off x="136668" y="45894"/>
        <a:ext cx="410004" cy="27333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7315FD-A3A0-4316-B8F7-2A5EA3E44E58}">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16</a:t>
          </a:r>
          <a:endParaRPr lang="en-US" sz="1800" kern="1200" dirty="0"/>
        </a:p>
      </dsp:txBody>
      <dsp:txXfrm>
        <a:off x="136668" y="45894"/>
        <a:ext cx="410004" cy="27333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38D8A-DCD9-4FE4-BAF8-27BDF8E7A17C}">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17</a:t>
          </a:r>
          <a:endParaRPr lang="en-US" sz="1800" kern="1200" dirty="0"/>
        </a:p>
      </dsp:txBody>
      <dsp:txXfrm>
        <a:off x="136668" y="45894"/>
        <a:ext cx="410004" cy="27333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13D7A2-BFE3-42C4-887C-A4BAB3732E63}">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18</a:t>
          </a:r>
          <a:endParaRPr lang="en-US" sz="1800" kern="1200" dirty="0"/>
        </a:p>
      </dsp:txBody>
      <dsp:txXfrm>
        <a:off x="136668" y="45894"/>
        <a:ext cx="410004" cy="273335"/>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89FBD5-E886-4F99-B410-C8797EBA5DC5}">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19</a:t>
          </a:r>
          <a:endParaRPr lang="en-US" sz="1800" kern="1200" dirty="0"/>
        </a:p>
      </dsp:txBody>
      <dsp:txXfrm>
        <a:off x="136668" y="45894"/>
        <a:ext cx="410004" cy="273335"/>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5BDEAD-3050-40FC-94A0-918A33F583EE}">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19</a:t>
          </a:r>
          <a:endParaRPr lang="en-US" sz="1800" kern="1200" dirty="0"/>
        </a:p>
      </dsp:txBody>
      <dsp:txXfrm>
        <a:off x="136668" y="45894"/>
        <a:ext cx="410004" cy="27333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0EFF17-B238-42A6-8521-EE42A77366BD}">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20</a:t>
          </a:r>
          <a:endParaRPr lang="en-US" sz="1800" kern="1200" dirty="0"/>
        </a:p>
      </dsp:txBody>
      <dsp:txXfrm>
        <a:off x="136668" y="45894"/>
        <a:ext cx="410004" cy="273335"/>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21</a:t>
          </a:r>
          <a:endParaRPr lang="en-US" sz="1800" kern="1200" dirty="0"/>
        </a:p>
      </dsp:txBody>
      <dsp:txXfrm>
        <a:off x="136668" y="45894"/>
        <a:ext cx="410004" cy="273335"/>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22</a:t>
          </a:r>
          <a:endParaRPr lang="en-US" sz="1800" kern="1200" dirty="0"/>
        </a:p>
      </dsp:txBody>
      <dsp:txXfrm>
        <a:off x="136668" y="45894"/>
        <a:ext cx="410004" cy="2733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9A9265-AE6A-4A6D-A210-3BB41DFAA4DE}">
      <dsp:nvSpPr>
        <dsp:cNvPr id="0" name=""/>
        <dsp:cNvSpPr/>
      </dsp:nvSpPr>
      <dsp:spPr>
        <a:xfrm>
          <a:off x="466914" y="0"/>
          <a:ext cx="1521406" cy="912843"/>
        </a:xfrm>
        <a:prstGeom prst="roundRect">
          <a:avLst>
            <a:gd name="adj" fmla="val 10000"/>
          </a:avLst>
        </a:prstGeom>
        <a:gradFill rotWithShape="0">
          <a:gsLst>
            <a:gs pos="0">
              <a:schemeClr val="accent2">
                <a:shade val="80000"/>
                <a:hueOff val="0"/>
                <a:satOff val="0"/>
                <a:lumOff val="0"/>
                <a:alphaOff val="0"/>
                <a:tint val="65000"/>
                <a:lumMod val="110000"/>
              </a:schemeClr>
            </a:gs>
            <a:gs pos="88000">
              <a:schemeClr val="accent2">
                <a:shade val="80000"/>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a:t>Select study </a:t>
          </a:r>
          <a:r>
            <a:rPr lang="en-US" sz="1600" b="0" kern="1200" dirty="0"/>
            <a:t>area</a:t>
          </a:r>
          <a:endParaRPr lang="ar-SA" sz="1600" b="0" kern="1200" dirty="0"/>
        </a:p>
      </dsp:txBody>
      <dsp:txXfrm>
        <a:off x="493650" y="26736"/>
        <a:ext cx="1467934" cy="859371"/>
      </dsp:txXfrm>
    </dsp:sp>
    <dsp:sp modelId="{F3EDCAFB-FE75-4281-A4DE-1BED55570CF3}">
      <dsp:nvSpPr>
        <dsp:cNvPr id="0" name=""/>
        <dsp:cNvSpPr/>
      </dsp:nvSpPr>
      <dsp:spPr>
        <a:xfrm rot="1612">
          <a:off x="2122204" y="268262"/>
          <a:ext cx="322538" cy="377308"/>
        </a:xfrm>
        <a:prstGeom prst="rightArrow">
          <a:avLst>
            <a:gd name="adj1" fmla="val 60000"/>
            <a:gd name="adj2" fmla="val 50000"/>
          </a:avLst>
        </a:prstGeom>
        <a:gradFill rotWithShape="0">
          <a:gsLst>
            <a:gs pos="0">
              <a:schemeClr val="accent2">
                <a:shade val="90000"/>
                <a:hueOff val="0"/>
                <a:satOff val="0"/>
                <a:lumOff val="0"/>
                <a:alphaOff val="0"/>
                <a:tint val="65000"/>
                <a:lumMod val="110000"/>
              </a:schemeClr>
            </a:gs>
            <a:gs pos="88000">
              <a:schemeClr val="accent2">
                <a:shade val="90000"/>
                <a:hueOff val="0"/>
                <a:satOff val="0"/>
                <a:lumOff val="0"/>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2122204" y="343701"/>
        <a:ext cx="225777" cy="226384"/>
      </dsp:txXfrm>
    </dsp:sp>
    <dsp:sp modelId="{FAB93C7C-24EA-4665-AEB1-08A7EDDC9E3E}">
      <dsp:nvSpPr>
        <dsp:cNvPr id="0" name=""/>
        <dsp:cNvSpPr/>
      </dsp:nvSpPr>
      <dsp:spPr>
        <a:xfrm>
          <a:off x="2596882" y="998"/>
          <a:ext cx="1521406" cy="912843"/>
        </a:xfrm>
        <a:prstGeom prst="roundRect">
          <a:avLst>
            <a:gd name="adj" fmla="val 10000"/>
          </a:avLst>
        </a:prstGeom>
        <a:gradFill rotWithShape="0">
          <a:gsLst>
            <a:gs pos="0">
              <a:schemeClr val="accent2">
                <a:shade val="80000"/>
                <a:hueOff val="67640"/>
                <a:satOff val="-2653"/>
                <a:lumOff val="4240"/>
                <a:alphaOff val="0"/>
                <a:tint val="65000"/>
                <a:lumMod val="110000"/>
              </a:schemeClr>
            </a:gs>
            <a:gs pos="88000">
              <a:schemeClr val="accent2">
                <a:shade val="80000"/>
                <a:hueOff val="67640"/>
                <a:satOff val="-2653"/>
                <a:lumOff val="424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0" kern="1200" dirty="0"/>
            <a:t>Collect</a:t>
          </a:r>
          <a:r>
            <a:rPr lang="en-US" sz="1600" b="1" kern="1200" dirty="0"/>
            <a:t> data</a:t>
          </a:r>
          <a:endParaRPr lang="en-US" sz="1600" kern="1200" dirty="0"/>
        </a:p>
      </dsp:txBody>
      <dsp:txXfrm>
        <a:off x="2623618" y="27734"/>
        <a:ext cx="1467934" cy="859371"/>
      </dsp:txXfrm>
    </dsp:sp>
    <dsp:sp modelId="{8601454C-ECEF-48FF-85CC-55AC7A5FE415}">
      <dsp:nvSpPr>
        <dsp:cNvPr id="0" name=""/>
        <dsp:cNvSpPr/>
      </dsp:nvSpPr>
      <dsp:spPr>
        <a:xfrm>
          <a:off x="4252172" y="268766"/>
          <a:ext cx="322538" cy="377308"/>
        </a:xfrm>
        <a:prstGeom prst="rightArrow">
          <a:avLst>
            <a:gd name="adj1" fmla="val 60000"/>
            <a:gd name="adj2" fmla="val 50000"/>
          </a:avLst>
        </a:prstGeom>
        <a:gradFill rotWithShape="0">
          <a:gsLst>
            <a:gs pos="0">
              <a:schemeClr val="accent2">
                <a:shade val="90000"/>
                <a:hueOff val="78909"/>
                <a:satOff val="-3031"/>
                <a:lumOff val="4543"/>
                <a:alphaOff val="0"/>
                <a:tint val="65000"/>
                <a:lumMod val="110000"/>
              </a:schemeClr>
            </a:gs>
            <a:gs pos="88000">
              <a:schemeClr val="accent2">
                <a:shade val="90000"/>
                <a:hueOff val="78909"/>
                <a:satOff val="-3031"/>
                <a:lumOff val="4543"/>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4252172" y="344228"/>
        <a:ext cx="225777" cy="226384"/>
      </dsp:txXfrm>
    </dsp:sp>
    <dsp:sp modelId="{B796B3A6-E38B-4C02-A099-F0BF0D31CDD3}">
      <dsp:nvSpPr>
        <dsp:cNvPr id="0" name=""/>
        <dsp:cNvSpPr/>
      </dsp:nvSpPr>
      <dsp:spPr>
        <a:xfrm>
          <a:off x="4726851" y="998"/>
          <a:ext cx="1521406" cy="912843"/>
        </a:xfrm>
        <a:prstGeom prst="roundRect">
          <a:avLst>
            <a:gd name="adj" fmla="val 10000"/>
          </a:avLst>
        </a:prstGeom>
        <a:gradFill rotWithShape="0">
          <a:gsLst>
            <a:gs pos="0">
              <a:schemeClr val="accent2">
                <a:shade val="80000"/>
                <a:hueOff val="135280"/>
                <a:satOff val="-5306"/>
                <a:lumOff val="8479"/>
                <a:alphaOff val="0"/>
                <a:tint val="65000"/>
                <a:lumMod val="110000"/>
              </a:schemeClr>
            </a:gs>
            <a:gs pos="88000">
              <a:schemeClr val="accent2">
                <a:shade val="80000"/>
                <a:hueOff val="135280"/>
                <a:satOff val="-5306"/>
                <a:lumOff val="8479"/>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t>Analyzing </a:t>
          </a:r>
          <a:r>
            <a:rPr lang="en-US" sz="1600" b="0" kern="1200" dirty="0" smtClean="0"/>
            <a:t>collected</a:t>
          </a:r>
          <a:r>
            <a:rPr lang="en-US" sz="1600" b="1" kern="1200" dirty="0" smtClean="0"/>
            <a:t> data</a:t>
          </a:r>
          <a:endParaRPr lang="en-US" sz="1600" kern="1200" dirty="0"/>
        </a:p>
      </dsp:txBody>
      <dsp:txXfrm>
        <a:off x="4753587" y="27734"/>
        <a:ext cx="1467934" cy="859371"/>
      </dsp:txXfrm>
    </dsp:sp>
    <dsp:sp modelId="{F1E93F09-E943-4134-ADD4-20EBBB68722B}">
      <dsp:nvSpPr>
        <dsp:cNvPr id="0" name=""/>
        <dsp:cNvSpPr/>
      </dsp:nvSpPr>
      <dsp:spPr>
        <a:xfrm rot="5400000">
          <a:off x="5326285" y="1020341"/>
          <a:ext cx="322538" cy="377308"/>
        </a:xfrm>
        <a:prstGeom prst="rightArrow">
          <a:avLst>
            <a:gd name="adj1" fmla="val 60000"/>
            <a:gd name="adj2" fmla="val 50000"/>
          </a:avLst>
        </a:prstGeom>
        <a:gradFill rotWithShape="0">
          <a:gsLst>
            <a:gs pos="0">
              <a:schemeClr val="accent2">
                <a:shade val="90000"/>
                <a:hueOff val="157819"/>
                <a:satOff val="-6062"/>
                <a:lumOff val="9087"/>
                <a:alphaOff val="0"/>
                <a:tint val="65000"/>
                <a:lumMod val="110000"/>
              </a:schemeClr>
            </a:gs>
            <a:gs pos="88000">
              <a:schemeClr val="accent2">
                <a:shade val="90000"/>
                <a:hueOff val="157819"/>
                <a:satOff val="-6062"/>
                <a:lumOff val="9087"/>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5400000">
        <a:off x="5374363" y="1047726"/>
        <a:ext cx="226384" cy="225777"/>
      </dsp:txXfrm>
    </dsp:sp>
    <dsp:sp modelId="{AD6AAC1B-205C-4445-B9F2-8ADCD2F93522}">
      <dsp:nvSpPr>
        <dsp:cNvPr id="0" name=""/>
        <dsp:cNvSpPr/>
      </dsp:nvSpPr>
      <dsp:spPr>
        <a:xfrm>
          <a:off x="4726851" y="1522405"/>
          <a:ext cx="1521406" cy="912843"/>
        </a:xfrm>
        <a:prstGeom prst="roundRect">
          <a:avLst>
            <a:gd name="adj" fmla="val 10000"/>
          </a:avLst>
        </a:prstGeom>
        <a:gradFill rotWithShape="0">
          <a:gsLst>
            <a:gs pos="0">
              <a:schemeClr val="accent2">
                <a:shade val="80000"/>
                <a:hueOff val="202919"/>
                <a:satOff val="-7959"/>
                <a:lumOff val="12719"/>
                <a:alphaOff val="0"/>
                <a:tint val="65000"/>
                <a:lumMod val="110000"/>
              </a:schemeClr>
            </a:gs>
            <a:gs pos="88000">
              <a:schemeClr val="accent2">
                <a:shade val="80000"/>
                <a:hueOff val="202919"/>
                <a:satOff val="-7959"/>
                <a:lumOff val="12719"/>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a:t>Start using </a:t>
          </a:r>
          <a:r>
            <a:rPr lang="en-US" sz="1600" b="1" kern="1200" dirty="0" err="1"/>
            <a:t>WaterCAD</a:t>
          </a:r>
          <a:endParaRPr lang="en-US" sz="1600" kern="1200" dirty="0"/>
        </a:p>
      </dsp:txBody>
      <dsp:txXfrm>
        <a:off x="4753587" y="1549141"/>
        <a:ext cx="1467934" cy="859371"/>
      </dsp:txXfrm>
    </dsp:sp>
    <dsp:sp modelId="{3CDFF334-A3D3-4D0C-A206-CD5DE170AB13}">
      <dsp:nvSpPr>
        <dsp:cNvPr id="0" name=""/>
        <dsp:cNvSpPr/>
      </dsp:nvSpPr>
      <dsp:spPr>
        <a:xfrm rot="10800000">
          <a:off x="4270429" y="1790172"/>
          <a:ext cx="322538" cy="377308"/>
        </a:xfrm>
        <a:prstGeom prst="rightArrow">
          <a:avLst>
            <a:gd name="adj1" fmla="val 60000"/>
            <a:gd name="adj2" fmla="val 50000"/>
          </a:avLst>
        </a:prstGeom>
        <a:gradFill rotWithShape="0">
          <a:gsLst>
            <a:gs pos="0">
              <a:schemeClr val="accent2">
                <a:shade val="90000"/>
                <a:hueOff val="236728"/>
                <a:satOff val="-9094"/>
                <a:lumOff val="13630"/>
                <a:alphaOff val="0"/>
                <a:tint val="65000"/>
                <a:lumMod val="110000"/>
              </a:schemeClr>
            </a:gs>
            <a:gs pos="88000">
              <a:schemeClr val="accent2">
                <a:shade val="90000"/>
                <a:hueOff val="236728"/>
                <a:satOff val="-9094"/>
                <a:lumOff val="13630"/>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4367190" y="1865634"/>
        <a:ext cx="225777" cy="226384"/>
      </dsp:txXfrm>
    </dsp:sp>
    <dsp:sp modelId="{6C4C80DC-5ACF-4A91-911C-3EF42A750569}">
      <dsp:nvSpPr>
        <dsp:cNvPr id="0" name=""/>
        <dsp:cNvSpPr/>
      </dsp:nvSpPr>
      <dsp:spPr>
        <a:xfrm>
          <a:off x="2596882" y="1522405"/>
          <a:ext cx="1521406" cy="912843"/>
        </a:xfrm>
        <a:prstGeom prst="roundRect">
          <a:avLst>
            <a:gd name="adj" fmla="val 10000"/>
          </a:avLst>
        </a:prstGeom>
        <a:gradFill rotWithShape="0">
          <a:gsLst>
            <a:gs pos="0">
              <a:schemeClr val="accent2">
                <a:shade val="80000"/>
                <a:hueOff val="270559"/>
                <a:satOff val="-10611"/>
                <a:lumOff val="16958"/>
                <a:alphaOff val="0"/>
                <a:tint val="65000"/>
                <a:lumMod val="110000"/>
              </a:schemeClr>
            </a:gs>
            <a:gs pos="88000">
              <a:schemeClr val="accent2">
                <a:shade val="80000"/>
                <a:hueOff val="270559"/>
                <a:satOff val="-10611"/>
                <a:lumOff val="16958"/>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0" kern="1200" dirty="0" smtClean="0"/>
            <a:t>Run </a:t>
          </a:r>
          <a:r>
            <a:rPr lang="en-US" sz="1600" b="0" kern="1200" dirty="0" err="1" smtClean="0"/>
            <a:t>WaterCAD</a:t>
          </a:r>
          <a:r>
            <a:rPr lang="en-US" sz="1600" b="0" kern="1200" dirty="0" smtClean="0"/>
            <a:t> model</a:t>
          </a:r>
          <a:endParaRPr lang="en-US" sz="1600" b="0" kern="1200" dirty="0"/>
        </a:p>
      </dsp:txBody>
      <dsp:txXfrm>
        <a:off x="2623618" y="1549141"/>
        <a:ext cx="1467934" cy="859371"/>
      </dsp:txXfrm>
    </dsp:sp>
    <dsp:sp modelId="{011BD00D-7671-4848-9C7A-B999168C2FCF}">
      <dsp:nvSpPr>
        <dsp:cNvPr id="0" name=""/>
        <dsp:cNvSpPr/>
      </dsp:nvSpPr>
      <dsp:spPr>
        <a:xfrm rot="10800000">
          <a:off x="2140461" y="1790172"/>
          <a:ext cx="322538" cy="377308"/>
        </a:xfrm>
        <a:prstGeom prst="rightArrow">
          <a:avLst>
            <a:gd name="adj1" fmla="val 60000"/>
            <a:gd name="adj2" fmla="val 50000"/>
          </a:avLst>
        </a:prstGeom>
        <a:gradFill rotWithShape="0">
          <a:gsLst>
            <a:gs pos="0">
              <a:schemeClr val="accent2">
                <a:shade val="90000"/>
                <a:hueOff val="315638"/>
                <a:satOff val="-12125"/>
                <a:lumOff val="18173"/>
                <a:alphaOff val="0"/>
                <a:tint val="65000"/>
                <a:lumMod val="110000"/>
              </a:schemeClr>
            </a:gs>
            <a:gs pos="88000">
              <a:schemeClr val="accent2">
                <a:shade val="90000"/>
                <a:hueOff val="315638"/>
                <a:satOff val="-12125"/>
                <a:lumOff val="18173"/>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2237222" y="1865634"/>
        <a:ext cx="225777" cy="226384"/>
      </dsp:txXfrm>
    </dsp:sp>
    <dsp:sp modelId="{6B03189F-7FB0-496D-AFCB-D4E6CCC8514C}">
      <dsp:nvSpPr>
        <dsp:cNvPr id="0" name=""/>
        <dsp:cNvSpPr/>
      </dsp:nvSpPr>
      <dsp:spPr>
        <a:xfrm>
          <a:off x="466914" y="1522405"/>
          <a:ext cx="1521406" cy="912843"/>
        </a:xfrm>
        <a:prstGeom prst="roundRect">
          <a:avLst>
            <a:gd name="adj" fmla="val 10000"/>
          </a:avLst>
        </a:prstGeom>
        <a:gradFill rotWithShape="0">
          <a:gsLst>
            <a:gs pos="0">
              <a:schemeClr val="accent2">
                <a:shade val="80000"/>
                <a:hueOff val="338199"/>
                <a:satOff val="-13264"/>
                <a:lumOff val="21198"/>
                <a:alphaOff val="0"/>
                <a:tint val="65000"/>
                <a:lumMod val="110000"/>
              </a:schemeClr>
            </a:gs>
            <a:gs pos="88000">
              <a:schemeClr val="accent2">
                <a:shade val="80000"/>
                <a:hueOff val="338199"/>
                <a:satOff val="-13264"/>
                <a:lumOff val="21198"/>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a:t>Get</a:t>
          </a:r>
          <a:r>
            <a:rPr lang="en-US" sz="1600" b="1" kern="1200" baseline="0" dirty="0"/>
            <a:t> the results</a:t>
          </a:r>
          <a:endParaRPr lang="en-US" sz="1600" b="1" kern="1200" dirty="0"/>
        </a:p>
      </dsp:txBody>
      <dsp:txXfrm>
        <a:off x="493650" y="1549141"/>
        <a:ext cx="1467934" cy="859371"/>
      </dsp:txXfrm>
    </dsp:sp>
    <dsp:sp modelId="{AA246C5C-3141-4202-B0BA-4B5247503D01}">
      <dsp:nvSpPr>
        <dsp:cNvPr id="0" name=""/>
        <dsp:cNvSpPr/>
      </dsp:nvSpPr>
      <dsp:spPr>
        <a:xfrm rot="5400000">
          <a:off x="1066348" y="2541747"/>
          <a:ext cx="322538" cy="377308"/>
        </a:xfrm>
        <a:prstGeom prst="rightArrow">
          <a:avLst>
            <a:gd name="adj1" fmla="val 60000"/>
            <a:gd name="adj2" fmla="val 50000"/>
          </a:avLst>
        </a:prstGeom>
        <a:gradFill rotWithShape="0">
          <a:gsLst>
            <a:gs pos="0">
              <a:schemeClr val="accent2">
                <a:shade val="90000"/>
                <a:hueOff val="394547"/>
                <a:satOff val="-15156"/>
                <a:lumOff val="22717"/>
                <a:alphaOff val="0"/>
                <a:tint val="65000"/>
                <a:lumMod val="110000"/>
              </a:schemeClr>
            </a:gs>
            <a:gs pos="88000">
              <a:schemeClr val="accent2">
                <a:shade val="90000"/>
                <a:hueOff val="394547"/>
                <a:satOff val="-15156"/>
                <a:lumOff val="22717"/>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5400000">
        <a:off x="1114426" y="2569132"/>
        <a:ext cx="226384" cy="225777"/>
      </dsp:txXfrm>
    </dsp:sp>
    <dsp:sp modelId="{E701BF77-1259-4F50-A6F0-1065AF3A9915}">
      <dsp:nvSpPr>
        <dsp:cNvPr id="0" name=""/>
        <dsp:cNvSpPr/>
      </dsp:nvSpPr>
      <dsp:spPr>
        <a:xfrm>
          <a:off x="466914" y="3043811"/>
          <a:ext cx="1521406" cy="912843"/>
        </a:xfrm>
        <a:prstGeom prst="roundRect">
          <a:avLst>
            <a:gd name="adj" fmla="val 10000"/>
          </a:avLst>
        </a:prstGeom>
        <a:gradFill rotWithShape="0">
          <a:gsLst>
            <a:gs pos="0">
              <a:schemeClr val="accent2">
                <a:shade val="80000"/>
                <a:hueOff val="405839"/>
                <a:satOff val="-15917"/>
                <a:lumOff val="25437"/>
                <a:alphaOff val="0"/>
                <a:tint val="65000"/>
                <a:lumMod val="110000"/>
              </a:schemeClr>
            </a:gs>
            <a:gs pos="88000">
              <a:schemeClr val="accent2">
                <a:shade val="80000"/>
                <a:hueOff val="405839"/>
                <a:satOff val="-15917"/>
                <a:lumOff val="25437"/>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t>New </a:t>
          </a:r>
          <a:r>
            <a:rPr lang="en-US" sz="1600" b="0" kern="1200" dirty="0" smtClean="0"/>
            <a:t>Design</a:t>
          </a:r>
          <a:r>
            <a:rPr lang="en-US" sz="1600" b="1" kern="1200" dirty="0" smtClean="0"/>
            <a:t> or Redesign ?</a:t>
          </a:r>
          <a:endParaRPr lang="en-US" sz="1600" b="1" kern="1200" dirty="0"/>
        </a:p>
      </dsp:txBody>
      <dsp:txXfrm>
        <a:off x="493650" y="3070547"/>
        <a:ext cx="1467934" cy="859371"/>
      </dsp:txXfrm>
    </dsp:sp>
    <dsp:sp modelId="{D332C23C-BA49-4B9C-98BA-76C2CBE0B452}">
      <dsp:nvSpPr>
        <dsp:cNvPr id="0" name=""/>
        <dsp:cNvSpPr/>
      </dsp:nvSpPr>
      <dsp:spPr>
        <a:xfrm>
          <a:off x="2122204" y="3311578"/>
          <a:ext cx="322538" cy="377308"/>
        </a:xfrm>
        <a:prstGeom prst="rightArrow">
          <a:avLst>
            <a:gd name="adj1" fmla="val 60000"/>
            <a:gd name="adj2" fmla="val 50000"/>
          </a:avLst>
        </a:prstGeom>
        <a:gradFill rotWithShape="0">
          <a:gsLst>
            <a:gs pos="0">
              <a:schemeClr val="accent2">
                <a:shade val="90000"/>
                <a:hueOff val="473457"/>
                <a:satOff val="-18187"/>
                <a:lumOff val="27260"/>
                <a:alphaOff val="0"/>
                <a:tint val="65000"/>
                <a:lumMod val="110000"/>
              </a:schemeClr>
            </a:gs>
            <a:gs pos="88000">
              <a:schemeClr val="accent2">
                <a:shade val="90000"/>
                <a:hueOff val="473457"/>
                <a:satOff val="-18187"/>
                <a:lumOff val="27260"/>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JO" sz="1600" kern="1200"/>
        </a:p>
      </dsp:txBody>
      <dsp:txXfrm>
        <a:off x="2122204" y="3387040"/>
        <a:ext cx="225777" cy="226384"/>
      </dsp:txXfrm>
    </dsp:sp>
    <dsp:sp modelId="{8E63813A-FA96-44F6-B841-C959A23D60EE}">
      <dsp:nvSpPr>
        <dsp:cNvPr id="0" name=""/>
        <dsp:cNvSpPr/>
      </dsp:nvSpPr>
      <dsp:spPr>
        <a:xfrm>
          <a:off x="2596882" y="3043811"/>
          <a:ext cx="1521406" cy="912843"/>
        </a:xfrm>
        <a:prstGeom prst="roundRect">
          <a:avLst>
            <a:gd name="adj" fmla="val 10000"/>
          </a:avLst>
        </a:prstGeom>
        <a:gradFill rotWithShape="0">
          <a:gsLst>
            <a:gs pos="0">
              <a:schemeClr val="accent2">
                <a:shade val="80000"/>
                <a:hueOff val="473479"/>
                <a:satOff val="-18570"/>
                <a:lumOff val="29677"/>
                <a:alphaOff val="0"/>
                <a:tint val="65000"/>
                <a:lumMod val="110000"/>
              </a:schemeClr>
            </a:gs>
            <a:gs pos="88000">
              <a:schemeClr val="accent2">
                <a:shade val="80000"/>
                <a:hueOff val="473479"/>
                <a:satOff val="-18570"/>
                <a:lumOff val="29677"/>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0" kern="1200" dirty="0" smtClean="0"/>
            <a:t>Calculate</a:t>
          </a:r>
          <a:r>
            <a:rPr lang="en-US" sz="1600" b="1" kern="1200" dirty="0" smtClean="0"/>
            <a:t> the cost</a:t>
          </a:r>
          <a:endParaRPr lang="en-US" sz="1600" b="1" kern="1200" dirty="0"/>
        </a:p>
      </dsp:txBody>
      <dsp:txXfrm>
        <a:off x="2623618" y="3070547"/>
        <a:ext cx="1467934" cy="859371"/>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23</a:t>
          </a:r>
          <a:endParaRPr lang="en-US" sz="1800" kern="1200" dirty="0"/>
        </a:p>
      </dsp:txBody>
      <dsp:txXfrm>
        <a:off x="136668" y="45894"/>
        <a:ext cx="410004" cy="273335"/>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24</a:t>
          </a:r>
          <a:endParaRPr lang="en-US" sz="1800" kern="1200" dirty="0"/>
        </a:p>
      </dsp:txBody>
      <dsp:txXfrm>
        <a:off x="136668" y="45894"/>
        <a:ext cx="410004" cy="273335"/>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25</a:t>
          </a:r>
          <a:endParaRPr lang="en-US" sz="1800" kern="1200" dirty="0"/>
        </a:p>
      </dsp:txBody>
      <dsp:txXfrm>
        <a:off x="136668" y="45894"/>
        <a:ext cx="410004" cy="273335"/>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26</a:t>
          </a:r>
          <a:endParaRPr lang="en-US" sz="1800" kern="1200" dirty="0"/>
        </a:p>
      </dsp:txBody>
      <dsp:txXfrm>
        <a:off x="136668" y="45894"/>
        <a:ext cx="410004" cy="273335"/>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5BDEAD-3050-40FC-94A0-918A33F583EE}">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27</a:t>
          </a:r>
          <a:endParaRPr lang="en-US" sz="1800" kern="1200" dirty="0"/>
        </a:p>
      </dsp:txBody>
      <dsp:txXfrm>
        <a:off x="136668" y="45894"/>
        <a:ext cx="410004" cy="273335"/>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28</a:t>
          </a:r>
          <a:endParaRPr lang="en-US" sz="1800" kern="1200" dirty="0"/>
        </a:p>
      </dsp:txBody>
      <dsp:txXfrm>
        <a:off x="136668" y="45894"/>
        <a:ext cx="410004" cy="273335"/>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29</a:t>
          </a:r>
          <a:endParaRPr lang="en-US" sz="1800" kern="1200" dirty="0"/>
        </a:p>
      </dsp:txBody>
      <dsp:txXfrm>
        <a:off x="136668" y="45894"/>
        <a:ext cx="410004" cy="273335"/>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30</a:t>
          </a:r>
          <a:endParaRPr lang="en-US" sz="1800" kern="1200" dirty="0"/>
        </a:p>
      </dsp:txBody>
      <dsp:txXfrm>
        <a:off x="136668" y="45894"/>
        <a:ext cx="410004" cy="273335"/>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31</a:t>
          </a:r>
          <a:endParaRPr lang="en-US" sz="1800" kern="1200" dirty="0"/>
        </a:p>
      </dsp:txBody>
      <dsp:txXfrm>
        <a:off x="136668" y="45894"/>
        <a:ext cx="410004" cy="273335"/>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33</a:t>
          </a:r>
          <a:endParaRPr lang="en-US" sz="1800" kern="1200" dirty="0"/>
        </a:p>
      </dsp:txBody>
      <dsp:txXfrm>
        <a:off x="136668" y="45894"/>
        <a:ext cx="410004" cy="2733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3</a:t>
          </a:r>
          <a:endParaRPr lang="en-US" sz="1800" kern="1200" dirty="0"/>
        </a:p>
      </dsp:txBody>
      <dsp:txXfrm>
        <a:off x="136668" y="45894"/>
        <a:ext cx="410004" cy="273335"/>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34</a:t>
          </a:r>
          <a:endParaRPr lang="en-US" sz="1800" kern="1200" dirty="0"/>
        </a:p>
      </dsp:txBody>
      <dsp:txXfrm>
        <a:off x="136668" y="45894"/>
        <a:ext cx="410004" cy="273335"/>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35</a:t>
          </a:r>
          <a:endParaRPr lang="en-US" sz="1800" kern="1200" dirty="0"/>
        </a:p>
      </dsp:txBody>
      <dsp:txXfrm>
        <a:off x="136668" y="45894"/>
        <a:ext cx="410004" cy="273335"/>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36</a:t>
          </a:r>
          <a:endParaRPr lang="en-US" sz="1800" kern="1200" dirty="0"/>
        </a:p>
      </dsp:txBody>
      <dsp:txXfrm>
        <a:off x="136668" y="45894"/>
        <a:ext cx="410004" cy="273335"/>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37</a:t>
          </a:r>
          <a:endParaRPr lang="en-US" sz="1800" kern="1200" dirty="0"/>
        </a:p>
      </dsp:txBody>
      <dsp:txXfrm>
        <a:off x="136668" y="45894"/>
        <a:ext cx="410004" cy="273335"/>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38</a:t>
          </a:r>
          <a:endParaRPr lang="en-US" sz="1800" kern="1200" dirty="0"/>
        </a:p>
      </dsp:txBody>
      <dsp:txXfrm>
        <a:off x="136668" y="45894"/>
        <a:ext cx="410004" cy="273335"/>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39</a:t>
          </a:r>
          <a:endParaRPr lang="en-US" sz="1800" kern="1200" dirty="0"/>
        </a:p>
      </dsp:txBody>
      <dsp:txXfrm>
        <a:off x="136668" y="45894"/>
        <a:ext cx="410004" cy="273335"/>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40</a:t>
          </a:r>
          <a:endParaRPr lang="en-US" sz="1800" kern="1200" dirty="0"/>
        </a:p>
      </dsp:txBody>
      <dsp:txXfrm>
        <a:off x="136668" y="45894"/>
        <a:ext cx="410004" cy="273335"/>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41</a:t>
          </a:r>
          <a:endParaRPr lang="en-US" sz="1800" kern="1200" dirty="0"/>
        </a:p>
      </dsp:txBody>
      <dsp:txXfrm>
        <a:off x="136668" y="45894"/>
        <a:ext cx="410004" cy="273335"/>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42</a:t>
          </a:r>
          <a:endParaRPr lang="en-US" sz="1800" kern="1200" dirty="0"/>
        </a:p>
      </dsp:txBody>
      <dsp:txXfrm>
        <a:off x="136668" y="45894"/>
        <a:ext cx="410004" cy="273335"/>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43</a:t>
          </a:r>
          <a:endParaRPr lang="en-US" sz="1800" kern="1200" dirty="0"/>
        </a:p>
      </dsp:txBody>
      <dsp:txXfrm>
        <a:off x="136668" y="45894"/>
        <a:ext cx="410004" cy="27333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2687CC-AE6F-40DD-A8FE-5AC8C60C242A}">
      <dsp:nvSpPr>
        <dsp:cNvPr id="0" name=""/>
        <dsp:cNvSpPr/>
      </dsp:nvSpPr>
      <dsp:spPr>
        <a:xfrm>
          <a:off x="434834" y="446"/>
          <a:ext cx="1620749" cy="972449"/>
        </a:xfrm>
        <a:prstGeom prst="roundRect">
          <a:avLst>
            <a:gd name="adj" fmla="val 10000"/>
          </a:avLst>
        </a:prstGeom>
        <a:gradFill rotWithShape="0">
          <a:gsLst>
            <a:gs pos="0">
              <a:schemeClr val="accent2">
                <a:shade val="80000"/>
                <a:hueOff val="0"/>
                <a:satOff val="0"/>
                <a:lumOff val="0"/>
                <a:alphaOff val="0"/>
                <a:tint val="65000"/>
                <a:lumMod val="110000"/>
              </a:schemeClr>
            </a:gs>
            <a:gs pos="88000">
              <a:schemeClr val="accent2">
                <a:shade val="80000"/>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a:t>Select study area</a:t>
          </a:r>
          <a:endParaRPr lang="en-US" sz="1600" kern="1200" dirty="0"/>
        </a:p>
      </dsp:txBody>
      <dsp:txXfrm>
        <a:off x="463316" y="28928"/>
        <a:ext cx="1563785" cy="915485"/>
      </dsp:txXfrm>
    </dsp:sp>
    <dsp:sp modelId="{045A9685-5884-4843-9132-F280FBB10B18}">
      <dsp:nvSpPr>
        <dsp:cNvPr id="0" name=""/>
        <dsp:cNvSpPr/>
      </dsp:nvSpPr>
      <dsp:spPr>
        <a:xfrm>
          <a:off x="2198210" y="285698"/>
          <a:ext cx="343598" cy="401945"/>
        </a:xfrm>
        <a:prstGeom prst="rightArrow">
          <a:avLst>
            <a:gd name="adj1" fmla="val 60000"/>
            <a:gd name="adj2" fmla="val 50000"/>
          </a:avLst>
        </a:prstGeom>
        <a:gradFill rotWithShape="0">
          <a:gsLst>
            <a:gs pos="0">
              <a:schemeClr val="accent2">
                <a:shade val="90000"/>
                <a:hueOff val="0"/>
                <a:satOff val="0"/>
                <a:lumOff val="0"/>
                <a:alphaOff val="0"/>
                <a:tint val="65000"/>
                <a:lumMod val="110000"/>
              </a:schemeClr>
            </a:gs>
            <a:gs pos="88000">
              <a:schemeClr val="accent2">
                <a:shade val="90000"/>
                <a:hueOff val="0"/>
                <a:satOff val="0"/>
                <a:lumOff val="0"/>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2198210" y="366087"/>
        <a:ext cx="240519" cy="241167"/>
      </dsp:txXfrm>
    </dsp:sp>
    <dsp:sp modelId="{019DBC93-B4C5-472A-869A-6151DDDA0525}">
      <dsp:nvSpPr>
        <dsp:cNvPr id="0" name=""/>
        <dsp:cNvSpPr/>
      </dsp:nvSpPr>
      <dsp:spPr>
        <a:xfrm>
          <a:off x="2703884" y="446"/>
          <a:ext cx="1620749" cy="972449"/>
        </a:xfrm>
        <a:prstGeom prst="roundRect">
          <a:avLst>
            <a:gd name="adj" fmla="val 10000"/>
          </a:avLst>
        </a:prstGeom>
        <a:gradFill rotWithShape="0">
          <a:gsLst>
            <a:gs pos="0">
              <a:schemeClr val="accent2">
                <a:shade val="80000"/>
                <a:hueOff val="59185"/>
                <a:satOff val="-2321"/>
                <a:lumOff val="3710"/>
                <a:alphaOff val="0"/>
                <a:tint val="65000"/>
                <a:lumMod val="110000"/>
              </a:schemeClr>
            </a:gs>
            <a:gs pos="88000">
              <a:schemeClr val="accent2">
                <a:shade val="80000"/>
                <a:hueOff val="59185"/>
                <a:satOff val="-2321"/>
                <a:lumOff val="371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a:t>Collect data</a:t>
          </a:r>
          <a:endParaRPr lang="ar-SA" sz="1600" kern="1200"/>
        </a:p>
      </dsp:txBody>
      <dsp:txXfrm>
        <a:off x="2732366" y="28928"/>
        <a:ext cx="1563785" cy="915485"/>
      </dsp:txXfrm>
    </dsp:sp>
    <dsp:sp modelId="{7051203E-02ED-44C0-8455-8847DEA428D5}">
      <dsp:nvSpPr>
        <dsp:cNvPr id="0" name=""/>
        <dsp:cNvSpPr/>
      </dsp:nvSpPr>
      <dsp:spPr>
        <a:xfrm>
          <a:off x="4467260" y="285698"/>
          <a:ext cx="343598" cy="401945"/>
        </a:xfrm>
        <a:prstGeom prst="rightArrow">
          <a:avLst>
            <a:gd name="adj1" fmla="val 60000"/>
            <a:gd name="adj2" fmla="val 50000"/>
          </a:avLst>
        </a:prstGeom>
        <a:gradFill rotWithShape="0">
          <a:gsLst>
            <a:gs pos="0">
              <a:schemeClr val="accent2">
                <a:shade val="90000"/>
                <a:hueOff val="67637"/>
                <a:satOff val="-2598"/>
                <a:lumOff val="3894"/>
                <a:alphaOff val="0"/>
                <a:tint val="65000"/>
                <a:lumMod val="110000"/>
              </a:schemeClr>
            </a:gs>
            <a:gs pos="88000">
              <a:schemeClr val="accent2">
                <a:shade val="90000"/>
                <a:hueOff val="67637"/>
                <a:satOff val="-2598"/>
                <a:lumOff val="3894"/>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467260" y="366087"/>
        <a:ext cx="240519" cy="241167"/>
      </dsp:txXfrm>
    </dsp:sp>
    <dsp:sp modelId="{BF8358D3-CA83-4AA9-B707-5706C065E5FA}">
      <dsp:nvSpPr>
        <dsp:cNvPr id="0" name=""/>
        <dsp:cNvSpPr/>
      </dsp:nvSpPr>
      <dsp:spPr>
        <a:xfrm>
          <a:off x="4972933" y="446"/>
          <a:ext cx="1620749" cy="972449"/>
        </a:xfrm>
        <a:prstGeom prst="roundRect">
          <a:avLst>
            <a:gd name="adj" fmla="val 10000"/>
          </a:avLst>
        </a:prstGeom>
        <a:gradFill rotWithShape="0">
          <a:gsLst>
            <a:gs pos="0">
              <a:schemeClr val="accent2">
                <a:shade val="80000"/>
                <a:hueOff val="118370"/>
                <a:satOff val="-4643"/>
                <a:lumOff val="7419"/>
                <a:alphaOff val="0"/>
                <a:tint val="65000"/>
                <a:lumMod val="110000"/>
              </a:schemeClr>
            </a:gs>
            <a:gs pos="88000">
              <a:schemeClr val="accent2">
                <a:shade val="80000"/>
                <a:hueOff val="118370"/>
                <a:satOff val="-4643"/>
                <a:lumOff val="7419"/>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a:t>Start using sewerCAD</a:t>
          </a:r>
          <a:endParaRPr lang="ar-SA" sz="1600" b="1" kern="1200"/>
        </a:p>
      </dsp:txBody>
      <dsp:txXfrm>
        <a:off x="5001415" y="28928"/>
        <a:ext cx="1563785" cy="915485"/>
      </dsp:txXfrm>
    </dsp:sp>
    <dsp:sp modelId="{4610848D-16C2-467E-9788-7B3186BE9CC7}">
      <dsp:nvSpPr>
        <dsp:cNvPr id="0" name=""/>
        <dsp:cNvSpPr/>
      </dsp:nvSpPr>
      <dsp:spPr>
        <a:xfrm rot="5400000">
          <a:off x="5611509" y="1086348"/>
          <a:ext cx="343598" cy="401945"/>
        </a:xfrm>
        <a:prstGeom prst="rightArrow">
          <a:avLst>
            <a:gd name="adj1" fmla="val 60000"/>
            <a:gd name="adj2" fmla="val 50000"/>
          </a:avLst>
        </a:prstGeom>
        <a:gradFill rotWithShape="0">
          <a:gsLst>
            <a:gs pos="0">
              <a:schemeClr val="accent2">
                <a:shade val="90000"/>
                <a:hueOff val="135273"/>
                <a:satOff val="-5196"/>
                <a:lumOff val="7789"/>
                <a:alphaOff val="0"/>
                <a:tint val="65000"/>
                <a:lumMod val="110000"/>
              </a:schemeClr>
            </a:gs>
            <a:gs pos="88000">
              <a:schemeClr val="accent2">
                <a:shade val="90000"/>
                <a:hueOff val="135273"/>
                <a:satOff val="-5196"/>
                <a:lumOff val="7789"/>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5400000">
        <a:off x="5662725" y="1115522"/>
        <a:ext cx="241167" cy="240519"/>
      </dsp:txXfrm>
    </dsp:sp>
    <dsp:sp modelId="{19103694-6FE0-4B0F-AB01-67AE064AC2C1}">
      <dsp:nvSpPr>
        <dsp:cNvPr id="0" name=""/>
        <dsp:cNvSpPr/>
      </dsp:nvSpPr>
      <dsp:spPr>
        <a:xfrm>
          <a:off x="4972933" y="1621196"/>
          <a:ext cx="1620749" cy="972449"/>
        </a:xfrm>
        <a:prstGeom prst="roundRect">
          <a:avLst>
            <a:gd name="adj" fmla="val 10000"/>
          </a:avLst>
        </a:prstGeom>
        <a:gradFill rotWithShape="0">
          <a:gsLst>
            <a:gs pos="0">
              <a:schemeClr val="accent2">
                <a:shade val="80000"/>
                <a:hueOff val="177555"/>
                <a:satOff val="-6964"/>
                <a:lumOff val="11129"/>
                <a:alphaOff val="0"/>
                <a:tint val="65000"/>
                <a:lumMod val="110000"/>
              </a:schemeClr>
            </a:gs>
            <a:gs pos="88000">
              <a:schemeClr val="accent2">
                <a:shade val="80000"/>
                <a:hueOff val="177555"/>
                <a:satOff val="-6964"/>
                <a:lumOff val="11129"/>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a:t>Distribute manholes </a:t>
          </a:r>
          <a:endParaRPr lang="ar-SA" sz="1600" kern="1200" dirty="0"/>
        </a:p>
      </dsp:txBody>
      <dsp:txXfrm>
        <a:off x="5001415" y="1649678"/>
        <a:ext cx="1563785" cy="915485"/>
      </dsp:txXfrm>
    </dsp:sp>
    <dsp:sp modelId="{364C5446-DD04-4A40-B013-F1B0009DAB0D}">
      <dsp:nvSpPr>
        <dsp:cNvPr id="0" name=""/>
        <dsp:cNvSpPr/>
      </dsp:nvSpPr>
      <dsp:spPr>
        <a:xfrm rot="10800000">
          <a:off x="4486708" y="1906448"/>
          <a:ext cx="343598" cy="401945"/>
        </a:xfrm>
        <a:prstGeom prst="rightArrow">
          <a:avLst>
            <a:gd name="adj1" fmla="val 60000"/>
            <a:gd name="adj2" fmla="val 50000"/>
          </a:avLst>
        </a:prstGeom>
        <a:gradFill rotWithShape="0">
          <a:gsLst>
            <a:gs pos="0">
              <a:schemeClr val="accent2">
                <a:shade val="90000"/>
                <a:hueOff val="202910"/>
                <a:satOff val="-7794"/>
                <a:lumOff val="11683"/>
                <a:alphaOff val="0"/>
                <a:tint val="65000"/>
                <a:lumMod val="110000"/>
              </a:schemeClr>
            </a:gs>
            <a:gs pos="88000">
              <a:schemeClr val="accent2">
                <a:shade val="90000"/>
                <a:hueOff val="202910"/>
                <a:satOff val="-7794"/>
                <a:lumOff val="11683"/>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10800000">
        <a:off x="4589787" y="1986837"/>
        <a:ext cx="240519" cy="241167"/>
      </dsp:txXfrm>
    </dsp:sp>
    <dsp:sp modelId="{3FB03305-8A31-4D86-8FF9-1CCF44E66774}">
      <dsp:nvSpPr>
        <dsp:cNvPr id="0" name=""/>
        <dsp:cNvSpPr/>
      </dsp:nvSpPr>
      <dsp:spPr>
        <a:xfrm>
          <a:off x="2703884" y="1621196"/>
          <a:ext cx="1620749" cy="972449"/>
        </a:xfrm>
        <a:prstGeom prst="roundRect">
          <a:avLst>
            <a:gd name="adj" fmla="val 10000"/>
          </a:avLst>
        </a:prstGeom>
        <a:gradFill rotWithShape="0">
          <a:gsLst>
            <a:gs pos="0">
              <a:schemeClr val="accent2">
                <a:shade val="80000"/>
                <a:hueOff val="236739"/>
                <a:satOff val="-9285"/>
                <a:lumOff val="14839"/>
                <a:alphaOff val="0"/>
                <a:tint val="65000"/>
                <a:lumMod val="110000"/>
              </a:schemeClr>
            </a:gs>
            <a:gs pos="88000">
              <a:schemeClr val="accent2">
                <a:shade val="80000"/>
                <a:hueOff val="236739"/>
                <a:satOff val="-9285"/>
                <a:lumOff val="14839"/>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en-US" sz="1900" b="1" kern="1200" smtClean="0"/>
            <a:t>Calculate generated wastewater</a:t>
          </a:r>
          <a:endParaRPr lang="ar-SA" sz="1900" kern="1200" dirty="0"/>
        </a:p>
      </dsp:txBody>
      <dsp:txXfrm>
        <a:off x="2732366" y="1649678"/>
        <a:ext cx="1563785" cy="915485"/>
      </dsp:txXfrm>
    </dsp:sp>
    <dsp:sp modelId="{AE50CEE6-753E-4341-8EF1-95CF1E3BF8EA}">
      <dsp:nvSpPr>
        <dsp:cNvPr id="0" name=""/>
        <dsp:cNvSpPr/>
      </dsp:nvSpPr>
      <dsp:spPr>
        <a:xfrm rot="10800000">
          <a:off x="2217659" y="1906448"/>
          <a:ext cx="343598" cy="401945"/>
        </a:xfrm>
        <a:prstGeom prst="rightArrow">
          <a:avLst>
            <a:gd name="adj1" fmla="val 60000"/>
            <a:gd name="adj2" fmla="val 50000"/>
          </a:avLst>
        </a:prstGeom>
        <a:gradFill rotWithShape="0">
          <a:gsLst>
            <a:gs pos="0">
              <a:schemeClr val="accent2">
                <a:shade val="90000"/>
                <a:hueOff val="270547"/>
                <a:satOff val="-10393"/>
                <a:lumOff val="15577"/>
                <a:alphaOff val="0"/>
                <a:tint val="65000"/>
                <a:lumMod val="110000"/>
              </a:schemeClr>
            </a:gs>
            <a:gs pos="88000">
              <a:schemeClr val="accent2">
                <a:shade val="90000"/>
                <a:hueOff val="270547"/>
                <a:satOff val="-10393"/>
                <a:lumOff val="15577"/>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2320738" y="1986837"/>
        <a:ext cx="240519" cy="241167"/>
      </dsp:txXfrm>
    </dsp:sp>
    <dsp:sp modelId="{16ECA729-EA31-4258-A9BB-BF1F5FB38F56}">
      <dsp:nvSpPr>
        <dsp:cNvPr id="0" name=""/>
        <dsp:cNvSpPr/>
      </dsp:nvSpPr>
      <dsp:spPr>
        <a:xfrm>
          <a:off x="264364" y="1621196"/>
          <a:ext cx="1791220" cy="972449"/>
        </a:xfrm>
        <a:prstGeom prst="roundRect">
          <a:avLst>
            <a:gd name="adj" fmla="val 10000"/>
          </a:avLst>
        </a:prstGeom>
        <a:gradFill rotWithShape="0">
          <a:gsLst>
            <a:gs pos="0">
              <a:schemeClr val="accent2">
                <a:shade val="80000"/>
                <a:hueOff val="295924"/>
                <a:satOff val="-11606"/>
                <a:lumOff val="18548"/>
                <a:alphaOff val="0"/>
                <a:tint val="65000"/>
                <a:lumMod val="110000"/>
              </a:schemeClr>
            </a:gs>
            <a:gs pos="88000">
              <a:schemeClr val="accent2">
                <a:shade val="80000"/>
                <a:hueOff val="295924"/>
                <a:satOff val="-11606"/>
                <a:lumOff val="18548"/>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t>Design sewage </a:t>
          </a:r>
          <a:r>
            <a:rPr lang="en-US" sz="1600" b="1" kern="1200" dirty="0"/>
            <a:t>network</a:t>
          </a:r>
          <a:endParaRPr lang="ar-SA" sz="1600" kern="1200" dirty="0"/>
        </a:p>
      </dsp:txBody>
      <dsp:txXfrm>
        <a:off x="292846" y="1649678"/>
        <a:ext cx="1734256" cy="915485"/>
      </dsp:txXfrm>
    </dsp:sp>
    <dsp:sp modelId="{4B2C14D1-CF22-4E49-8AC0-4459F9F51324}">
      <dsp:nvSpPr>
        <dsp:cNvPr id="0" name=""/>
        <dsp:cNvSpPr/>
      </dsp:nvSpPr>
      <dsp:spPr>
        <a:xfrm rot="5580625">
          <a:off x="945831" y="2707098"/>
          <a:ext cx="344073" cy="401945"/>
        </a:xfrm>
        <a:prstGeom prst="rightArrow">
          <a:avLst>
            <a:gd name="adj1" fmla="val 60000"/>
            <a:gd name="adj2" fmla="val 50000"/>
          </a:avLst>
        </a:prstGeom>
        <a:gradFill rotWithShape="0">
          <a:gsLst>
            <a:gs pos="0">
              <a:schemeClr val="accent2">
                <a:shade val="90000"/>
                <a:hueOff val="338183"/>
                <a:satOff val="-12991"/>
                <a:lumOff val="19471"/>
                <a:alphaOff val="0"/>
                <a:tint val="65000"/>
                <a:lumMod val="110000"/>
              </a:schemeClr>
            </a:gs>
            <a:gs pos="88000">
              <a:schemeClr val="accent2">
                <a:shade val="90000"/>
                <a:hueOff val="338183"/>
                <a:satOff val="-12991"/>
                <a:lumOff val="19471"/>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5400000">
        <a:off x="999994" y="2736105"/>
        <a:ext cx="241167" cy="240851"/>
      </dsp:txXfrm>
    </dsp:sp>
    <dsp:sp modelId="{4C17A7B3-28C5-4ACB-BBDC-4532FB22EAB6}">
      <dsp:nvSpPr>
        <dsp:cNvPr id="0" name=""/>
        <dsp:cNvSpPr/>
      </dsp:nvSpPr>
      <dsp:spPr>
        <a:xfrm>
          <a:off x="264364" y="3241945"/>
          <a:ext cx="1620749" cy="972449"/>
        </a:xfrm>
        <a:prstGeom prst="roundRect">
          <a:avLst>
            <a:gd name="adj" fmla="val 10000"/>
          </a:avLst>
        </a:prstGeom>
        <a:gradFill rotWithShape="0">
          <a:gsLst>
            <a:gs pos="0">
              <a:schemeClr val="accent2">
                <a:shade val="80000"/>
                <a:hueOff val="355109"/>
                <a:satOff val="-13928"/>
                <a:lumOff val="22258"/>
                <a:alphaOff val="0"/>
                <a:tint val="65000"/>
                <a:lumMod val="110000"/>
              </a:schemeClr>
            </a:gs>
            <a:gs pos="88000">
              <a:schemeClr val="accent2">
                <a:shade val="80000"/>
                <a:hueOff val="355109"/>
                <a:satOff val="-13928"/>
                <a:lumOff val="22258"/>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t>Run the model</a:t>
          </a:r>
          <a:endParaRPr lang="en-US" sz="1600" kern="1200" dirty="0"/>
        </a:p>
      </dsp:txBody>
      <dsp:txXfrm>
        <a:off x="292846" y="3270427"/>
        <a:ext cx="1563785" cy="915485"/>
      </dsp:txXfrm>
    </dsp:sp>
    <dsp:sp modelId="{74C3EE5C-A077-4E61-926C-C9A772F248D4}">
      <dsp:nvSpPr>
        <dsp:cNvPr id="0" name=""/>
        <dsp:cNvSpPr/>
      </dsp:nvSpPr>
      <dsp:spPr>
        <a:xfrm>
          <a:off x="2027740" y="3527197"/>
          <a:ext cx="343598" cy="401945"/>
        </a:xfrm>
        <a:prstGeom prst="rightArrow">
          <a:avLst>
            <a:gd name="adj1" fmla="val 60000"/>
            <a:gd name="adj2" fmla="val 50000"/>
          </a:avLst>
        </a:prstGeom>
        <a:gradFill rotWithShape="0">
          <a:gsLst>
            <a:gs pos="0">
              <a:schemeClr val="accent2">
                <a:shade val="90000"/>
                <a:hueOff val="405820"/>
                <a:satOff val="-15589"/>
                <a:lumOff val="23366"/>
                <a:alphaOff val="0"/>
                <a:tint val="65000"/>
                <a:lumMod val="110000"/>
              </a:schemeClr>
            </a:gs>
            <a:gs pos="88000">
              <a:schemeClr val="accent2">
                <a:shade val="90000"/>
                <a:hueOff val="405820"/>
                <a:satOff val="-15589"/>
                <a:lumOff val="23366"/>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2027740" y="3607586"/>
        <a:ext cx="240519" cy="241167"/>
      </dsp:txXfrm>
    </dsp:sp>
    <dsp:sp modelId="{1FA96939-BF2D-443D-AA11-6471A46EE20F}">
      <dsp:nvSpPr>
        <dsp:cNvPr id="0" name=""/>
        <dsp:cNvSpPr/>
      </dsp:nvSpPr>
      <dsp:spPr>
        <a:xfrm>
          <a:off x="2533413" y="3241945"/>
          <a:ext cx="1620749" cy="972449"/>
        </a:xfrm>
        <a:prstGeom prst="roundRect">
          <a:avLst>
            <a:gd name="adj" fmla="val 10000"/>
          </a:avLst>
        </a:prstGeom>
        <a:gradFill rotWithShape="0">
          <a:gsLst>
            <a:gs pos="0">
              <a:schemeClr val="accent2">
                <a:shade val="80000"/>
                <a:hueOff val="414294"/>
                <a:satOff val="-16249"/>
                <a:lumOff val="25967"/>
                <a:alphaOff val="0"/>
                <a:tint val="65000"/>
                <a:lumMod val="110000"/>
              </a:schemeClr>
            </a:gs>
            <a:gs pos="88000">
              <a:schemeClr val="accent2">
                <a:shade val="80000"/>
                <a:hueOff val="414294"/>
                <a:satOff val="-16249"/>
                <a:lumOff val="25967"/>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a:t>Get the result</a:t>
          </a:r>
          <a:endParaRPr lang="en-US" sz="1600" kern="1200" dirty="0"/>
        </a:p>
      </dsp:txBody>
      <dsp:txXfrm>
        <a:off x="2561895" y="3270427"/>
        <a:ext cx="1563785" cy="915485"/>
      </dsp:txXfrm>
    </dsp:sp>
    <dsp:sp modelId="{E15D1F1A-7428-49EE-A498-5D62658567B4}">
      <dsp:nvSpPr>
        <dsp:cNvPr id="0" name=""/>
        <dsp:cNvSpPr/>
      </dsp:nvSpPr>
      <dsp:spPr>
        <a:xfrm>
          <a:off x="4296789" y="3527197"/>
          <a:ext cx="343598" cy="401945"/>
        </a:xfrm>
        <a:prstGeom prst="rightArrow">
          <a:avLst>
            <a:gd name="adj1" fmla="val 60000"/>
            <a:gd name="adj2" fmla="val 50000"/>
          </a:avLst>
        </a:prstGeom>
        <a:gradFill rotWithShape="0">
          <a:gsLst>
            <a:gs pos="0">
              <a:schemeClr val="accent2">
                <a:shade val="90000"/>
                <a:hueOff val="473457"/>
                <a:satOff val="-18187"/>
                <a:lumOff val="27260"/>
                <a:alphaOff val="0"/>
                <a:tint val="65000"/>
                <a:lumMod val="110000"/>
              </a:schemeClr>
            </a:gs>
            <a:gs pos="88000">
              <a:schemeClr val="accent2">
                <a:shade val="90000"/>
                <a:hueOff val="473457"/>
                <a:satOff val="-18187"/>
                <a:lumOff val="27260"/>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296789" y="3607586"/>
        <a:ext cx="240519" cy="241167"/>
      </dsp:txXfrm>
    </dsp:sp>
    <dsp:sp modelId="{0E06026F-29FD-4426-ABDD-91E36FEB5FEA}">
      <dsp:nvSpPr>
        <dsp:cNvPr id="0" name=""/>
        <dsp:cNvSpPr/>
      </dsp:nvSpPr>
      <dsp:spPr>
        <a:xfrm>
          <a:off x="4802463" y="3241945"/>
          <a:ext cx="1620749" cy="972449"/>
        </a:xfrm>
        <a:prstGeom prst="roundRect">
          <a:avLst>
            <a:gd name="adj" fmla="val 10000"/>
          </a:avLst>
        </a:prstGeom>
        <a:gradFill rotWithShape="0">
          <a:gsLst>
            <a:gs pos="0">
              <a:schemeClr val="accent2">
                <a:shade val="80000"/>
                <a:hueOff val="473479"/>
                <a:satOff val="-18570"/>
                <a:lumOff val="29677"/>
                <a:alphaOff val="0"/>
                <a:tint val="65000"/>
                <a:lumMod val="110000"/>
              </a:schemeClr>
            </a:gs>
            <a:gs pos="88000">
              <a:schemeClr val="accent2">
                <a:shade val="80000"/>
                <a:hueOff val="473479"/>
                <a:satOff val="-18570"/>
                <a:lumOff val="29677"/>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0" kern="1200" dirty="0" smtClean="0"/>
            <a:t>Calculate the cost</a:t>
          </a:r>
          <a:endParaRPr lang="en-US" sz="1600" b="0" kern="1200" dirty="0"/>
        </a:p>
      </dsp:txBody>
      <dsp:txXfrm>
        <a:off x="4830945" y="3270427"/>
        <a:ext cx="1563785" cy="915485"/>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44</a:t>
          </a:r>
          <a:endParaRPr lang="en-US" sz="1800" kern="1200" dirty="0"/>
        </a:p>
      </dsp:txBody>
      <dsp:txXfrm>
        <a:off x="136668" y="45894"/>
        <a:ext cx="410004" cy="273335"/>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45</a:t>
          </a:r>
          <a:endParaRPr lang="en-US" sz="1800" kern="1200" dirty="0"/>
        </a:p>
      </dsp:txBody>
      <dsp:txXfrm>
        <a:off x="136668" y="45894"/>
        <a:ext cx="410004" cy="273335"/>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46</a:t>
          </a:r>
          <a:endParaRPr lang="en-US" sz="1800" kern="1200" dirty="0"/>
        </a:p>
      </dsp:txBody>
      <dsp:txXfrm>
        <a:off x="136668" y="45894"/>
        <a:ext cx="410004" cy="273335"/>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47</a:t>
          </a:r>
          <a:endParaRPr lang="en-US" sz="1800" kern="1200" dirty="0"/>
        </a:p>
      </dsp:txBody>
      <dsp:txXfrm>
        <a:off x="136668" y="45894"/>
        <a:ext cx="410004" cy="273335"/>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48</a:t>
          </a:r>
          <a:endParaRPr lang="en-US" sz="1800" kern="1200" dirty="0"/>
        </a:p>
      </dsp:txBody>
      <dsp:txXfrm>
        <a:off x="136668" y="45894"/>
        <a:ext cx="410004" cy="273335"/>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49</a:t>
          </a:r>
          <a:endParaRPr lang="en-US" sz="1800" kern="1200" dirty="0"/>
        </a:p>
      </dsp:txBody>
      <dsp:txXfrm>
        <a:off x="136668" y="45894"/>
        <a:ext cx="410004" cy="273335"/>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50</a:t>
          </a:r>
          <a:endParaRPr lang="en-US" sz="1800" kern="1200" dirty="0"/>
        </a:p>
      </dsp:txBody>
      <dsp:txXfrm>
        <a:off x="136668" y="45894"/>
        <a:ext cx="410004" cy="273335"/>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51</a:t>
          </a:r>
          <a:endParaRPr lang="en-US" sz="1800" kern="1200" dirty="0"/>
        </a:p>
      </dsp:txBody>
      <dsp:txXfrm>
        <a:off x="136668" y="45894"/>
        <a:ext cx="410004" cy="273335"/>
      </dsp:txXfrm>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52</a:t>
          </a:r>
          <a:endParaRPr lang="en-US" sz="1800" kern="1200" dirty="0"/>
        </a:p>
      </dsp:txBody>
      <dsp:txXfrm>
        <a:off x="136668" y="45894"/>
        <a:ext cx="410004" cy="273335"/>
      </dsp:txXfrm>
    </dsp:sp>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066FF2-F1CC-7944-BEBB-098E843E5A3F}">
      <dsp:nvSpPr>
        <dsp:cNvPr id="0" name=""/>
        <dsp:cNvSpPr/>
      </dsp:nvSpPr>
      <dsp:spPr>
        <a:xfrm>
          <a:off x="3295048" y="2034908"/>
          <a:ext cx="1546807" cy="1546807"/>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Activities</a:t>
          </a:r>
          <a:endParaRPr lang="en-US" sz="2000" kern="1200" dirty="0">
            <a:solidFill>
              <a:schemeClr val="bg1"/>
            </a:solidFill>
          </a:endParaRPr>
        </a:p>
      </dsp:txBody>
      <dsp:txXfrm>
        <a:off x="3521573" y="2261433"/>
        <a:ext cx="1093757" cy="1093757"/>
      </dsp:txXfrm>
    </dsp:sp>
    <dsp:sp modelId="{27FB95FB-8336-5048-AD9A-21D893E549BA}">
      <dsp:nvSpPr>
        <dsp:cNvPr id="0" name=""/>
        <dsp:cNvSpPr/>
      </dsp:nvSpPr>
      <dsp:spPr>
        <a:xfrm rot="16200000">
          <a:off x="3836423" y="1785771"/>
          <a:ext cx="464056" cy="34217"/>
        </a:xfrm>
        <a:custGeom>
          <a:avLst/>
          <a:gdLst/>
          <a:ahLst/>
          <a:cxnLst/>
          <a:rect l="0" t="0" r="0" b="0"/>
          <a:pathLst>
            <a:path>
              <a:moveTo>
                <a:pt x="0" y="17108"/>
              </a:moveTo>
              <a:lnTo>
                <a:pt x="464056" y="1710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56850" y="1791278"/>
        <a:ext cx="23202" cy="23202"/>
      </dsp:txXfrm>
    </dsp:sp>
    <dsp:sp modelId="{A452297B-A580-CA46-8F05-9221D28DC4E9}">
      <dsp:nvSpPr>
        <dsp:cNvPr id="0" name=""/>
        <dsp:cNvSpPr/>
      </dsp:nvSpPr>
      <dsp:spPr>
        <a:xfrm>
          <a:off x="3295048" y="24044"/>
          <a:ext cx="1546807" cy="1546807"/>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none" kern="1200" dirty="0" smtClean="0">
              <a:solidFill>
                <a:schemeClr val="bg1"/>
              </a:solidFill>
            </a:rPr>
            <a:t>Excavation</a:t>
          </a:r>
          <a:endParaRPr lang="en-US" sz="1600" u="none" kern="1200" dirty="0">
            <a:solidFill>
              <a:schemeClr val="bg1"/>
            </a:solidFill>
          </a:endParaRPr>
        </a:p>
      </dsp:txBody>
      <dsp:txXfrm>
        <a:off x="3521573" y="250569"/>
        <a:ext cx="1093757" cy="1093757"/>
      </dsp:txXfrm>
    </dsp:sp>
    <dsp:sp modelId="{01FE9CD8-F2F8-844E-8C0B-EC1C83E43D7E}">
      <dsp:nvSpPr>
        <dsp:cNvPr id="0" name=""/>
        <dsp:cNvSpPr/>
      </dsp:nvSpPr>
      <dsp:spPr>
        <a:xfrm>
          <a:off x="4841855" y="2791203"/>
          <a:ext cx="464056" cy="34217"/>
        </a:xfrm>
        <a:custGeom>
          <a:avLst/>
          <a:gdLst/>
          <a:ahLst/>
          <a:cxnLst/>
          <a:rect l="0" t="0" r="0" b="0"/>
          <a:pathLst>
            <a:path>
              <a:moveTo>
                <a:pt x="0" y="17108"/>
              </a:moveTo>
              <a:lnTo>
                <a:pt x="464056" y="1710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62282" y="2796710"/>
        <a:ext cx="23202" cy="23202"/>
      </dsp:txXfrm>
    </dsp:sp>
    <dsp:sp modelId="{4E8C4D48-2DD7-0B45-8E73-A8FE18D96BBE}">
      <dsp:nvSpPr>
        <dsp:cNvPr id="0" name=""/>
        <dsp:cNvSpPr/>
      </dsp:nvSpPr>
      <dsp:spPr>
        <a:xfrm>
          <a:off x="5305912" y="2034908"/>
          <a:ext cx="1546807" cy="1546807"/>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none" kern="1200" dirty="0" smtClean="0">
              <a:solidFill>
                <a:srgbClr val="FFFFFF"/>
              </a:solidFill>
            </a:rPr>
            <a:t>Pipes/Conduits</a:t>
          </a:r>
          <a:endParaRPr lang="en-US" sz="1600" u="none" kern="1200" dirty="0">
            <a:solidFill>
              <a:srgbClr val="FFFFFF"/>
            </a:solidFill>
          </a:endParaRPr>
        </a:p>
      </dsp:txBody>
      <dsp:txXfrm>
        <a:off x="5532437" y="2261433"/>
        <a:ext cx="1093757" cy="1093757"/>
      </dsp:txXfrm>
    </dsp:sp>
    <dsp:sp modelId="{963B66FD-40B2-44CC-B28A-BF22B59CE682}">
      <dsp:nvSpPr>
        <dsp:cNvPr id="0" name=""/>
        <dsp:cNvSpPr/>
      </dsp:nvSpPr>
      <dsp:spPr>
        <a:xfrm rot="5400000">
          <a:off x="3836423" y="3796635"/>
          <a:ext cx="464056" cy="34217"/>
        </a:xfrm>
        <a:custGeom>
          <a:avLst/>
          <a:gdLst/>
          <a:ahLst/>
          <a:cxnLst/>
          <a:rect l="0" t="0" r="0" b="0"/>
          <a:pathLst>
            <a:path>
              <a:moveTo>
                <a:pt x="0" y="17108"/>
              </a:moveTo>
              <a:lnTo>
                <a:pt x="464056" y="1710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56850" y="3802142"/>
        <a:ext cx="23202" cy="23202"/>
      </dsp:txXfrm>
    </dsp:sp>
    <dsp:sp modelId="{71DCD34B-62A0-42DA-84F4-8D2E27BE316A}">
      <dsp:nvSpPr>
        <dsp:cNvPr id="0" name=""/>
        <dsp:cNvSpPr/>
      </dsp:nvSpPr>
      <dsp:spPr>
        <a:xfrm>
          <a:off x="3295048" y="4045772"/>
          <a:ext cx="1546807" cy="1546807"/>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none" kern="1200" dirty="0" smtClean="0">
              <a:solidFill>
                <a:srgbClr val="FFFFFF"/>
              </a:solidFill>
            </a:rPr>
            <a:t>Backfill</a:t>
          </a:r>
          <a:endParaRPr lang="en-US" sz="1600" u="none" kern="1200" dirty="0">
            <a:solidFill>
              <a:srgbClr val="FFFFFF"/>
            </a:solidFill>
          </a:endParaRPr>
        </a:p>
      </dsp:txBody>
      <dsp:txXfrm>
        <a:off x="3521573" y="4272297"/>
        <a:ext cx="1093757" cy="1093757"/>
      </dsp:txXfrm>
    </dsp:sp>
    <dsp:sp modelId="{87245B57-6ACB-FE4F-89C4-434155935186}">
      <dsp:nvSpPr>
        <dsp:cNvPr id="0" name=""/>
        <dsp:cNvSpPr/>
      </dsp:nvSpPr>
      <dsp:spPr>
        <a:xfrm rot="10800000">
          <a:off x="2830991" y="2791203"/>
          <a:ext cx="464056" cy="34217"/>
        </a:xfrm>
        <a:custGeom>
          <a:avLst/>
          <a:gdLst/>
          <a:ahLst/>
          <a:cxnLst/>
          <a:rect l="0" t="0" r="0" b="0"/>
          <a:pathLst>
            <a:path>
              <a:moveTo>
                <a:pt x="0" y="17108"/>
              </a:moveTo>
              <a:lnTo>
                <a:pt x="464056" y="1710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51418" y="2796710"/>
        <a:ext cx="23202" cy="23202"/>
      </dsp:txXfrm>
    </dsp:sp>
    <dsp:sp modelId="{EAE1C34B-9C39-ED40-A672-19727C6E00D3}">
      <dsp:nvSpPr>
        <dsp:cNvPr id="0" name=""/>
        <dsp:cNvSpPr/>
      </dsp:nvSpPr>
      <dsp:spPr>
        <a:xfrm>
          <a:off x="1284184" y="2034908"/>
          <a:ext cx="1546807" cy="1546807"/>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Manholes</a:t>
          </a:r>
          <a:endParaRPr lang="en-US" sz="1600" kern="1200" dirty="0">
            <a:solidFill>
              <a:schemeClr val="bg1"/>
            </a:solidFill>
          </a:endParaRPr>
        </a:p>
      </dsp:txBody>
      <dsp:txXfrm>
        <a:off x="1510709" y="2261433"/>
        <a:ext cx="1093757" cy="109375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DD477-6FE5-48B0-82FD-A66C6C0C7039}">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a:t>
          </a:r>
          <a:endParaRPr lang="en-US" sz="1800" kern="1200" dirty="0"/>
        </a:p>
      </dsp:txBody>
      <dsp:txXfrm>
        <a:off x="136668" y="45894"/>
        <a:ext cx="410004" cy="273335"/>
      </dsp:txXfrm>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066FF2-F1CC-7944-BEBB-098E843E5A3F}">
      <dsp:nvSpPr>
        <dsp:cNvPr id="0" name=""/>
        <dsp:cNvSpPr/>
      </dsp:nvSpPr>
      <dsp:spPr>
        <a:xfrm>
          <a:off x="3289724"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Study </a:t>
          </a:r>
          <a:r>
            <a:rPr lang="en-US" sz="3300" kern="1200" dirty="0" smtClean="0">
              <a:solidFill>
                <a:schemeClr val="bg1"/>
              </a:solidFill>
            </a:rPr>
            <a:t>area</a:t>
          </a:r>
          <a:endParaRPr lang="en-US" sz="3300" kern="1200" dirty="0">
            <a:solidFill>
              <a:schemeClr val="bg1"/>
            </a:solidFill>
          </a:endParaRPr>
        </a:p>
      </dsp:txBody>
      <dsp:txXfrm>
        <a:off x="3517808" y="2257668"/>
        <a:ext cx="1101286" cy="1101286"/>
      </dsp:txXfrm>
    </dsp:sp>
    <dsp:sp modelId="{27FB95FB-8336-5048-AD9A-21D893E549BA}">
      <dsp:nvSpPr>
        <dsp:cNvPr id="0" name=""/>
        <dsp:cNvSpPr/>
      </dsp:nvSpPr>
      <dsp:spPr>
        <a:xfrm rot="16200000">
          <a:off x="3833857" y="1777763"/>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56722" y="1783260"/>
        <a:ext cx="23459" cy="23459"/>
      </dsp:txXfrm>
    </dsp:sp>
    <dsp:sp modelId="{A452297B-A580-CA46-8F05-9221D28DC4E9}">
      <dsp:nvSpPr>
        <dsp:cNvPr id="0" name=""/>
        <dsp:cNvSpPr/>
      </dsp:nvSpPr>
      <dsp:spPr>
        <a:xfrm>
          <a:off x="3289724" y="2941"/>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u="sng" kern="1200" dirty="0" smtClean="0">
              <a:solidFill>
                <a:srgbClr val="FF0000"/>
              </a:solidFill>
            </a:rPr>
            <a:t>Location</a:t>
          </a:r>
          <a:endParaRPr lang="en-US" sz="2000" u="sng" kern="1200" dirty="0">
            <a:solidFill>
              <a:srgbClr val="FF0000"/>
            </a:solidFill>
          </a:endParaRPr>
        </a:p>
      </dsp:txBody>
      <dsp:txXfrm>
        <a:off x="3517808" y="231025"/>
        <a:ext cx="1101286" cy="1101286"/>
      </dsp:txXfrm>
    </dsp:sp>
    <dsp:sp modelId="{01FE9CD8-F2F8-844E-8C0B-EC1C83E43D7E}">
      <dsp:nvSpPr>
        <dsp:cNvPr id="0" name=""/>
        <dsp:cNvSpPr/>
      </dsp:nvSpPr>
      <dsp:spPr>
        <a:xfrm>
          <a:off x="4847179" y="2791085"/>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70043" y="2796582"/>
        <a:ext cx="23459" cy="23459"/>
      </dsp:txXfrm>
    </dsp:sp>
    <dsp:sp modelId="{4E8C4D48-2DD7-0B45-8E73-A8FE18D96BBE}">
      <dsp:nvSpPr>
        <dsp:cNvPr id="0" name=""/>
        <dsp:cNvSpPr/>
      </dsp:nvSpPr>
      <dsp:spPr>
        <a:xfrm>
          <a:off x="5316367"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none" kern="1200" dirty="0" smtClean="0">
              <a:solidFill>
                <a:srgbClr val="FFFFFF"/>
              </a:solidFill>
            </a:rPr>
            <a:t>Topography</a:t>
          </a:r>
          <a:endParaRPr lang="en-US" sz="1600" u="none" kern="1200" dirty="0">
            <a:solidFill>
              <a:srgbClr val="FFFFFF"/>
            </a:solidFill>
          </a:endParaRPr>
        </a:p>
      </dsp:txBody>
      <dsp:txXfrm>
        <a:off x="5544451" y="2257668"/>
        <a:ext cx="1101286" cy="1101286"/>
      </dsp:txXfrm>
    </dsp:sp>
    <dsp:sp modelId="{963B66FD-40B2-44CC-B28A-BF22B59CE682}">
      <dsp:nvSpPr>
        <dsp:cNvPr id="0" name=""/>
        <dsp:cNvSpPr/>
      </dsp:nvSpPr>
      <dsp:spPr>
        <a:xfrm rot="5400000">
          <a:off x="3833857" y="3804406"/>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56722" y="3809903"/>
        <a:ext cx="23459" cy="23459"/>
      </dsp:txXfrm>
    </dsp:sp>
    <dsp:sp modelId="{71DCD34B-62A0-42DA-84F4-8D2E27BE316A}">
      <dsp:nvSpPr>
        <dsp:cNvPr id="0" name=""/>
        <dsp:cNvSpPr/>
      </dsp:nvSpPr>
      <dsp:spPr>
        <a:xfrm>
          <a:off x="3289724" y="4056227"/>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none" kern="1200" dirty="0" smtClean="0">
              <a:solidFill>
                <a:srgbClr val="FFFFFF"/>
              </a:solidFill>
            </a:rPr>
            <a:t>Population</a:t>
          </a:r>
          <a:endParaRPr lang="en-US" sz="1600" u="none" kern="1200" dirty="0">
            <a:solidFill>
              <a:srgbClr val="FFFFFF"/>
            </a:solidFill>
          </a:endParaRPr>
        </a:p>
      </dsp:txBody>
      <dsp:txXfrm>
        <a:off x="3517808" y="4284311"/>
        <a:ext cx="1101286" cy="1101286"/>
      </dsp:txXfrm>
    </dsp:sp>
    <dsp:sp modelId="{87245B57-6ACB-FE4F-89C4-434155935186}">
      <dsp:nvSpPr>
        <dsp:cNvPr id="0" name=""/>
        <dsp:cNvSpPr/>
      </dsp:nvSpPr>
      <dsp:spPr>
        <a:xfrm rot="10800000">
          <a:off x="2820536" y="2791085"/>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43400" y="2796582"/>
        <a:ext cx="23459" cy="23459"/>
      </dsp:txXfrm>
    </dsp:sp>
    <dsp:sp modelId="{EAE1C34B-9C39-ED40-A672-19727C6E00D3}">
      <dsp:nvSpPr>
        <dsp:cNvPr id="0" name=""/>
        <dsp:cNvSpPr/>
      </dsp:nvSpPr>
      <dsp:spPr>
        <a:xfrm>
          <a:off x="1263081"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Water resources</a:t>
          </a:r>
          <a:endParaRPr lang="en-US" sz="1600" kern="1200" dirty="0">
            <a:solidFill>
              <a:schemeClr val="bg1"/>
            </a:solidFill>
          </a:endParaRPr>
        </a:p>
      </dsp:txBody>
      <dsp:txXfrm>
        <a:off x="1491165" y="2257668"/>
        <a:ext cx="1101286" cy="110128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9F0CE0-CFCC-4A76-9BFB-8F4875CBADCE}">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5</a:t>
          </a:r>
          <a:endParaRPr lang="en-US" sz="1800" kern="1200" dirty="0"/>
        </a:p>
      </dsp:txBody>
      <dsp:txXfrm>
        <a:off x="136668" y="45894"/>
        <a:ext cx="410004" cy="27333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FAA4E6-4804-4FE4-A544-8D36DA69B5C3}">
      <dsp:nvSpPr>
        <dsp:cNvPr id="0" name=""/>
        <dsp:cNvSpPr/>
      </dsp:nvSpPr>
      <dsp:spPr>
        <a:xfrm>
          <a:off x="0" y="45894"/>
          <a:ext cx="683339"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6</a:t>
          </a:r>
          <a:endParaRPr lang="en-US" sz="1800" kern="1200" dirty="0"/>
        </a:p>
      </dsp:txBody>
      <dsp:txXfrm>
        <a:off x="136668" y="45894"/>
        <a:ext cx="410004" cy="273335"/>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283C1D-8CC4-42F4-9A0B-8B93D12F1F37}" type="datetimeFigureOut">
              <a:rPr lang="en-US" smtClean="0"/>
              <a:pPr/>
              <a:t>22-Dec-18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260E6FB-51EE-42DC-96BE-4806D1729709}" type="slidenum">
              <a:rPr lang="en-US" smtClean="0"/>
              <a:pPr/>
              <a:t>‹#›</a:t>
            </a:fld>
            <a:endParaRPr lang="en-US"/>
          </a:p>
        </p:txBody>
      </p:sp>
    </p:spTree>
    <p:extLst>
      <p:ext uri="{BB962C8B-B14F-4D97-AF65-F5344CB8AC3E}">
        <p14:creationId xmlns:p14="http://schemas.microsoft.com/office/powerpoint/2010/main" val="15692256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D8C95C-798C-45C0-B4EA-FE65142E20F1}" type="datetimeFigureOut">
              <a:rPr lang="en-US" smtClean="0"/>
              <a:pPr/>
              <a:t>22-Dec-18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9B465B-983F-4EF7-8972-74173E9A32D5}" type="slidenum">
              <a:rPr lang="en-US" smtClean="0"/>
              <a:pPr/>
              <a:t>‹#›</a:t>
            </a:fld>
            <a:endParaRPr lang="en-US"/>
          </a:p>
        </p:txBody>
      </p:sp>
    </p:spTree>
    <p:extLst>
      <p:ext uri="{BB962C8B-B14F-4D97-AF65-F5344CB8AC3E}">
        <p14:creationId xmlns:p14="http://schemas.microsoft.com/office/powerpoint/2010/main" val="1769153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B465B-983F-4EF7-8972-74173E9A32D5}" type="slidenum">
              <a:rPr lang="en-US" smtClean="0"/>
              <a:pPr/>
              <a:t>5</a:t>
            </a:fld>
            <a:endParaRPr lang="en-US"/>
          </a:p>
        </p:txBody>
      </p:sp>
    </p:spTree>
    <p:extLst>
      <p:ext uri="{BB962C8B-B14F-4D97-AF65-F5344CB8AC3E}">
        <p14:creationId xmlns:p14="http://schemas.microsoft.com/office/powerpoint/2010/main" val="711086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B465B-983F-4EF7-8972-74173E9A32D5}" type="slidenum">
              <a:rPr lang="en-US" smtClean="0"/>
              <a:pPr/>
              <a:t>33</a:t>
            </a:fld>
            <a:endParaRPr lang="en-US"/>
          </a:p>
        </p:txBody>
      </p:sp>
    </p:spTree>
    <p:extLst>
      <p:ext uri="{BB962C8B-B14F-4D97-AF65-F5344CB8AC3E}">
        <p14:creationId xmlns:p14="http://schemas.microsoft.com/office/powerpoint/2010/main" val="883456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FEAC1B-F009-415E-B287-4A2AA103D81E}" type="datetime1">
              <a:rPr lang="en-US" smtClean="0"/>
              <a:pPr/>
              <a:t>22-Dec-18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85638C9-5246-4AC8-971C-3157D5A49CB3}" type="datetime1">
              <a:rPr lang="en-US" smtClean="0"/>
              <a:pPr/>
              <a:t>22-Dec-18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7B90A2A-0706-48AF-94CE-0782E65A975C}" type="datetime1">
              <a:rPr lang="en-US" smtClean="0"/>
              <a:pPr/>
              <a:t>22-Dec-18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AEE9D3C-9D13-4CE6-AAE2-DF80F4D17D30}" type="datetime1">
              <a:rPr lang="en-US" smtClean="0"/>
              <a:pPr/>
              <a:t>22-Dec-18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08CD118-4FED-4066-A812-9677A17478B9}" type="datetime1">
              <a:rPr lang="en-US" smtClean="0"/>
              <a:pPr/>
              <a:t>22-Dec-18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2782F57-10F5-4013-B8C2-A1717D15A818}" type="datetime1">
              <a:rPr lang="en-US" smtClean="0"/>
              <a:pPr/>
              <a:t>22-Dec-18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F4BB4A-A14B-4A3C-AB62-832B92077D6E}" type="datetime1">
              <a:rPr lang="en-US" smtClean="0"/>
              <a:pPr/>
              <a:t>22-Dec-18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958837-75C9-4866-A82C-F4037882DBD0}" type="datetime1">
              <a:rPr lang="en-US" smtClean="0"/>
              <a:pPr/>
              <a:t>22-Dec-18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B45878-42B3-4127-9E40-89E07A880197}" type="datetime1">
              <a:rPr lang="en-US" smtClean="0"/>
              <a:pPr/>
              <a:t>22-Dec-18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84DA907-982D-4ADC-886C-13DC2A398625}" type="datetime1">
              <a:rPr lang="en-US" smtClean="0"/>
              <a:pPr/>
              <a:t>22-Dec-18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C0DFAB3-F8D1-46A0-B6F1-0ECC90F23CD6}" type="datetime1">
              <a:rPr lang="en-US" smtClean="0"/>
              <a:pPr/>
              <a:t>22-Dec-18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87E639C-CC91-4FD6-8B1E-C8857DF4F00E}" type="datetime1">
              <a:rPr lang="en-US" smtClean="0"/>
              <a:pPr/>
              <a:t>22-Dec-18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191FFA-3983-49EF-8D08-389E018420D1}" type="datetime1">
              <a:rPr lang="en-US" smtClean="0"/>
              <a:pPr/>
              <a:t>22-Dec-18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16D1F0-B415-4048-8725-BDE8CF49B9E6}" type="datetime1">
              <a:rPr lang="en-US" smtClean="0"/>
              <a:pPr/>
              <a:t>22-Dec-18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3BB0BED-C893-4482-B258-08BE88F8D8AC}" type="datetime1">
              <a:rPr lang="en-US" smtClean="0"/>
              <a:pPr/>
              <a:t>22-Dec-18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975A6782-3701-4163-8F13-F76A7DB1BE61}" type="datetime1">
              <a:rPr lang="en-US" smtClean="0"/>
              <a:pPr/>
              <a:t>22-Dec-18</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3BC80B-553E-47BF-9C19-E6F3FE05F602}" type="datetime1">
              <a:rPr lang="en-US" smtClean="0"/>
              <a:pPr/>
              <a:t>22-Dec-18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Layout" Target="../diagrams/layout16.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19.xml"/><Relationship Id="rId3" Type="http://schemas.openxmlformats.org/officeDocument/2006/relationships/image" Target="../media/image6.jpeg"/><Relationship Id="rId7" Type="http://schemas.openxmlformats.org/officeDocument/2006/relationships/diagramLayout" Target="../diagrams/layout19.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Data" Target="../diagrams/data19.xml"/><Relationship Id="rId5" Type="http://schemas.openxmlformats.org/officeDocument/2006/relationships/image" Target="../media/image8.jpeg"/><Relationship Id="rId10" Type="http://schemas.microsoft.com/office/2007/relationships/diagramDrawing" Target="../diagrams/drawing19.xml"/><Relationship Id="rId4" Type="http://schemas.openxmlformats.org/officeDocument/2006/relationships/image" Target="../media/image7.jpeg"/><Relationship Id="rId9" Type="http://schemas.openxmlformats.org/officeDocument/2006/relationships/diagramColors" Target="../diagrams/colors1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1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18.xml.rels><?xml version="1.0" encoding="UTF-8" standalone="yes"?>
<Relationships xmlns="http://schemas.openxmlformats.org/package/2006/relationships"><Relationship Id="rId8" Type="http://schemas.microsoft.com/office/2007/relationships/diagramDrawing" Target="../diagrams/drawing23.xml"/><Relationship Id="rId3" Type="http://schemas.openxmlformats.org/officeDocument/2006/relationships/image" Target="../media/image13.png"/><Relationship Id="rId7" Type="http://schemas.openxmlformats.org/officeDocument/2006/relationships/diagramColors" Target="../diagrams/colors23.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diagramQuickStyle" Target="../diagrams/quickStyle23.xml"/><Relationship Id="rId5" Type="http://schemas.openxmlformats.org/officeDocument/2006/relationships/diagramLayout" Target="../diagrams/layout23.xml"/><Relationship Id="rId4" Type="http://schemas.openxmlformats.org/officeDocument/2006/relationships/diagramData" Target="../diagrams/data2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2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31.xml"/><Relationship Id="rId7" Type="http://schemas.microsoft.com/office/2007/relationships/diagramDrawing" Target="../diagrams/drawing31.xml"/><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33.xml"/><Relationship Id="rId7" Type="http://schemas.microsoft.com/office/2007/relationships/diagramDrawing" Target="../diagrams/drawing33.xml"/><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diagramColors" Target="../diagrams/colors33.xml"/><Relationship Id="rId5" Type="http://schemas.openxmlformats.org/officeDocument/2006/relationships/diagramQuickStyle" Target="../diagrams/quickStyle33.xml"/><Relationship Id="rId4" Type="http://schemas.openxmlformats.org/officeDocument/2006/relationships/diagramLayout" Target="../diagrams/layout3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35.xml"/><Relationship Id="rId7" Type="http://schemas.microsoft.com/office/2007/relationships/diagramDrawing" Target="../diagrams/drawing35.xml"/><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diagramColors" Target="../diagrams/colors35.xml"/><Relationship Id="rId5" Type="http://schemas.openxmlformats.org/officeDocument/2006/relationships/diagramQuickStyle" Target="../diagrams/quickStyle35.xml"/><Relationship Id="rId4" Type="http://schemas.openxmlformats.org/officeDocument/2006/relationships/diagramLayout" Target="../diagrams/layout35.xml"/></Relationships>
</file>

<file path=ppt/slides/_rels/slide31.xml.rels><?xml version="1.0" encoding="UTF-8" standalone="yes"?>
<Relationships xmlns="http://schemas.openxmlformats.org/package/2006/relationships"><Relationship Id="rId8" Type="http://schemas.microsoft.com/office/2007/relationships/diagramDrawing" Target="../diagrams/drawing36.xml"/><Relationship Id="rId3" Type="http://schemas.openxmlformats.org/officeDocument/2006/relationships/image" Target="../media/image24.png"/><Relationship Id="rId7" Type="http://schemas.openxmlformats.org/officeDocument/2006/relationships/diagramColors" Target="../diagrams/colors36.xml"/><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diagramQuickStyle" Target="../diagrams/quickStyle36.xml"/><Relationship Id="rId5" Type="http://schemas.openxmlformats.org/officeDocument/2006/relationships/diagramLayout" Target="../diagrams/layout36.xml"/><Relationship Id="rId4" Type="http://schemas.openxmlformats.org/officeDocument/2006/relationships/diagramData" Target="../diagrams/data36.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7.xml"/><Relationship Id="rId7" Type="http://schemas.microsoft.com/office/2007/relationships/diagramDrawing" Target="../diagrams/drawing37.xml"/><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diagramColors" Target="../diagrams/colors37.xml"/><Relationship Id="rId5" Type="http://schemas.openxmlformats.org/officeDocument/2006/relationships/diagramQuickStyle" Target="../diagrams/quickStyle37.xml"/><Relationship Id="rId4" Type="http://schemas.openxmlformats.org/officeDocument/2006/relationships/diagramLayout" Target="../diagrams/layout37.xml"/></Relationships>
</file>

<file path=ppt/slides/_rels/slide33.xml.rels><?xml version="1.0" encoding="UTF-8" standalone="yes"?>
<Relationships xmlns="http://schemas.openxmlformats.org/package/2006/relationships"><Relationship Id="rId8" Type="http://schemas.openxmlformats.org/officeDocument/2006/relationships/diagramColors" Target="../diagrams/colors38.xml"/><Relationship Id="rId3" Type="http://schemas.openxmlformats.org/officeDocument/2006/relationships/image" Target="../media/image26.png"/><Relationship Id="rId7" Type="http://schemas.openxmlformats.org/officeDocument/2006/relationships/diagramQuickStyle" Target="../diagrams/quickStyle38.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Layout" Target="../diagrams/layout38.xml"/><Relationship Id="rId5" Type="http://schemas.openxmlformats.org/officeDocument/2006/relationships/diagramData" Target="../diagrams/data38.xml"/><Relationship Id="rId4" Type="http://schemas.openxmlformats.org/officeDocument/2006/relationships/image" Target="../media/image27.png"/><Relationship Id="rId9" Type="http://schemas.microsoft.com/office/2007/relationships/diagramDrawing" Target="../diagrams/drawing38.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7.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40.xml"/><Relationship Id="rId7" Type="http://schemas.microsoft.com/office/2007/relationships/diagramDrawing" Target="../diagrams/drawing40.xml"/><Relationship Id="rId2" Type="http://schemas.openxmlformats.org/officeDocument/2006/relationships/chart" Target="../charts/chart2.xml"/><Relationship Id="rId1" Type="http://schemas.openxmlformats.org/officeDocument/2006/relationships/slideLayout" Target="../slideLayouts/slideLayout7.xml"/><Relationship Id="rId6" Type="http://schemas.openxmlformats.org/officeDocument/2006/relationships/diagramColors" Target="../diagrams/colors40.xml"/><Relationship Id="rId5" Type="http://schemas.openxmlformats.org/officeDocument/2006/relationships/diagramQuickStyle" Target="../diagrams/quickStyle40.xml"/><Relationship Id="rId4" Type="http://schemas.openxmlformats.org/officeDocument/2006/relationships/diagramLayout" Target="../diagrams/layout40.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41.xml"/><Relationship Id="rId7" Type="http://schemas.microsoft.com/office/2007/relationships/diagramDrawing" Target="../diagrams/drawing41.xml"/><Relationship Id="rId2" Type="http://schemas.openxmlformats.org/officeDocument/2006/relationships/chart" Target="../charts/chart3.xml"/><Relationship Id="rId1" Type="http://schemas.openxmlformats.org/officeDocument/2006/relationships/slideLayout" Target="../slideLayouts/slideLayout7.xml"/><Relationship Id="rId6" Type="http://schemas.openxmlformats.org/officeDocument/2006/relationships/diagramColors" Target="../diagrams/colors41.xml"/><Relationship Id="rId5" Type="http://schemas.openxmlformats.org/officeDocument/2006/relationships/diagramQuickStyle" Target="../diagrams/quickStyle41.xml"/><Relationship Id="rId4" Type="http://schemas.openxmlformats.org/officeDocument/2006/relationships/diagramLayout" Target="../diagrams/layout41.xml"/></Relationships>
</file>

<file path=ppt/slides/_rels/slide38.xml.rels><?xml version="1.0" encoding="UTF-8" standalone="yes"?>
<Relationships xmlns="http://schemas.openxmlformats.org/package/2006/relationships"><Relationship Id="rId8" Type="http://schemas.microsoft.com/office/2007/relationships/diagramDrawing" Target="../diagrams/drawing42.xml"/><Relationship Id="rId3" Type="http://schemas.openxmlformats.org/officeDocument/2006/relationships/image" Target="../media/image31.PNG"/><Relationship Id="rId7" Type="http://schemas.openxmlformats.org/officeDocument/2006/relationships/diagramColors" Target="../diagrams/colors42.xml"/><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diagramQuickStyle" Target="../diagrams/quickStyle42.xml"/><Relationship Id="rId5" Type="http://schemas.openxmlformats.org/officeDocument/2006/relationships/diagramLayout" Target="../diagrams/layout42.xml"/><Relationship Id="rId4" Type="http://schemas.openxmlformats.org/officeDocument/2006/relationships/diagramData" Target="../diagrams/data4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43.xml"/><Relationship Id="rId7" Type="http://schemas.microsoft.com/office/2007/relationships/diagramDrawing" Target="../diagrams/drawing43.xml"/><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diagramColors" Target="../diagrams/colors43.xml"/><Relationship Id="rId5" Type="http://schemas.openxmlformats.org/officeDocument/2006/relationships/diagramQuickStyle" Target="../diagrams/quickStyle43.xml"/><Relationship Id="rId4" Type="http://schemas.openxmlformats.org/officeDocument/2006/relationships/diagramLayout" Target="../diagrams/layout43.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44.xml"/><Relationship Id="rId7" Type="http://schemas.openxmlformats.org/officeDocument/2006/relationships/image" Target="../media/image33.png"/><Relationship Id="rId2" Type="http://schemas.openxmlformats.org/officeDocument/2006/relationships/diagramData" Target="../diagrams/data44.xml"/><Relationship Id="rId1" Type="http://schemas.openxmlformats.org/officeDocument/2006/relationships/slideLayout" Target="../slideLayouts/slideLayout2.xml"/><Relationship Id="rId6" Type="http://schemas.microsoft.com/office/2007/relationships/diagramDrawing" Target="../diagrams/drawing44.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2.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2.xml"/><Relationship Id="rId6" Type="http://schemas.microsoft.com/office/2007/relationships/diagramDrawing" Target="../diagrams/drawing46.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43.xml.rels><?xml version="1.0" encoding="UTF-8" standalone="yes"?>
<Relationships xmlns="http://schemas.openxmlformats.org/package/2006/relationships"><Relationship Id="rId8" Type="http://schemas.openxmlformats.org/officeDocument/2006/relationships/diagramColors" Target="../diagrams/colors47.xml"/><Relationship Id="rId3" Type="http://schemas.openxmlformats.org/officeDocument/2006/relationships/image" Target="../media/image35.PNG"/><Relationship Id="rId7" Type="http://schemas.openxmlformats.org/officeDocument/2006/relationships/diagramQuickStyle" Target="../diagrams/quickStyle47.xml"/><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diagramLayout" Target="../diagrams/layout47.xml"/><Relationship Id="rId5" Type="http://schemas.openxmlformats.org/officeDocument/2006/relationships/diagramData" Target="../diagrams/data47.xml"/><Relationship Id="rId4" Type="http://schemas.openxmlformats.org/officeDocument/2006/relationships/image" Target="../media/image36.png"/><Relationship Id="rId9" Type="http://schemas.microsoft.com/office/2007/relationships/diagramDrawing" Target="../diagrams/drawing47.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48.xml"/><Relationship Id="rId7" Type="http://schemas.microsoft.com/office/2007/relationships/diagramDrawing" Target="../diagrams/drawing48.xml"/><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diagramColors" Target="../diagrams/colors48.xml"/><Relationship Id="rId5" Type="http://schemas.openxmlformats.org/officeDocument/2006/relationships/diagramQuickStyle" Target="../diagrams/quickStyle48.xml"/><Relationship Id="rId4" Type="http://schemas.openxmlformats.org/officeDocument/2006/relationships/diagramLayout" Target="../diagrams/layout48.xml"/></Relationships>
</file>

<file path=ppt/slides/_rels/slide45.xml.rels><?xml version="1.0" encoding="UTF-8" standalone="yes"?>
<Relationships xmlns="http://schemas.openxmlformats.org/package/2006/relationships"><Relationship Id="rId8" Type="http://schemas.microsoft.com/office/2007/relationships/diagramDrawing" Target="../diagrams/drawing49.xml"/><Relationship Id="rId3" Type="http://schemas.openxmlformats.org/officeDocument/2006/relationships/image" Target="../media/image38.PNG"/><Relationship Id="rId7" Type="http://schemas.openxmlformats.org/officeDocument/2006/relationships/diagramColors" Target="../diagrams/colors49.xml"/><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diagramQuickStyle" Target="../diagrams/quickStyle49.xml"/><Relationship Id="rId5" Type="http://schemas.openxmlformats.org/officeDocument/2006/relationships/diagramLayout" Target="../diagrams/layout49.xml"/><Relationship Id="rId4" Type="http://schemas.openxmlformats.org/officeDocument/2006/relationships/diagramData" Target="../diagrams/data49.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50.xml"/><Relationship Id="rId2" Type="http://schemas.openxmlformats.org/officeDocument/2006/relationships/diagramData" Target="../diagrams/data50.xml"/><Relationship Id="rId1" Type="http://schemas.openxmlformats.org/officeDocument/2006/relationships/slideLayout" Target="../slideLayouts/slideLayout7.xml"/><Relationship Id="rId6" Type="http://schemas.microsoft.com/office/2007/relationships/diagramDrawing" Target="../diagrams/drawing50.xml"/><Relationship Id="rId5" Type="http://schemas.openxmlformats.org/officeDocument/2006/relationships/diagramColors" Target="../diagrams/colors50.xml"/><Relationship Id="rId4" Type="http://schemas.openxmlformats.org/officeDocument/2006/relationships/diagramQuickStyle" Target="../diagrams/quickStyle50.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51.xml"/><Relationship Id="rId7" Type="http://schemas.microsoft.com/office/2007/relationships/diagramDrawing" Target="../diagrams/drawing51.xml"/><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diagramColors" Target="../diagrams/colors51.xml"/><Relationship Id="rId5" Type="http://schemas.openxmlformats.org/officeDocument/2006/relationships/diagramQuickStyle" Target="../diagrams/quickStyle51.xml"/><Relationship Id="rId4" Type="http://schemas.openxmlformats.org/officeDocument/2006/relationships/diagramLayout" Target="../diagrams/layout51.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52.xml"/><Relationship Id="rId2" Type="http://schemas.openxmlformats.org/officeDocument/2006/relationships/diagramData" Target="../diagrams/data52.xml"/><Relationship Id="rId1" Type="http://schemas.openxmlformats.org/officeDocument/2006/relationships/slideLayout" Target="../slideLayouts/slideLayout7.xml"/><Relationship Id="rId6" Type="http://schemas.microsoft.com/office/2007/relationships/diagramDrawing" Target="../diagrams/drawing52.xml"/><Relationship Id="rId5" Type="http://schemas.openxmlformats.org/officeDocument/2006/relationships/diagramColors" Target="../diagrams/colors52.xml"/><Relationship Id="rId4" Type="http://schemas.openxmlformats.org/officeDocument/2006/relationships/diagramQuickStyle" Target="../diagrams/quickStyle5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53.xml"/><Relationship Id="rId2" Type="http://schemas.openxmlformats.org/officeDocument/2006/relationships/diagramData" Target="../diagrams/data53.xml"/><Relationship Id="rId1" Type="http://schemas.openxmlformats.org/officeDocument/2006/relationships/slideLayout" Target="../slideLayouts/slideLayout7.xml"/><Relationship Id="rId6" Type="http://schemas.microsoft.com/office/2007/relationships/diagramDrawing" Target="../diagrams/drawing53.xml"/><Relationship Id="rId5" Type="http://schemas.openxmlformats.org/officeDocument/2006/relationships/diagramColors" Target="../diagrams/colors53.xml"/><Relationship Id="rId4" Type="http://schemas.openxmlformats.org/officeDocument/2006/relationships/diagramQuickStyle" Target="../diagrams/quickStyle53.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54.xml"/><Relationship Id="rId7" Type="http://schemas.microsoft.com/office/2007/relationships/diagramDrawing" Target="../diagrams/drawing54.xml"/><Relationship Id="rId2" Type="http://schemas.openxmlformats.org/officeDocument/2006/relationships/chart" Target="../charts/chart4.xml"/><Relationship Id="rId1" Type="http://schemas.openxmlformats.org/officeDocument/2006/relationships/slideLayout" Target="../slideLayouts/slideLayout7.xml"/><Relationship Id="rId6" Type="http://schemas.openxmlformats.org/officeDocument/2006/relationships/diagramColors" Target="../diagrams/colors54.xml"/><Relationship Id="rId5" Type="http://schemas.openxmlformats.org/officeDocument/2006/relationships/diagramQuickStyle" Target="../diagrams/quickStyle54.xml"/><Relationship Id="rId4" Type="http://schemas.openxmlformats.org/officeDocument/2006/relationships/diagramLayout" Target="../diagrams/layout54.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55.xml"/><Relationship Id="rId7" Type="http://schemas.microsoft.com/office/2007/relationships/diagramDrawing" Target="../diagrams/drawing55.xml"/><Relationship Id="rId2" Type="http://schemas.openxmlformats.org/officeDocument/2006/relationships/chart" Target="../charts/chart5.xml"/><Relationship Id="rId1" Type="http://schemas.openxmlformats.org/officeDocument/2006/relationships/slideLayout" Target="../slideLayouts/slideLayout7.xml"/><Relationship Id="rId6" Type="http://schemas.openxmlformats.org/officeDocument/2006/relationships/diagramColors" Target="../diagrams/colors55.xml"/><Relationship Id="rId5" Type="http://schemas.openxmlformats.org/officeDocument/2006/relationships/diagramQuickStyle" Target="../diagrams/quickStyle55.xml"/><Relationship Id="rId4" Type="http://schemas.openxmlformats.org/officeDocument/2006/relationships/diagramLayout" Target="../diagrams/layout55.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56.xml"/><Relationship Id="rId7" Type="http://schemas.microsoft.com/office/2007/relationships/diagramDrawing" Target="../diagrams/drawing56.xml"/><Relationship Id="rId2" Type="http://schemas.openxmlformats.org/officeDocument/2006/relationships/chart" Target="../charts/chart6.xml"/><Relationship Id="rId1" Type="http://schemas.openxmlformats.org/officeDocument/2006/relationships/slideLayout" Target="../slideLayouts/slideLayout7.xml"/><Relationship Id="rId6" Type="http://schemas.openxmlformats.org/officeDocument/2006/relationships/diagramColors" Target="../diagrams/colors56.xml"/><Relationship Id="rId5" Type="http://schemas.openxmlformats.org/officeDocument/2006/relationships/diagramQuickStyle" Target="../diagrams/quickStyle56.xml"/><Relationship Id="rId4" Type="http://schemas.openxmlformats.org/officeDocument/2006/relationships/diagramLayout" Target="../diagrams/layout56.xml"/></Relationships>
</file>

<file path=ppt/slides/_rels/slide53.xml.rels><?xml version="1.0" encoding="UTF-8" standalone="yes"?>
<Relationships xmlns="http://schemas.openxmlformats.org/package/2006/relationships"><Relationship Id="rId8" Type="http://schemas.microsoft.com/office/2007/relationships/diagramDrawing" Target="../diagrams/drawing57.xml"/><Relationship Id="rId3" Type="http://schemas.openxmlformats.org/officeDocument/2006/relationships/image" Target="../media/image41.png"/><Relationship Id="rId7" Type="http://schemas.openxmlformats.org/officeDocument/2006/relationships/diagramColors" Target="../diagrams/colors57.xml"/><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diagramQuickStyle" Target="../diagrams/quickStyle57.xml"/><Relationship Id="rId5" Type="http://schemas.openxmlformats.org/officeDocument/2006/relationships/diagramLayout" Target="../diagrams/layout57.xml"/><Relationship Id="rId4" Type="http://schemas.openxmlformats.org/officeDocument/2006/relationships/diagramData" Target="../diagrams/data57.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58.xml"/><Relationship Id="rId7" Type="http://schemas.microsoft.com/office/2007/relationships/diagramDrawing" Target="../diagrams/drawing58.xml"/><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diagramColors" Target="../diagrams/colors58.xml"/><Relationship Id="rId5" Type="http://schemas.openxmlformats.org/officeDocument/2006/relationships/diagramQuickStyle" Target="../diagrams/quickStyle58.xml"/><Relationship Id="rId4" Type="http://schemas.openxmlformats.org/officeDocument/2006/relationships/diagramLayout" Target="../diagrams/layout58.xml"/></Relationships>
</file>

<file path=ppt/slides/_rels/slide5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59.xml"/><Relationship Id="rId2" Type="http://schemas.openxmlformats.org/officeDocument/2006/relationships/diagramData" Target="../diagrams/data59.xml"/><Relationship Id="rId1" Type="http://schemas.openxmlformats.org/officeDocument/2006/relationships/slideLayout" Target="../slideLayouts/slideLayout2.xml"/><Relationship Id="rId6" Type="http://schemas.microsoft.com/office/2007/relationships/diagramDrawing" Target="../diagrams/drawing59.xml"/><Relationship Id="rId5" Type="http://schemas.openxmlformats.org/officeDocument/2006/relationships/diagramColors" Target="../diagrams/colors59.xml"/><Relationship Id="rId4" Type="http://schemas.openxmlformats.org/officeDocument/2006/relationships/diagramQuickStyle" Target="../diagrams/quickStyle59.xml"/></Relationships>
</file>

<file path=ppt/slides/_rels/slide5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6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60.xml"/><Relationship Id="rId7" Type="http://schemas.microsoft.com/office/2007/relationships/diagramDrawing" Target="../diagrams/drawing60.xml"/><Relationship Id="rId2"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diagramColors" Target="../diagrams/colors60.xml"/><Relationship Id="rId5" Type="http://schemas.openxmlformats.org/officeDocument/2006/relationships/diagramQuickStyle" Target="../diagrams/quickStyle60.xml"/><Relationship Id="rId4" Type="http://schemas.openxmlformats.org/officeDocument/2006/relationships/diagramLayout" Target="../diagrams/layout60.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8"/>
          <p:cNvSpPr txBox="1">
            <a:spLocks/>
          </p:cNvSpPr>
          <p:nvPr/>
        </p:nvSpPr>
        <p:spPr>
          <a:xfrm>
            <a:off x="775580" y="1909798"/>
            <a:ext cx="8912225" cy="1485352"/>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t>An-</a:t>
            </a:r>
            <a:r>
              <a:rPr lang="en-US" altLang="ar-SA" sz="2000" b="1" dirty="0" err="1" smtClean="0">
                <a:solidFill>
                  <a:schemeClr val="accent2">
                    <a:lumMod val="75000"/>
                  </a:schemeClr>
                </a:solidFill>
                <a:latin typeface="Constantia" panose="02030602050306030303" pitchFamily="18" charset="0"/>
                <a:cs typeface="Times New Roman" panose="02020603050405020304" pitchFamily="18" charset="0"/>
              </a:rPr>
              <a:t>Najah</a:t>
            </a:r>
            <a: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t> National University</a:t>
            </a:r>
            <a:b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br>
            <a: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t>Faculty Of Engineering</a:t>
            </a:r>
            <a:b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br>
            <a: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t>Civil Engineering Department</a:t>
            </a:r>
            <a:b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br>
            <a:r>
              <a:rPr lang="en-US" altLang="ar-SA" sz="2000" b="1" dirty="0" smtClean="0">
                <a:solidFill>
                  <a:schemeClr val="tx1"/>
                </a:solidFill>
                <a:latin typeface="Constantia" panose="02030602050306030303" pitchFamily="18" charset="0"/>
                <a:cs typeface="Times New Roman" panose="02020603050405020304" pitchFamily="18" charset="0"/>
              </a:rPr>
              <a:t>Graduation Project </a:t>
            </a:r>
            <a:r>
              <a:rPr lang="en-US" altLang="ar-SA" sz="2000" b="1" dirty="0">
                <a:solidFill>
                  <a:schemeClr val="tx1"/>
                </a:solidFill>
                <a:latin typeface="Constantia" panose="02030602050306030303" pitchFamily="18" charset="0"/>
                <a:cs typeface="Times New Roman" panose="02020603050405020304" pitchFamily="18" charset="0"/>
              </a:rPr>
              <a:t>I </a:t>
            </a:r>
            <a:r>
              <a:rPr lang="en-US" altLang="ar-SA" sz="2000" b="1" dirty="0" err="1">
                <a:solidFill>
                  <a:schemeClr val="tx1"/>
                </a:solidFill>
                <a:latin typeface="Constantia" panose="02030602050306030303" pitchFamily="18" charset="0"/>
                <a:cs typeface="Times New Roman" panose="02020603050405020304" pitchFamily="18" charset="0"/>
              </a:rPr>
              <a:t>I</a:t>
            </a:r>
            <a:endParaRPr lang="ar-SA" altLang="ar-SA" sz="2000" b="1" dirty="0">
              <a:solidFill>
                <a:schemeClr val="tx1"/>
              </a:solidFill>
              <a:latin typeface="Constantia" panose="02030602050306030303" pitchFamily="18" charset="0"/>
              <a:cs typeface="Times New Roman" panose="02020603050405020304" pitchFamily="18" charset="0"/>
            </a:endParaRPr>
          </a:p>
        </p:txBody>
      </p:sp>
      <p:pic>
        <p:nvPicPr>
          <p:cNvPr id="11"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4354687" y="214996"/>
            <a:ext cx="1754013" cy="1766464"/>
          </a:xfrm>
          <a:prstGeom prst="rect">
            <a:avLst/>
          </a:prstGeom>
        </p:spPr>
      </p:pic>
      <p:sp>
        <p:nvSpPr>
          <p:cNvPr id="12" name="مستطيل 7"/>
          <p:cNvSpPr>
            <a:spLocks noChangeArrowheads="1"/>
          </p:cNvSpPr>
          <p:nvPr/>
        </p:nvSpPr>
        <p:spPr bwMode="auto">
          <a:xfrm flipH="1">
            <a:off x="8239125" y="214313"/>
            <a:ext cx="142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ctr" eaLnBrk="1" hangingPunct="1">
              <a:spcBef>
                <a:spcPct val="0"/>
              </a:spcBef>
              <a:buClrTx/>
              <a:buFontTx/>
              <a:buNone/>
            </a:pPr>
            <a:endParaRPr lang="en-US" altLang="ar-SA" b="1" dirty="0">
              <a:solidFill>
                <a:schemeClr val="tx1"/>
              </a:solidFill>
              <a:latin typeface="Times New Roman" panose="02020603050405020304" pitchFamily="18" charset="0"/>
              <a:cs typeface="Times New Roman" panose="02020603050405020304" pitchFamily="18" charset="0"/>
            </a:endParaRPr>
          </a:p>
        </p:txBody>
      </p:sp>
      <p:sp>
        <p:nvSpPr>
          <p:cNvPr id="13" name="مستطيل 11"/>
          <p:cNvSpPr>
            <a:spLocks noChangeArrowheads="1"/>
          </p:cNvSpPr>
          <p:nvPr/>
        </p:nvSpPr>
        <p:spPr bwMode="auto">
          <a:xfrm>
            <a:off x="465823" y="3395641"/>
            <a:ext cx="9177554"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ctr">
              <a:buNone/>
            </a:pPr>
            <a:r>
              <a:rPr lang="en-US" sz="2600" b="1" dirty="0" smtClean="0"/>
              <a:t>Evaluation of the existing WDN and Design of the future Water and Sewer Network for Eastern pressure zone in Nablus city.</a:t>
            </a:r>
            <a:endParaRPr lang="en-US" sz="2600" dirty="0"/>
          </a:p>
        </p:txBody>
      </p:sp>
      <p:sp>
        <p:nvSpPr>
          <p:cNvPr id="14" name="Rectangle 13"/>
          <p:cNvSpPr/>
          <p:nvPr/>
        </p:nvSpPr>
        <p:spPr>
          <a:xfrm>
            <a:off x="2006600" y="4211105"/>
            <a:ext cx="6096000" cy="1754326"/>
          </a:xfrm>
          <a:prstGeom prst="rect">
            <a:avLst/>
          </a:prstGeom>
        </p:spPr>
        <p:txBody>
          <a:bodyPr>
            <a:spAutoFit/>
          </a:bodyPr>
          <a:lstStyle/>
          <a:p>
            <a:r>
              <a:rPr lang="en-US" b="1" dirty="0" smtClean="0">
                <a:solidFill>
                  <a:schemeClr val="tx1"/>
                </a:solidFill>
              </a:rPr>
              <a:t>   </a:t>
            </a:r>
          </a:p>
          <a:p>
            <a:r>
              <a:rPr lang="en-US" b="1" dirty="0" smtClean="0">
                <a:solidFill>
                  <a:schemeClr val="tx1"/>
                </a:solidFill>
              </a:rPr>
              <a:t>      </a:t>
            </a:r>
          </a:p>
          <a:p>
            <a:r>
              <a:rPr lang="en-US" b="1" dirty="0" smtClean="0">
                <a:solidFill>
                  <a:schemeClr val="tx1"/>
                </a:solidFill>
              </a:rPr>
              <a:t> Prepared By :</a:t>
            </a:r>
            <a:endParaRPr lang="en-US" dirty="0" smtClean="0"/>
          </a:p>
          <a:p>
            <a:pPr algn="ctr"/>
            <a:r>
              <a:rPr lang="en-US" b="1" dirty="0" smtClean="0"/>
              <a:t>Ahmad Fares</a:t>
            </a:r>
            <a:endParaRPr lang="en-US" dirty="0" smtClean="0"/>
          </a:p>
          <a:p>
            <a:pPr algn="ctr"/>
            <a:r>
              <a:rPr lang="en-US" b="1" dirty="0" smtClean="0"/>
              <a:t>Mosab </a:t>
            </a:r>
            <a:r>
              <a:rPr lang="en-US" b="1" dirty="0" err="1" smtClean="0"/>
              <a:t>Shkokani</a:t>
            </a:r>
            <a:endParaRPr lang="en-US" b="1" dirty="0" smtClean="0"/>
          </a:p>
          <a:p>
            <a:pPr algn="ctr"/>
            <a:r>
              <a:rPr lang="en-US" b="1" dirty="0" smtClean="0"/>
              <a:t>            </a:t>
            </a:r>
            <a:r>
              <a:rPr lang="en-US" b="1" dirty="0" err="1" smtClean="0"/>
              <a:t>Saad</a:t>
            </a:r>
            <a:r>
              <a:rPr lang="en-US" b="1" dirty="0" smtClean="0"/>
              <a:t> </a:t>
            </a:r>
            <a:r>
              <a:rPr lang="en-US" b="1" dirty="0" err="1" smtClean="0"/>
              <a:t>Eddine</a:t>
            </a:r>
            <a:r>
              <a:rPr lang="en-US" b="1" dirty="0" smtClean="0"/>
              <a:t> </a:t>
            </a:r>
            <a:r>
              <a:rPr lang="en-US" b="1" dirty="0" err="1" smtClean="0"/>
              <a:t>Kharrousheh</a:t>
            </a:r>
            <a:endParaRPr lang="en-US" sz="1600" b="1" dirty="0" smtClean="0">
              <a:solidFill>
                <a:schemeClr val="tx1"/>
              </a:solidFill>
            </a:endParaRPr>
          </a:p>
        </p:txBody>
      </p:sp>
      <p:sp>
        <p:nvSpPr>
          <p:cNvPr id="15" name="Rectangle 14"/>
          <p:cNvSpPr/>
          <p:nvPr/>
        </p:nvSpPr>
        <p:spPr>
          <a:xfrm>
            <a:off x="2006600" y="5971061"/>
            <a:ext cx="6096000" cy="646331"/>
          </a:xfrm>
          <a:prstGeom prst="rect">
            <a:avLst/>
          </a:prstGeom>
        </p:spPr>
        <p:txBody>
          <a:bodyPr>
            <a:spAutoFit/>
          </a:bodyPr>
          <a:lstStyle/>
          <a:p>
            <a:pPr algn="ctr"/>
            <a:endParaRPr lang="en-US" b="1" dirty="0" smtClean="0"/>
          </a:p>
          <a:p>
            <a:pPr algn="ctr"/>
            <a:r>
              <a:rPr lang="en-US" b="1" dirty="0" smtClean="0"/>
              <a:t>Supervision of</a:t>
            </a:r>
            <a:r>
              <a:rPr lang="ar-SA" b="1" dirty="0" smtClean="0"/>
              <a:t> </a:t>
            </a:r>
            <a:r>
              <a:rPr lang="en-US" b="1" dirty="0" smtClean="0"/>
              <a:t>Eng. </a:t>
            </a:r>
            <a:r>
              <a:rPr lang="en-US" b="1" dirty="0" err="1" smtClean="0"/>
              <a:t>Hamees</a:t>
            </a:r>
            <a:r>
              <a:rPr lang="en-US" b="1" dirty="0" smtClean="0"/>
              <a:t> </a:t>
            </a:r>
            <a:r>
              <a:rPr lang="en-US" b="1" dirty="0" err="1" smtClean="0"/>
              <a:t>Tubeileh</a:t>
            </a:r>
            <a:endParaRPr lang="en-US" b="1" dirty="0"/>
          </a:p>
        </p:txBody>
      </p:sp>
    </p:spTree>
    <p:extLst>
      <p:ext uri="{BB962C8B-B14F-4D97-AF65-F5344CB8AC3E}">
        <p14:creationId xmlns:p14="http://schemas.microsoft.com/office/powerpoint/2010/main" val="80919538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43873649"/>
              </p:ext>
            </p:extLst>
          </p:nvPr>
        </p:nvGraphicFramePr>
        <p:xfrm>
          <a:off x="467544" y="980728"/>
          <a:ext cx="8136904"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3783148145"/>
              </p:ext>
            </p:extLst>
          </p:nvPr>
        </p:nvGraphicFramePr>
        <p:xfrm>
          <a:off x="11508661" y="6232227"/>
          <a:ext cx="683339" cy="3651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833168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91737" y="474842"/>
            <a:ext cx="2960914" cy="1477328"/>
          </a:xfrm>
          <a:prstGeom prst="rect">
            <a:avLst/>
          </a:prstGeom>
        </p:spPr>
        <p:txBody>
          <a:bodyPr wrap="square">
            <a:spAutoFit/>
          </a:bodyPr>
          <a:lstStyle/>
          <a:p>
            <a:pPr marL="64008"/>
            <a:r>
              <a:rPr lang="en-US" b="1" dirty="0" smtClean="0"/>
              <a:t>Population</a:t>
            </a:r>
            <a:r>
              <a:rPr lang="en-US" dirty="0" smtClean="0"/>
              <a:t> :</a:t>
            </a:r>
            <a:endParaRPr lang="en-US" dirty="0"/>
          </a:p>
          <a:p>
            <a:pPr marL="64008"/>
            <a:endParaRPr lang="en-US" dirty="0"/>
          </a:p>
          <a:p>
            <a:r>
              <a:rPr lang="en-US" dirty="0"/>
              <a:t> The population density of Al </a:t>
            </a:r>
            <a:r>
              <a:rPr lang="en-US" dirty="0" err="1"/>
              <a:t>Masaken</a:t>
            </a:r>
            <a:r>
              <a:rPr lang="en-US" dirty="0"/>
              <a:t> </a:t>
            </a:r>
            <a:r>
              <a:rPr lang="en-US" dirty="0" smtClean="0"/>
              <a:t>AL-</a:t>
            </a:r>
            <a:r>
              <a:rPr lang="en-US" dirty="0" err="1" smtClean="0"/>
              <a:t>shabya</a:t>
            </a:r>
            <a:r>
              <a:rPr lang="en-US" dirty="0" smtClean="0"/>
              <a:t> </a:t>
            </a:r>
            <a:r>
              <a:rPr lang="en-US" dirty="0"/>
              <a:t>locality </a:t>
            </a:r>
            <a:r>
              <a:rPr lang="en-US" dirty="0" smtClean="0"/>
              <a:t> is   13155 person.</a:t>
            </a:r>
            <a:endParaRPr lang="en-US" dirty="0"/>
          </a:p>
        </p:txBody>
      </p:sp>
      <p:pic>
        <p:nvPicPr>
          <p:cNvPr id="6" name="Picture 5"/>
          <p:cNvPicPr>
            <a:picLocks noChangeAspect="1"/>
          </p:cNvPicPr>
          <p:nvPr/>
        </p:nvPicPr>
        <p:blipFill>
          <a:blip r:embed="rId2"/>
          <a:stretch>
            <a:fillRect/>
          </a:stretch>
        </p:blipFill>
        <p:spPr>
          <a:xfrm>
            <a:off x="1946366" y="2917508"/>
            <a:ext cx="6322423" cy="2177007"/>
          </a:xfrm>
          <a:prstGeom prst="rect">
            <a:avLst/>
          </a:prstGeom>
        </p:spPr>
      </p:pic>
      <p:graphicFrame>
        <p:nvGraphicFramePr>
          <p:cNvPr id="7" name="Diagram 6"/>
          <p:cNvGraphicFramePr/>
          <p:nvPr>
            <p:extLst>
              <p:ext uri="{D42A27DB-BD31-4B8C-83A1-F6EECF244321}">
                <p14:modId xmlns:p14="http://schemas.microsoft.com/office/powerpoint/2010/main" val="428888045"/>
              </p:ext>
            </p:extLst>
          </p:nvPr>
        </p:nvGraphicFramePr>
        <p:xfrm>
          <a:off x="11508661" y="6306057"/>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8886179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733858384"/>
              </p:ext>
            </p:extLst>
          </p:nvPr>
        </p:nvGraphicFramePr>
        <p:xfrm>
          <a:off x="467544" y="980728"/>
          <a:ext cx="8136904"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288255442"/>
              </p:ext>
            </p:extLst>
          </p:nvPr>
        </p:nvGraphicFramePr>
        <p:xfrm>
          <a:off x="11508661" y="6232227"/>
          <a:ext cx="683339" cy="3651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31730260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79120" y="608151"/>
            <a:ext cx="6096000" cy="2308324"/>
          </a:xfrm>
          <a:prstGeom prst="rect">
            <a:avLst/>
          </a:prstGeom>
        </p:spPr>
        <p:txBody>
          <a:bodyPr>
            <a:spAutoFit/>
          </a:bodyPr>
          <a:lstStyle/>
          <a:p>
            <a:pPr marL="64008"/>
            <a:r>
              <a:rPr lang="en-US" b="1" dirty="0" smtClean="0"/>
              <a:t>Water Resources</a:t>
            </a:r>
            <a:r>
              <a:rPr lang="en-US" dirty="0" smtClean="0"/>
              <a:t> :</a:t>
            </a:r>
            <a:endParaRPr lang="en-US" dirty="0"/>
          </a:p>
          <a:p>
            <a:r>
              <a:rPr lang="en-US" dirty="0" smtClean="0"/>
              <a:t>The main sources of water for A-</a:t>
            </a:r>
            <a:r>
              <a:rPr lang="en-US" dirty="0" err="1" smtClean="0"/>
              <a:t>masaken</a:t>
            </a:r>
            <a:r>
              <a:rPr lang="en-US" dirty="0" smtClean="0"/>
              <a:t> AL-</a:t>
            </a:r>
            <a:r>
              <a:rPr lang="en-US" dirty="0" err="1" smtClean="0"/>
              <a:t>shabya</a:t>
            </a:r>
            <a:r>
              <a:rPr lang="en-US" dirty="0" smtClean="0"/>
              <a:t> are </a:t>
            </a:r>
            <a:r>
              <a:rPr lang="en-US" dirty="0" err="1" smtClean="0"/>
              <a:t>Wadi</a:t>
            </a:r>
            <a:r>
              <a:rPr lang="en-US" dirty="0" smtClean="0"/>
              <a:t> AL-</a:t>
            </a:r>
            <a:r>
              <a:rPr lang="en-US" dirty="0" err="1" smtClean="0"/>
              <a:t>Bathan</a:t>
            </a:r>
            <a:r>
              <a:rPr lang="en-US" dirty="0" smtClean="0"/>
              <a:t> Well and </a:t>
            </a:r>
            <a:r>
              <a:rPr lang="en-US" dirty="0" err="1" smtClean="0"/>
              <a:t>Wadi</a:t>
            </a:r>
            <a:r>
              <a:rPr lang="en-US" dirty="0" smtClean="0"/>
              <a:t> AL-</a:t>
            </a:r>
            <a:r>
              <a:rPr lang="en-US" dirty="0" err="1" smtClean="0"/>
              <a:t>Far’a</a:t>
            </a:r>
            <a:r>
              <a:rPr lang="en-US" dirty="0" smtClean="0"/>
              <a:t> , they supply 400 m3/</a:t>
            </a:r>
            <a:r>
              <a:rPr lang="en-US" dirty="0" err="1" smtClean="0"/>
              <a:t>hr</a:t>
            </a:r>
            <a:r>
              <a:rPr lang="en-US" dirty="0" smtClean="0"/>
              <a:t> (may reach to 600 m3/</a:t>
            </a:r>
            <a:r>
              <a:rPr lang="en-US" dirty="0" err="1" smtClean="0"/>
              <a:t>hr</a:t>
            </a:r>
            <a:r>
              <a:rPr lang="en-US" dirty="0" smtClean="0"/>
              <a:t>) for Nablus city.</a:t>
            </a:r>
          </a:p>
          <a:p>
            <a:r>
              <a:rPr lang="en-US" dirty="0"/>
              <a:t/>
            </a:r>
            <a:br>
              <a:rPr lang="en-US" dirty="0"/>
            </a:br>
            <a:r>
              <a:rPr lang="en-US" dirty="0" smtClean="0"/>
              <a:t>In summer season the demand increase so additional water will be required, Nablus Municipality bought from private wells</a:t>
            </a:r>
            <a:endParaRPr lang="en-US" dirty="0"/>
          </a:p>
        </p:txBody>
      </p:sp>
      <p:graphicFrame>
        <p:nvGraphicFramePr>
          <p:cNvPr id="4" name="Diagram 3"/>
          <p:cNvGraphicFramePr/>
          <p:nvPr>
            <p:extLst>
              <p:ext uri="{D42A27DB-BD31-4B8C-83A1-F6EECF244321}">
                <p14:modId xmlns:p14="http://schemas.microsoft.com/office/powerpoint/2010/main" val="830325131"/>
              </p:ext>
            </p:extLst>
          </p:nvPr>
        </p:nvGraphicFramePr>
        <p:xfrm>
          <a:off x="11508661" y="6269962"/>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666031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9245" y="339634"/>
            <a:ext cx="2400300" cy="32004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2787" y="339634"/>
            <a:ext cx="2057400" cy="32004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4995" y="4010297"/>
            <a:ext cx="1828800" cy="271707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82687" y="3866607"/>
            <a:ext cx="3657600" cy="2743200"/>
          </a:xfrm>
          <a:prstGeom prst="rect">
            <a:avLst/>
          </a:prstGeom>
        </p:spPr>
      </p:pic>
      <p:graphicFrame>
        <p:nvGraphicFramePr>
          <p:cNvPr id="8" name="Diagram 7"/>
          <p:cNvGraphicFramePr/>
          <p:nvPr>
            <p:extLst>
              <p:ext uri="{D42A27DB-BD31-4B8C-83A1-F6EECF244321}">
                <p14:modId xmlns:p14="http://schemas.microsoft.com/office/powerpoint/2010/main" val="2042268799"/>
              </p:ext>
            </p:extLst>
          </p:nvPr>
        </p:nvGraphicFramePr>
        <p:xfrm>
          <a:off x="11508661" y="6244682"/>
          <a:ext cx="683339" cy="3651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12826335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457200" y="1481328"/>
            <a:ext cx="8229600" cy="4525963"/>
          </a:xfrm>
        </p:spPr>
        <p:txBody>
          <a:bodyPr/>
          <a:lstStyle/>
          <a:p>
            <a:pPr marL="0" indent="0">
              <a:buNone/>
            </a:pPr>
            <a:r>
              <a:rPr lang="en-US" dirty="0" smtClean="0"/>
              <a:t>  After a visit to Nablus municipality the number of meters are 2197, they are classified as follows : </a:t>
            </a:r>
            <a:endParaRPr lang="en-US" dirty="0"/>
          </a:p>
          <a:p>
            <a:pPr marL="0" indent="0">
              <a:buNone/>
            </a:pPr>
            <a:endParaRPr lang="en-US" dirty="0"/>
          </a:p>
          <a:p>
            <a:pPr lvl="0"/>
            <a:r>
              <a:rPr lang="en-US" dirty="0"/>
              <a:t>Domestic </a:t>
            </a:r>
            <a:r>
              <a:rPr lang="en-US" dirty="0" smtClean="0"/>
              <a:t>sector</a:t>
            </a:r>
            <a:endParaRPr lang="en-US" dirty="0"/>
          </a:p>
          <a:p>
            <a:pPr lvl="0"/>
            <a:r>
              <a:rPr lang="en-US" dirty="0"/>
              <a:t>Commercial sector  </a:t>
            </a:r>
          </a:p>
          <a:p>
            <a:pPr lvl="0"/>
            <a:r>
              <a:rPr lang="en-US" dirty="0"/>
              <a:t>Public </a:t>
            </a:r>
            <a:r>
              <a:rPr lang="en-US" dirty="0" smtClean="0"/>
              <a:t>sector</a:t>
            </a:r>
            <a:endParaRPr lang="en-US" dirty="0"/>
          </a:p>
          <a:p>
            <a:pPr lvl="0"/>
            <a:r>
              <a:rPr lang="en-US" dirty="0"/>
              <a:t>Others</a:t>
            </a:r>
          </a:p>
          <a:p>
            <a:pPr marL="0" indent="0">
              <a:buNone/>
            </a:pPr>
            <a:endParaRPr lang="en-US" dirty="0" smtClean="0">
              <a:solidFill>
                <a:schemeClr val="tx1"/>
              </a:solidFill>
            </a:endParaRPr>
          </a:p>
        </p:txBody>
      </p:sp>
      <p:sp>
        <p:nvSpPr>
          <p:cNvPr id="6" name="Title 1"/>
          <p:cNvSpPr>
            <a:spLocks noGrp="1"/>
          </p:cNvSpPr>
          <p:nvPr>
            <p:ph type="title"/>
          </p:nvPr>
        </p:nvSpPr>
        <p:spPr>
          <a:xfrm>
            <a:off x="457200" y="274638"/>
            <a:ext cx="8229600" cy="1143000"/>
          </a:xfrm>
        </p:spPr>
        <p:txBody>
          <a:bodyPr/>
          <a:lstStyle/>
          <a:p>
            <a:r>
              <a:rPr lang="en-US" altLang="en-US" dirty="0" smtClean="0">
                <a:solidFill>
                  <a:schemeClr val="accent2">
                    <a:lumMod val="75000"/>
                  </a:schemeClr>
                </a:solidFill>
                <a:latin typeface="Lucida Calligraphy" panose="03010101010101010101" pitchFamily="66" charset="0"/>
                <a:cs typeface="Tahoma" panose="020B0604030504040204" pitchFamily="34" charset="0"/>
              </a:rPr>
              <a:t>Water Consumption Type</a:t>
            </a:r>
            <a:endParaRPr lang="en-US" dirty="0"/>
          </a:p>
        </p:txBody>
      </p:sp>
      <p:pic>
        <p:nvPicPr>
          <p:cNvPr id="7" name="صورة 0" descr="a.PNG"/>
          <p:cNvPicPr/>
          <p:nvPr/>
        </p:nvPicPr>
        <p:blipFill>
          <a:blip r:embed="rId2" cstate="print"/>
          <a:stretch>
            <a:fillRect/>
          </a:stretch>
        </p:blipFill>
        <p:spPr>
          <a:xfrm>
            <a:off x="3500846" y="2452446"/>
            <a:ext cx="4924697" cy="2994765"/>
          </a:xfrm>
          <a:prstGeom prst="rect">
            <a:avLst/>
          </a:prstGeom>
        </p:spPr>
      </p:pic>
      <p:graphicFrame>
        <p:nvGraphicFramePr>
          <p:cNvPr id="4" name="Diagram 3"/>
          <p:cNvGraphicFramePr/>
          <p:nvPr>
            <p:extLst>
              <p:ext uri="{D42A27DB-BD31-4B8C-83A1-F6EECF244321}">
                <p14:modId xmlns:p14="http://schemas.microsoft.com/office/powerpoint/2010/main" val="4103816013"/>
              </p:ext>
            </p:extLst>
          </p:nvPr>
        </p:nvGraphicFramePr>
        <p:xfrm>
          <a:off x="11508661" y="6007291"/>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9803996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77334" y="609600"/>
            <a:ext cx="8596668" cy="1320800"/>
          </a:xfrm>
        </p:spPr>
        <p:txBody>
          <a:bodyPr>
            <a:normAutofit fontScale="90000"/>
          </a:bodyPr>
          <a:lstStyle/>
          <a:p>
            <a:r>
              <a:rPr lang="en-US" dirty="0" smtClean="0">
                <a:latin typeface="Times New Roman" panose="02020603050405020304" pitchFamily="18" charset="0"/>
                <a:cs typeface="Times New Roman" panose="02020603050405020304" pitchFamily="18" charset="0"/>
              </a:rPr>
              <a:t>Domestic sector :</a:t>
            </a:r>
            <a:r>
              <a:rPr lang="en-US" dirty="0" smtClean="0">
                <a:latin typeface="Lucida Calligraphy" panose="03010101010101010101" pitchFamily="66" charset="0"/>
              </a:rPr>
              <a:t/>
            </a:r>
            <a:br>
              <a:rPr lang="en-US" dirty="0" smtClean="0">
                <a:latin typeface="Lucida Calligraphy" panose="03010101010101010101" pitchFamily="66" charset="0"/>
              </a:rPr>
            </a:br>
            <a:r>
              <a:rPr lang="en-US" dirty="0">
                <a:latin typeface="Lucida Calligraphy" panose="03010101010101010101" pitchFamily="66" charset="0"/>
              </a:rPr>
              <a:t/>
            </a:r>
            <a:br>
              <a:rPr lang="en-US" dirty="0">
                <a:latin typeface="Lucida Calligraphy" panose="03010101010101010101" pitchFamily="66" charset="0"/>
              </a:rPr>
            </a:br>
            <a:r>
              <a:rPr lang="en-US" dirty="0" smtClean="0">
                <a:latin typeface="Lucida Calligraphy" panose="03010101010101010101" pitchFamily="66" charset="0"/>
              </a:rPr>
              <a:t/>
            </a:r>
            <a:br>
              <a:rPr lang="en-US" dirty="0" smtClean="0">
                <a:latin typeface="Lucida Calligraphy" panose="03010101010101010101" pitchFamily="66" charset="0"/>
              </a:rPr>
            </a:br>
            <a:r>
              <a:rPr lang="en-US" dirty="0">
                <a:latin typeface="Lucida Calligraphy" panose="03010101010101010101" pitchFamily="66" charset="0"/>
              </a:rPr>
              <a:t/>
            </a:r>
            <a:br>
              <a:rPr lang="en-US" dirty="0">
                <a:latin typeface="Lucida Calligraphy" panose="03010101010101010101" pitchFamily="66" charset="0"/>
              </a:rPr>
            </a:br>
            <a:r>
              <a:rPr lang="en-US" sz="2000" dirty="0">
                <a:solidFill>
                  <a:schemeClr val="tx1"/>
                </a:solidFill>
              </a:rPr>
              <a:t>As shown in </a:t>
            </a:r>
            <a:r>
              <a:rPr lang="en-US" sz="2000" dirty="0" smtClean="0">
                <a:solidFill>
                  <a:schemeClr val="tx1"/>
                </a:solidFill>
              </a:rPr>
              <a:t>Figure above , </a:t>
            </a:r>
            <a:r>
              <a:rPr lang="en-US" sz="2000" dirty="0">
                <a:solidFill>
                  <a:schemeClr val="tx1"/>
                </a:solidFill>
              </a:rPr>
              <a:t>the Dominant sector is the domestic sector 93% and the other sectors 6% so, this was expected because East  pressure zone (Al-</a:t>
            </a:r>
            <a:r>
              <a:rPr lang="en-US" sz="2000" dirty="0" err="1">
                <a:solidFill>
                  <a:schemeClr val="tx1"/>
                </a:solidFill>
              </a:rPr>
              <a:t>Masaken</a:t>
            </a:r>
            <a:r>
              <a:rPr lang="en-US" sz="2000" dirty="0">
                <a:solidFill>
                  <a:schemeClr val="tx1"/>
                </a:solidFill>
              </a:rPr>
              <a:t> </a:t>
            </a:r>
            <a:r>
              <a:rPr lang="en-US" sz="2000" dirty="0" err="1">
                <a:solidFill>
                  <a:schemeClr val="tx1"/>
                </a:solidFill>
              </a:rPr>
              <a:t>Alshabya</a:t>
            </a:r>
            <a:r>
              <a:rPr lang="en-US" sz="2000" dirty="0">
                <a:solidFill>
                  <a:schemeClr val="tx1"/>
                </a:solidFill>
              </a:rPr>
              <a:t>) is almost a residual region.</a:t>
            </a:r>
            <a:br>
              <a:rPr lang="en-US" sz="2000" dirty="0">
                <a:solidFill>
                  <a:schemeClr val="tx1"/>
                </a:solidFill>
              </a:rPr>
            </a:br>
            <a:endParaRPr lang="en-US" sz="2000" dirty="0">
              <a:solidFill>
                <a:schemeClr val="tx1"/>
              </a:solidFill>
              <a:latin typeface="Lucida Calligraphy" panose="03010101010101010101" pitchFamily="66" charset="0"/>
            </a:endParaRPr>
          </a:p>
        </p:txBody>
      </p:sp>
      <p:graphicFrame>
        <p:nvGraphicFramePr>
          <p:cNvPr id="4" name="Diagram 3"/>
          <p:cNvGraphicFramePr/>
          <p:nvPr>
            <p:extLst>
              <p:ext uri="{D42A27DB-BD31-4B8C-83A1-F6EECF244321}">
                <p14:modId xmlns:p14="http://schemas.microsoft.com/office/powerpoint/2010/main" val="1598776406"/>
              </p:ext>
            </p:extLst>
          </p:nvPr>
        </p:nvGraphicFramePr>
        <p:xfrm>
          <a:off x="11508661" y="6137615"/>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1642147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Commercial </a:t>
            </a:r>
            <a:r>
              <a:rPr lang="en-US" dirty="0">
                <a:latin typeface="Times New Roman" panose="02020603050405020304" pitchFamily="18" charset="0"/>
                <a:cs typeface="Times New Roman" panose="02020603050405020304" pitchFamily="18" charset="0"/>
              </a:rPr>
              <a:t>sector :</a:t>
            </a:r>
          </a:p>
        </p:txBody>
      </p:sp>
      <p:pic>
        <p:nvPicPr>
          <p:cNvPr id="7" name="Picture 6"/>
          <p:cNvPicPr>
            <a:picLocks noChangeAspect="1"/>
          </p:cNvPicPr>
          <p:nvPr/>
        </p:nvPicPr>
        <p:blipFill>
          <a:blip r:embed="rId2"/>
          <a:stretch>
            <a:fillRect/>
          </a:stretch>
        </p:blipFill>
        <p:spPr>
          <a:xfrm>
            <a:off x="5404348" y="2114686"/>
            <a:ext cx="4048125" cy="3438525"/>
          </a:xfrm>
          <a:prstGeom prst="rect">
            <a:avLst/>
          </a:prstGeom>
        </p:spPr>
      </p:pic>
      <p:graphicFrame>
        <p:nvGraphicFramePr>
          <p:cNvPr id="6" name="Diagram 5"/>
          <p:cNvGraphicFramePr/>
          <p:nvPr>
            <p:extLst>
              <p:ext uri="{D42A27DB-BD31-4B8C-83A1-F6EECF244321}">
                <p14:modId xmlns:p14="http://schemas.microsoft.com/office/powerpoint/2010/main" val="733002759"/>
              </p:ext>
            </p:extLst>
          </p:nvPr>
        </p:nvGraphicFramePr>
        <p:xfrm>
          <a:off x="11508661" y="6125583"/>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p:cNvPicPr>
          <p:nvPr/>
        </p:nvPicPr>
        <p:blipFill>
          <a:blip r:embed="rId8"/>
          <a:stretch>
            <a:fillRect/>
          </a:stretch>
        </p:blipFill>
        <p:spPr>
          <a:xfrm>
            <a:off x="1309437" y="1930400"/>
            <a:ext cx="2667000" cy="3953041"/>
          </a:xfrm>
          <a:prstGeom prst="rect">
            <a:avLst/>
          </a:prstGeom>
        </p:spPr>
      </p:pic>
    </p:spTree>
    <p:extLst>
      <p:ext uri="{BB962C8B-B14F-4D97-AF65-F5344CB8AC3E}">
        <p14:creationId xmlns:p14="http://schemas.microsoft.com/office/powerpoint/2010/main" val="397051919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Public </a:t>
            </a:r>
            <a:r>
              <a:rPr lang="en-US" dirty="0">
                <a:latin typeface="Times New Roman" panose="02020603050405020304" pitchFamily="18" charset="0"/>
                <a:cs typeface="Times New Roman" panose="02020603050405020304" pitchFamily="18" charset="0"/>
              </a:rPr>
              <a:t>sector :</a:t>
            </a:r>
          </a:p>
        </p:txBody>
      </p:sp>
      <p:pic>
        <p:nvPicPr>
          <p:cNvPr id="4" name="Content Placeholder 3"/>
          <p:cNvPicPr>
            <a:picLocks noGrp="1" noChangeAspect="1"/>
          </p:cNvPicPr>
          <p:nvPr>
            <p:ph idx="1"/>
          </p:nvPr>
        </p:nvPicPr>
        <p:blipFill>
          <a:blip r:embed="rId2"/>
          <a:stretch>
            <a:fillRect/>
          </a:stretch>
        </p:blipFill>
        <p:spPr>
          <a:xfrm>
            <a:off x="1143359" y="1502229"/>
            <a:ext cx="2553430" cy="5120640"/>
          </a:xfrm>
          <a:prstGeom prst="rect">
            <a:avLst/>
          </a:prstGeom>
        </p:spPr>
      </p:pic>
      <p:pic>
        <p:nvPicPr>
          <p:cNvPr id="5" name="Picture 4"/>
          <p:cNvPicPr>
            <a:picLocks noChangeAspect="1"/>
          </p:cNvPicPr>
          <p:nvPr/>
        </p:nvPicPr>
        <p:blipFill>
          <a:blip r:embed="rId3"/>
          <a:stretch>
            <a:fillRect/>
          </a:stretch>
        </p:blipFill>
        <p:spPr>
          <a:xfrm>
            <a:off x="4448992" y="1502229"/>
            <a:ext cx="4564380" cy="4493623"/>
          </a:xfrm>
          <a:prstGeom prst="rect">
            <a:avLst/>
          </a:prstGeom>
        </p:spPr>
      </p:pic>
      <p:graphicFrame>
        <p:nvGraphicFramePr>
          <p:cNvPr id="7" name="Diagram 6"/>
          <p:cNvGraphicFramePr/>
          <p:nvPr>
            <p:extLst>
              <p:ext uri="{D42A27DB-BD31-4B8C-83A1-F6EECF244321}">
                <p14:modId xmlns:p14="http://schemas.microsoft.com/office/powerpoint/2010/main" val="2465923194"/>
              </p:ext>
            </p:extLst>
          </p:nvPr>
        </p:nvGraphicFramePr>
        <p:xfrm>
          <a:off x="11508661" y="5995852"/>
          <a:ext cx="683339" cy="365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0638614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Others </a:t>
            </a:r>
            <a:r>
              <a:rPr lang="en-US" dirty="0">
                <a:latin typeface="Times New Roman" panose="02020603050405020304" pitchFamily="18" charset="0"/>
                <a:cs typeface="Times New Roman" panose="02020603050405020304" pitchFamily="18" charset="0"/>
              </a:rPr>
              <a:t>sector :</a:t>
            </a:r>
          </a:p>
        </p:txBody>
      </p:sp>
      <p:sp>
        <p:nvSpPr>
          <p:cNvPr id="3" name="Content Placeholder 2"/>
          <p:cNvSpPr>
            <a:spLocks noGrp="1"/>
          </p:cNvSpPr>
          <p:nvPr>
            <p:ph idx="1"/>
          </p:nvPr>
        </p:nvSpPr>
        <p:spPr/>
        <p:txBody>
          <a:bodyPr/>
          <a:lstStyle/>
          <a:p>
            <a:r>
              <a:rPr lang="en-US" dirty="0"/>
              <a:t>There were almost 43 meters that didn’t have any reading during the whole year and this can be explained that these meters are new and there is no consumption in them.</a:t>
            </a:r>
          </a:p>
          <a:p>
            <a:endParaRPr lang="en-US" dirty="0"/>
          </a:p>
        </p:txBody>
      </p:sp>
      <p:graphicFrame>
        <p:nvGraphicFramePr>
          <p:cNvPr id="6" name="Diagram 5"/>
          <p:cNvGraphicFramePr/>
          <p:nvPr>
            <p:extLst>
              <p:ext uri="{D42A27DB-BD31-4B8C-83A1-F6EECF244321}">
                <p14:modId xmlns:p14="http://schemas.microsoft.com/office/powerpoint/2010/main" val="910072564"/>
              </p:ext>
            </p:extLst>
          </p:nvPr>
        </p:nvGraphicFramePr>
        <p:xfrm>
          <a:off x="11508661" y="6041362"/>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409940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457200" y="1481328"/>
            <a:ext cx="8229600" cy="4525963"/>
          </a:xfrm>
        </p:spPr>
        <p:txBody>
          <a:bodyPr>
            <a:normAutofit lnSpcReduction="10000"/>
          </a:bodyPr>
          <a:lstStyle/>
          <a:p>
            <a:r>
              <a:rPr lang="en-US" sz="2600" dirty="0" smtClean="0">
                <a:solidFill>
                  <a:schemeClr val="tx1"/>
                </a:solidFill>
              </a:rPr>
              <a:t>Objectives and significance of the project</a:t>
            </a:r>
          </a:p>
          <a:p>
            <a:r>
              <a:rPr lang="en-US" sz="2600" dirty="0" smtClean="0">
                <a:solidFill>
                  <a:schemeClr val="tx1"/>
                </a:solidFill>
              </a:rPr>
              <a:t>Methodology</a:t>
            </a:r>
          </a:p>
          <a:p>
            <a:r>
              <a:rPr lang="en-US" sz="2600" dirty="0" smtClean="0">
                <a:solidFill>
                  <a:schemeClr val="tx1"/>
                </a:solidFill>
              </a:rPr>
              <a:t>Study Area</a:t>
            </a:r>
          </a:p>
          <a:p>
            <a:r>
              <a:rPr lang="en-US" sz="2600" dirty="0">
                <a:solidFill>
                  <a:schemeClr val="tx1"/>
                </a:solidFill>
              </a:rPr>
              <a:t>Water Consumption </a:t>
            </a:r>
            <a:r>
              <a:rPr lang="en-US" sz="2600" dirty="0" smtClean="0">
                <a:solidFill>
                  <a:schemeClr val="tx1"/>
                </a:solidFill>
              </a:rPr>
              <a:t>Types</a:t>
            </a:r>
            <a:endParaRPr lang="en-US" sz="2600" dirty="0">
              <a:solidFill>
                <a:schemeClr val="tx1"/>
              </a:solidFill>
            </a:endParaRPr>
          </a:p>
          <a:p>
            <a:r>
              <a:rPr lang="en-US" sz="2600" dirty="0" smtClean="0">
                <a:solidFill>
                  <a:schemeClr val="tx1"/>
                </a:solidFill>
              </a:rPr>
              <a:t>Model Analysis Results</a:t>
            </a:r>
          </a:p>
          <a:p>
            <a:r>
              <a:rPr lang="en-US" sz="2600" dirty="0" smtClean="0">
                <a:solidFill>
                  <a:schemeClr val="tx1"/>
                </a:solidFill>
              </a:rPr>
              <a:t>Design a New WDN </a:t>
            </a:r>
          </a:p>
          <a:p>
            <a:r>
              <a:rPr lang="en-US" sz="2600" dirty="0" smtClean="0">
                <a:solidFill>
                  <a:schemeClr val="tx1"/>
                </a:solidFill>
              </a:rPr>
              <a:t>Design Sewer Network System</a:t>
            </a:r>
          </a:p>
          <a:p>
            <a:r>
              <a:rPr lang="en-US" sz="2600" dirty="0" smtClean="0">
                <a:solidFill>
                  <a:schemeClr val="tx1"/>
                </a:solidFill>
              </a:rPr>
              <a:t>Cost Analysis</a:t>
            </a:r>
            <a:endParaRPr lang="en-US" sz="2600" dirty="0">
              <a:solidFill>
                <a:schemeClr val="tx1"/>
              </a:solidFill>
            </a:endParaRPr>
          </a:p>
          <a:p>
            <a:r>
              <a:rPr lang="en-US" sz="2600" smtClean="0">
                <a:solidFill>
                  <a:schemeClr val="tx1"/>
                </a:solidFill>
              </a:rPr>
              <a:t>Discussion  </a:t>
            </a:r>
            <a:r>
              <a:rPr lang="en-US" sz="2600" dirty="0" smtClean="0">
                <a:solidFill>
                  <a:schemeClr val="tx1"/>
                </a:solidFill>
              </a:rPr>
              <a:t>and conclusions </a:t>
            </a:r>
          </a:p>
          <a:p>
            <a:pPr marL="0" indent="0">
              <a:buNone/>
            </a:pPr>
            <a:endParaRPr lang="en-US" dirty="0" smtClean="0">
              <a:solidFill>
                <a:schemeClr val="tx1"/>
              </a:solidFill>
            </a:endParaRPr>
          </a:p>
        </p:txBody>
      </p:sp>
      <p:sp>
        <p:nvSpPr>
          <p:cNvPr id="6" name="Title 1"/>
          <p:cNvSpPr>
            <a:spLocks noGrp="1"/>
          </p:cNvSpPr>
          <p:nvPr>
            <p:ph type="title"/>
          </p:nvPr>
        </p:nvSpPr>
        <p:spPr>
          <a:xfrm>
            <a:off x="457200" y="274638"/>
            <a:ext cx="8229600" cy="1143000"/>
          </a:xfrm>
        </p:spPr>
        <p:txBody>
          <a:bodyPr/>
          <a:lstStyle/>
          <a:p>
            <a:r>
              <a:rPr lang="en-US" altLang="en-US" dirty="0" smtClean="0">
                <a:solidFill>
                  <a:schemeClr val="accent2">
                    <a:lumMod val="75000"/>
                  </a:schemeClr>
                </a:solidFill>
                <a:latin typeface="Lucida Calligraphy" panose="03010101010101010101" pitchFamily="66" charset="0"/>
                <a:cs typeface="Tahoma" panose="020B0604030504040204" pitchFamily="34" charset="0"/>
              </a:rPr>
              <a:t>Outline</a:t>
            </a:r>
            <a:endParaRPr lang="en-US" dirty="0"/>
          </a:p>
        </p:txBody>
      </p:sp>
      <p:graphicFrame>
        <p:nvGraphicFramePr>
          <p:cNvPr id="4" name="Diagram 3"/>
          <p:cNvGraphicFramePr/>
          <p:nvPr/>
        </p:nvGraphicFramePr>
        <p:xfrm>
          <a:off x="11508661" y="6257931"/>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501740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310647" y="1263369"/>
            <a:ext cx="6963355" cy="4965953"/>
          </a:xfrm>
          <a:prstGeom prst="rect">
            <a:avLst/>
          </a:prstGeom>
        </p:spPr>
      </p:pic>
      <p:sp>
        <p:nvSpPr>
          <p:cNvPr id="6" name="عنوان 1"/>
          <p:cNvSpPr>
            <a:spLocks noGrp="1"/>
          </p:cNvSpPr>
          <p:nvPr>
            <p:ph type="title"/>
          </p:nvPr>
        </p:nvSpPr>
        <p:spPr>
          <a:xfrm>
            <a:off x="677334" y="609600"/>
            <a:ext cx="8596668" cy="807076"/>
          </a:xfrm>
        </p:spPr>
        <p:txBody>
          <a:bodyPr/>
          <a:lstStyle/>
          <a:p>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dirty="0" smtClean="0">
                <a:solidFill>
                  <a:schemeClr val="accent2">
                    <a:lumMod val="75000"/>
                  </a:schemeClr>
                </a:solidFill>
                <a:latin typeface="Lucida Calligraphy" panose="03010101010101010101" pitchFamily="66" charset="0"/>
                <a:cs typeface="Tahoma" panose="020B0604030504040204" pitchFamily="34" charset="0"/>
              </a:rPr>
              <a:t>WDN  Analysis:</a:t>
            </a:r>
            <a:endParaRPr lang="ar-SA"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graphicFrame>
        <p:nvGraphicFramePr>
          <p:cNvPr id="5" name="Diagram 4"/>
          <p:cNvGraphicFramePr/>
          <p:nvPr>
            <p:extLst>
              <p:ext uri="{D42A27DB-BD31-4B8C-83A1-F6EECF244321}">
                <p14:modId xmlns:p14="http://schemas.microsoft.com/office/powerpoint/2010/main" val="472632533"/>
              </p:ext>
            </p:extLst>
          </p:nvPr>
        </p:nvGraphicFramePr>
        <p:xfrm>
          <a:off x="11508661" y="6229322"/>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9549732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677334" y="609600"/>
            <a:ext cx="8596668" cy="807076"/>
          </a:xfrm>
        </p:spPr>
        <p:txBody>
          <a:bodyPr/>
          <a:lstStyle/>
          <a:p>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dirty="0" smtClean="0">
                <a:solidFill>
                  <a:schemeClr val="accent2">
                    <a:lumMod val="75000"/>
                  </a:schemeClr>
                </a:solidFill>
                <a:latin typeface="Lucida Calligraphy" panose="03010101010101010101" pitchFamily="66" charset="0"/>
                <a:cs typeface="Tahoma" panose="020B0604030504040204" pitchFamily="34" charset="0"/>
              </a:rPr>
              <a:t>WDN </a:t>
            </a:r>
            <a:r>
              <a:rPr lang="en-US" dirty="0">
                <a:solidFill>
                  <a:schemeClr val="accent2">
                    <a:lumMod val="75000"/>
                  </a:schemeClr>
                </a:solidFill>
                <a:latin typeface="Lucida Calligraphy" panose="03010101010101010101" pitchFamily="66" charset="0"/>
                <a:cs typeface="Tahoma" panose="020B0604030504040204" pitchFamily="34" charset="0"/>
              </a:rPr>
              <a:t>:</a:t>
            </a:r>
            <a:endParaRPr lang="ar-SA"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عنصر نائب للمحتوى 2"/>
          <p:cNvSpPr>
            <a:spLocks noGrp="1"/>
          </p:cNvSpPr>
          <p:nvPr>
            <p:ph idx="1"/>
          </p:nvPr>
        </p:nvSpPr>
        <p:spPr>
          <a:xfrm>
            <a:off x="677334" y="1578511"/>
            <a:ext cx="5474084" cy="2730254"/>
          </a:xfrm>
        </p:spPr>
        <p:txBody>
          <a:bodyPr>
            <a:noAutofit/>
          </a:bodyPr>
          <a:lstStyle/>
          <a:p>
            <a:pPr>
              <a:lnSpc>
                <a:spcPct val="150000"/>
              </a:lnSpc>
              <a:buFont typeface="Wingdings" panose="05000000000000000000" pitchFamily="2" charset="2"/>
              <a:buChar char="v"/>
            </a:pPr>
            <a:r>
              <a:rPr lang="en-US" altLang="ar-SA" sz="2400" b="1" dirty="0" smtClean="0">
                <a:latin typeface="Times New Roman" panose="02020603050405020304" pitchFamily="18" charset="0"/>
                <a:cs typeface="Times New Roman" panose="02020603050405020304" pitchFamily="18" charset="0"/>
              </a:rPr>
              <a:t>Design </a:t>
            </a:r>
            <a:r>
              <a:rPr lang="en-US" altLang="ar-SA" sz="2400" b="1" dirty="0">
                <a:latin typeface="Times New Roman" panose="02020603050405020304" pitchFamily="18" charset="0"/>
                <a:cs typeface="Times New Roman" panose="02020603050405020304" pitchFamily="18" charset="0"/>
              </a:rPr>
              <a:t>constraints</a:t>
            </a:r>
            <a:r>
              <a:rPr lang="en-US" altLang="ar-SA" sz="2400" b="1" dirty="0" smtClean="0">
                <a:latin typeface="Times New Roman" panose="02020603050405020304" pitchFamily="18" charset="0"/>
                <a:cs typeface="Times New Roman" panose="02020603050405020304" pitchFamily="18" charset="0"/>
              </a:rPr>
              <a:t>:</a:t>
            </a:r>
          </a:p>
          <a:p>
            <a:pPr marL="0" indent="0" algn="l" rtl="0">
              <a:lnSpc>
                <a:spcPct val="150000"/>
              </a:lnSpc>
            </a:pPr>
            <a:r>
              <a:rPr lang="en-US" altLang="en-US" sz="2000" dirty="0" smtClean="0">
                <a:latin typeface="Times New Roman" panose="02020603050405020304" pitchFamily="18" charset="0"/>
                <a:cs typeface="Times New Roman" panose="02020603050405020304" pitchFamily="18" charset="0"/>
              </a:rPr>
              <a:t>Pressure at junction between (20-80) m.H</a:t>
            </a:r>
            <a:r>
              <a:rPr lang="en-US" altLang="en-US" sz="2000" baseline="-25000" dirty="0" smtClean="0">
                <a:latin typeface="Times New Roman" panose="02020603050405020304" pitchFamily="18" charset="0"/>
                <a:cs typeface="Times New Roman" panose="02020603050405020304" pitchFamily="18" charset="0"/>
              </a:rPr>
              <a:t>2</a:t>
            </a:r>
            <a:r>
              <a:rPr lang="en-US" altLang="en-US" sz="2000" dirty="0" smtClean="0">
                <a:latin typeface="Times New Roman" panose="02020603050405020304" pitchFamily="18" charset="0"/>
                <a:cs typeface="Times New Roman" panose="02020603050405020304" pitchFamily="18" charset="0"/>
              </a:rPr>
              <a:t>O. </a:t>
            </a:r>
          </a:p>
          <a:p>
            <a:pPr marL="0" indent="0" algn="l" rtl="0">
              <a:lnSpc>
                <a:spcPct val="150000"/>
              </a:lnSpc>
            </a:pPr>
            <a:r>
              <a:rPr lang="en-US" altLang="en-US" sz="2000" dirty="0" smtClean="0">
                <a:latin typeface="Times New Roman" panose="02020603050405020304" pitchFamily="18" charset="0"/>
                <a:cs typeface="Times New Roman" panose="02020603050405020304" pitchFamily="18" charset="0"/>
              </a:rPr>
              <a:t>Velocity in pipe (0.3-3.0) m/s.</a:t>
            </a:r>
            <a:endParaRPr lang="en-US" altLang="ar-SA" sz="2000" dirty="0" smtClean="0">
              <a:latin typeface="Times New Roman" panose="02020603050405020304" pitchFamily="18" charset="0"/>
              <a:cs typeface="Times New Roman" panose="02020603050405020304" pitchFamily="18" charset="0"/>
            </a:endParaRPr>
          </a:p>
          <a:p>
            <a:pPr marL="0" indent="0" algn="l" eaLnBrk="1" hangingPunct="1">
              <a:lnSpc>
                <a:spcPct val="150000"/>
              </a:lnSpc>
              <a:buFont typeface="Wingdings 3" panose="05040102010807070707" pitchFamily="18" charset="2"/>
              <a:buNone/>
            </a:pPr>
            <a:r>
              <a:rPr lang="en-US" altLang="ar-SA" sz="2000" dirty="0" smtClean="0">
                <a:latin typeface="Times New Roman" panose="02020603050405020304" pitchFamily="18" charset="0"/>
                <a:cs typeface="Times New Roman" panose="02020603050405020304" pitchFamily="18" charset="0"/>
              </a:rPr>
              <a:t> </a:t>
            </a:r>
            <a:endParaRPr lang="ar-SA" altLang="ar-SA" sz="2000"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3897613810"/>
              </p:ext>
            </p:extLst>
          </p:nvPr>
        </p:nvGraphicFramePr>
        <p:xfrm>
          <a:off x="11508661" y="6336405"/>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0852638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77334" y="609600"/>
            <a:ext cx="8596668" cy="1320800"/>
          </a:xfrm>
        </p:spPr>
        <p:txBody>
          <a:bodyPr/>
          <a:lstStyle/>
          <a:p>
            <a:r>
              <a:rPr lang="en-US" dirty="0" smtClean="0">
                <a:latin typeface="Times New Roman" panose="02020603050405020304" pitchFamily="18" charset="0"/>
                <a:cs typeface="Times New Roman" panose="02020603050405020304" pitchFamily="18" charset="0"/>
              </a:rPr>
              <a:t>Modeling of WDN:</a:t>
            </a:r>
            <a:endParaRPr lang="en-US" dirty="0">
              <a:latin typeface="Times New Roman" panose="02020603050405020304" pitchFamily="18" charset="0"/>
              <a:cs typeface="Times New Roman" panose="02020603050405020304" pitchFamily="18" charset="0"/>
            </a:endParaRPr>
          </a:p>
        </p:txBody>
      </p:sp>
      <p:pic>
        <p:nvPicPr>
          <p:cNvPr id="5" name="صورة 1"/>
          <p:cNvPicPr/>
          <p:nvPr/>
        </p:nvPicPr>
        <p:blipFill>
          <a:blip r:embed="rId2" cstate="print"/>
          <a:srcRect/>
          <a:stretch>
            <a:fillRect/>
          </a:stretch>
        </p:blipFill>
        <p:spPr bwMode="auto">
          <a:xfrm>
            <a:off x="4023359" y="1518195"/>
            <a:ext cx="4858756" cy="4033520"/>
          </a:xfrm>
          <a:prstGeom prst="rect">
            <a:avLst/>
          </a:prstGeom>
          <a:noFill/>
          <a:ln w="9525">
            <a:noFill/>
            <a:miter lim="800000"/>
            <a:headEnd/>
            <a:tailEnd/>
          </a:ln>
        </p:spPr>
      </p:pic>
      <p:graphicFrame>
        <p:nvGraphicFramePr>
          <p:cNvPr id="8" name="Table 7"/>
          <p:cNvGraphicFramePr>
            <a:graphicFrameLocks noGrp="1"/>
          </p:cNvGraphicFramePr>
          <p:nvPr>
            <p:extLst>
              <p:ext uri="{D42A27DB-BD31-4B8C-83A1-F6EECF244321}">
                <p14:modId xmlns:p14="http://schemas.microsoft.com/office/powerpoint/2010/main" val="1734253351"/>
              </p:ext>
            </p:extLst>
          </p:nvPr>
        </p:nvGraphicFramePr>
        <p:xfrm>
          <a:off x="195943" y="2315029"/>
          <a:ext cx="3827416" cy="2123440"/>
        </p:xfrm>
        <a:graphic>
          <a:graphicData uri="http://schemas.openxmlformats.org/drawingml/2006/table">
            <a:tbl>
              <a:tblPr firstRow="1" bandRow="1">
                <a:tableStyleId>{5C22544A-7EE6-4342-B048-85BDC9FD1C3A}</a:tableStyleId>
              </a:tblPr>
              <a:tblGrid>
                <a:gridCol w="1913708">
                  <a:extLst>
                    <a:ext uri="{9D8B030D-6E8A-4147-A177-3AD203B41FA5}">
                      <a16:colId xmlns:a16="http://schemas.microsoft.com/office/drawing/2014/main" val="207705022"/>
                    </a:ext>
                  </a:extLst>
                </a:gridCol>
                <a:gridCol w="1913708">
                  <a:extLst>
                    <a:ext uri="{9D8B030D-6E8A-4147-A177-3AD203B41FA5}">
                      <a16:colId xmlns:a16="http://schemas.microsoft.com/office/drawing/2014/main" val="467340189"/>
                    </a:ext>
                  </a:extLst>
                </a:gridCol>
              </a:tblGrid>
              <a:tr h="370840">
                <a:tc>
                  <a:txBody>
                    <a:bodyPr/>
                    <a:lstStyle/>
                    <a:p>
                      <a:r>
                        <a:rPr lang="en-US" dirty="0" smtClean="0"/>
                        <a:t>Element</a:t>
                      </a:r>
                      <a:endParaRPr lang="en-US" dirty="0"/>
                    </a:p>
                  </a:txBody>
                  <a:tcPr/>
                </a:tc>
                <a:tc>
                  <a:txBody>
                    <a:bodyPr/>
                    <a:lstStyle/>
                    <a:p>
                      <a:r>
                        <a:rPr lang="en-US" dirty="0" smtClean="0"/>
                        <a:t>Number</a:t>
                      </a:r>
                      <a:r>
                        <a:rPr lang="en-US" baseline="0" dirty="0" smtClean="0"/>
                        <a:t> or element </a:t>
                      </a:r>
                      <a:endParaRPr lang="en-US" dirty="0"/>
                    </a:p>
                  </a:txBody>
                  <a:tcPr/>
                </a:tc>
                <a:extLst>
                  <a:ext uri="{0D108BD9-81ED-4DB2-BD59-A6C34878D82A}">
                    <a16:rowId xmlns:a16="http://schemas.microsoft.com/office/drawing/2014/main" val="3334093086"/>
                  </a:ext>
                </a:extLst>
              </a:tr>
              <a:tr h="370840">
                <a:tc>
                  <a:txBody>
                    <a:bodyPr/>
                    <a:lstStyle/>
                    <a:p>
                      <a:r>
                        <a:rPr lang="en-US" dirty="0" smtClean="0"/>
                        <a:t>Reservoir </a:t>
                      </a:r>
                      <a:endParaRPr lang="en-US" dirty="0"/>
                    </a:p>
                  </a:txBody>
                  <a:tcPr/>
                </a:tc>
                <a:tc>
                  <a:txBody>
                    <a:bodyPr/>
                    <a:lstStyle/>
                    <a:p>
                      <a:r>
                        <a:rPr lang="en-US" dirty="0" smtClean="0"/>
                        <a:t>1</a:t>
                      </a:r>
                      <a:endParaRPr lang="en-US" dirty="0"/>
                    </a:p>
                  </a:txBody>
                  <a:tcPr/>
                </a:tc>
                <a:extLst>
                  <a:ext uri="{0D108BD9-81ED-4DB2-BD59-A6C34878D82A}">
                    <a16:rowId xmlns:a16="http://schemas.microsoft.com/office/drawing/2014/main" val="2090642795"/>
                  </a:ext>
                </a:extLst>
              </a:tr>
              <a:tr h="370840">
                <a:tc>
                  <a:txBody>
                    <a:bodyPr/>
                    <a:lstStyle/>
                    <a:p>
                      <a:r>
                        <a:rPr lang="en-US" dirty="0" smtClean="0"/>
                        <a:t>pump</a:t>
                      </a:r>
                      <a:endParaRPr lang="en-US" dirty="0"/>
                    </a:p>
                  </a:txBody>
                  <a:tcPr/>
                </a:tc>
                <a:tc>
                  <a:txBody>
                    <a:bodyPr/>
                    <a:lstStyle/>
                    <a:p>
                      <a:r>
                        <a:rPr lang="en-US" dirty="0" smtClean="0"/>
                        <a:t>2 in parallel</a:t>
                      </a:r>
                      <a:r>
                        <a:rPr lang="en-US" baseline="0" dirty="0" smtClean="0"/>
                        <a:t> </a:t>
                      </a:r>
                      <a:endParaRPr lang="en-US" dirty="0"/>
                    </a:p>
                  </a:txBody>
                  <a:tcPr/>
                </a:tc>
                <a:extLst>
                  <a:ext uri="{0D108BD9-81ED-4DB2-BD59-A6C34878D82A}">
                    <a16:rowId xmlns:a16="http://schemas.microsoft.com/office/drawing/2014/main" val="2685319479"/>
                  </a:ext>
                </a:extLst>
              </a:tr>
              <a:tr h="370840">
                <a:tc>
                  <a:txBody>
                    <a:bodyPr/>
                    <a:lstStyle/>
                    <a:p>
                      <a:r>
                        <a:rPr lang="en-US" dirty="0" smtClean="0"/>
                        <a:t>Nodes</a:t>
                      </a:r>
                      <a:endParaRPr lang="en-US" dirty="0"/>
                    </a:p>
                  </a:txBody>
                  <a:tcPr/>
                </a:tc>
                <a:tc>
                  <a:txBody>
                    <a:bodyPr/>
                    <a:lstStyle/>
                    <a:p>
                      <a:r>
                        <a:rPr lang="en-US" dirty="0" smtClean="0"/>
                        <a:t>90</a:t>
                      </a:r>
                      <a:endParaRPr lang="en-US" dirty="0"/>
                    </a:p>
                  </a:txBody>
                  <a:tcPr/>
                </a:tc>
                <a:extLst>
                  <a:ext uri="{0D108BD9-81ED-4DB2-BD59-A6C34878D82A}">
                    <a16:rowId xmlns:a16="http://schemas.microsoft.com/office/drawing/2014/main" val="78864342"/>
                  </a:ext>
                </a:extLst>
              </a:tr>
              <a:tr h="370840">
                <a:tc>
                  <a:txBody>
                    <a:bodyPr/>
                    <a:lstStyle/>
                    <a:p>
                      <a:r>
                        <a:rPr lang="en-US" dirty="0" smtClean="0"/>
                        <a:t>Pipes</a:t>
                      </a:r>
                      <a:endParaRPr lang="en-US" dirty="0"/>
                    </a:p>
                  </a:txBody>
                  <a:tcPr/>
                </a:tc>
                <a:tc>
                  <a:txBody>
                    <a:bodyPr/>
                    <a:lstStyle/>
                    <a:p>
                      <a:r>
                        <a:rPr lang="en-US" dirty="0" smtClean="0"/>
                        <a:t>104</a:t>
                      </a:r>
                      <a:endParaRPr lang="en-US" dirty="0"/>
                    </a:p>
                  </a:txBody>
                  <a:tcPr/>
                </a:tc>
                <a:extLst>
                  <a:ext uri="{0D108BD9-81ED-4DB2-BD59-A6C34878D82A}">
                    <a16:rowId xmlns:a16="http://schemas.microsoft.com/office/drawing/2014/main" val="488778812"/>
                  </a:ext>
                </a:extLst>
              </a:tr>
            </a:tbl>
          </a:graphicData>
        </a:graphic>
      </p:graphicFrame>
      <p:graphicFrame>
        <p:nvGraphicFramePr>
          <p:cNvPr id="6" name="Diagram 5"/>
          <p:cNvGraphicFramePr/>
          <p:nvPr>
            <p:extLst>
              <p:ext uri="{D42A27DB-BD31-4B8C-83A1-F6EECF244321}">
                <p14:modId xmlns:p14="http://schemas.microsoft.com/office/powerpoint/2010/main" val="4225608062"/>
              </p:ext>
            </p:extLst>
          </p:nvPr>
        </p:nvGraphicFramePr>
        <p:xfrm>
          <a:off x="11508661" y="6306057"/>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p:cNvSpPr txBox="1">
            <a:spLocks/>
          </p:cNvSpPr>
          <p:nvPr/>
        </p:nvSpPr>
        <p:spPr>
          <a:xfrm>
            <a:off x="318655" y="4668982"/>
            <a:ext cx="3643746" cy="1787236"/>
          </a:xfrm>
          <a:prstGeom prst="rect">
            <a:avLst/>
          </a:prstGeom>
        </p:spPr>
        <p:txBody>
          <a:bodyPr vert="horz" lIns="91440" tIns="45720" rIns="91440" bIns="45720" rtlCol="0" anchor="t">
            <a:norm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dirty="0" smtClean="0">
                <a:latin typeface="Times New Roman" panose="02020603050405020304" pitchFamily="18" charset="0"/>
                <a:ea typeface="+mj-ea"/>
                <a:cs typeface="Times New Roman" panose="02020603050405020304" pitchFamily="18" charset="0"/>
              </a:rPr>
              <a:t>The elevation of the reservoir is approximately 515 m above sea mean level </a:t>
            </a:r>
            <a:endParaRPr kumimoji="0" lang="en-US" b="0" i="0" u="none" strike="noStrike" kern="1200" cap="none" spc="0" normalizeH="0" baseline="0" noProof="0" dirty="0">
              <a:ln>
                <a:noFill/>
              </a:ln>
              <a:effectLst/>
              <a:uLnTx/>
              <a:uFillTx/>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174122073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77334" y="609600"/>
            <a:ext cx="8596668" cy="1320800"/>
          </a:xfrm>
        </p:spPr>
        <p:txBody>
          <a:bodyPr/>
          <a:lstStyle/>
          <a:p>
            <a:r>
              <a:rPr lang="en-US" dirty="0" smtClean="0">
                <a:latin typeface="Times New Roman" panose="02020603050405020304" pitchFamily="18" charset="0"/>
                <a:cs typeface="Times New Roman" panose="02020603050405020304" pitchFamily="18" charset="0"/>
              </a:rPr>
              <a:t>Result of analysis of WDN:</a:t>
            </a:r>
            <a:endParaRPr lang="en-US" dirty="0">
              <a:latin typeface="Times New Roman" panose="02020603050405020304" pitchFamily="18" charset="0"/>
              <a:cs typeface="Times New Roman" panose="02020603050405020304" pitchFamily="18" charset="0"/>
            </a:endParaRPr>
          </a:p>
        </p:txBody>
      </p:sp>
      <p:sp>
        <p:nvSpPr>
          <p:cNvPr id="5" name="Content Placeholder 2"/>
          <p:cNvSpPr>
            <a:spLocks noGrp="1"/>
          </p:cNvSpPr>
          <p:nvPr>
            <p:ph idx="1"/>
          </p:nvPr>
        </p:nvSpPr>
        <p:spPr>
          <a:xfrm>
            <a:off x="677334" y="1541261"/>
            <a:ext cx="8596668" cy="504234"/>
          </a:xfrm>
        </p:spPr>
        <p:txBody>
          <a:bodyPr/>
          <a:lstStyle/>
          <a:p>
            <a:r>
              <a:rPr lang="en-US" dirty="0" smtClean="0"/>
              <a:t>Pressure and velocity.</a:t>
            </a:r>
            <a:endParaRPr lang="en-US" dirty="0"/>
          </a:p>
        </p:txBody>
      </p:sp>
      <p:graphicFrame>
        <p:nvGraphicFramePr>
          <p:cNvPr id="9" name="مخطط 2"/>
          <p:cNvGraphicFramePr/>
          <p:nvPr>
            <p:extLst>
              <p:ext uri="{D42A27DB-BD31-4B8C-83A1-F6EECF244321}">
                <p14:modId xmlns:p14="http://schemas.microsoft.com/office/powerpoint/2010/main" val="1281984421"/>
              </p:ext>
            </p:extLst>
          </p:nvPr>
        </p:nvGraphicFramePr>
        <p:xfrm>
          <a:off x="4975668" y="2352970"/>
          <a:ext cx="4298334" cy="33032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Diagram 5"/>
          <p:cNvGraphicFramePr/>
          <p:nvPr>
            <p:extLst>
              <p:ext uri="{D42A27DB-BD31-4B8C-83A1-F6EECF244321}">
                <p14:modId xmlns:p14="http://schemas.microsoft.com/office/powerpoint/2010/main" val="2544530463"/>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5264" y="2237874"/>
            <a:ext cx="4562475" cy="3418343"/>
          </a:xfrm>
          <a:prstGeom prst="rect">
            <a:avLst/>
          </a:prstGeom>
        </p:spPr>
      </p:pic>
    </p:spTree>
    <p:extLst>
      <p:ext uri="{BB962C8B-B14F-4D97-AF65-F5344CB8AC3E}">
        <p14:creationId xmlns:p14="http://schemas.microsoft.com/office/powerpoint/2010/main" val="196711424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Design Of WDN</a:t>
            </a:r>
            <a:endParaRPr lang="en-US" dirty="0">
              <a:latin typeface="Lucida Calligraphy" panose="03010101010101010101" pitchFamily="66" charset="0"/>
            </a:endParaRPr>
          </a:p>
        </p:txBody>
      </p:sp>
      <p:pic>
        <p:nvPicPr>
          <p:cNvPr id="5" name="Picture 2" descr="نتيجة بحث الصور عن ‪Future water‬‏"/>
          <p:cNvPicPr>
            <a:picLocks noGrp="1" noChangeAspect="1" noChangeArrowheads="1"/>
          </p:cNvPicPr>
          <p:nvPr>
            <p:ph idx="1"/>
          </p:nvPr>
        </p:nvPicPr>
        <p:blipFill>
          <a:blip r:embed="rId2"/>
          <a:srcRect/>
          <a:stretch>
            <a:fillRect/>
          </a:stretch>
        </p:blipFill>
        <p:spPr bwMode="auto">
          <a:xfrm>
            <a:off x="1525853" y="2160588"/>
            <a:ext cx="6900332" cy="3881437"/>
          </a:xfrm>
          <a:prstGeom prst="rect">
            <a:avLst/>
          </a:prstGeom>
          <a:noFill/>
        </p:spPr>
      </p:pic>
      <p:graphicFrame>
        <p:nvGraphicFramePr>
          <p:cNvPr id="7" name="Diagram 6"/>
          <p:cNvGraphicFramePr/>
          <p:nvPr>
            <p:extLst>
              <p:ext uri="{D42A27DB-BD31-4B8C-83A1-F6EECF244321}">
                <p14:modId xmlns:p14="http://schemas.microsoft.com/office/powerpoint/2010/main" val="1255170238"/>
              </p:ext>
            </p:extLst>
          </p:nvPr>
        </p:nvGraphicFramePr>
        <p:xfrm>
          <a:off x="11508661" y="5676237"/>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838744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3611" y="622361"/>
            <a:ext cx="8398041" cy="4803880"/>
          </a:xfrm>
        </p:spPr>
      </p:pic>
      <p:graphicFrame>
        <p:nvGraphicFramePr>
          <p:cNvPr id="5" name="Diagram 4"/>
          <p:cNvGraphicFramePr/>
          <p:nvPr>
            <p:extLst>
              <p:ext uri="{D42A27DB-BD31-4B8C-83A1-F6EECF244321}">
                <p14:modId xmlns:p14="http://schemas.microsoft.com/office/powerpoint/2010/main" val="2228028024"/>
              </p:ext>
            </p:extLst>
          </p:nvPr>
        </p:nvGraphicFramePr>
        <p:xfrm>
          <a:off x="11231934" y="5584162"/>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0444505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75000"/>
                  </a:schemeClr>
                </a:solidFill>
                <a:latin typeface="Lucida Calligraphy" panose="03010101010101010101" pitchFamily="66" charset="0"/>
              </a:rPr>
              <a:t>Data collection and calculation:</a:t>
            </a:r>
            <a:r>
              <a:rPr lang="en-US" altLang="en-US" dirty="0">
                <a:solidFill>
                  <a:schemeClr val="accent1">
                    <a:lumMod val="75000"/>
                  </a:schemeClr>
                </a:solidFill>
                <a:latin typeface="Lucida Calligraphy" panose="03010101010101010101" pitchFamily="66" charset="0"/>
              </a:rPr>
              <a:t/>
            </a:r>
            <a:br>
              <a:rPr lang="en-US" altLang="en-US" dirty="0">
                <a:solidFill>
                  <a:schemeClr val="accent1">
                    <a:lumMod val="75000"/>
                  </a:schemeClr>
                </a:solidFill>
                <a:latin typeface="Lucida Calligraphy" panose="03010101010101010101" pitchFamily="66" charset="0"/>
              </a:rPr>
            </a:br>
            <a:endParaRPr lang="en-US" dirty="0"/>
          </a:p>
        </p:txBody>
      </p:sp>
      <p:pic>
        <p:nvPicPr>
          <p:cNvPr id="6" name="Picture 5"/>
          <p:cNvPicPr>
            <a:picLocks noChangeAspect="1"/>
          </p:cNvPicPr>
          <p:nvPr/>
        </p:nvPicPr>
        <p:blipFill>
          <a:blip r:embed="rId2"/>
          <a:stretch>
            <a:fillRect/>
          </a:stretch>
        </p:blipFill>
        <p:spPr>
          <a:xfrm>
            <a:off x="1335506" y="1708484"/>
            <a:ext cx="6124826" cy="3272590"/>
          </a:xfrm>
          <a:prstGeom prst="rect">
            <a:avLst/>
          </a:prstGeom>
        </p:spPr>
      </p:pic>
      <p:graphicFrame>
        <p:nvGraphicFramePr>
          <p:cNvPr id="5" name="Diagram 4"/>
          <p:cNvGraphicFramePr/>
          <p:nvPr>
            <p:extLst>
              <p:ext uri="{D42A27DB-BD31-4B8C-83A1-F6EECF244321}">
                <p14:modId xmlns:p14="http://schemas.microsoft.com/office/powerpoint/2010/main" val="1620866594"/>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3224155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Lucida Calligraphy" panose="03010101010101010101" pitchFamily="66" charset="0"/>
              </a:rPr>
              <a:t>Assumptions</a:t>
            </a:r>
            <a:endParaRPr lang="en-US" sz="2800" dirty="0">
              <a:latin typeface="Lucida Calligraphy" panose="03010101010101010101" pitchFamily="66" charset="0"/>
            </a:endParaRPr>
          </a:p>
        </p:txBody>
      </p:sp>
      <p:pic>
        <p:nvPicPr>
          <p:cNvPr id="7" name="Content Placeholder 6"/>
          <p:cNvPicPr>
            <a:picLocks noGrp="1" noChangeAspect="1"/>
          </p:cNvPicPr>
          <p:nvPr>
            <p:ph idx="1"/>
          </p:nvPr>
        </p:nvPicPr>
        <p:blipFill>
          <a:blip r:embed="rId2"/>
          <a:stretch>
            <a:fillRect/>
          </a:stretch>
        </p:blipFill>
        <p:spPr>
          <a:xfrm>
            <a:off x="1218021" y="2063769"/>
            <a:ext cx="7854276" cy="2683042"/>
          </a:xfrm>
          <a:prstGeom prst="rect">
            <a:avLst/>
          </a:prstGeom>
        </p:spPr>
      </p:pic>
      <p:graphicFrame>
        <p:nvGraphicFramePr>
          <p:cNvPr id="5" name="Diagram 4"/>
          <p:cNvGraphicFramePr/>
          <p:nvPr>
            <p:extLst>
              <p:ext uri="{D42A27DB-BD31-4B8C-83A1-F6EECF244321}">
                <p14:modId xmlns:p14="http://schemas.microsoft.com/office/powerpoint/2010/main" val="3990225843"/>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325691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71818" y="1220815"/>
                <a:ext cx="8229600" cy="5517232"/>
              </a:xfrm>
            </p:spPr>
            <p:txBody>
              <a:bodyPr>
                <a:normAutofit/>
              </a:bodyPr>
              <a:lstStyle/>
              <a:p>
                <a:endParaRPr lang="en-US" sz="2400" dirty="0"/>
              </a:p>
              <a:p>
                <a:pPr marL="0" indent="0">
                  <a:buNone/>
                </a:pPr>
                <a:r>
                  <a:rPr lang="en-US" b="1" dirty="0">
                    <a:latin typeface="Times New Roman" panose="02020603050405020304" pitchFamily="18" charset="0"/>
                    <a:cs typeface="Times New Roman" panose="02020603050405020304" pitchFamily="18" charset="0"/>
                  </a:rPr>
                  <a:t>Number of populations after 25 years.</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a:t>
                </a:r>
                <a:r>
                  <a:rPr lang="en-US" baseline="-25000" dirty="0">
                    <a:latin typeface="Times New Roman" panose="02020603050405020304" pitchFamily="18" charset="0"/>
                    <a:cs typeface="Times New Roman" panose="02020603050405020304" pitchFamily="18" charset="0"/>
                  </a:rPr>
                  <a:t>2043</a:t>
                </a:r>
                <a:r>
                  <a:rPr lang="en-US" dirty="0">
                    <a:latin typeface="Times New Roman" panose="02020603050405020304" pitchFamily="18" charset="0"/>
                    <a:cs typeface="Times New Roman" panose="02020603050405020304" pitchFamily="18" charset="0"/>
                  </a:rPr>
                  <a:t> = 13155(1+0.0177)</a:t>
                </a:r>
                <a:r>
                  <a:rPr lang="en-US" baseline="30000" dirty="0">
                    <a:latin typeface="Times New Roman" panose="02020603050405020304" pitchFamily="18" charset="0"/>
                    <a:cs typeface="Times New Roman" panose="02020603050405020304" pitchFamily="18" charset="0"/>
                  </a:rPr>
                  <a:t>26</a:t>
                </a:r>
                <a:r>
                  <a:rPr lang="en-US" dirty="0">
                    <a:latin typeface="Times New Roman" panose="02020603050405020304" pitchFamily="18" charset="0"/>
                    <a:cs typeface="Times New Roman" panose="02020603050405020304" pitchFamily="18" charset="0"/>
                  </a:rPr>
                  <a:t> = 20759 Person.</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Demand:</a:t>
                </a:r>
                <a:r>
                  <a:rPr lang="en-US" dirty="0">
                    <a:latin typeface="Times New Roman" panose="02020603050405020304" pitchFamily="18" charset="0"/>
                    <a:cs typeface="Times New Roman" panose="02020603050405020304" pitchFamily="18" charset="0"/>
                  </a:rPr>
                  <a:t> -</a:t>
                </a:r>
              </a:p>
              <a:p>
                <a:pPr marL="0" indent="0">
                  <a:buNone/>
                </a:pPr>
                <a:r>
                  <a:rPr lang="en-US" dirty="0">
                    <a:latin typeface="Times New Roman" panose="02020603050405020304" pitchFamily="18" charset="0"/>
                    <a:cs typeface="Times New Roman" panose="02020603050405020304" pitchFamily="18" charset="0"/>
                  </a:rPr>
                  <a:t>consumption =</a:t>
                </a:r>
                <a14:m>
                  <m:oMath xmlns:m="http://schemas.openxmlformats.org/officeDocument/2006/math">
                    <m:f>
                      <m:fPr>
                        <m:ctrlPr>
                          <a:rPr lang="en-US" b="1" i="1">
                            <a:latin typeface="Cambria Math" panose="02040503050406030204" pitchFamily="18" charset="0"/>
                          </a:rPr>
                        </m:ctrlPr>
                      </m:fPr>
                      <m:num>
                        <m:r>
                          <a:rPr lang="en-US" b="1" i="1">
                            <a:latin typeface="Cambria Math" panose="02040503050406030204" pitchFamily="18" charset="0"/>
                          </a:rPr>
                          <m:t>𝟐𝟎𝟕𝟓𝟗</m:t>
                        </m:r>
                        <m:r>
                          <a:rPr lang="en-US" b="1" i="1">
                            <a:latin typeface="Cambria Math" panose="02040503050406030204" pitchFamily="18" charset="0"/>
                          </a:rPr>
                          <m:t>∗</m:t>
                        </m:r>
                        <m:r>
                          <a:rPr lang="en-US" b="1" i="1">
                            <a:latin typeface="Cambria Math" panose="02040503050406030204" pitchFamily="18" charset="0"/>
                          </a:rPr>
                          <m:t>𝟏𝟐𝟎</m:t>
                        </m:r>
                      </m:num>
                      <m:den>
                        <m:r>
                          <a:rPr lang="en-US" b="1" i="1">
                            <a:latin typeface="Cambria Math" panose="02040503050406030204" pitchFamily="18" charset="0"/>
                          </a:rPr>
                          <m:t>𝟏𝟎𝟎𝟎</m:t>
                        </m:r>
                      </m:den>
                    </m:f>
                  </m:oMath>
                </a14:m>
                <a:r>
                  <a:rPr lang="en-US" b="1" dirty="0">
                    <a:latin typeface="Times New Roman" panose="02020603050405020304" pitchFamily="18" charset="0"/>
                    <a:cs typeface="Times New Roman" panose="02020603050405020304" pitchFamily="18" charset="0"/>
                  </a:rPr>
                  <a:t> = 2491.08 m</a:t>
                </a:r>
                <a:r>
                  <a:rPr lang="en-US" b="1" baseline="30000" dirty="0">
                    <a:latin typeface="Times New Roman" panose="02020603050405020304" pitchFamily="18" charset="0"/>
                    <a:cs typeface="Times New Roman" panose="02020603050405020304" pitchFamily="18" charset="0"/>
                  </a:rPr>
                  <a:t>3</a:t>
                </a:r>
                <a:r>
                  <a:rPr lang="en-US" b="1" dirty="0">
                    <a:latin typeface="Times New Roman" panose="02020603050405020304" pitchFamily="18" charset="0"/>
                    <a:cs typeface="Times New Roman" panose="02020603050405020304" pitchFamily="18" charset="0"/>
                  </a:rPr>
                  <a:t>/d</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because there are losses and uncounted water then the demand will be</a:t>
                </a:r>
              </a:p>
              <a:p>
                <a:pPr marL="0" indent="0">
                  <a:buNone/>
                </a:pPr>
                <a:r>
                  <a:rPr lang="en-US" dirty="0">
                    <a:latin typeface="Times New Roman" panose="02020603050405020304" pitchFamily="18" charset="0"/>
                    <a:cs typeface="Times New Roman" panose="02020603050405020304" pitchFamily="18" charset="0"/>
                  </a:rPr>
                  <a:t>Demand =</a:t>
                </a:r>
                <a14:m>
                  <m:oMath xmlns:m="http://schemas.openxmlformats.org/officeDocument/2006/math">
                    <m:f>
                      <m:fPr>
                        <m:ctrlPr>
                          <a:rPr lang="en-US" b="1" i="1">
                            <a:latin typeface="Cambria Math" panose="02040503050406030204" pitchFamily="18" charset="0"/>
                          </a:rPr>
                        </m:ctrlPr>
                      </m:fPr>
                      <m:num>
                        <m:r>
                          <a:rPr lang="en-US" b="1" i="1">
                            <a:latin typeface="Cambria Math" panose="02040503050406030204" pitchFamily="18" charset="0"/>
                          </a:rPr>
                          <m:t>𝟐𝟒𝟗𝟏</m:t>
                        </m:r>
                        <m:r>
                          <a:rPr lang="en-US" b="1" i="1">
                            <a:latin typeface="Cambria Math" panose="02040503050406030204" pitchFamily="18" charset="0"/>
                          </a:rPr>
                          <m:t>.</m:t>
                        </m:r>
                        <m:r>
                          <a:rPr lang="en-US" b="1" i="1">
                            <a:latin typeface="Cambria Math" panose="02040503050406030204" pitchFamily="18" charset="0"/>
                          </a:rPr>
                          <m:t>𝟎𝟖</m:t>
                        </m:r>
                      </m:num>
                      <m:den>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𝟎</m:t>
                        </m:r>
                        <m:r>
                          <a:rPr lang="en-US" b="1" i="1">
                            <a:latin typeface="Cambria Math" panose="02040503050406030204" pitchFamily="18" charset="0"/>
                          </a:rPr>
                          <m:t>.</m:t>
                        </m:r>
                        <m:r>
                          <a:rPr lang="en-US" b="1" i="1">
                            <a:latin typeface="Cambria Math" panose="02040503050406030204" pitchFamily="18" charset="0"/>
                          </a:rPr>
                          <m:t>𝟏𝟓</m:t>
                        </m:r>
                      </m:den>
                    </m:f>
                  </m:oMath>
                </a14:m>
                <a:r>
                  <a:rPr lang="en-US" b="1" dirty="0">
                    <a:latin typeface="Times New Roman" panose="02020603050405020304" pitchFamily="18" charset="0"/>
                    <a:cs typeface="Times New Roman" panose="02020603050405020304" pitchFamily="18" charset="0"/>
                  </a:rPr>
                  <a:t> = 2930.68 m</a:t>
                </a:r>
                <a:r>
                  <a:rPr lang="en-US" b="1" baseline="30000" dirty="0">
                    <a:latin typeface="Times New Roman" panose="02020603050405020304" pitchFamily="18" charset="0"/>
                    <a:cs typeface="Times New Roman" panose="02020603050405020304" pitchFamily="18" charset="0"/>
                  </a:rPr>
                  <a:t>3</a:t>
                </a:r>
                <a:r>
                  <a:rPr lang="en-US" b="1" dirty="0">
                    <a:latin typeface="Times New Roman" panose="02020603050405020304" pitchFamily="18" charset="0"/>
                    <a:cs typeface="Times New Roman" panose="02020603050405020304" pitchFamily="18" charset="0"/>
                  </a:rPr>
                  <a:t>/d</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Because we will design the network for steady state and the water will come once every 4 days </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b="1" dirty="0" smtClean="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Demand = 2930.68*4</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11722.72</a:t>
                </a:r>
                <a:r>
                  <a:rPr lang="en-US" dirty="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m</a:t>
                </a:r>
                <a:r>
                  <a:rPr lang="en-US" b="1" baseline="30000" dirty="0" smtClean="0">
                    <a:latin typeface="Times New Roman" panose="02020603050405020304" pitchFamily="18" charset="0"/>
                    <a:cs typeface="Times New Roman" panose="02020603050405020304" pitchFamily="18" charset="0"/>
                  </a:rPr>
                  <a:t>3</a:t>
                </a:r>
                <a:r>
                  <a:rPr lang="en-US" b="1" dirty="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per 4 days</a:t>
                </a:r>
                <a:endParaRPr lang="en-US" dirty="0">
                  <a:latin typeface="Times New Roman" panose="02020603050405020304" pitchFamily="18" charset="0"/>
                  <a:cs typeface="Times New Roman" panose="02020603050405020304" pitchFamily="18" charset="0"/>
                </a:endParaRPr>
              </a:p>
              <a:p>
                <a:pPr marL="0" indent="0">
                  <a:buNone/>
                </a:pPr>
                <a:r>
                  <a:rPr lang="en-US" b="1" dirty="0" smtClean="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=&gt; Demand after multiply by peak factor = 11722.72*1.8 = 21100.9 </a:t>
                </a:r>
                <a:r>
                  <a:rPr lang="en-US" b="1" dirty="0" smtClean="0">
                    <a:latin typeface="Times New Roman" panose="02020603050405020304" pitchFamily="18" charset="0"/>
                    <a:cs typeface="Times New Roman" panose="02020603050405020304" pitchFamily="18" charset="0"/>
                  </a:rPr>
                  <a:t>m</a:t>
                </a:r>
                <a:r>
                  <a:rPr lang="en-US" b="1" baseline="30000" dirty="0" smtClean="0">
                    <a:latin typeface="Times New Roman" panose="02020603050405020304" pitchFamily="18" charset="0"/>
                    <a:cs typeface="Times New Roman" panose="02020603050405020304" pitchFamily="18" charset="0"/>
                  </a:rPr>
                  <a:t>3</a:t>
                </a:r>
                <a:r>
                  <a:rPr lang="en-US" b="1" dirty="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per 4 days</a:t>
                </a:r>
                <a:endParaRPr lang="en-US" sz="2200" b="1" dirty="0">
                  <a:solidFill>
                    <a:schemeClr val="tx1"/>
                  </a:solidFill>
                </a:endParaRPr>
              </a:p>
              <a:p>
                <a:endParaRPr lang="en-US" sz="2200" dirty="0">
                  <a:solidFill>
                    <a:schemeClr val="tx1"/>
                  </a:solidFill>
                </a:endParaRPr>
              </a:p>
              <a:p>
                <a:endParaRPr lang="en-US" sz="2200" dirty="0">
                  <a:solidFill>
                    <a:schemeClr val="tx1"/>
                  </a:solidFill>
                </a:endParaRPr>
              </a:p>
              <a:p>
                <a:endParaRPr lang="en-US" dirty="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71818" y="1220815"/>
                <a:ext cx="8229600" cy="5517232"/>
              </a:xfrm>
              <a:blipFill>
                <a:blip r:embed="rId2"/>
                <a:stretch>
                  <a:fillRect l="-667" r="-1259"/>
                </a:stretch>
              </a:blipFill>
            </p:spPr>
            <p:txBody>
              <a:bodyPr/>
              <a:lstStyle/>
              <a:p>
                <a:r>
                  <a:rPr lang="en-US">
                    <a:noFill/>
                  </a:rPr>
                  <a:t> </a:t>
                </a:r>
              </a:p>
            </p:txBody>
          </p:sp>
        </mc:Fallback>
      </mc:AlternateContent>
      <p:sp>
        <p:nvSpPr>
          <p:cNvPr id="2" name="Title 1"/>
          <p:cNvSpPr>
            <a:spLocks noGrp="1"/>
          </p:cNvSpPr>
          <p:nvPr>
            <p:ph type="title"/>
          </p:nvPr>
        </p:nvSpPr>
        <p:spPr>
          <a:xfrm>
            <a:off x="307304" y="368569"/>
            <a:ext cx="7467600" cy="724942"/>
          </a:xfrm>
        </p:spPr>
        <p:txBody>
          <a:bodyPr>
            <a:normAutofit/>
          </a:bodyPr>
          <a:lstStyle/>
          <a:p>
            <a:r>
              <a:rPr lang="en-US" sz="2400" dirty="0" smtClean="0">
                <a:latin typeface="Lucida Calligraphy" panose="03010101010101010101" pitchFamily="66" charset="0"/>
              </a:rPr>
              <a:t>Demand Calculation</a:t>
            </a:r>
            <a:endParaRPr lang="en-US" sz="2400" dirty="0">
              <a:latin typeface="Lucida Calligraphy" panose="03010101010101010101" pitchFamily="66" charset="0"/>
            </a:endParaRPr>
          </a:p>
        </p:txBody>
      </p:sp>
      <p:graphicFrame>
        <p:nvGraphicFramePr>
          <p:cNvPr id="4" name="Diagram 3"/>
          <p:cNvGraphicFramePr/>
          <p:nvPr>
            <p:extLst>
              <p:ext uri="{D42A27DB-BD31-4B8C-83A1-F6EECF244321}">
                <p14:modId xmlns:p14="http://schemas.microsoft.com/office/powerpoint/2010/main" val="2175176060"/>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7323513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677334" y="609600"/>
            <a:ext cx="8596668" cy="807076"/>
          </a:xfrm>
        </p:spPr>
        <p:txBody>
          <a:bodyPr>
            <a:noAutofit/>
          </a:bodyPr>
          <a:lstStyle/>
          <a:p>
            <a:r>
              <a:rPr lang="en-U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Lucida Calligraphy" panose="03010101010101010101" pitchFamily="66" charset="0"/>
              </a:rPr>
              <a:t> </a:t>
            </a:r>
            <a:r>
              <a:rPr lang="en-US" altLang="ar-SA" sz="2800" b="1" dirty="0">
                <a:latin typeface="Lucida Calligraphy" panose="03010101010101010101" pitchFamily="66" charset="0"/>
                <a:cs typeface="Times New Roman" panose="02020603050405020304" pitchFamily="18" charset="0"/>
              </a:rPr>
              <a:t>Design constraints:</a:t>
            </a:r>
            <a:br>
              <a:rPr lang="en-US" altLang="ar-SA" sz="2800" b="1" dirty="0">
                <a:latin typeface="Lucida Calligraphy" panose="03010101010101010101" pitchFamily="66" charset="0"/>
                <a:cs typeface="Times New Roman" panose="02020603050405020304" pitchFamily="18" charset="0"/>
              </a:rPr>
            </a:br>
            <a:endParaRPr lang="ar-SA" sz="2800" b="1" dirty="0">
              <a:ln w="17780" cmpd="sng">
                <a:solidFill>
                  <a:srgbClr val="FFFFFF"/>
                </a:solidFill>
                <a:prstDash val="solid"/>
                <a:miter lim="800000"/>
              </a:ln>
              <a:solidFill>
                <a:schemeClr val="accent1">
                  <a:lumMod val="75000"/>
                </a:schemeClr>
              </a:solidFill>
              <a:effectLst>
                <a:outerShdw blurRad="50800" algn="tl" rotWithShape="0">
                  <a:srgbClr val="000000"/>
                </a:outerShdw>
              </a:effectLst>
              <a:latin typeface="Lucida Calligraphy" panose="03010101010101010101" pitchFamily="66" charset="0"/>
            </a:endParaRPr>
          </a:p>
        </p:txBody>
      </p:sp>
      <p:sp>
        <p:nvSpPr>
          <p:cNvPr id="6" name="عنصر نائب للمحتوى 2"/>
          <p:cNvSpPr>
            <a:spLocks noGrp="1"/>
          </p:cNvSpPr>
          <p:nvPr>
            <p:ph idx="1"/>
          </p:nvPr>
        </p:nvSpPr>
        <p:spPr>
          <a:xfrm>
            <a:off x="677334" y="1578511"/>
            <a:ext cx="5474084" cy="2730254"/>
          </a:xfrm>
        </p:spPr>
        <p:txBody>
          <a:bodyPr>
            <a:noAutofit/>
          </a:bodyPr>
          <a:lstStyle/>
          <a:p>
            <a:pPr marL="0" indent="0" algn="l" rtl="0">
              <a:lnSpc>
                <a:spcPct val="150000"/>
              </a:lnSpc>
            </a:pPr>
            <a:r>
              <a:rPr lang="en-US" altLang="en-US" sz="2000" dirty="0" smtClean="0">
                <a:latin typeface="Times New Roman" panose="02020603050405020304" pitchFamily="18" charset="0"/>
                <a:cs typeface="Times New Roman" panose="02020603050405020304" pitchFamily="18" charset="0"/>
              </a:rPr>
              <a:t>Pressure at junction between (20-100) m.H</a:t>
            </a:r>
            <a:r>
              <a:rPr lang="en-US" altLang="en-US" sz="2000" baseline="-25000" dirty="0" smtClean="0">
                <a:latin typeface="Times New Roman" panose="02020603050405020304" pitchFamily="18" charset="0"/>
                <a:cs typeface="Times New Roman" panose="02020603050405020304" pitchFamily="18" charset="0"/>
              </a:rPr>
              <a:t>2</a:t>
            </a:r>
            <a:r>
              <a:rPr lang="en-US" altLang="en-US" sz="2000" dirty="0" smtClean="0">
                <a:latin typeface="Times New Roman" panose="02020603050405020304" pitchFamily="18" charset="0"/>
                <a:cs typeface="Times New Roman" panose="02020603050405020304" pitchFamily="18" charset="0"/>
              </a:rPr>
              <a:t>O. </a:t>
            </a:r>
          </a:p>
          <a:p>
            <a:pPr marL="0" indent="0" algn="l" rtl="0">
              <a:lnSpc>
                <a:spcPct val="150000"/>
              </a:lnSpc>
            </a:pPr>
            <a:r>
              <a:rPr lang="en-US" altLang="en-US" sz="2000" dirty="0" smtClean="0">
                <a:latin typeface="Times New Roman" panose="02020603050405020304" pitchFamily="18" charset="0"/>
                <a:cs typeface="Times New Roman" panose="02020603050405020304" pitchFamily="18" charset="0"/>
              </a:rPr>
              <a:t>Velocity in pipe (0.3-3.0) m/s.</a:t>
            </a:r>
            <a:endParaRPr lang="en-US" altLang="ar-SA" sz="2000" dirty="0" smtClean="0">
              <a:latin typeface="Times New Roman" panose="02020603050405020304" pitchFamily="18" charset="0"/>
              <a:cs typeface="Times New Roman" panose="02020603050405020304" pitchFamily="18" charset="0"/>
            </a:endParaRPr>
          </a:p>
          <a:p>
            <a:pPr marL="0" indent="0" algn="l" eaLnBrk="1" hangingPunct="1">
              <a:lnSpc>
                <a:spcPct val="150000"/>
              </a:lnSpc>
              <a:buFont typeface="Wingdings 3" panose="05040102010807070707" pitchFamily="18" charset="2"/>
              <a:buNone/>
            </a:pPr>
            <a:r>
              <a:rPr lang="en-US" altLang="ar-SA" sz="2000" dirty="0" smtClean="0">
                <a:latin typeface="Times New Roman" panose="02020603050405020304" pitchFamily="18" charset="0"/>
                <a:cs typeface="Times New Roman" panose="02020603050405020304" pitchFamily="18" charset="0"/>
              </a:rPr>
              <a:t> </a:t>
            </a:r>
            <a:endParaRPr lang="ar-SA" altLang="ar-SA" sz="2000"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2235525022"/>
              </p:ext>
            </p:extLst>
          </p:nvPr>
        </p:nvGraphicFramePr>
        <p:xfrm>
          <a:off x="11508661" y="6336405"/>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357441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84920" y="667555"/>
            <a:ext cx="8596668" cy="1320800"/>
          </a:xfrm>
        </p:spPr>
        <p:txBody>
          <a:bodyPr/>
          <a:lstStyle/>
          <a:p>
            <a:r>
              <a:rPr lang="en-US" altLang="en-US" dirty="0" smtClean="0">
                <a:solidFill>
                  <a:schemeClr val="accent2">
                    <a:lumMod val="75000"/>
                  </a:schemeClr>
                </a:solidFill>
                <a:latin typeface="Lucida Calligraphy" panose="03010101010101010101" pitchFamily="66" charset="0"/>
                <a:cs typeface="Tahoma" panose="020B0604030504040204" pitchFamily="34" charset="0"/>
              </a:rPr>
              <a:t>Objectives</a:t>
            </a:r>
          </a:p>
        </p:txBody>
      </p:sp>
      <p:sp>
        <p:nvSpPr>
          <p:cNvPr id="6" name="Content Placeholder 2"/>
          <p:cNvSpPr>
            <a:spLocks noGrp="1"/>
          </p:cNvSpPr>
          <p:nvPr>
            <p:ph idx="1"/>
          </p:nvPr>
        </p:nvSpPr>
        <p:spPr>
          <a:xfrm>
            <a:off x="513417" y="2211118"/>
            <a:ext cx="8939675" cy="3588103"/>
          </a:xfrm>
        </p:spPr>
        <p:txBody>
          <a:bodyPr>
            <a:noAutofit/>
          </a:bodyPr>
          <a:lstStyle/>
          <a:p>
            <a:r>
              <a:rPr lang="en-GB" sz="2400" dirty="0">
                <a:latin typeface="Times New Roman" panose="02020603050405020304" pitchFamily="18" charset="0"/>
                <a:cs typeface="Thulth" pitchFamily="2" charset="-78"/>
              </a:rPr>
              <a:t>Analysis the existing network.</a:t>
            </a:r>
          </a:p>
          <a:p>
            <a:r>
              <a:rPr lang="en-GB" sz="2400" dirty="0" smtClean="0">
                <a:latin typeface="Times New Roman" panose="02020603050405020304" pitchFamily="18" charset="0"/>
                <a:cs typeface="Thulth" pitchFamily="2" charset="-78"/>
              </a:rPr>
              <a:t>Design </a:t>
            </a:r>
            <a:r>
              <a:rPr lang="en-GB" sz="2400" dirty="0">
                <a:latin typeface="Times New Roman" panose="02020603050405020304" pitchFamily="18" charset="0"/>
                <a:cs typeface="Thulth" pitchFamily="2" charset="-78"/>
              </a:rPr>
              <a:t>a reliable water and </a:t>
            </a:r>
            <a:r>
              <a:rPr lang="en-GB" sz="2400" dirty="0" smtClean="0">
                <a:latin typeface="Times New Roman" panose="02020603050405020304" pitchFamily="18" charset="0"/>
                <a:cs typeface="Thulth" pitchFamily="2" charset="-78"/>
              </a:rPr>
              <a:t>wastewater </a:t>
            </a:r>
            <a:r>
              <a:rPr lang="en-GB" sz="2400" dirty="0">
                <a:latin typeface="Times New Roman" panose="02020603050405020304" pitchFamily="18" charset="0"/>
                <a:cs typeface="Thulth" pitchFamily="2" charset="-78"/>
              </a:rPr>
              <a:t>network</a:t>
            </a:r>
            <a:r>
              <a:rPr lang="en-GB" sz="2400" dirty="0" smtClean="0">
                <a:latin typeface="Times New Roman" panose="02020603050405020304" pitchFamily="18" charset="0"/>
                <a:cs typeface="Thulth" pitchFamily="2" charset="-78"/>
              </a:rPr>
              <a:t>.</a:t>
            </a:r>
          </a:p>
          <a:p>
            <a:r>
              <a:rPr lang="en-GB" sz="2400" dirty="0" smtClean="0">
                <a:latin typeface="Times New Roman" panose="02020603050405020304" pitchFamily="18" charset="0"/>
                <a:cs typeface="Thulth" pitchFamily="2" charset="-78"/>
              </a:rPr>
              <a:t>Meet </a:t>
            </a:r>
            <a:r>
              <a:rPr lang="en-GB" sz="2400" dirty="0">
                <a:latin typeface="Times New Roman" panose="02020603050405020304" pitchFamily="18" charset="0"/>
                <a:cs typeface="Thulth" pitchFamily="2" charset="-78"/>
              </a:rPr>
              <a:t>the PWA design standards</a:t>
            </a:r>
          </a:p>
          <a:p>
            <a:r>
              <a:rPr lang="en-GB" sz="2400" dirty="0">
                <a:latin typeface="Times New Roman" panose="02020603050405020304" pitchFamily="18" charset="0"/>
                <a:cs typeface="Thulth" pitchFamily="2" charset="-78"/>
              </a:rPr>
              <a:t>Make  sure that the networks performance are acceptable for the required design period</a:t>
            </a:r>
            <a:r>
              <a:rPr lang="en-GB" sz="2400" dirty="0">
                <a:effectLst>
                  <a:outerShdw blurRad="38100" dist="38100" dir="2700000" algn="tl">
                    <a:srgbClr val="000000">
                      <a:alpha val="43137"/>
                    </a:srgbClr>
                  </a:outerShdw>
                </a:effectLst>
                <a:latin typeface="Times New Roman" panose="02020603050405020304" pitchFamily="18" charset="0"/>
                <a:cs typeface="Thulth" pitchFamily="2" charset="-78"/>
              </a:rPr>
              <a:t>. </a:t>
            </a:r>
            <a:endParaRPr lang="en-GB" sz="2400" dirty="0" smtClean="0">
              <a:effectLst>
                <a:outerShdw blurRad="38100" dist="38100" dir="2700000" algn="tl">
                  <a:srgbClr val="000000">
                    <a:alpha val="43137"/>
                  </a:srgbClr>
                </a:outerShdw>
              </a:effectLst>
              <a:latin typeface="Times New Roman" panose="02020603050405020304" pitchFamily="18" charset="0"/>
              <a:cs typeface="Thulth" pitchFamily="2" charset="-78"/>
            </a:endParaRPr>
          </a:p>
          <a:p>
            <a:r>
              <a:rPr lang="en-GB" sz="2400" dirty="0" smtClean="0">
                <a:effectLst>
                  <a:outerShdw blurRad="38100" dist="38100" dir="2700000" algn="tl">
                    <a:srgbClr val="000000">
                      <a:alpha val="43137"/>
                    </a:srgbClr>
                  </a:outerShdw>
                </a:effectLst>
                <a:latin typeface="Times New Roman" panose="02020603050405020304" pitchFamily="18" charset="0"/>
                <a:cs typeface="Thulth" pitchFamily="2" charset="-78"/>
              </a:rPr>
              <a:t>Calculate total cost for each network</a:t>
            </a:r>
            <a:endParaRPr lang="en-GB" sz="2400" dirty="0">
              <a:effectLst>
                <a:outerShdw blurRad="38100" dist="38100" dir="2700000" algn="tl">
                  <a:srgbClr val="000000">
                    <a:alpha val="43137"/>
                  </a:srgbClr>
                </a:outerShdw>
              </a:effectLst>
              <a:latin typeface="Times New Roman" panose="02020603050405020304" pitchFamily="18" charset="0"/>
              <a:cs typeface="Thulth" pitchFamily="2" charset="-78"/>
            </a:endParaRPr>
          </a:p>
          <a:p>
            <a:pPr>
              <a:lnSpc>
                <a:spcPct val="200000"/>
              </a:lnSpc>
            </a:pPr>
            <a:endParaRPr lang="en-US" altLang="en-US" sz="3200" dirty="0">
              <a:solidFill>
                <a:schemeClr val="tx1"/>
              </a:solidFill>
              <a:effectLst>
                <a:outerShdw blurRad="38100" dist="38100" dir="2700000" algn="tl">
                  <a:srgbClr val="000000">
                    <a:alpha val="43137"/>
                  </a:srgbClr>
                </a:outerShdw>
              </a:effectLst>
              <a:latin typeface="Times New Roman" panose="02020603050405020304" pitchFamily="18" charset="0"/>
              <a:cs typeface="Thulth" pitchFamily="2" charset="-78"/>
            </a:endParaRPr>
          </a:p>
          <a:p>
            <a:pPr marL="0" indent="0" algn="l" rtl="0">
              <a:lnSpc>
                <a:spcPct val="200000"/>
              </a:lnSpc>
              <a:buNone/>
            </a:pPr>
            <a:r>
              <a:rPr lang="en-US" altLang="en-US" sz="3200" dirty="0" smtClean="0">
                <a:effectLst>
                  <a:outerShdw blurRad="38100" dist="38100" dir="2700000" algn="tl">
                    <a:srgbClr val="000000">
                      <a:alpha val="43137"/>
                    </a:srgbClr>
                  </a:outerShdw>
                </a:effectLst>
                <a:latin typeface="Times New Roman" panose="02020603050405020304" pitchFamily="18" charset="0"/>
                <a:cs typeface="Thulth" pitchFamily="2" charset="-78"/>
              </a:rPr>
              <a:t/>
            </a:r>
            <a:br>
              <a:rPr lang="en-US" altLang="en-US" sz="3200" dirty="0" smtClean="0">
                <a:effectLst>
                  <a:outerShdw blurRad="38100" dist="38100" dir="2700000" algn="tl">
                    <a:srgbClr val="000000">
                      <a:alpha val="43137"/>
                    </a:srgbClr>
                  </a:outerShdw>
                </a:effectLst>
                <a:latin typeface="Times New Roman" panose="02020603050405020304" pitchFamily="18" charset="0"/>
                <a:cs typeface="Thulth" pitchFamily="2" charset="-78"/>
              </a:rPr>
            </a:br>
            <a:endParaRPr lang="en-US" altLang="en-US" sz="3200" dirty="0" smtClean="0">
              <a:effectLst>
                <a:outerShdw blurRad="38100" dist="38100" dir="2700000" algn="tl">
                  <a:srgbClr val="000000">
                    <a:alpha val="43137"/>
                  </a:srgbClr>
                </a:outerShdw>
              </a:effectLst>
              <a:latin typeface="Times New Roman" panose="02020603050405020304" pitchFamily="18" charset="0"/>
              <a:cs typeface="Thulth" pitchFamily="2" charset="-78"/>
            </a:endParaRPr>
          </a:p>
        </p:txBody>
      </p:sp>
      <p:graphicFrame>
        <p:nvGraphicFramePr>
          <p:cNvPr id="4" name="Diagram 3"/>
          <p:cNvGraphicFramePr/>
          <p:nvPr/>
        </p:nvGraphicFramePr>
        <p:xfrm>
          <a:off x="11508661" y="6378246"/>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94522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txBox="1">
            <a:spLocks/>
          </p:cNvSpPr>
          <p:nvPr/>
        </p:nvSpPr>
        <p:spPr bwMode="auto">
          <a:xfrm>
            <a:off x="1162008" y="965194"/>
            <a:ext cx="7800324" cy="1105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rtl="0" eaLnBrk="1" hangingPunct="1">
              <a:spcBef>
                <a:spcPct val="0"/>
              </a:spcBef>
              <a:buClrTx/>
              <a:buNone/>
            </a:pPr>
            <a:r>
              <a:rPr lang="en-US" altLang="en-US" sz="4000" dirty="0">
                <a:solidFill>
                  <a:schemeClr val="accent1"/>
                </a:solidFill>
                <a:latin typeface="Lucida Calligraphy" panose="03010101010101010101" pitchFamily="66" charset="0"/>
                <a:ea typeface="+mj-ea"/>
                <a:cs typeface="+mj-cs"/>
              </a:rPr>
              <a:t>MODELING</a:t>
            </a:r>
            <a:r>
              <a:rPr lang="ar-SA" altLang="en-US" sz="4000" dirty="0">
                <a:solidFill>
                  <a:schemeClr val="accent1"/>
                </a:solidFill>
                <a:latin typeface="Lucida Calligraphy" panose="03010101010101010101" pitchFamily="66" charset="0"/>
                <a:ea typeface="+mj-ea"/>
                <a:cs typeface="+mj-cs"/>
              </a:rPr>
              <a:t> </a:t>
            </a:r>
            <a:r>
              <a:rPr lang="en-US" altLang="en-US" sz="4000" dirty="0">
                <a:solidFill>
                  <a:schemeClr val="accent1"/>
                </a:solidFill>
                <a:latin typeface="Lucida Calligraphy" panose="03010101010101010101" pitchFamily="66" charset="0"/>
                <a:ea typeface="+mj-ea"/>
                <a:cs typeface="+mj-cs"/>
              </a:rPr>
              <a:t>AND DESIGN</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0736" y="2275472"/>
            <a:ext cx="4030579" cy="3378539"/>
          </a:xfrm>
          <a:prstGeom prst="rect">
            <a:avLst/>
          </a:prstGeom>
        </p:spPr>
      </p:pic>
      <p:sp>
        <p:nvSpPr>
          <p:cNvPr id="5" name="مربع نص 4"/>
          <p:cNvSpPr txBox="1"/>
          <p:nvPr/>
        </p:nvSpPr>
        <p:spPr>
          <a:xfrm>
            <a:off x="945954" y="2275472"/>
            <a:ext cx="2286016" cy="2631490"/>
          </a:xfrm>
          <a:prstGeom prst="rect">
            <a:avLst/>
          </a:prstGeom>
          <a:noFill/>
        </p:spPr>
        <p:txBody>
          <a:bodyPr wrap="square" rtlCol="1">
            <a:spAutoFit/>
          </a:bodyPr>
          <a:lstStyle/>
          <a:p>
            <a:pPr algn="l" rtl="0">
              <a:buFont typeface="Wingdings" pitchFamily="2" charset="2"/>
              <a:buChar char="ü"/>
            </a:pPr>
            <a:r>
              <a:rPr lang="en-US" sz="3500" dirty="0" smtClean="0"/>
              <a:t>1</a:t>
            </a:r>
            <a:r>
              <a:rPr lang="en-US" sz="2500" dirty="0" smtClean="0"/>
              <a:t> Reservoir </a:t>
            </a:r>
          </a:p>
          <a:p>
            <a:pPr algn="l" rtl="0">
              <a:buFont typeface="Wingdings" pitchFamily="2" charset="2"/>
              <a:buChar char="ü"/>
            </a:pPr>
            <a:r>
              <a:rPr lang="en-US" sz="3500" dirty="0" smtClean="0"/>
              <a:t>2</a:t>
            </a:r>
            <a:r>
              <a:rPr lang="en-US" sz="2500" dirty="0" smtClean="0"/>
              <a:t> Pump</a:t>
            </a:r>
          </a:p>
          <a:p>
            <a:pPr algn="l" rtl="0">
              <a:buFont typeface="Wingdings" pitchFamily="2" charset="2"/>
              <a:buChar char="ü"/>
            </a:pPr>
            <a:r>
              <a:rPr lang="en-US" sz="3500" dirty="0" smtClean="0"/>
              <a:t>95</a:t>
            </a:r>
            <a:r>
              <a:rPr lang="en-US" sz="2500" dirty="0" smtClean="0"/>
              <a:t> Pipes </a:t>
            </a:r>
          </a:p>
          <a:p>
            <a:pPr algn="l" rtl="0">
              <a:buFont typeface="Wingdings" pitchFamily="2" charset="2"/>
              <a:buChar char="ü"/>
            </a:pPr>
            <a:r>
              <a:rPr lang="en-US" sz="3500" dirty="0" smtClean="0"/>
              <a:t>91</a:t>
            </a:r>
            <a:r>
              <a:rPr lang="en-US" sz="2500" dirty="0" smtClean="0"/>
              <a:t> Nodes </a:t>
            </a:r>
          </a:p>
          <a:p>
            <a:pPr algn="l" rtl="0"/>
            <a:r>
              <a:rPr lang="en-US" sz="2500" dirty="0" smtClean="0"/>
              <a:t> </a:t>
            </a:r>
            <a:endParaRPr lang="ar-JO" sz="2500" dirty="0"/>
          </a:p>
        </p:txBody>
      </p:sp>
      <p:graphicFrame>
        <p:nvGraphicFramePr>
          <p:cNvPr id="6" name="Diagram 5"/>
          <p:cNvGraphicFramePr/>
          <p:nvPr>
            <p:extLst>
              <p:ext uri="{D42A27DB-BD31-4B8C-83A1-F6EECF244321}">
                <p14:modId xmlns:p14="http://schemas.microsoft.com/office/powerpoint/2010/main" val="3930594788"/>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772071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404019" y="520025"/>
            <a:ext cx="7800324" cy="1105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rtl="0" eaLnBrk="1" hangingPunct="1">
              <a:spcBef>
                <a:spcPct val="0"/>
              </a:spcBef>
              <a:buClrTx/>
              <a:buNone/>
            </a:pPr>
            <a:r>
              <a:rPr lang="en-US" altLang="en-US" sz="4000" dirty="0" smtClean="0">
                <a:solidFill>
                  <a:schemeClr val="accent1"/>
                </a:solidFill>
                <a:latin typeface="Lucida Calligraphy" panose="03010101010101010101" pitchFamily="66" charset="0"/>
                <a:ea typeface="+mj-ea"/>
                <a:cs typeface="+mj-cs"/>
              </a:rPr>
              <a:t>Elevation of Junctions</a:t>
            </a:r>
            <a:endParaRPr lang="en-US" altLang="en-US" sz="4000" dirty="0">
              <a:solidFill>
                <a:schemeClr val="accent1"/>
              </a:solidFill>
              <a:latin typeface="Lucida Calligraphy" panose="03010101010101010101" pitchFamily="66" charset="0"/>
              <a:ea typeface="+mj-ea"/>
              <a:cs typeface="+mj-cs"/>
            </a:endParaRPr>
          </a:p>
        </p:txBody>
      </p:sp>
      <p:pic>
        <p:nvPicPr>
          <p:cNvPr id="5" name="صورة 13"/>
          <p:cNvPicPr/>
          <p:nvPr/>
        </p:nvPicPr>
        <p:blipFill>
          <a:blip r:embed="rId2" cstate="print"/>
          <a:srcRect/>
          <a:stretch>
            <a:fillRect/>
          </a:stretch>
        </p:blipFill>
        <p:spPr bwMode="auto">
          <a:xfrm>
            <a:off x="902117" y="1625897"/>
            <a:ext cx="3345030" cy="4654587"/>
          </a:xfrm>
          <a:prstGeom prst="rect">
            <a:avLst/>
          </a:prstGeom>
          <a:noFill/>
          <a:ln w="9525">
            <a:noFill/>
            <a:miter lim="800000"/>
            <a:headEnd/>
            <a:tailEnd/>
          </a:ln>
        </p:spPr>
      </p:pic>
      <p:pic>
        <p:nvPicPr>
          <p:cNvPr id="6" name="صورة 16"/>
          <p:cNvPicPr/>
          <p:nvPr/>
        </p:nvPicPr>
        <p:blipFill>
          <a:blip r:embed="rId3" cstate="print"/>
          <a:srcRect/>
          <a:stretch>
            <a:fillRect/>
          </a:stretch>
        </p:blipFill>
        <p:spPr bwMode="auto">
          <a:xfrm>
            <a:off x="4745245" y="1625896"/>
            <a:ext cx="3327944" cy="4654587"/>
          </a:xfrm>
          <a:prstGeom prst="rect">
            <a:avLst/>
          </a:prstGeom>
          <a:noFill/>
          <a:ln w="9525">
            <a:noFill/>
            <a:miter lim="800000"/>
            <a:headEnd/>
            <a:tailEnd/>
          </a:ln>
        </p:spPr>
      </p:pic>
      <p:graphicFrame>
        <p:nvGraphicFramePr>
          <p:cNvPr id="7" name="Diagram 6"/>
          <p:cNvGraphicFramePr/>
          <p:nvPr>
            <p:extLst>
              <p:ext uri="{D42A27DB-BD31-4B8C-83A1-F6EECF244321}">
                <p14:modId xmlns:p14="http://schemas.microsoft.com/office/powerpoint/2010/main" val="51492098"/>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63160497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04019" y="520025"/>
            <a:ext cx="7800324" cy="1105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rtl="0" eaLnBrk="1" hangingPunct="1">
              <a:spcBef>
                <a:spcPct val="0"/>
              </a:spcBef>
              <a:buClrTx/>
              <a:buNone/>
            </a:pPr>
            <a:r>
              <a:rPr lang="en-US" altLang="en-US" sz="4000" dirty="0" smtClean="0">
                <a:solidFill>
                  <a:schemeClr val="accent1"/>
                </a:solidFill>
                <a:latin typeface="Lucida Calligraphy" panose="03010101010101010101" pitchFamily="66" charset="0"/>
                <a:ea typeface="+mj-ea"/>
                <a:cs typeface="+mj-cs"/>
              </a:rPr>
              <a:t>Nodal Demand</a:t>
            </a:r>
            <a:endParaRPr lang="en-US" altLang="en-US" sz="4000" dirty="0">
              <a:solidFill>
                <a:schemeClr val="accent1"/>
              </a:solidFill>
              <a:latin typeface="Lucida Calligraphy" panose="03010101010101010101" pitchFamily="66" charset="0"/>
              <a:ea typeface="+mj-ea"/>
              <a:cs typeface="+mj-cs"/>
            </a:endParaRPr>
          </a:p>
        </p:txBody>
      </p:sp>
      <p:sp>
        <p:nvSpPr>
          <p:cNvPr id="5" name="Rectangle 4"/>
          <p:cNvSpPr/>
          <p:nvPr/>
        </p:nvSpPr>
        <p:spPr>
          <a:xfrm>
            <a:off x="533400" y="1625897"/>
            <a:ext cx="6613358" cy="646331"/>
          </a:xfrm>
          <a:prstGeom prst="rect">
            <a:avLst/>
          </a:prstGeom>
        </p:spPr>
        <p:txBody>
          <a:bodyPr wrap="square">
            <a:spAutoFit/>
          </a:bodyPr>
          <a:lstStyle/>
          <a:p>
            <a:r>
              <a:rPr lang="en-US" dirty="0">
                <a:latin typeface="Calibri" panose="020F0502020204030204" pitchFamily="34" charset="0"/>
                <a:ea typeface="Times New Roman" panose="02020603050405020304" pitchFamily="18" charset="0"/>
                <a:cs typeface="Arial" panose="020B0604020202020204" pitchFamily="34" charset="0"/>
              </a:rPr>
              <a:t>Nodal demand can be computed using a tool in </a:t>
            </a:r>
            <a:r>
              <a:rPr lang="en-US" dirty="0" err="1">
                <a:latin typeface="Calibri" panose="020F0502020204030204" pitchFamily="34" charset="0"/>
                <a:ea typeface="Times New Roman" panose="02020603050405020304" pitchFamily="18" charset="0"/>
                <a:cs typeface="Arial" panose="020B0604020202020204" pitchFamily="34" charset="0"/>
              </a:rPr>
              <a:t>WaterCAD</a:t>
            </a:r>
            <a:r>
              <a:rPr lang="en-US" dirty="0">
                <a:latin typeface="Calibri" panose="020F0502020204030204" pitchFamily="34" charset="0"/>
                <a:ea typeface="Times New Roman" panose="02020603050405020304" pitchFamily="18" charset="0"/>
                <a:cs typeface="Arial" panose="020B0604020202020204" pitchFamily="34" charset="0"/>
              </a:rPr>
              <a:t> Called Thiessen Polygon which based on distributing area on junctions</a:t>
            </a:r>
            <a:endParaRPr lang="en-US" dirty="0"/>
          </a:p>
        </p:txBody>
      </p:sp>
      <p:pic>
        <p:nvPicPr>
          <p:cNvPr id="6" name="Picture 5"/>
          <p:cNvPicPr>
            <a:picLocks noChangeAspect="1"/>
          </p:cNvPicPr>
          <p:nvPr/>
        </p:nvPicPr>
        <p:blipFill>
          <a:blip r:embed="rId2"/>
          <a:stretch>
            <a:fillRect/>
          </a:stretch>
        </p:blipFill>
        <p:spPr>
          <a:xfrm>
            <a:off x="2080093" y="2272228"/>
            <a:ext cx="4448175" cy="4441393"/>
          </a:xfrm>
          <a:prstGeom prst="rect">
            <a:avLst/>
          </a:prstGeom>
        </p:spPr>
      </p:pic>
      <p:graphicFrame>
        <p:nvGraphicFramePr>
          <p:cNvPr id="7" name="Diagram 6"/>
          <p:cNvGraphicFramePr/>
          <p:nvPr>
            <p:extLst>
              <p:ext uri="{D42A27DB-BD31-4B8C-83A1-F6EECF244321}">
                <p14:modId xmlns:p14="http://schemas.microsoft.com/office/powerpoint/2010/main" val="1851809812"/>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0993685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7"/>
          <p:cNvPicPr/>
          <p:nvPr/>
        </p:nvPicPr>
        <p:blipFill>
          <a:blip r:embed="rId3">
            <a:extLst>
              <a:ext uri="{28A0092B-C50C-407E-A947-70E740481C1C}">
                <a14:useLocalDpi xmlns:a14="http://schemas.microsoft.com/office/drawing/2010/main" val="0"/>
              </a:ext>
            </a:extLst>
          </a:blip>
          <a:stretch>
            <a:fillRect/>
          </a:stretch>
        </p:blipFill>
        <p:spPr bwMode="auto">
          <a:xfrm>
            <a:off x="5011403" y="1358900"/>
            <a:ext cx="3711492" cy="3872451"/>
          </a:xfrm>
          <a:prstGeom prst="rect">
            <a:avLst/>
          </a:prstGeom>
          <a:noFill/>
          <a:ln w="9525">
            <a:noFill/>
            <a:miter lim="800000"/>
            <a:headEnd/>
            <a:tailEnd/>
          </a:ln>
        </p:spPr>
      </p:pic>
      <p:sp>
        <p:nvSpPr>
          <p:cNvPr id="4" name="Title 1"/>
          <p:cNvSpPr txBox="1">
            <a:spLocks/>
          </p:cNvSpPr>
          <p:nvPr/>
        </p:nvSpPr>
        <p:spPr bwMode="auto">
          <a:xfrm>
            <a:off x="404018" y="520025"/>
            <a:ext cx="7296193" cy="59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rtl="0" eaLnBrk="1" hangingPunct="1">
              <a:spcBef>
                <a:spcPct val="0"/>
              </a:spcBef>
              <a:buClrTx/>
              <a:buNone/>
            </a:pPr>
            <a:r>
              <a:rPr lang="en-US" altLang="en-US" sz="4000" dirty="0" smtClean="0">
                <a:solidFill>
                  <a:schemeClr val="accent1"/>
                </a:solidFill>
                <a:latin typeface="Lucida Calligraphy" panose="03010101010101010101" pitchFamily="66" charset="0"/>
                <a:ea typeface="+mj-ea"/>
                <a:cs typeface="+mj-cs"/>
              </a:rPr>
              <a:t>Demand Control Center</a:t>
            </a:r>
            <a:endParaRPr lang="en-US" altLang="en-US" sz="4000" dirty="0">
              <a:solidFill>
                <a:schemeClr val="accent1"/>
              </a:solidFill>
              <a:latin typeface="Lucida Calligraphy" panose="03010101010101010101" pitchFamily="66" charset="0"/>
              <a:ea typeface="+mj-ea"/>
              <a:cs typeface="+mj-cs"/>
            </a:endParaRPr>
          </a:p>
        </p:txBody>
      </p:sp>
      <mc:AlternateContent xmlns:mc="http://schemas.openxmlformats.org/markup-compatibility/2006" xmlns:a14="http://schemas.microsoft.com/office/drawing/2010/main">
        <mc:Choice Requires="a14">
          <p:sp>
            <p:nvSpPr>
              <p:cNvPr id="5" name="Rectangle 4"/>
              <p:cNvSpPr/>
              <p:nvPr/>
            </p:nvSpPr>
            <p:spPr>
              <a:xfrm>
                <a:off x="551936" y="1477183"/>
                <a:ext cx="3795003" cy="2879058"/>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Sample Calculation </a:t>
                </a:r>
                <a:br>
                  <a:rPr lang="en-US" dirty="0">
                    <a:latin typeface="Times New Roman" panose="02020603050405020304" pitchFamily="18" charset="0"/>
                    <a:ea typeface="Times New Roman" panose="02020603050405020304" pitchFamily="18" charset="0"/>
                  </a:rPr>
                </a:br>
                <a:r>
                  <a:rPr lang="en-US" dirty="0">
                    <a:latin typeface="Times New Roman" panose="02020603050405020304" pitchFamily="18" charset="0"/>
                    <a:ea typeface="Times New Roman" panose="02020603050405020304" pitchFamily="18" charset="0"/>
                  </a:rPr>
                  <a:t>Area of </a:t>
                </a:r>
                <a:r>
                  <a:rPr lang="en-US" dirty="0" err="1">
                    <a:latin typeface="Times New Roman" panose="02020603050405020304" pitchFamily="18" charset="0"/>
                    <a:ea typeface="Times New Roman" panose="02020603050405020304" pitchFamily="18" charset="0"/>
                  </a:rPr>
                  <a:t>thiesson</a:t>
                </a:r>
                <a:r>
                  <a:rPr lang="en-US" dirty="0">
                    <a:latin typeface="Times New Roman" panose="02020603050405020304" pitchFamily="18" charset="0"/>
                    <a:ea typeface="Times New Roman" panose="02020603050405020304" pitchFamily="18" charset="0"/>
                  </a:rPr>
                  <a:t> polygon around  J-91  = 11719.6 m</a:t>
                </a:r>
                <a:r>
                  <a:rPr lang="en-US" baseline="30000" dirty="0">
                    <a:latin typeface="Times New Roman" panose="02020603050405020304" pitchFamily="18" charset="0"/>
                    <a:ea typeface="Times New Roman" panose="02020603050405020304" pitchFamily="18" charset="0"/>
                  </a:rPr>
                  <a:t>2</a:t>
                </a:r>
                <a:endParaRPr lang="en-US" dirty="0">
                  <a:latin typeface="Times New Roman" panose="02020603050405020304" pitchFamily="18" charset="0"/>
                  <a:ea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Total Area of </a:t>
                </a:r>
                <a:r>
                  <a:rPr lang="en-US" dirty="0" err="1">
                    <a:latin typeface="Times New Roman" panose="02020603050405020304" pitchFamily="18" charset="0"/>
                    <a:ea typeface="Times New Roman" panose="02020603050405020304" pitchFamily="18" charset="0"/>
                  </a:rPr>
                  <a:t>thiesson</a:t>
                </a:r>
                <a:r>
                  <a:rPr lang="en-US" dirty="0">
                    <a:latin typeface="Times New Roman" panose="02020603050405020304" pitchFamily="18" charset="0"/>
                    <a:ea typeface="Times New Roman" panose="02020603050405020304" pitchFamily="18" charset="0"/>
                  </a:rPr>
                  <a:t> polygon = 2552845.13 m</a:t>
                </a:r>
                <a:r>
                  <a:rPr lang="en-US" baseline="30000" dirty="0">
                    <a:latin typeface="Times New Roman" panose="02020603050405020304" pitchFamily="18" charset="0"/>
                    <a:ea typeface="Times New Roman" panose="02020603050405020304" pitchFamily="18" charset="0"/>
                  </a:rPr>
                  <a:t>2</a:t>
                </a:r>
                <a:endParaRPr lang="en-US" dirty="0">
                  <a:latin typeface="Times New Roman" panose="02020603050405020304" pitchFamily="18" charset="0"/>
                  <a:ea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 </a:t>
                </a:r>
              </a:p>
              <a:p>
                <a:r>
                  <a:rPr lang="en-US" dirty="0">
                    <a:latin typeface="Times New Roman" panose="02020603050405020304" pitchFamily="18" charset="0"/>
                    <a:ea typeface="Times New Roman" panose="02020603050405020304" pitchFamily="18" charset="0"/>
                  </a:rPr>
                  <a:t>So the Demand of the Junction = </a:t>
                </a:r>
                <a14:m>
                  <m:oMath xmlns:m="http://schemas.openxmlformats.org/officeDocument/2006/math">
                    <m:f>
                      <m:fPr>
                        <m:ctrlPr>
                          <a:rPr lang="en-US" i="1">
                            <a:latin typeface="Cambria Math" panose="02040503050406030204" pitchFamily="18" charset="0"/>
                            <a:ea typeface="Times New Roman" panose="02020603050405020304" pitchFamily="18" charset="0"/>
                          </a:rPr>
                        </m:ctrlPr>
                      </m:fPr>
                      <m:num>
                        <m:r>
                          <a:rPr lang="en-US" i="1">
                            <a:latin typeface="Cambria Math" panose="02040503050406030204" pitchFamily="18" charset="0"/>
                            <a:ea typeface="Times New Roman" panose="02020603050405020304" pitchFamily="18" charset="0"/>
                          </a:rPr>
                          <m:t>11719</m:t>
                        </m:r>
                        <m:r>
                          <a:rPr lang="en-US" i="1">
                            <a:latin typeface="Cambria Math" panose="02040503050406030204" pitchFamily="18" charset="0"/>
                            <a:ea typeface="Times New Roman" panose="02020603050405020304" pitchFamily="18" charset="0"/>
                          </a:rPr>
                          <m:t>.</m:t>
                        </m:r>
                        <m:r>
                          <a:rPr lang="en-US" i="1">
                            <a:latin typeface="Cambria Math" panose="02040503050406030204" pitchFamily="18" charset="0"/>
                            <a:ea typeface="Times New Roman" panose="02020603050405020304" pitchFamily="18" charset="0"/>
                          </a:rPr>
                          <m:t>6</m:t>
                        </m:r>
                      </m:num>
                      <m:den>
                        <m:eqArr>
                          <m:eqArrPr>
                            <m:ctrlPr>
                              <a:rPr lang="en-US" i="1">
                                <a:latin typeface="Cambria Math" panose="02040503050406030204" pitchFamily="18" charset="0"/>
                                <a:ea typeface="Times New Roman" panose="02020603050405020304" pitchFamily="18" charset="0"/>
                              </a:rPr>
                            </m:ctrlPr>
                          </m:eqArrPr>
                          <m:e>
                            <m:r>
                              <a:rPr lang="en-US" i="1">
                                <a:latin typeface="Cambria Math" panose="02040503050406030204" pitchFamily="18" charset="0"/>
                                <a:ea typeface="Times New Roman" panose="02020603050405020304" pitchFamily="18" charset="0"/>
                              </a:rPr>
                              <m:t>2552845</m:t>
                            </m:r>
                            <m:r>
                              <a:rPr lang="en-US" i="1">
                                <a:latin typeface="Cambria Math" panose="02040503050406030204" pitchFamily="18" charset="0"/>
                                <a:ea typeface="Times New Roman" panose="02020603050405020304" pitchFamily="18" charset="0"/>
                              </a:rPr>
                              <m:t>.</m:t>
                            </m:r>
                            <m:r>
                              <a:rPr lang="en-US" i="1">
                                <a:latin typeface="Cambria Math" panose="02040503050406030204" pitchFamily="18" charset="0"/>
                                <a:ea typeface="Times New Roman" panose="02020603050405020304" pitchFamily="18" charset="0"/>
                              </a:rPr>
                              <m:t>13</m:t>
                            </m:r>
                          </m:e>
                          <m:e/>
                        </m:eqArr>
                      </m:den>
                    </m:f>
                    <m:r>
                      <a:rPr lang="en-US" i="1">
                        <a:latin typeface="Cambria Math" panose="02040503050406030204" pitchFamily="18" charset="0"/>
                        <a:ea typeface="Times New Roman" panose="02020603050405020304" pitchFamily="18" charset="0"/>
                      </a:rPr>
                      <m:t>∗</m:t>
                    </m:r>
                    <m:r>
                      <a:rPr lang="en-US" i="1">
                        <a:latin typeface="Cambria Math" panose="02040503050406030204" pitchFamily="18" charset="0"/>
                        <a:ea typeface="Times New Roman" panose="02020603050405020304" pitchFamily="18" charset="0"/>
                      </a:rPr>
                      <m:t>21100</m:t>
                    </m:r>
                    <m:r>
                      <a:rPr lang="en-US" i="1">
                        <a:latin typeface="Cambria Math" panose="02040503050406030204" pitchFamily="18" charset="0"/>
                        <a:ea typeface="Times New Roman" panose="02020603050405020304" pitchFamily="18" charset="0"/>
                      </a:rPr>
                      <m:t>.</m:t>
                    </m:r>
                    <m:r>
                      <a:rPr lang="en-US" i="1">
                        <a:latin typeface="Cambria Math" panose="02040503050406030204" pitchFamily="18" charset="0"/>
                        <a:ea typeface="Times New Roman" panose="02020603050405020304" pitchFamily="18" charset="0"/>
                      </a:rPr>
                      <m:t>9</m:t>
                    </m:r>
                    <m:r>
                      <a:rPr lang="en-US">
                        <a:latin typeface="Cambria Math" panose="02040503050406030204" pitchFamily="18" charset="0"/>
                        <a:ea typeface="Times New Roman" panose="02020603050405020304" pitchFamily="18" charset="0"/>
                      </a:rPr>
                      <m:t> </m:t>
                    </m:r>
                  </m:oMath>
                </a14:m>
                <a:r>
                  <a:rPr lang="en-US" dirty="0">
                    <a:latin typeface="Times New Roman" panose="02020603050405020304" pitchFamily="18" charset="0"/>
                    <a:ea typeface="Times New Roman" panose="02020603050405020304" pitchFamily="18" charset="0"/>
                  </a:rPr>
                  <a:t> = 96.87 m</a:t>
                </a:r>
                <a:r>
                  <a:rPr lang="en-US" baseline="30000" dirty="0">
                    <a:latin typeface="Times New Roman" panose="02020603050405020304" pitchFamily="18" charset="0"/>
                    <a:ea typeface="Times New Roman" panose="02020603050405020304" pitchFamily="18" charset="0"/>
                  </a:rPr>
                  <a:t>3</a:t>
                </a:r>
                <a:r>
                  <a:rPr lang="en-US" dirty="0">
                    <a:latin typeface="Times New Roman" panose="02020603050405020304" pitchFamily="18" charset="0"/>
                    <a:ea typeface="Times New Roman" panose="02020603050405020304" pitchFamily="18" charset="0"/>
                  </a:rPr>
                  <a:t>/d.</a:t>
                </a:r>
              </a:p>
              <a:p>
                <a:pPr>
                  <a:lnSpc>
                    <a:spcPct val="115000"/>
                  </a:lnSpc>
                  <a:spcAft>
                    <a:spcPts val="1000"/>
                  </a:spcAft>
                </a:pPr>
                <a:r>
                  <a:rPr lang="en-US" b="1" dirty="0">
                    <a:latin typeface="Calibri" panose="020F0502020204030204" pitchFamily="34" charset="0"/>
                    <a:ea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551936" y="1477183"/>
                <a:ext cx="3795003" cy="2879058"/>
              </a:xfrm>
              <a:prstGeom prst="rect">
                <a:avLst/>
              </a:prstGeom>
              <a:blipFill>
                <a:blip r:embed="rId4"/>
                <a:stretch>
                  <a:fillRect l="-1447" t="-1057" r="-1608"/>
                </a:stretch>
              </a:blipFill>
            </p:spPr>
            <p:txBody>
              <a:bodyPr/>
              <a:lstStyle/>
              <a:p>
                <a:r>
                  <a:rPr lang="en-US">
                    <a:noFill/>
                  </a:rPr>
                  <a:t> </a:t>
                </a:r>
              </a:p>
            </p:txBody>
          </p:sp>
        </mc:Fallback>
      </mc:AlternateContent>
      <p:graphicFrame>
        <p:nvGraphicFramePr>
          <p:cNvPr id="6" name="Diagram 5"/>
          <p:cNvGraphicFramePr/>
          <p:nvPr>
            <p:extLst>
              <p:ext uri="{D42A27DB-BD31-4B8C-83A1-F6EECF244321}">
                <p14:modId xmlns:p14="http://schemas.microsoft.com/office/powerpoint/2010/main" val="4224314737"/>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22082728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404018" y="520025"/>
            <a:ext cx="7296193" cy="59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rtl="0" eaLnBrk="1" hangingPunct="1">
              <a:spcBef>
                <a:spcPct val="0"/>
              </a:spcBef>
              <a:buClrTx/>
              <a:buNone/>
            </a:pPr>
            <a:r>
              <a:rPr lang="en-US" altLang="en-US" sz="4000" dirty="0" smtClean="0">
                <a:solidFill>
                  <a:schemeClr val="accent1"/>
                </a:solidFill>
                <a:latin typeface="Lucida Calligraphy" panose="03010101010101010101" pitchFamily="66" charset="0"/>
                <a:ea typeface="+mj-ea"/>
                <a:cs typeface="+mj-cs"/>
              </a:rPr>
              <a:t>Pump Definitions</a:t>
            </a:r>
            <a:endParaRPr lang="en-US" altLang="en-US" sz="4000" dirty="0">
              <a:solidFill>
                <a:schemeClr val="accent1"/>
              </a:solidFill>
              <a:latin typeface="Lucida Calligraphy" panose="03010101010101010101" pitchFamily="66" charset="0"/>
              <a:ea typeface="+mj-ea"/>
              <a:cs typeface="+mj-cs"/>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018" y="1833472"/>
            <a:ext cx="4367085" cy="316883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1103" y="1833472"/>
            <a:ext cx="4352857" cy="3168834"/>
          </a:xfrm>
          <a:prstGeom prst="rect">
            <a:avLst/>
          </a:prstGeom>
        </p:spPr>
      </p:pic>
      <p:grpSp>
        <p:nvGrpSpPr>
          <p:cNvPr id="6" name="Group 5"/>
          <p:cNvGrpSpPr/>
          <p:nvPr/>
        </p:nvGrpSpPr>
        <p:grpSpPr>
          <a:xfrm>
            <a:off x="11508661" y="5946632"/>
            <a:ext cx="683339" cy="273335"/>
            <a:chOff x="0" y="45894"/>
            <a:chExt cx="683339" cy="273335"/>
          </a:xfrm>
        </p:grpSpPr>
        <p:sp>
          <p:nvSpPr>
            <p:cNvPr id="7" name="Chevron 6"/>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32</a:t>
              </a:r>
              <a:endParaRPr lang="en-US" sz="1700" kern="1200" dirty="0"/>
            </a:p>
          </p:txBody>
        </p:sp>
      </p:grpSp>
    </p:spTree>
    <p:extLst>
      <p:ext uri="{BB962C8B-B14F-4D97-AF65-F5344CB8AC3E}">
        <p14:creationId xmlns:p14="http://schemas.microsoft.com/office/powerpoint/2010/main" val="201515614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49329" y="2536521"/>
            <a:ext cx="3738849" cy="646331"/>
          </a:xfrm>
          <a:prstGeom prst="rect">
            <a:avLst/>
          </a:prstGeom>
        </p:spPr>
        <p:txBody>
          <a:bodyPr wrap="square">
            <a:spAutoFit/>
          </a:bodyPr>
          <a:lstStyle/>
          <a:p>
            <a:r>
              <a:rPr lang="en-US" sz="3600" dirty="0" smtClean="0">
                <a:solidFill>
                  <a:schemeClr val="accent2">
                    <a:lumMod val="75000"/>
                  </a:schemeClr>
                </a:solidFill>
                <a:latin typeface="Lucida Calligraphy" panose="03010101010101010101" pitchFamily="66" charset="0"/>
                <a:ea typeface="+mj-ea"/>
              </a:rPr>
              <a:t>Results</a:t>
            </a:r>
            <a:endParaRPr lang="en-US" sz="3600" dirty="0">
              <a:solidFill>
                <a:schemeClr val="accent2">
                  <a:lumMod val="75000"/>
                </a:schemeClr>
              </a:solidFill>
              <a:latin typeface="Lucida Calligraphy" panose="03010101010101010101" pitchFamily="66" charset="0"/>
              <a:ea typeface="+mj-ea"/>
            </a:endParaRPr>
          </a:p>
        </p:txBody>
      </p:sp>
      <p:graphicFrame>
        <p:nvGraphicFramePr>
          <p:cNvPr id="3" name="Diagram 2"/>
          <p:cNvGraphicFramePr/>
          <p:nvPr>
            <p:extLst>
              <p:ext uri="{D42A27DB-BD31-4B8C-83A1-F6EECF244321}">
                <p14:modId xmlns:p14="http://schemas.microsoft.com/office/powerpoint/2010/main" val="3475910101"/>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613049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2449" y="386834"/>
            <a:ext cx="3162419" cy="523220"/>
          </a:xfrm>
          <a:prstGeom prst="rect">
            <a:avLst/>
          </a:prstGeom>
        </p:spPr>
        <p:txBody>
          <a:bodyPr wrap="square">
            <a:spAutoFit/>
          </a:bodyPr>
          <a:lstStyle/>
          <a:p>
            <a:r>
              <a:rPr lang="en-US" sz="2800" dirty="0" smtClean="0">
                <a:solidFill>
                  <a:schemeClr val="accent1">
                    <a:lumMod val="75000"/>
                  </a:schemeClr>
                </a:solidFill>
                <a:latin typeface="Lucida Calligraphy" panose="03010101010101010101" pitchFamily="66" charset="0"/>
                <a:ea typeface="Calibri" panose="020F0502020204030204" pitchFamily="34" charset="0"/>
                <a:cs typeface="Arial" panose="020B0604020202020204" pitchFamily="34" charset="0"/>
              </a:rPr>
              <a:t>Velocity(m/s)</a:t>
            </a:r>
            <a:endParaRPr lang="en-CA" sz="2800" dirty="0">
              <a:solidFill>
                <a:schemeClr val="accent1">
                  <a:lumMod val="75000"/>
                </a:schemeClr>
              </a:solidFill>
              <a:latin typeface="Lucida Calligraphy" panose="03010101010101010101" pitchFamily="66" charset="0"/>
            </a:endParaRPr>
          </a:p>
        </p:txBody>
      </p:sp>
      <p:graphicFrame>
        <p:nvGraphicFramePr>
          <p:cNvPr id="4" name="مخطط 1"/>
          <p:cNvGraphicFramePr/>
          <p:nvPr>
            <p:extLst>
              <p:ext uri="{D42A27DB-BD31-4B8C-83A1-F6EECF244321}">
                <p14:modId xmlns:p14="http://schemas.microsoft.com/office/powerpoint/2010/main" val="117369816"/>
              </p:ext>
            </p:extLst>
          </p:nvPr>
        </p:nvGraphicFramePr>
        <p:xfrm>
          <a:off x="1263316" y="1491916"/>
          <a:ext cx="7182852" cy="408552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 4"/>
          <p:cNvGraphicFramePr/>
          <p:nvPr>
            <p:extLst>
              <p:ext uri="{D42A27DB-BD31-4B8C-83A1-F6EECF244321}">
                <p14:modId xmlns:p14="http://schemas.microsoft.com/office/powerpoint/2010/main" val="2452827687"/>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1513387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62449" y="386834"/>
            <a:ext cx="3247814" cy="523220"/>
          </a:xfrm>
          <a:prstGeom prst="rect">
            <a:avLst/>
          </a:prstGeom>
        </p:spPr>
        <p:txBody>
          <a:bodyPr wrap="square">
            <a:spAutoFit/>
          </a:bodyPr>
          <a:lstStyle/>
          <a:p>
            <a:r>
              <a:rPr lang="en-US" sz="2800" dirty="0" smtClean="0">
                <a:solidFill>
                  <a:schemeClr val="accent1">
                    <a:lumMod val="75000"/>
                  </a:schemeClr>
                </a:solidFill>
                <a:latin typeface="Lucida Calligraphy" panose="03010101010101010101" pitchFamily="66" charset="0"/>
                <a:cs typeface="Times New Roman" panose="02020603050405020304" pitchFamily="18" charset="0"/>
              </a:rPr>
              <a:t>Pressure(m)</a:t>
            </a:r>
            <a:endParaRPr lang="en-CA" sz="2800" dirty="0">
              <a:solidFill>
                <a:schemeClr val="accent1">
                  <a:lumMod val="75000"/>
                </a:schemeClr>
              </a:solidFill>
              <a:latin typeface="Lucida Calligraphy" panose="03010101010101010101" pitchFamily="66" charset="0"/>
              <a:cs typeface="Times New Roman" panose="02020603050405020304" pitchFamily="18" charset="0"/>
            </a:endParaRPr>
          </a:p>
        </p:txBody>
      </p:sp>
      <p:graphicFrame>
        <p:nvGraphicFramePr>
          <p:cNvPr id="4" name="مخطط 2"/>
          <p:cNvGraphicFramePr/>
          <p:nvPr>
            <p:extLst>
              <p:ext uri="{D42A27DB-BD31-4B8C-83A1-F6EECF244321}">
                <p14:modId xmlns:p14="http://schemas.microsoft.com/office/powerpoint/2010/main" val="2295618346"/>
              </p:ext>
            </p:extLst>
          </p:nvPr>
        </p:nvGraphicFramePr>
        <p:xfrm>
          <a:off x="1167063" y="1648326"/>
          <a:ext cx="7566092" cy="440355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 4"/>
          <p:cNvGraphicFramePr/>
          <p:nvPr>
            <p:extLst>
              <p:ext uri="{D42A27DB-BD31-4B8C-83A1-F6EECF244321}">
                <p14:modId xmlns:p14="http://schemas.microsoft.com/office/powerpoint/2010/main" val="3276245538"/>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8883310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1234" y="580600"/>
            <a:ext cx="5793574" cy="523220"/>
          </a:xfrm>
          <a:prstGeom prst="rect">
            <a:avLst/>
          </a:prstGeom>
        </p:spPr>
        <p:txBody>
          <a:bodyPr wrap="none">
            <a:spAutoFit/>
          </a:bodyPr>
          <a:lstStyle/>
          <a:p>
            <a:pPr lvl="0"/>
            <a:r>
              <a:rPr lang="en-US" sz="2800" dirty="0" smtClean="0">
                <a:solidFill>
                  <a:srgbClr val="5FCBEF">
                    <a:lumMod val="75000"/>
                  </a:srgbClr>
                </a:solidFill>
                <a:latin typeface="Lucida Calligraphy" panose="03010101010101010101" pitchFamily="66" charset="0"/>
                <a:cs typeface="Times New Roman" panose="02020603050405020304" pitchFamily="18" charset="0"/>
              </a:rPr>
              <a:t>Diameter and length of Pipes</a:t>
            </a:r>
            <a:endParaRPr lang="en-CA" sz="2800" dirty="0">
              <a:solidFill>
                <a:srgbClr val="5FCBEF">
                  <a:lumMod val="75000"/>
                </a:srgbClr>
              </a:solidFill>
              <a:latin typeface="Lucida Calligraphy" panose="03010101010101010101" pitchFamily="66"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5109402"/>
              </p:ext>
            </p:extLst>
          </p:nvPr>
        </p:nvGraphicFramePr>
        <p:xfrm>
          <a:off x="4884821" y="1476082"/>
          <a:ext cx="3795053" cy="1689100"/>
        </p:xfrm>
        <a:graphic>
          <a:graphicData uri="http://schemas.openxmlformats.org/drawingml/2006/table">
            <a:tbl>
              <a:tblPr firstRow="1" firstCol="1" bandRow="1">
                <a:tableStyleId>{5C22544A-7EE6-4342-B048-85BDC9FD1C3A}</a:tableStyleId>
              </a:tblPr>
              <a:tblGrid>
                <a:gridCol w="1896654">
                  <a:extLst>
                    <a:ext uri="{9D8B030D-6E8A-4147-A177-3AD203B41FA5}">
                      <a16:colId xmlns:a16="http://schemas.microsoft.com/office/drawing/2014/main" val="926129209"/>
                    </a:ext>
                  </a:extLst>
                </a:gridCol>
                <a:gridCol w="1898399">
                  <a:extLst>
                    <a:ext uri="{9D8B030D-6E8A-4147-A177-3AD203B41FA5}">
                      <a16:colId xmlns:a16="http://schemas.microsoft.com/office/drawing/2014/main" val="3964122763"/>
                    </a:ext>
                  </a:extLst>
                </a:gridCol>
              </a:tblGrid>
              <a:tr h="241300">
                <a:tc>
                  <a:txBody>
                    <a:bodyPr/>
                    <a:lstStyle/>
                    <a:p>
                      <a:pPr marL="0" marR="0" algn="ctr">
                        <a:lnSpc>
                          <a:spcPct val="115000"/>
                        </a:lnSpc>
                        <a:spcBef>
                          <a:spcPts val="0"/>
                        </a:spcBef>
                        <a:spcAft>
                          <a:spcPts val="0"/>
                        </a:spcAft>
                      </a:pPr>
                      <a:r>
                        <a:rPr lang="en-US" sz="1100">
                          <a:effectLst/>
                        </a:rPr>
                        <a:t>Diameter(in)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100">
                          <a:effectLst/>
                        </a:rPr>
                        <a:t>Length(m)</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99746989"/>
                  </a:ext>
                </a:extLst>
              </a:tr>
              <a:tr h="241300">
                <a:tc>
                  <a:txBody>
                    <a:bodyPr/>
                    <a:lstStyle/>
                    <a:p>
                      <a:pPr marL="0" marR="0" algn="ctr">
                        <a:lnSpc>
                          <a:spcPct val="115000"/>
                        </a:lnSpc>
                        <a:spcBef>
                          <a:spcPts val="0"/>
                        </a:spcBef>
                        <a:spcAft>
                          <a:spcPts val="0"/>
                        </a:spcAft>
                      </a:pPr>
                      <a:r>
                        <a:rPr lang="en-US" sz="1100">
                          <a:effectLst/>
                        </a:rPr>
                        <a:t>2 in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100">
                          <a:effectLst/>
                        </a:rPr>
                        <a:t>2793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13151755"/>
                  </a:ext>
                </a:extLst>
              </a:tr>
              <a:tr h="241300">
                <a:tc>
                  <a:txBody>
                    <a:bodyPr/>
                    <a:lstStyle/>
                    <a:p>
                      <a:pPr marL="0" marR="0" algn="ctr">
                        <a:lnSpc>
                          <a:spcPct val="115000"/>
                        </a:lnSpc>
                        <a:spcBef>
                          <a:spcPts val="0"/>
                        </a:spcBef>
                        <a:spcAft>
                          <a:spcPts val="0"/>
                        </a:spcAft>
                      </a:pPr>
                      <a:r>
                        <a:rPr lang="en-US" sz="1100">
                          <a:effectLst/>
                        </a:rPr>
                        <a:t>4 in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100">
                          <a:effectLst/>
                        </a:rPr>
                        <a:t>5229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123559221"/>
                  </a:ext>
                </a:extLst>
              </a:tr>
              <a:tr h="241300">
                <a:tc>
                  <a:txBody>
                    <a:bodyPr/>
                    <a:lstStyle/>
                    <a:p>
                      <a:pPr marL="0" marR="0" algn="ctr">
                        <a:lnSpc>
                          <a:spcPct val="115000"/>
                        </a:lnSpc>
                        <a:spcBef>
                          <a:spcPts val="0"/>
                        </a:spcBef>
                        <a:spcAft>
                          <a:spcPts val="0"/>
                        </a:spcAft>
                      </a:pPr>
                      <a:r>
                        <a:rPr lang="en-US" sz="1100">
                          <a:effectLst/>
                        </a:rPr>
                        <a:t>6 in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100">
                          <a:effectLst/>
                        </a:rPr>
                        <a:t>1202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46098996"/>
                  </a:ext>
                </a:extLst>
              </a:tr>
              <a:tr h="241300">
                <a:tc>
                  <a:txBody>
                    <a:bodyPr/>
                    <a:lstStyle/>
                    <a:p>
                      <a:pPr marL="0" marR="0" algn="ctr">
                        <a:lnSpc>
                          <a:spcPct val="115000"/>
                        </a:lnSpc>
                        <a:spcBef>
                          <a:spcPts val="0"/>
                        </a:spcBef>
                        <a:spcAft>
                          <a:spcPts val="0"/>
                        </a:spcAft>
                      </a:pPr>
                      <a:r>
                        <a:rPr lang="en-US" sz="1100">
                          <a:effectLst/>
                        </a:rPr>
                        <a:t>8 in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100">
                          <a:effectLst/>
                        </a:rPr>
                        <a:t>649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93461362"/>
                  </a:ext>
                </a:extLst>
              </a:tr>
              <a:tr h="241300">
                <a:tc>
                  <a:txBody>
                    <a:bodyPr/>
                    <a:lstStyle/>
                    <a:p>
                      <a:pPr marL="0" marR="0" algn="ctr">
                        <a:lnSpc>
                          <a:spcPct val="115000"/>
                        </a:lnSpc>
                        <a:spcBef>
                          <a:spcPts val="0"/>
                        </a:spcBef>
                        <a:spcAft>
                          <a:spcPts val="0"/>
                        </a:spcAft>
                      </a:pPr>
                      <a:r>
                        <a:rPr lang="en-US" sz="1100">
                          <a:effectLst/>
                        </a:rPr>
                        <a:t>10 in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100">
                          <a:effectLst/>
                        </a:rPr>
                        <a:t>669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108522960"/>
                  </a:ext>
                </a:extLst>
              </a:tr>
              <a:tr h="241300">
                <a:tc>
                  <a:txBody>
                    <a:bodyPr/>
                    <a:lstStyle/>
                    <a:p>
                      <a:pPr marL="0" marR="0" algn="ctr">
                        <a:lnSpc>
                          <a:spcPct val="115000"/>
                        </a:lnSpc>
                        <a:spcBef>
                          <a:spcPts val="0"/>
                        </a:spcBef>
                        <a:spcAft>
                          <a:spcPts val="0"/>
                        </a:spcAft>
                      </a:pPr>
                      <a:r>
                        <a:rPr lang="en-US" sz="1100">
                          <a:effectLst/>
                        </a:rPr>
                        <a:t>12 in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100" dirty="0">
                          <a:effectLst/>
                        </a:rPr>
                        <a:t>35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488475421"/>
                  </a:ext>
                </a:extLst>
              </a:tr>
            </a:tbl>
          </a:graphicData>
        </a:graphic>
      </p:graphicFrame>
      <p:pic>
        <p:nvPicPr>
          <p:cNvPr id="7" name="صورة 37" descr="Color.PNG"/>
          <p:cNvPicPr/>
          <p:nvPr/>
        </p:nvPicPr>
        <p:blipFill>
          <a:blip r:embed="rId2" cstate="print"/>
          <a:stretch>
            <a:fillRect/>
          </a:stretch>
        </p:blipFill>
        <p:spPr>
          <a:xfrm>
            <a:off x="6213809" y="3531842"/>
            <a:ext cx="1809750" cy="287464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5285" y="1588168"/>
            <a:ext cx="3579536" cy="4547937"/>
          </a:xfrm>
          <a:prstGeom prst="rect">
            <a:avLst/>
          </a:prstGeom>
        </p:spPr>
      </p:pic>
      <p:graphicFrame>
        <p:nvGraphicFramePr>
          <p:cNvPr id="9" name="Diagram 8"/>
          <p:cNvGraphicFramePr/>
          <p:nvPr>
            <p:extLst>
              <p:ext uri="{D42A27DB-BD31-4B8C-83A1-F6EECF244321}">
                <p14:modId xmlns:p14="http://schemas.microsoft.com/office/powerpoint/2010/main" val="2439470291"/>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8630585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00001.png" descr="MindMap Preview"/>
          <p:cNvPicPr>
            <a:picLocks noGrp="1"/>
          </p:cNvPicPr>
          <p:nvPr>
            <p:ph idx="1"/>
          </p:nvPr>
        </p:nvPicPr>
        <p:blipFill>
          <a:blip r:embed="rId2" cstate="print"/>
          <a:srcRect/>
          <a:stretch>
            <a:fillRect/>
          </a:stretch>
        </p:blipFill>
        <p:spPr bwMode="auto">
          <a:xfrm>
            <a:off x="1383631" y="336885"/>
            <a:ext cx="6978315" cy="6069601"/>
          </a:xfrm>
          <a:prstGeom prst="rect">
            <a:avLst/>
          </a:prstGeom>
          <a:noFill/>
          <a:ln>
            <a:noFill/>
          </a:ln>
        </p:spPr>
      </p:pic>
      <p:graphicFrame>
        <p:nvGraphicFramePr>
          <p:cNvPr id="6" name="Diagram 5"/>
          <p:cNvGraphicFramePr/>
          <p:nvPr>
            <p:extLst>
              <p:ext uri="{D42A27DB-BD31-4B8C-83A1-F6EECF244321}">
                <p14:modId xmlns:p14="http://schemas.microsoft.com/office/powerpoint/2010/main" val="3598708756"/>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7333038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مستطيل 25"/>
          <p:cNvSpPr/>
          <p:nvPr/>
        </p:nvSpPr>
        <p:spPr>
          <a:xfrm>
            <a:off x="2095472" y="714356"/>
            <a:ext cx="4180953" cy="707886"/>
          </a:xfrm>
          <a:prstGeom prst="rect">
            <a:avLst/>
          </a:prstGeom>
        </p:spPr>
        <p:txBody>
          <a:bodyPr wrap="none">
            <a:spAutoFit/>
          </a:bodyPr>
          <a:lstStyle/>
          <a:p>
            <a:r>
              <a:rPr lang="en-U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4000" dirty="0">
                <a:solidFill>
                  <a:schemeClr val="accent2">
                    <a:lumMod val="75000"/>
                  </a:schemeClr>
                </a:solidFill>
                <a:latin typeface="Lucida Calligraphy" panose="03010101010101010101" pitchFamily="66" charset="0"/>
                <a:cs typeface="Tahoma" panose="020B0604030504040204" pitchFamily="34" charset="0"/>
              </a:rPr>
              <a:t>Methodology :</a:t>
            </a:r>
            <a:endPar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graphicFrame>
        <p:nvGraphicFramePr>
          <p:cNvPr id="6" name="رسم تخطيطي 5"/>
          <p:cNvGraphicFramePr/>
          <p:nvPr>
            <p:extLst>
              <p:ext uri="{D42A27DB-BD31-4B8C-83A1-F6EECF244321}">
                <p14:modId xmlns:p14="http://schemas.microsoft.com/office/powerpoint/2010/main" val="295900153"/>
              </p:ext>
            </p:extLst>
          </p:nvPr>
        </p:nvGraphicFramePr>
        <p:xfrm>
          <a:off x="2809852" y="2214554"/>
          <a:ext cx="6715172" cy="39576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529" name="Rectangle 1"/>
          <p:cNvSpPr>
            <a:spLocks noChangeArrowheads="1"/>
          </p:cNvSpPr>
          <p:nvPr/>
        </p:nvSpPr>
        <p:spPr bwMode="auto">
          <a:xfrm>
            <a:off x="2024034" y="1500175"/>
            <a:ext cx="2428892"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buFont typeface="Wingdings" pitchFamily="2" charset="2"/>
              <a:buChar char="Ø"/>
            </a:pPr>
            <a:r>
              <a:rPr lang="en-US" sz="2200" b="1" u="sng" dirty="0">
                <a:latin typeface="Calibri" pitchFamily="34" charset="0"/>
                <a:ea typeface="Times New Roman" pitchFamily="18" charset="0"/>
                <a:cs typeface="Arial" pitchFamily="34" charset="0"/>
              </a:rPr>
              <a:t> For WDN:</a:t>
            </a:r>
            <a:endParaRPr lang="en-US" sz="2200" dirty="0">
              <a:latin typeface="Arial" pitchFamily="34" charset="0"/>
              <a:cs typeface="Arial" pitchFamily="34" charset="0"/>
            </a:endParaRPr>
          </a:p>
        </p:txBody>
      </p:sp>
      <p:graphicFrame>
        <p:nvGraphicFramePr>
          <p:cNvPr id="5" name="Diagram 4"/>
          <p:cNvGraphicFramePr/>
          <p:nvPr>
            <p:extLst>
              <p:ext uri="{D42A27DB-BD31-4B8C-83A1-F6EECF244321}">
                <p14:modId xmlns:p14="http://schemas.microsoft.com/office/powerpoint/2010/main" val="1631970015"/>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244714107"/>
      </p:ext>
    </p:extLst>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Lucida Calligraphy" panose="03010101010101010101" pitchFamily="66" charset="0"/>
              </a:rPr>
              <a:t>Assumptions</a:t>
            </a:r>
            <a:endParaRPr lang="en-US" sz="2800" dirty="0">
              <a:latin typeface="Lucida Calligraphy" panose="03010101010101010101" pitchFamily="66" charset="0"/>
            </a:endParaRPr>
          </a:p>
        </p:txBody>
      </p:sp>
      <p:graphicFrame>
        <p:nvGraphicFramePr>
          <p:cNvPr id="5" name="Diagram 4"/>
          <p:cNvGraphicFramePr/>
          <p:nvPr>
            <p:extLst>
              <p:ext uri="{D42A27DB-BD31-4B8C-83A1-F6EECF244321}">
                <p14:modId xmlns:p14="http://schemas.microsoft.com/office/powerpoint/2010/main" val="1392577441"/>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Content Placeholder 7"/>
          <p:cNvPicPr>
            <a:picLocks noGrp="1" noChangeAspect="1"/>
          </p:cNvPicPr>
          <p:nvPr>
            <p:ph idx="1"/>
          </p:nvPr>
        </p:nvPicPr>
        <p:blipFill>
          <a:blip r:embed="rId7"/>
          <a:stretch>
            <a:fillRect/>
          </a:stretch>
        </p:blipFill>
        <p:spPr>
          <a:xfrm>
            <a:off x="1813718" y="1803400"/>
            <a:ext cx="6441281" cy="3111500"/>
          </a:xfrm>
          <a:prstGeom prst="rect">
            <a:avLst/>
          </a:prstGeom>
        </p:spPr>
      </p:pic>
    </p:spTree>
    <p:extLst>
      <p:ext uri="{BB962C8B-B14F-4D97-AF65-F5344CB8AC3E}">
        <p14:creationId xmlns:p14="http://schemas.microsoft.com/office/powerpoint/2010/main" val="4484688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Lucida Calligraphy" panose="03010101010101010101" pitchFamily="66" charset="0"/>
              </a:rPr>
              <a:t>Wastewater generation</a:t>
            </a:r>
          </a:p>
        </p:txBody>
      </p:sp>
      <p:sp>
        <p:nvSpPr>
          <p:cNvPr id="3" name="Content Placeholder 2"/>
          <p:cNvSpPr>
            <a:spLocks noGrp="1"/>
          </p:cNvSpPr>
          <p:nvPr>
            <p:ph idx="1"/>
          </p:nvPr>
        </p:nvSpPr>
        <p:spPr>
          <a:xfrm>
            <a:off x="677334" y="1776767"/>
            <a:ext cx="8596668" cy="4545011"/>
          </a:xfrm>
        </p:spPr>
        <p:txBody>
          <a:bodyPr>
            <a:normAutofit/>
          </a:bodyPr>
          <a:lstStyle/>
          <a:p>
            <a:r>
              <a:rPr lang="en-US" dirty="0"/>
              <a:t> Each person in the town will generate about </a:t>
            </a:r>
            <a:r>
              <a:rPr lang="en-US" dirty="0" smtClean="0"/>
              <a:t>85% </a:t>
            </a:r>
            <a:r>
              <a:rPr lang="en-US" dirty="0"/>
              <a:t>of water consumption(120L/c/day).</a:t>
            </a:r>
          </a:p>
          <a:p>
            <a:pPr marL="0" indent="0">
              <a:buNone/>
            </a:pPr>
            <a:r>
              <a:rPr lang="en-US" dirty="0"/>
              <a:t>Thus , </a:t>
            </a:r>
            <a:r>
              <a:rPr lang="en-US" dirty="0" smtClean="0"/>
              <a:t>Average </a:t>
            </a:r>
            <a:r>
              <a:rPr lang="en-US" dirty="0"/>
              <a:t>wastewater generation = </a:t>
            </a:r>
            <a:r>
              <a:rPr lang="en-US" dirty="0" smtClean="0"/>
              <a:t>0.85 </a:t>
            </a:r>
            <a:r>
              <a:rPr lang="en-US" dirty="0"/>
              <a:t>* 120 * </a:t>
            </a:r>
            <a:r>
              <a:rPr lang="en-US" dirty="0" smtClean="0"/>
              <a:t>13155/ </a:t>
            </a:r>
            <a:r>
              <a:rPr lang="en-US" dirty="0"/>
              <a:t>1000 =  </a:t>
            </a:r>
            <a:r>
              <a:rPr lang="en-US" dirty="0" smtClean="0"/>
              <a:t>1341.81 </a:t>
            </a:r>
            <a:r>
              <a:rPr lang="en-US" dirty="0"/>
              <a:t>m³/day</a:t>
            </a:r>
          </a:p>
          <a:p>
            <a:pPr marL="0" indent="0">
              <a:buNone/>
            </a:pPr>
            <a:r>
              <a:rPr lang="en-US" dirty="0"/>
              <a:t>Peak wastewater generation = Pf * </a:t>
            </a:r>
            <a:r>
              <a:rPr lang="en-US" dirty="0" smtClean="0"/>
              <a:t>Average </a:t>
            </a:r>
            <a:r>
              <a:rPr lang="en-US" dirty="0"/>
              <a:t>wastewater generation</a:t>
            </a:r>
          </a:p>
          <a:p>
            <a:pPr marL="0" indent="0">
              <a:buNone/>
            </a:pPr>
            <a:r>
              <a:rPr lang="en-US" dirty="0"/>
              <a:t>Where : </a:t>
            </a:r>
          </a:p>
          <a:p>
            <a:pPr marL="0" indent="0">
              <a:buNone/>
            </a:pPr>
            <a:r>
              <a:rPr lang="en-US" dirty="0"/>
              <a:t>Pf : Peak factor =  </a:t>
            </a:r>
            <a:r>
              <a:rPr lang="en-US" dirty="0" smtClean="0"/>
              <a:t>14* </a:t>
            </a:r>
            <a:r>
              <a:rPr lang="en-US" dirty="0"/>
              <a:t>{(Population in thousands)^(-1/6)} = </a:t>
            </a:r>
            <a:r>
              <a:rPr lang="en-US" dirty="0" smtClean="0"/>
              <a:t>14 </a:t>
            </a:r>
            <a:r>
              <a:rPr lang="en-US" dirty="0"/>
              <a:t>* (</a:t>
            </a:r>
            <a:r>
              <a:rPr lang="en-US" dirty="0" smtClean="0"/>
              <a:t>13155)^(-</a:t>
            </a:r>
            <a:r>
              <a:rPr lang="en-US" dirty="0"/>
              <a:t>1/6) = </a:t>
            </a:r>
            <a:r>
              <a:rPr lang="en-US" dirty="0" smtClean="0"/>
              <a:t>2.8….will take it = 3 </a:t>
            </a:r>
            <a:endParaRPr lang="en-US" dirty="0"/>
          </a:p>
          <a:p>
            <a:pPr marL="0" indent="0">
              <a:buNone/>
            </a:pPr>
            <a:r>
              <a:rPr lang="en-US" dirty="0" smtClean="0"/>
              <a:t>The design flow rate = ((13155*(1+0.0177)^25)*0.85*120)*3+13155*(1+0.0177)^25)120*0.2=7293 m³/day</a:t>
            </a:r>
          </a:p>
          <a:p>
            <a:pPr marL="0" indent="0">
              <a:buNone/>
            </a:pPr>
            <a:endParaRPr lang="en-US" dirty="0"/>
          </a:p>
          <a:p>
            <a:pPr marL="0" indent="0">
              <a:buNone/>
            </a:pPr>
            <a:endParaRPr lang="en-US" dirty="0"/>
          </a:p>
        </p:txBody>
      </p:sp>
      <p:graphicFrame>
        <p:nvGraphicFramePr>
          <p:cNvPr id="4" name="Diagram 3"/>
          <p:cNvGraphicFramePr/>
          <p:nvPr>
            <p:extLst>
              <p:ext uri="{D42A27DB-BD31-4B8C-83A1-F6EECF244321}">
                <p14:modId xmlns:p14="http://schemas.microsoft.com/office/powerpoint/2010/main" val="13918952"/>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49079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Lucida Calligraphy" panose="03010101010101010101" pitchFamily="66" charset="0"/>
              </a:rPr>
              <a:t>Design criteria</a:t>
            </a:r>
          </a:p>
        </p:txBody>
      </p:sp>
      <p:sp>
        <p:nvSpPr>
          <p:cNvPr id="3" name="Content Placeholder 2"/>
          <p:cNvSpPr>
            <a:spLocks noGrp="1"/>
          </p:cNvSpPr>
          <p:nvPr>
            <p:ph idx="1"/>
          </p:nvPr>
        </p:nvSpPr>
        <p:spPr/>
        <p:txBody>
          <a:bodyPr/>
          <a:lstStyle/>
          <a:p>
            <a:r>
              <a:rPr lang="en-US" dirty="0"/>
              <a:t>	The velocity : (</a:t>
            </a:r>
            <a:r>
              <a:rPr lang="en-US" dirty="0" smtClean="0"/>
              <a:t>0.6 </a:t>
            </a:r>
            <a:r>
              <a:rPr lang="en-US" dirty="0"/>
              <a:t>– 3 m/sec) </a:t>
            </a:r>
            <a:endParaRPr lang="en-US" dirty="0" smtClean="0"/>
          </a:p>
          <a:p>
            <a:endParaRPr lang="en-US" dirty="0"/>
          </a:p>
          <a:p>
            <a:r>
              <a:rPr lang="en-US" dirty="0"/>
              <a:t>  </a:t>
            </a:r>
            <a:r>
              <a:rPr lang="en-US" dirty="0" smtClean="0"/>
              <a:t>The </a:t>
            </a:r>
            <a:r>
              <a:rPr lang="en-US" dirty="0"/>
              <a:t>cover </a:t>
            </a:r>
            <a:r>
              <a:rPr lang="en-US" dirty="0" smtClean="0"/>
              <a:t>: (0.8-6m)</a:t>
            </a:r>
          </a:p>
          <a:p>
            <a:endParaRPr lang="en-US" dirty="0"/>
          </a:p>
          <a:p>
            <a:r>
              <a:rPr lang="en-US" dirty="0" smtClean="0"/>
              <a:t> </a:t>
            </a:r>
            <a:r>
              <a:rPr lang="en-US" dirty="0"/>
              <a:t>The slope </a:t>
            </a:r>
            <a:r>
              <a:rPr lang="en-US" dirty="0" smtClean="0"/>
              <a:t> : (1-15%)</a:t>
            </a:r>
          </a:p>
          <a:p>
            <a:endParaRPr lang="en-US" dirty="0"/>
          </a:p>
          <a:p>
            <a:r>
              <a:rPr lang="en-US" dirty="0"/>
              <a:t> </a:t>
            </a:r>
            <a:r>
              <a:rPr lang="en-US" dirty="0" smtClean="0"/>
              <a:t>The Maximum </a:t>
            </a:r>
            <a:r>
              <a:rPr lang="en-US" dirty="0"/>
              <a:t>distance between manholes </a:t>
            </a:r>
            <a:r>
              <a:rPr lang="en-US" dirty="0" smtClean="0"/>
              <a:t>is </a:t>
            </a:r>
            <a:r>
              <a:rPr lang="en-US" b="1" dirty="0" smtClean="0"/>
              <a:t>(30m</a:t>
            </a:r>
            <a:r>
              <a:rPr lang="en-US" b="1" dirty="0"/>
              <a:t>)</a:t>
            </a:r>
            <a:endParaRPr lang="en-US" dirty="0"/>
          </a:p>
        </p:txBody>
      </p:sp>
      <p:graphicFrame>
        <p:nvGraphicFramePr>
          <p:cNvPr id="4" name="Diagram 3"/>
          <p:cNvGraphicFramePr/>
          <p:nvPr>
            <p:extLst>
              <p:ext uri="{D42A27DB-BD31-4B8C-83A1-F6EECF244321}">
                <p14:modId xmlns:p14="http://schemas.microsoft.com/office/powerpoint/2010/main" val="3740663695"/>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749637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Lucida Calligraphy" panose="03010101010101010101" pitchFamily="66" charset="0"/>
              </a:rPr>
              <a:t>Design constrain</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773845" y="1490887"/>
            <a:ext cx="5092562" cy="2823536"/>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6446950" y="1490887"/>
            <a:ext cx="5131157" cy="2823536"/>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4140433" y="4314423"/>
            <a:ext cx="4302985" cy="2424827"/>
          </a:xfrm>
          <a:prstGeom prst="rect">
            <a:avLst/>
          </a:prstGeom>
        </p:spPr>
      </p:pic>
      <p:graphicFrame>
        <p:nvGraphicFramePr>
          <p:cNvPr id="7" name="Diagram 6"/>
          <p:cNvGraphicFramePr/>
          <p:nvPr>
            <p:extLst>
              <p:ext uri="{D42A27DB-BD31-4B8C-83A1-F6EECF244321}">
                <p14:modId xmlns:p14="http://schemas.microsoft.com/office/powerpoint/2010/main" val="1989184332"/>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13821872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txBox="1">
            <a:spLocks/>
          </p:cNvSpPr>
          <p:nvPr/>
        </p:nvSpPr>
        <p:spPr bwMode="auto">
          <a:xfrm>
            <a:off x="1162008" y="965194"/>
            <a:ext cx="7800324" cy="1105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rtl="0" eaLnBrk="1" hangingPunct="1">
              <a:spcBef>
                <a:spcPct val="0"/>
              </a:spcBef>
              <a:buClrTx/>
              <a:buNone/>
            </a:pPr>
            <a:r>
              <a:rPr lang="en-US" altLang="en-US" sz="4000" dirty="0">
                <a:solidFill>
                  <a:schemeClr val="accent1"/>
                </a:solidFill>
                <a:latin typeface="Lucida Calligraphy" panose="03010101010101010101" pitchFamily="66" charset="0"/>
                <a:ea typeface="+mj-ea"/>
                <a:cs typeface="+mj-cs"/>
              </a:rPr>
              <a:t>MODELING</a:t>
            </a:r>
            <a:r>
              <a:rPr lang="ar-SA" altLang="en-US" sz="4000" dirty="0">
                <a:solidFill>
                  <a:schemeClr val="accent1"/>
                </a:solidFill>
                <a:latin typeface="Lucida Calligraphy" panose="03010101010101010101" pitchFamily="66" charset="0"/>
                <a:ea typeface="+mj-ea"/>
                <a:cs typeface="+mj-cs"/>
              </a:rPr>
              <a:t> </a:t>
            </a:r>
            <a:r>
              <a:rPr lang="en-US" altLang="en-US" sz="4000" dirty="0">
                <a:solidFill>
                  <a:schemeClr val="accent1"/>
                </a:solidFill>
                <a:latin typeface="Lucida Calligraphy" panose="03010101010101010101" pitchFamily="66" charset="0"/>
                <a:ea typeface="+mj-ea"/>
                <a:cs typeface="+mj-cs"/>
              </a:rPr>
              <a:t>AND DESIGN</a:t>
            </a:r>
          </a:p>
        </p:txBody>
      </p:sp>
      <p:pic>
        <p:nvPicPr>
          <p:cNvPr id="2" name="Picture 1"/>
          <p:cNvPicPr>
            <a:picLocks noChangeAspect="1"/>
          </p:cNvPicPr>
          <p:nvPr/>
        </p:nvPicPr>
        <p:blipFill>
          <a:blip r:embed="rId2"/>
          <a:stretch>
            <a:fillRect/>
          </a:stretch>
        </p:blipFill>
        <p:spPr>
          <a:xfrm>
            <a:off x="2406315" y="2275472"/>
            <a:ext cx="5221705" cy="4185486"/>
          </a:xfrm>
          <a:prstGeom prst="rect">
            <a:avLst/>
          </a:prstGeom>
        </p:spPr>
      </p:pic>
      <p:graphicFrame>
        <p:nvGraphicFramePr>
          <p:cNvPr id="4" name="Diagram 3"/>
          <p:cNvGraphicFramePr/>
          <p:nvPr>
            <p:extLst>
              <p:ext uri="{D42A27DB-BD31-4B8C-83A1-F6EECF244321}">
                <p14:modId xmlns:p14="http://schemas.microsoft.com/office/powerpoint/2010/main" val="2401233160"/>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730536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404019" y="520025"/>
            <a:ext cx="7800324" cy="1105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rtl="0" eaLnBrk="1" hangingPunct="1">
              <a:spcBef>
                <a:spcPct val="0"/>
              </a:spcBef>
              <a:buClrTx/>
              <a:buNone/>
            </a:pPr>
            <a:r>
              <a:rPr lang="en-US" altLang="en-US" sz="4000" dirty="0" smtClean="0">
                <a:solidFill>
                  <a:schemeClr val="accent1"/>
                </a:solidFill>
                <a:latin typeface="Lucida Calligraphy" panose="03010101010101010101" pitchFamily="66" charset="0"/>
                <a:ea typeface="+mj-ea"/>
                <a:cs typeface="+mj-cs"/>
              </a:rPr>
              <a:t>Elevation of Manholes</a:t>
            </a:r>
            <a:endParaRPr lang="en-US" altLang="en-US" sz="4000" dirty="0">
              <a:solidFill>
                <a:schemeClr val="accent1"/>
              </a:solidFill>
              <a:latin typeface="Lucida Calligraphy" panose="03010101010101010101" pitchFamily="66" charset="0"/>
              <a:ea typeface="+mj-ea"/>
              <a:cs typeface="+mj-cs"/>
            </a:endParaRPr>
          </a:p>
        </p:txBody>
      </p:sp>
      <p:pic>
        <p:nvPicPr>
          <p:cNvPr id="5" name="صورة 13"/>
          <p:cNvPicPr/>
          <p:nvPr/>
        </p:nvPicPr>
        <p:blipFill>
          <a:blip r:embed="rId2" cstate="print"/>
          <a:srcRect/>
          <a:stretch>
            <a:fillRect/>
          </a:stretch>
        </p:blipFill>
        <p:spPr bwMode="auto">
          <a:xfrm>
            <a:off x="902117" y="1625897"/>
            <a:ext cx="3345030" cy="4654587"/>
          </a:xfrm>
          <a:prstGeom prst="rect">
            <a:avLst/>
          </a:prstGeom>
          <a:noFill/>
          <a:ln w="9525">
            <a:noFill/>
            <a:miter lim="800000"/>
            <a:headEnd/>
            <a:tailEnd/>
          </a:ln>
        </p:spPr>
      </p:pic>
      <p:pic>
        <p:nvPicPr>
          <p:cNvPr id="6" name="صورة 16"/>
          <p:cNvPicPr/>
          <p:nvPr/>
        </p:nvPicPr>
        <p:blipFill>
          <a:blip r:embed="rId3">
            <a:extLst>
              <a:ext uri="{28A0092B-C50C-407E-A947-70E740481C1C}">
                <a14:useLocalDpi xmlns:a14="http://schemas.microsoft.com/office/drawing/2010/main" val="0"/>
              </a:ext>
            </a:extLst>
          </a:blip>
          <a:stretch>
            <a:fillRect/>
          </a:stretch>
        </p:blipFill>
        <p:spPr bwMode="auto">
          <a:xfrm>
            <a:off x="4745245" y="1648088"/>
            <a:ext cx="3327944" cy="4610203"/>
          </a:xfrm>
          <a:prstGeom prst="rect">
            <a:avLst/>
          </a:prstGeom>
          <a:noFill/>
          <a:ln w="9525">
            <a:noFill/>
            <a:miter lim="800000"/>
            <a:headEnd/>
            <a:tailEnd/>
          </a:ln>
        </p:spPr>
      </p:pic>
      <p:graphicFrame>
        <p:nvGraphicFramePr>
          <p:cNvPr id="7" name="Diagram 6"/>
          <p:cNvGraphicFramePr/>
          <p:nvPr>
            <p:extLst>
              <p:ext uri="{D42A27DB-BD31-4B8C-83A1-F6EECF244321}">
                <p14:modId xmlns:p14="http://schemas.microsoft.com/office/powerpoint/2010/main" val="3889273335"/>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63059868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a:spLocks noChangeArrowheads="1"/>
          </p:cNvSpPr>
          <p:nvPr/>
        </p:nvSpPr>
        <p:spPr bwMode="auto">
          <a:xfrm>
            <a:off x="532058" y="0"/>
            <a:ext cx="7427086"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defTabSz="457200" rtl="0" eaLnBrk="1" hangingPunct="1">
              <a:lnSpc>
                <a:spcPct val="250000"/>
              </a:lnSpc>
              <a:spcAft>
                <a:spcPts val="0"/>
              </a:spcAft>
              <a:buSzPct val="80000"/>
              <a:buNone/>
            </a:pPr>
            <a:r>
              <a:rPr lang="en-US" sz="2400" b="1" i="1" dirty="0" smtClean="0">
                <a:solidFill>
                  <a:schemeClr val="accent1">
                    <a:lumMod val="75000"/>
                  </a:schemeClr>
                </a:solidFill>
                <a:latin typeface="Lucida Calligraphy" panose="03010101010101010101" pitchFamily="66" charset="0"/>
                <a:cs typeface="Times New Roman" panose="02020603050405020304" pitchFamily="18" charset="0"/>
              </a:rPr>
              <a:t>Location &amp; Connecting Manhole </a:t>
            </a:r>
          </a:p>
        </p:txBody>
      </p:sp>
      <p:sp>
        <p:nvSpPr>
          <p:cNvPr id="4" name="Rectangle 3"/>
          <p:cNvSpPr/>
          <p:nvPr/>
        </p:nvSpPr>
        <p:spPr>
          <a:xfrm>
            <a:off x="532058" y="856357"/>
            <a:ext cx="9075581" cy="5262979"/>
          </a:xfrm>
          <a:prstGeom prst="rect">
            <a:avLst/>
          </a:prstGeom>
        </p:spPr>
        <p:txBody>
          <a:bodyPr wrap="square">
            <a:spAutoFit/>
          </a:bodyPr>
          <a:lstStyle/>
          <a:p>
            <a:pPr>
              <a:lnSpc>
                <a:spcPct val="200000"/>
              </a:lnSpc>
            </a:pPr>
            <a:r>
              <a:rPr lang="en-US" sz="2400" dirty="0">
                <a:latin typeface="Times New Roman" panose="02020603050405020304" pitchFamily="18" charset="0"/>
                <a:cs typeface="Times New Roman" panose="02020603050405020304" pitchFamily="18" charset="0"/>
              </a:rPr>
              <a:t>Before starting the design we should consider that the manholes must be located at the roads networks wherever there is:</a:t>
            </a:r>
          </a:p>
          <a:p>
            <a:pPr marL="342900" lvl="0" indent="-342900">
              <a:lnSpc>
                <a:spcPct val="200000"/>
              </a:lnSpc>
              <a:buFont typeface="+mj-lt"/>
              <a:buAutoNum type="arabicPeriod"/>
            </a:pPr>
            <a:r>
              <a:rPr lang="en-US" sz="2400" dirty="0">
                <a:latin typeface="Times New Roman" panose="02020603050405020304" pitchFamily="18" charset="0"/>
                <a:cs typeface="Times New Roman" panose="02020603050405020304" pitchFamily="18" charset="0"/>
              </a:rPr>
              <a:t>An intersection.</a:t>
            </a:r>
          </a:p>
          <a:p>
            <a:pPr marL="342900" lvl="0" indent="-342900">
              <a:lnSpc>
                <a:spcPct val="200000"/>
              </a:lnSpc>
              <a:buFont typeface="+mj-lt"/>
              <a:buAutoNum type="arabicPeriod"/>
            </a:pPr>
            <a:r>
              <a:rPr lang="en-US" sz="2400" dirty="0">
                <a:latin typeface="Times New Roman" panose="02020603050405020304" pitchFamily="18" charset="0"/>
                <a:cs typeface="Times New Roman" panose="02020603050405020304" pitchFamily="18" charset="0"/>
              </a:rPr>
              <a:t>Change in slop.</a:t>
            </a:r>
          </a:p>
          <a:p>
            <a:pPr marL="342900" lvl="0" indent="-342900">
              <a:lnSpc>
                <a:spcPct val="200000"/>
              </a:lnSpc>
              <a:buFont typeface="+mj-lt"/>
              <a:buAutoNum type="arabicPeriod"/>
            </a:pPr>
            <a:r>
              <a:rPr lang="en-US" sz="2400" dirty="0">
                <a:latin typeface="Times New Roman" panose="02020603050405020304" pitchFamily="18" charset="0"/>
                <a:cs typeface="Times New Roman" panose="02020603050405020304" pitchFamily="18" charset="0"/>
              </a:rPr>
              <a:t>Change in direction</a:t>
            </a:r>
            <a:r>
              <a:rPr lang="en-US" sz="2400" dirty="0" smtClean="0">
                <a:latin typeface="Times New Roman" panose="02020603050405020304" pitchFamily="18" charset="0"/>
                <a:cs typeface="Times New Roman" panose="02020603050405020304" pitchFamily="18" charset="0"/>
              </a:rPr>
              <a:t>.</a:t>
            </a:r>
          </a:p>
          <a:p>
            <a:pPr marL="342900" lvl="0" indent="-342900">
              <a:lnSpc>
                <a:spcPct val="200000"/>
              </a:lnSpc>
              <a:buFont typeface="+mj-lt"/>
              <a:buAutoNum type="arabicPeriod"/>
            </a:pPr>
            <a:r>
              <a:rPr lang="en-US" sz="2400" dirty="0" smtClean="0">
                <a:latin typeface="Times New Roman" panose="02020603050405020304" pitchFamily="18" charset="0"/>
                <a:cs typeface="Times New Roman" panose="02020603050405020304" pitchFamily="18" charset="0"/>
              </a:rPr>
              <a:t>Change in Diameter </a:t>
            </a:r>
            <a:endParaRPr lang="en-US" sz="2400" dirty="0">
              <a:latin typeface="Times New Roman" panose="02020603050405020304" pitchFamily="18" charset="0"/>
              <a:cs typeface="Times New Roman" panose="02020603050405020304" pitchFamily="18" charset="0"/>
            </a:endParaRPr>
          </a:p>
          <a:p>
            <a:pPr marL="342900" lvl="0" indent="-342900">
              <a:lnSpc>
                <a:spcPct val="200000"/>
              </a:lnSpc>
              <a:buFont typeface="+mj-lt"/>
              <a:buAutoNum type="arabicPeriod"/>
            </a:pPr>
            <a:r>
              <a:rPr lang="en-US" sz="2400" dirty="0">
                <a:latin typeface="Times New Roman" panose="02020603050405020304" pitchFamily="18" charset="0"/>
                <a:cs typeface="Times New Roman" panose="02020603050405020304" pitchFamily="18" charset="0"/>
              </a:rPr>
              <a:t>Maximum distance of </a:t>
            </a:r>
            <a:r>
              <a:rPr lang="en-US" sz="2400" dirty="0" smtClean="0">
                <a:latin typeface="Times New Roman" panose="02020603050405020304" pitchFamily="18" charset="0"/>
                <a:cs typeface="Times New Roman" panose="02020603050405020304" pitchFamily="18" charset="0"/>
              </a:rPr>
              <a:t>(30) </a:t>
            </a:r>
            <a:r>
              <a:rPr lang="en-US" sz="2400" dirty="0">
                <a:latin typeface="Times New Roman" panose="02020603050405020304" pitchFamily="18" charset="0"/>
                <a:cs typeface="Times New Roman" panose="02020603050405020304" pitchFamily="18" charset="0"/>
              </a:rPr>
              <a:t>m</a:t>
            </a:r>
            <a:r>
              <a:rPr lang="en-US" sz="2400" dirty="0" smtClean="0">
                <a:latin typeface="Times New Roman" panose="02020603050405020304" pitchFamily="18" charset="0"/>
                <a:cs typeface="Times New Roman" panose="02020603050405020304" pitchFamily="18" charset="0"/>
              </a:rPr>
              <a:t>.</a:t>
            </a:r>
          </a:p>
        </p:txBody>
      </p:sp>
      <p:graphicFrame>
        <p:nvGraphicFramePr>
          <p:cNvPr id="5" name="Diagram 4"/>
          <p:cNvGraphicFramePr/>
          <p:nvPr>
            <p:extLst>
              <p:ext uri="{D42A27DB-BD31-4B8C-83A1-F6EECF244321}">
                <p14:modId xmlns:p14="http://schemas.microsoft.com/office/powerpoint/2010/main" val="3274083414"/>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75855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449" y="200526"/>
            <a:ext cx="8596668" cy="1320800"/>
          </a:xfrm>
        </p:spPr>
        <p:txBody>
          <a:bodyPr/>
          <a:lstStyle/>
          <a:p>
            <a:r>
              <a:rPr lang="en-CA" dirty="0" smtClean="0"/>
              <a:t/>
            </a:r>
            <a:br>
              <a:rPr lang="en-CA" dirty="0" smtClean="0"/>
            </a:br>
            <a:r>
              <a:rPr lang="en-CA" dirty="0" smtClean="0">
                <a:latin typeface="Lucida Calligraphy" panose="03010101010101010101" pitchFamily="66" charset="0"/>
              </a:rPr>
              <a:t>Choosing </a:t>
            </a:r>
            <a:r>
              <a:rPr lang="en-CA" dirty="0">
                <a:latin typeface="Lucida Calligraphy" panose="03010101010101010101" pitchFamily="66" charset="0"/>
              </a:rPr>
              <a:t>the PVC conduits</a:t>
            </a:r>
            <a:endParaRPr lang="en-US" dirty="0">
              <a:latin typeface="Lucida Calligraphy" panose="03010101010101010101" pitchFamily="66" charset="0"/>
            </a:endParaRPr>
          </a:p>
        </p:txBody>
      </p:sp>
      <p:pic>
        <p:nvPicPr>
          <p:cNvPr id="7" name="Content Placeholder 3" descr="C:\Users\EX4T\Desktop\Graduation project\Report\WWCN\Why We choose PVC.bmp"/>
          <p:cNvPicPr>
            <a:picLocks noGrp="1"/>
          </p:cNvPicPr>
          <p:nvPr>
            <p:ph idx="1"/>
          </p:nvPr>
        </p:nvPicPr>
        <p:blipFill>
          <a:blip r:embed="rId2"/>
          <a:srcRect/>
          <a:stretch>
            <a:fillRect/>
          </a:stretch>
        </p:blipFill>
        <p:spPr bwMode="auto">
          <a:xfrm>
            <a:off x="340805" y="1759829"/>
            <a:ext cx="8596312" cy="4121239"/>
          </a:xfrm>
          <a:prstGeom prst="rect">
            <a:avLst/>
          </a:prstGeom>
          <a:noFill/>
          <a:ln w="9525">
            <a:noFill/>
            <a:miter lim="800000"/>
            <a:headEnd/>
            <a:tailEnd/>
          </a:ln>
        </p:spPr>
      </p:pic>
      <p:graphicFrame>
        <p:nvGraphicFramePr>
          <p:cNvPr id="4" name="Diagram 3"/>
          <p:cNvGraphicFramePr/>
          <p:nvPr>
            <p:extLst>
              <p:ext uri="{D42A27DB-BD31-4B8C-83A1-F6EECF244321}">
                <p14:modId xmlns:p14="http://schemas.microsoft.com/office/powerpoint/2010/main" val="2291892887"/>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6264847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a:spLocks noChangeArrowheads="1"/>
          </p:cNvSpPr>
          <p:nvPr/>
        </p:nvSpPr>
        <p:spPr bwMode="auto">
          <a:xfrm>
            <a:off x="300238" y="695927"/>
            <a:ext cx="90884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a:buNone/>
            </a:pPr>
            <a:r>
              <a:rPr lang="en-US" sz="2800" b="1" dirty="0" smtClean="0">
                <a:solidFill>
                  <a:schemeClr val="accent1">
                    <a:lumMod val="75000"/>
                  </a:schemeClr>
                </a:solidFill>
                <a:latin typeface="Lucida Calligraphy" panose="03010101010101010101" pitchFamily="66" charset="0"/>
                <a:ea typeface="Calibri" panose="020F0502020204030204" pitchFamily="34" charset="0"/>
                <a:cs typeface="Arial" panose="020B0604020202020204" pitchFamily="34" charset="0"/>
              </a:rPr>
              <a:t>Loads on manholes</a:t>
            </a:r>
            <a:endParaRPr lang="en-US" sz="2800" b="1" dirty="0">
              <a:solidFill>
                <a:schemeClr val="accent1">
                  <a:lumMod val="75000"/>
                </a:schemeClr>
              </a:solidFill>
              <a:latin typeface="Lucida Calligraphy" panose="03010101010101010101" pitchFamily="66" charset="0"/>
            </a:endParaRPr>
          </a:p>
        </p:txBody>
      </p:sp>
      <p:sp>
        <p:nvSpPr>
          <p:cNvPr id="4" name="Rectangle 3"/>
          <p:cNvSpPr/>
          <p:nvPr/>
        </p:nvSpPr>
        <p:spPr>
          <a:xfrm>
            <a:off x="300238" y="1080237"/>
            <a:ext cx="9467218" cy="9079409"/>
          </a:xfrm>
          <a:prstGeom prst="rect">
            <a:avLst/>
          </a:prstGeom>
        </p:spPr>
        <p:txBody>
          <a:bodyPr wrap="square">
            <a:spAutoFit/>
          </a:bodyPr>
          <a:lstStyle/>
          <a:p>
            <a:pPr algn="justLow">
              <a:lnSpc>
                <a:spcPct val="200000"/>
              </a:lnSpc>
              <a:spcAft>
                <a:spcPts val="0"/>
              </a:spcAf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loads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on the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manholes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must be calculated based on the number of the houses that are connected to each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manhole.</a:t>
            </a:r>
          </a:p>
          <a:p>
            <a:pPr marL="342900" indent="-342900" algn="justLow">
              <a:lnSpc>
                <a:spcPct val="200000"/>
              </a:lnSpc>
              <a:spcAft>
                <a:spcPts val="0"/>
              </a:spcAft>
              <a:buFont typeface="Wingdings" panose="05000000000000000000" pitchFamily="2" charset="2"/>
              <a:buChar char="Ø"/>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Each Building has Two Stories , each story has two apartments</a:t>
            </a:r>
          </a:p>
          <a:p>
            <a:pPr marL="342900" indent="-342900" algn="justLow">
              <a:lnSpc>
                <a:spcPct val="200000"/>
              </a:lnSpc>
              <a:spcAft>
                <a:spcPts val="0"/>
              </a:spcAft>
              <a:buFont typeface="Wingdings" panose="05000000000000000000" pitchFamily="2" charset="2"/>
              <a:buChar char="Ø"/>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Family  Size which is 4.8</a:t>
            </a:r>
          </a:p>
          <a:p>
            <a:pPr algn="justLow">
              <a:lnSpc>
                <a:spcPct val="200000"/>
              </a:lnSpc>
              <a:spcAft>
                <a:spcPts val="0"/>
              </a:spcAf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Sample Calculation:</a:t>
            </a:r>
          </a:p>
          <a:p>
            <a:pPr algn="justLow">
              <a:lnSpc>
                <a:spcPct val="200000"/>
              </a:lnSpc>
              <a:spcAft>
                <a:spcPts val="0"/>
              </a:spcAf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Number of building at MH-5 equals 2, so population is 38 capita </a:t>
            </a:r>
          </a:p>
          <a:p>
            <a:pPr algn="justLow">
              <a:lnSpc>
                <a:spcPct val="200000"/>
              </a:lnSpc>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Load on MH-5=(38*120*0.85*3/1000</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0.2*0.85*38*120/1000) =12.4 </a:t>
            </a:r>
            <a:r>
              <a:rPr lang="en-US" sz="1600" dirty="0" smtClean="0">
                <a:latin typeface="Times New Roman" panose="02020603050405020304" pitchFamily="18" charset="0"/>
                <a:cs typeface="Times New Roman" panose="02020603050405020304" pitchFamily="18" charset="0"/>
              </a:rPr>
              <a:t>m³/day</a:t>
            </a:r>
            <a:endParaRPr lang="en-US"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Low">
              <a:lnSpc>
                <a:spcPct val="200000"/>
              </a:lnSpc>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Load on MH-5 after 25 years = 19.8 </a:t>
            </a:r>
            <a:r>
              <a:rPr lang="en-US" sz="1600" dirty="0" smtClean="0">
                <a:latin typeface="Times New Roman" panose="02020603050405020304" pitchFamily="18" charset="0"/>
                <a:cs typeface="Times New Roman" panose="02020603050405020304" pitchFamily="18" charset="0"/>
              </a:rPr>
              <a:t>m³/day</a:t>
            </a:r>
          </a:p>
          <a:p>
            <a:pPr algn="justLow">
              <a:lnSpc>
                <a:spcPct val="200000"/>
              </a:lnSpc>
            </a:pPr>
            <a:endParaRPr lang="en-US" sz="1600" dirty="0">
              <a:latin typeface="Times New Roman" panose="02020603050405020304" pitchFamily="18" charset="0"/>
              <a:cs typeface="Times New Roman" panose="02020603050405020304" pitchFamily="18" charset="0"/>
            </a:endParaRPr>
          </a:p>
          <a:p>
            <a:pPr algn="justLow">
              <a:lnSpc>
                <a:spcPct val="200000"/>
              </a:lnSpc>
              <a:spcAft>
                <a:spcPts val="0"/>
              </a:spcAft>
            </a:pPr>
            <a:endPar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Low">
              <a:lnSpc>
                <a:spcPct val="200000"/>
              </a:lnSpc>
              <a:spcAft>
                <a:spcPts val="0"/>
              </a:spcAft>
            </a:pPr>
            <a:endPar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Low">
              <a:lnSpc>
                <a:spcPct val="200000"/>
              </a:lnSpc>
              <a:spcAft>
                <a:spcPts val="0"/>
              </a:spcAft>
            </a:pPr>
            <a:endPar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Low">
              <a:lnSpc>
                <a:spcPct val="200000"/>
              </a:lnSpc>
              <a:spcAft>
                <a:spcPts val="0"/>
              </a:spcAft>
              <a:buFont typeface="Arial" panose="020B0604020202020204" pitchFamily="34" charset="0"/>
              <a:buChar char="•"/>
            </a:pPr>
            <a:endPar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Low">
              <a:lnSpc>
                <a:spcPct val="200000"/>
              </a:lnSpc>
              <a:spcAft>
                <a:spcPts val="0"/>
              </a:spcAft>
            </a:pPr>
            <a:endPar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5" name="Diagram 4"/>
          <p:cNvGraphicFramePr/>
          <p:nvPr>
            <p:extLst>
              <p:ext uri="{D42A27DB-BD31-4B8C-83A1-F6EECF244321}">
                <p14:modId xmlns:p14="http://schemas.microsoft.com/office/powerpoint/2010/main" val="3047070118"/>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460062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49329" y="2536521"/>
            <a:ext cx="3738849" cy="646331"/>
          </a:xfrm>
          <a:prstGeom prst="rect">
            <a:avLst/>
          </a:prstGeom>
        </p:spPr>
        <p:txBody>
          <a:bodyPr wrap="square">
            <a:spAutoFit/>
          </a:bodyPr>
          <a:lstStyle/>
          <a:p>
            <a:r>
              <a:rPr lang="en-US" sz="3600" dirty="0" smtClean="0">
                <a:solidFill>
                  <a:schemeClr val="accent2">
                    <a:lumMod val="75000"/>
                  </a:schemeClr>
                </a:solidFill>
                <a:latin typeface="Lucida Calligraphy" panose="03010101010101010101" pitchFamily="66" charset="0"/>
                <a:ea typeface="+mj-ea"/>
              </a:rPr>
              <a:t>Results</a:t>
            </a:r>
            <a:endParaRPr lang="en-US" sz="3600" dirty="0">
              <a:solidFill>
                <a:schemeClr val="accent2">
                  <a:lumMod val="75000"/>
                </a:schemeClr>
              </a:solidFill>
              <a:latin typeface="Lucida Calligraphy" panose="03010101010101010101" pitchFamily="66" charset="0"/>
              <a:ea typeface="+mj-ea"/>
            </a:endParaRPr>
          </a:p>
        </p:txBody>
      </p:sp>
      <p:graphicFrame>
        <p:nvGraphicFramePr>
          <p:cNvPr id="3" name="Diagram 2"/>
          <p:cNvGraphicFramePr/>
          <p:nvPr>
            <p:extLst>
              <p:ext uri="{D42A27DB-BD31-4B8C-83A1-F6EECF244321}">
                <p14:modId xmlns:p14="http://schemas.microsoft.com/office/powerpoint/2010/main" val="288969732"/>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1265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رسم تخطيطي 17"/>
          <p:cNvGraphicFramePr/>
          <p:nvPr>
            <p:extLst>
              <p:ext uri="{D42A27DB-BD31-4B8C-83A1-F6EECF244321}">
                <p14:modId xmlns:p14="http://schemas.microsoft.com/office/powerpoint/2010/main" val="1247481630"/>
              </p:ext>
            </p:extLst>
          </p:nvPr>
        </p:nvGraphicFramePr>
        <p:xfrm>
          <a:off x="2381224" y="1785926"/>
          <a:ext cx="6858048" cy="42148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1"/>
          <p:cNvSpPr>
            <a:spLocks noChangeArrowheads="1"/>
          </p:cNvSpPr>
          <p:nvPr/>
        </p:nvSpPr>
        <p:spPr bwMode="auto">
          <a:xfrm>
            <a:off x="2024034" y="1071547"/>
            <a:ext cx="2428892"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buFont typeface="Wingdings" pitchFamily="2" charset="2"/>
              <a:buChar char="Ø"/>
            </a:pPr>
            <a:r>
              <a:rPr lang="en-US" sz="2200" b="1" u="sng" dirty="0">
                <a:latin typeface="Calibri" pitchFamily="34" charset="0"/>
                <a:ea typeface="Times New Roman" pitchFamily="18" charset="0"/>
                <a:cs typeface="Arial" pitchFamily="34" charset="0"/>
              </a:rPr>
              <a:t> For WWN:</a:t>
            </a:r>
            <a:endParaRPr lang="en-US" sz="2200" dirty="0">
              <a:latin typeface="Arial" pitchFamily="34" charset="0"/>
              <a:cs typeface="Arial" pitchFamily="34" charset="0"/>
            </a:endParaRPr>
          </a:p>
        </p:txBody>
      </p:sp>
      <p:graphicFrame>
        <p:nvGraphicFramePr>
          <p:cNvPr id="4" name="Diagram 3"/>
          <p:cNvGraphicFramePr/>
          <p:nvPr>
            <p:extLst>
              <p:ext uri="{D42A27DB-BD31-4B8C-83A1-F6EECF244321}">
                <p14:modId xmlns:p14="http://schemas.microsoft.com/office/powerpoint/2010/main" val="866328813"/>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681818800"/>
      </p:ext>
    </p:extLst>
  </p:cSld>
  <p:clrMapOvr>
    <a:masterClrMapping/>
  </p:clrMapOvr>
  <p:transition>
    <p:wipe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2449" y="386834"/>
            <a:ext cx="3162419" cy="523220"/>
          </a:xfrm>
          <a:prstGeom prst="rect">
            <a:avLst/>
          </a:prstGeom>
        </p:spPr>
        <p:txBody>
          <a:bodyPr wrap="square">
            <a:spAutoFit/>
          </a:bodyPr>
          <a:lstStyle/>
          <a:p>
            <a:r>
              <a:rPr lang="en-US" sz="2800" dirty="0" smtClean="0">
                <a:solidFill>
                  <a:schemeClr val="accent1">
                    <a:lumMod val="75000"/>
                  </a:schemeClr>
                </a:solidFill>
                <a:latin typeface="Lucida Calligraphy" panose="03010101010101010101" pitchFamily="66" charset="0"/>
                <a:ea typeface="Calibri" panose="020F0502020204030204" pitchFamily="34" charset="0"/>
                <a:cs typeface="Arial" panose="020B0604020202020204" pitchFamily="34" charset="0"/>
              </a:rPr>
              <a:t>Velocity(m/s)</a:t>
            </a:r>
            <a:endParaRPr lang="en-CA" sz="2800" dirty="0">
              <a:solidFill>
                <a:schemeClr val="accent1">
                  <a:lumMod val="75000"/>
                </a:schemeClr>
              </a:solidFill>
              <a:latin typeface="Lucida Calligraphy" panose="03010101010101010101" pitchFamily="66" charset="0"/>
            </a:endParaRPr>
          </a:p>
        </p:txBody>
      </p:sp>
      <p:graphicFrame>
        <p:nvGraphicFramePr>
          <p:cNvPr id="5" name="مخطط 3"/>
          <p:cNvGraphicFramePr>
            <a:graphicFrameLocks/>
          </p:cNvGraphicFramePr>
          <p:nvPr/>
        </p:nvGraphicFramePr>
        <p:xfrm>
          <a:off x="1128889" y="1456267"/>
          <a:ext cx="7958667" cy="456071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Diagram 3"/>
          <p:cNvGraphicFramePr/>
          <p:nvPr>
            <p:extLst>
              <p:ext uri="{D42A27DB-BD31-4B8C-83A1-F6EECF244321}">
                <p14:modId xmlns:p14="http://schemas.microsoft.com/office/powerpoint/2010/main" val="3153599486"/>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1066187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2449" y="386834"/>
            <a:ext cx="1935277" cy="523220"/>
          </a:xfrm>
          <a:prstGeom prst="rect">
            <a:avLst/>
          </a:prstGeom>
        </p:spPr>
        <p:txBody>
          <a:bodyPr wrap="square">
            <a:spAutoFit/>
          </a:bodyPr>
          <a:lstStyle/>
          <a:p>
            <a:r>
              <a:rPr lang="en-US" sz="2800" dirty="0" smtClean="0">
                <a:solidFill>
                  <a:schemeClr val="accent1">
                    <a:lumMod val="75000"/>
                  </a:schemeClr>
                </a:solidFill>
                <a:latin typeface="Lucida Calligraphy" panose="03010101010101010101" pitchFamily="66" charset="0"/>
                <a:cs typeface="Times New Roman" panose="02020603050405020304" pitchFamily="18" charset="0"/>
              </a:rPr>
              <a:t>Slope (%)</a:t>
            </a:r>
            <a:endParaRPr lang="en-CA" sz="2800" dirty="0">
              <a:solidFill>
                <a:schemeClr val="accent1">
                  <a:lumMod val="75000"/>
                </a:schemeClr>
              </a:solidFill>
              <a:latin typeface="Lucida Calligraphy" panose="03010101010101010101" pitchFamily="66" charset="0"/>
              <a:cs typeface="Times New Roman" panose="02020603050405020304" pitchFamily="18" charset="0"/>
            </a:endParaRPr>
          </a:p>
        </p:txBody>
      </p:sp>
      <p:graphicFrame>
        <p:nvGraphicFramePr>
          <p:cNvPr id="4" name="مخطط 1"/>
          <p:cNvGraphicFramePr>
            <a:graphicFrameLocks/>
          </p:cNvGraphicFramePr>
          <p:nvPr/>
        </p:nvGraphicFramePr>
        <p:xfrm>
          <a:off x="1456267" y="1614311"/>
          <a:ext cx="7473244" cy="44929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 4"/>
          <p:cNvGraphicFramePr/>
          <p:nvPr>
            <p:extLst>
              <p:ext uri="{D42A27DB-BD31-4B8C-83A1-F6EECF244321}">
                <p14:modId xmlns:p14="http://schemas.microsoft.com/office/powerpoint/2010/main" val="3809482857"/>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1510569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62449" y="386834"/>
            <a:ext cx="1935277" cy="523220"/>
          </a:xfrm>
          <a:prstGeom prst="rect">
            <a:avLst/>
          </a:prstGeom>
        </p:spPr>
        <p:txBody>
          <a:bodyPr wrap="square">
            <a:spAutoFit/>
          </a:bodyPr>
          <a:lstStyle/>
          <a:p>
            <a:r>
              <a:rPr lang="en-US" sz="2800" dirty="0" smtClean="0">
                <a:solidFill>
                  <a:schemeClr val="accent1">
                    <a:lumMod val="75000"/>
                  </a:schemeClr>
                </a:solidFill>
                <a:latin typeface="Lucida Calligraphy" panose="03010101010101010101" pitchFamily="66" charset="0"/>
                <a:cs typeface="Times New Roman" panose="02020603050405020304" pitchFamily="18" charset="0"/>
              </a:rPr>
              <a:t>Cover(m)</a:t>
            </a:r>
            <a:endParaRPr lang="en-CA" sz="2800" dirty="0">
              <a:solidFill>
                <a:schemeClr val="accent1">
                  <a:lumMod val="75000"/>
                </a:schemeClr>
              </a:solidFill>
              <a:latin typeface="Lucida Calligraphy" panose="03010101010101010101" pitchFamily="66" charset="0"/>
              <a:cs typeface="Times New Roman" panose="02020603050405020304" pitchFamily="18" charset="0"/>
            </a:endParaRPr>
          </a:p>
        </p:txBody>
      </p:sp>
      <p:graphicFrame>
        <p:nvGraphicFramePr>
          <p:cNvPr id="5" name="مخطط 2"/>
          <p:cNvGraphicFramePr>
            <a:graphicFrameLocks/>
          </p:cNvGraphicFramePr>
          <p:nvPr/>
        </p:nvGraphicFramePr>
        <p:xfrm>
          <a:off x="993421" y="1456265"/>
          <a:ext cx="7732889" cy="48316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Diagram 3"/>
          <p:cNvGraphicFramePr/>
          <p:nvPr>
            <p:extLst>
              <p:ext uri="{D42A27DB-BD31-4B8C-83A1-F6EECF244321}">
                <p14:modId xmlns:p14="http://schemas.microsoft.com/office/powerpoint/2010/main" val="730174513"/>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213020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2449" y="386834"/>
            <a:ext cx="1935277" cy="523220"/>
          </a:xfrm>
          <a:prstGeom prst="rect">
            <a:avLst/>
          </a:prstGeom>
        </p:spPr>
        <p:txBody>
          <a:bodyPr wrap="square">
            <a:spAutoFit/>
          </a:bodyPr>
          <a:lstStyle/>
          <a:p>
            <a:r>
              <a:rPr lang="en-US" sz="2800" dirty="0">
                <a:solidFill>
                  <a:schemeClr val="accent1">
                    <a:lumMod val="75000"/>
                  </a:schemeClr>
                </a:solidFill>
                <a:latin typeface="Lucida Calligraphy" panose="03010101010101010101" pitchFamily="66" charset="0"/>
                <a:cs typeface="Times New Roman" panose="02020603050405020304" pitchFamily="18" charset="0"/>
              </a:rPr>
              <a:t>Profile</a:t>
            </a:r>
            <a:endParaRPr lang="en-CA" sz="2800" dirty="0">
              <a:solidFill>
                <a:schemeClr val="accent1">
                  <a:lumMod val="75000"/>
                </a:schemeClr>
              </a:solidFill>
              <a:latin typeface="Lucida Calligraphy" panose="03010101010101010101" pitchFamily="66" charset="0"/>
              <a:cs typeface="Times New Roman" panose="02020603050405020304" pitchFamily="18"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321936" y="1764296"/>
            <a:ext cx="4731328" cy="3438525"/>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5360781" y="1764296"/>
            <a:ext cx="4445485" cy="3543300"/>
          </a:xfrm>
          <a:prstGeom prst="rect">
            <a:avLst/>
          </a:prstGeom>
        </p:spPr>
      </p:pic>
      <p:graphicFrame>
        <p:nvGraphicFramePr>
          <p:cNvPr id="7" name="Diagram 6"/>
          <p:cNvGraphicFramePr/>
          <p:nvPr>
            <p:extLst>
              <p:ext uri="{D42A27DB-BD31-4B8C-83A1-F6EECF244321}">
                <p14:modId xmlns:p14="http://schemas.microsoft.com/office/powerpoint/2010/main" val="1656480346"/>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9128482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1234" y="580600"/>
            <a:ext cx="6644768" cy="523220"/>
          </a:xfrm>
          <a:prstGeom prst="rect">
            <a:avLst/>
          </a:prstGeom>
        </p:spPr>
        <p:txBody>
          <a:bodyPr wrap="none">
            <a:spAutoFit/>
          </a:bodyPr>
          <a:lstStyle/>
          <a:p>
            <a:pPr lvl="0"/>
            <a:r>
              <a:rPr lang="en-US" sz="2800" dirty="0" smtClean="0">
                <a:solidFill>
                  <a:srgbClr val="5FCBEF">
                    <a:lumMod val="75000"/>
                  </a:srgbClr>
                </a:solidFill>
                <a:latin typeface="Lucida Calligraphy" panose="03010101010101010101" pitchFamily="66" charset="0"/>
                <a:cs typeface="Times New Roman" panose="02020603050405020304" pitchFamily="18" charset="0"/>
              </a:rPr>
              <a:t>Diameter and length of Conduits</a:t>
            </a:r>
            <a:endParaRPr lang="en-CA" sz="2800" dirty="0">
              <a:solidFill>
                <a:srgbClr val="5FCBEF">
                  <a:lumMod val="75000"/>
                </a:srgbClr>
              </a:solidFill>
              <a:latin typeface="Lucida Calligraphy" panose="03010101010101010101" pitchFamily="66"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186343018"/>
              </p:ext>
            </p:extLst>
          </p:nvPr>
        </p:nvGraphicFramePr>
        <p:xfrm>
          <a:off x="4824663" y="1243691"/>
          <a:ext cx="4804809" cy="1156716"/>
        </p:xfrm>
        <a:graphic>
          <a:graphicData uri="http://schemas.openxmlformats.org/drawingml/2006/table">
            <a:tbl>
              <a:tblPr firstRow="1" lastRow="1">
                <a:tableStyleId>{5C22544A-7EE6-4342-B048-85BDC9FD1C3A}</a:tableStyleId>
              </a:tblPr>
              <a:tblGrid>
                <a:gridCol w="1734297">
                  <a:extLst>
                    <a:ext uri="{9D8B030D-6E8A-4147-A177-3AD203B41FA5}">
                      <a16:colId xmlns:a16="http://schemas.microsoft.com/office/drawing/2014/main" val="3587839071"/>
                    </a:ext>
                  </a:extLst>
                </a:gridCol>
                <a:gridCol w="1734297">
                  <a:extLst>
                    <a:ext uri="{9D8B030D-6E8A-4147-A177-3AD203B41FA5}">
                      <a16:colId xmlns:a16="http://schemas.microsoft.com/office/drawing/2014/main" val="4051100816"/>
                    </a:ext>
                  </a:extLst>
                </a:gridCol>
                <a:gridCol w="1336215">
                  <a:extLst>
                    <a:ext uri="{9D8B030D-6E8A-4147-A177-3AD203B41FA5}">
                      <a16:colId xmlns:a16="http://schemas.microsoft.com/office/drawing/2014/main" val="525719110"/>
                    </a:ext>
                  </a:extLst>
                </a:gridCol>
              </a:tblGrid>
              <a:tr h="173044">
                <a:tc>
                  <a:txBody>
                    <a:bodyPr/>
                    <a:lstStyle/>
                    <a:p>
                      <a:pPr marL="0" marR="0">
                        <a:lnSpc>
                          <a:spcPct val="115000"/>
                        </a:lnSpc>
                        <a:spcBef>
                          <a:spcPts val="0"/>
                        </a:spcBef>
                        <a:spcAft>
                          <a:spcPts val="0"/>
                        </a:spcAft>
                      </a:pPr>
                      <a:r>
                        <a:rPr lang="en-US" sz="1100" dirty="0">
                          <a:effectLst/>
                        </a:rPr>
                        <a:t>Diameters(inch)</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pPr>
                      <a:r>
                        <a:rPr lang="en-US" sz="1100">
                          <a:effectLst/>
                        </a:rPr>
                        <a:t># of conduits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pPr>
                      <a:r>
                        <a:rPr lang="en-US" sz="1100">
                          <a:effectLst/>
                        </a:rPr>
                        <a:t>Total length(m)</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8454488"/>
                  </a:ext>
                </a:extLst>
              </a:tr>
              <a:tr h="173044">
                <a:tc>
                  <a:txBody>
                    <a:bodyPr/>
                    <a:lstStyle/>
                    <a:p>
                      <a:pPr marL="0" marR="0">
                        <a:lnSpc>
                          <a:spcPct val="115000"/>
                        </a:lnSpc>
                        <a:spcBef>
                          <a:spcPts val="0"/>
                        </a:spcBef>
                        <a:spcAft>
                          <a:spcPts val="0"/>
                        </a:spcAft>
                      </a:pPr>
                      <a:r>
                        <a:rPr lang="en-US" sz="1100" dirty="0">
                          <a:effectLst/>
                        </a:rPr>
                        <a:t>8</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tabLst>
                          <a:tab pos="228600" algn="dec"/>
                        </a:tabLst>
                      </a:pPr>
                      <a:r>
                        <a:rPr lang="en-US" sz="1100">
                          <a:effectLst/>
                        </a:rPr>
                        <a:t>473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228600" algn="dec"/>
                        </a:tabLst>
                      </a:pPr>
                      <a:r>
                        <a:rPr lang="en-US" sz="1100">
                          <a:effectLst/>
                        </a:rPr>
                        <a:t>11798.3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9071779"/>
                  </a:ext>
                </a:extLst>
              </a:tr>
              <a:tr h="173044">
                <a:tc>
                  <a:txBody>
                    <a:bodyPr/>
                    <a:lstStyle/>
                    <a:p>
                      <a:pPr marL="0" marR="0">
                        <a:lnSpc>
                          <a:spcPct val="115000"/>
                        </a:lnSpc>
                        <a:spcBef>
                          <a:spcPts val="0"/>
                        </a:spcBef>
                        <a:spcAft>
                          <a:spcPts val="0"/>
                        </a:spcAft>
                      </a:pPr>
                      <a:r>
                        <a:rPr lang="en-US" sz="1100" dirty="0">
                          <a:effectLst/>
                        </a:rPr>
                        <a:t>10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tabLst>
                          <a:tab pos="228600" algn="dec"/>
                        </a:tabLst>
                      </a:pPr>
                      <a:r>
                        <a:rPr lang="en-US" sz="1100">
                          <a:effectLst/>
                        </a:rPr>
                        <a:t>34</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228600" algn="dec"/>
                        </a:tabLst>
                      </a:pPr>
                      <a:r>
                        <a:rPr lang="en-US" sz="1100">
                          <a:effectLst/>
                        </a:rPr>
                        <a:t>807</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71181392"/>
                  </a:ext>
                </a:extLst>
              </a:tr>
              <a:tr h="173044">
                <a:tc>
                  <a:txBody>
                    <a:bodyPr/>
                    <a:lstStyle/>
                    <a:p>
                      <a:pPr marL="0" marR="0">
                        <a:lnSpc>
                          <a:spcPct val="115000"/>
                        </a:lnSpc>
                        <a:spcBef>
                          <a:spcPts val="0"/>
                        </a:spcBef>
                        <a:spcAft>
                          <a:spcPts val="0"/>
                        </a:spcAft>
                      </a:pPr>
                      <a:r>
                        <a:rPr lang="en-US" sz="1100" dirty="0">
                          <a:effectLst/>
                        </a:rPr>
                        <a:t>12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pPr>
                      <a:r>
                        <a:rPr lang="en-US" sz="1100">
                          <a:effectLst/>
                        </a:rPr>
                        <a:t>15.1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11831702"/>
                  </a:ext>
                </a:extLst>
              </a:tr>
              <a:tr h="173044">
                <a:tc>
                  <a:txBody>
                    <a:bodyPr/>
                    <a:lstStyle/>
                    <a:p>
                      <a:pPr marL="0" marR="0">
                        <a:lnSpc>
                          <a:spcPct val="115000"/>
                        </a:lnSpc>
                        <a:spcBef>
                          <a:spcPts val="0"/>
                        </a:spcBef>
                        <a:spcAft>
                          <a:spcPts val="0"/>
                        </a:spcAft>
                      </a:pPr>
                      <a:r>
                        <a:rPr lang="en-US" sz="11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tabLst>
                          <a:tab pos="228600" algn="dec"/>
                        </a:tabLst>
                      </a:pPr>
                      <a:r>
                        <a:rPr lang="en-US" sz="11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228600" algn="dec"/>
                        </a:tabLst>
                      </a:pPr>
                      <a:r>
                        <a:rPr lang="en-US" sz="11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14762663"/>
                  </a:ext>
                </a:extLst>
              </a:tr>
              <a:tr h="173044">
                <a:tc>
                  <a:txBody>
                    <a:bodyPr/>
                    <a:lstStyle/>
                    <a:p>
                      <a:pPr marL="0" marR="0">
                        <a:lnSpc>
                          <a:spcPct val="115000"/>
                        </a:lnSpc>
                        <a:spcBef>
                          <a:spcPts val="0"/>
                        </a:spcBef>
                        <a:spcAft>
                          <a:spcPts val="0"/>
                        </a:spcAft>
                      </a:pPr>
                      <a:r>
                        <a:rPr lang="en-US" sz="1100">
                          <a:effectLst/>
                        </a:rPr>
                        <a:t>Total</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tabLst>
                          <a:tab pos="228600" algn="dec"/>
                        </a:tabLst>
                      </a:pPr>
                      <a:r>
                        <a:rPr lang="en-US" sz="1100">
                          <a:effectLst/>
                        </a:rPr>
                        <a:t>508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228600" algn="dec"/>
                        </a:tabLst>
                      </a:pPr>
                      <a:r>
                        <a:rPr lang="en-US" sz="1100" dirty="0">
                          <a:effectLst/>
                        </a:rPr>
                        <a:t>12620.4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90113718"/>
                  </a:ext>
                </a:extLst>
              </a:tr>
            </a:tbl>
          </a:graphicData>
        </a:graphic>
      </p:graphicFrame>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1636295"/>
            <a:ext cx="4824663" cy="5221705"/>
          </a:xfrm>
          <a:prstGeom prst="rect">
            <a:avLst/>
          </a:prstGeom>
        </p:spPr>
      </p:pic>
      <p:graphicFrame>
        <p:nvGraphicFramePr>
          <p:cNvPr id="6" name="Diagram 5"/>
          <p:cNvGraphicFramePr/>
          <p:nvPr>
            <p:extLst>
              <p:ext uri="{D42A27DB-BD31-4B8C-83A1-F6EECF244321}">
                <p14:modId xmlns:p14="http://schemas.microsoft.com/office/powerpoint/2010/main" val="168984666"/>
              </p:ext>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349629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Lucida Calligraphy" panose="03010101010101010101" pitchFamily="66" charset="0"/>
              </a:rPr>
              <a:t>Cost of the new networks</a:t>
            </a:r>
            <a:endParaRPr lang="en-US" dirty="0">
              <a:latin typeface="Lucida Calligraphy" panose="03010101010101010101" pitchFamily="66" charset="0"/>
            </a:endParaRPr>
          </a:p>
        </p:txBody>
      </p:sp>
      <p:pic>
        <p:nvPicPr>
          <p:cNvPr id="59394" name="Picture 2" descr="نتيجة بحث الصور عن ‪cost‬‏"/>
          <p:cNvPicPr>
            <a:picLocks noChangeAspect="1" noChangeArrowheads="1"/>
          </p:cNvPicPr>
          <p:nvPr/>
        </p:nvPicPr>
        <p:blipFill>
          <a:blip r:embed="rId2"/>
          <a:srcRect/>
          <a:stretch>
            <a:fillRect/>
          </a:stretch>
        </p:blipFill>
        <p:spPr bwMode="auto">
          <a:xfrm>
            <a:off x="1889048" y="1903413"/>
            <a:ext cx="4534420" cy="4060825"/>
          </a:xfrm>
          <a:prstGeom prst="rect">
            <a:avLst/>
          </a:prstGeom>
          <a:noFill/>
        </p:spPr>
      </p:pic>
      <p:grpSp>
        <p:nvGrpSpPr>
          <p:cNvPr id="6" name="Group 5"/>
          <p:cNvGrpSpPr/>
          <p:nvPr/>
        </p:nvGrpSpPr>
        <p:grpSpPr>
          <a:xfrm>
            <a:off x="11508661" y="6048232"/>
            <a:ext cx="683339" cy="273335"/>
            <a:chOff x="0" y="45894"/>
            <a:chExt cx="683339" cy="273335"/>
          </a:xfrm>
        </p:grpSpPr>
        <p:sp>
          <p:nvSpPr>
            <p:cNvPr id="7" name="Chevron 6"/>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53</a:t>
              </a:r>
              <a:endParaRPr lang="en-US" sz="1700" kern="1200" dirty="0"/>
            </a:p>
          </p:txBody>
        </p:sp>
      </p:grpSp>
    </p:spTree>
    <p:extLst>
      <p:ext uri="{BB962C8B-B14F-4D97-AF65-F5344CB8AC3E}">
        <p14:creationId xmlns:p14="http://schemas.microsoft.com/office/powerpoint/2010/main" val="23488340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936578015"/>
              </p:ext>
            </p:extLst>
          </p:nvPr>
        </p:nvGraphicFramePr>
        <p:xfrm>
          <a:off x="467544" y="980728"/>
          <a:ext cx="8136904"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384841" y="286435"/>
            <a:ext cx="1462260" cy="577081"/>
          </a:xfrm>
          <a:prstGeom prst="rect">
            <a:avLst/>
          </a:prstGeom>
        </p:spPr>
        <p:txBody>
          <a:bodyPr wrap="none">
            <a:spAutoFit/>
          </a:bodyPr>
          <a:lstStyle/>
          <a:p>
            <a:pPr>
              <a:lnSpc>
                <a:spcPct val="200000"/>
              </a:lnSpc>
            </a:pPr>
            <a:r>
              <a:rPr lang="en-US" dirty="0" smtClean="0">
                <a:solidFill>
                  <a:schemeClr val="accent1"/>
                </a:solidFill>
                <a:latin typeface="Lucida Calligraphy" panose="03010101010101010101" pitchFamily="66" charset="0"/>
                <a:cs typeface="Times New Roman" panose="02020603050405020304" pitchFamily="18" charset="0"/>
              </a:rPr>
              <a:t>Activities:</a:t>
            </a:r>
            <a:endParaRPr lang="en-US" dirty="0">
              <a:solidFill>
                <a:schemeClr val="accent1"/>
              </a:solidFill>
              <a:latin typeface="Lucida Calligraphy" panose="03010101010101010101" pitchFamily="66" charset="0"/>
              <a:cs typeface="Times New Roman" panose="02020603050405020304" pitchFamily="18" charset="0"/>
            </a:endParaRPr>
          </a:p>
        </p:txBody>
      </p:sp>
      <p:grpSp>
        <p:nvGrpSpPr>
          <p:cNvPr id="7" name="Group 6"/>
          <p:cNvGrpSpPr/>
          <p:nvPr/>
        </p:nvGrpSpPr>
        <p:grpSpPr>
          <a:xfrm>
            <a:off x="11508661" y="6060932"/>
            <a:ext cx="683339" cy="273335"/>
            <a:chOff x="0" y="45894"/>
            <a:chExt cx="683339" cy="273335"/>
          </a:xfrm>
        </p:grpSpPr>
        <p:sp>
          <p:nvSpPr>
            <p:cNvPr id="8" name="Chevron 7"/>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54</a:t>
              </a:r>
              <a:endParaRPr lang="en-US" sz="1700" kern="1200" dirty="0"/>
            </a:p>
          </p:txBody>
        </p:sp>
      </p:grpSp>
    </p:spTree>
    <p:extLst>
      <p:ext uri="{BB962C8B-B14F-4D97-AF65-F5344CB8AC3E}">
        <p14:creationId xmlns:p14="http://schemas.microsoft.com/office/powerpoint/2010/main" val="223492684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WDN Cost</a:t>
            </a:r>
            <a:endParaRPr lang="en-US" dirty="0">
              <a:latin typeface="Lucida Calligraphy" panose="03010101010101010101" pitchFamily="66" charset="0"/>
            </a:endParaRPr>
          </a:p>
        </p:txBody>
      </p:sp>
      <p:sp>
        <p:nvSpPr>
          <p:cNvPr id="3" name="Content Placeholder 2"/>
          <p:cNvSpPr>
            <a:spLocks noGrp="1"/>
          </p:cNvSpPr>
          <p:nvPr>
            <p:ph idx="1"/>
          </p:nvPr>
        </p:nvSpPr>
        <p:spPr>
          <a:xfrm>
            <a:off x="550334" y="1627189"/>
            <a:ext cx="8596668" cy="3880773"/>
          </a:xfrm>
        </p:spPr>
        <p:txBody>
          <a:bodyPr/>
          <a:lstStyle/>
          <a:p>
            <a:r>
              <a:rPr lang="en-US" dirty="0" smtClean="0"/>
              <a:t>Excavation Cost: </a:t>
            </a:r>
            <a:br>
              <a:rPr lang="en-US" dirty="0" smtClean="0"/>
            </a:br>
            <a:r>
              <a:rPr lang="en-US" dirty="0" smtClean="0"/>
              <a:t/>
            </a:r>
            <a:br>
              <a:rPr lang="en-US" dirty="0" smtClean="0"/>
            </a:br>
            <a:r>
              <a:rPr lang="en-US" dirty="0" smtClean="0"/>
              <a:t>  </a:t>
            </a:r>
            <a:r>
              <a:rPr lang="en-US" dirty="0"/>
              <a:t>The Cost Of Excavation depends on the length, depth and the width of excavation.</a:t>
            </a:r>
          </a:p>
          <a:p>
            <a:endParaRPr lang="en-US" dirty="0"/>
          </a:p>
        </p:txBody>
      </p:sp>
      <p:pic>
        <p:nvPicPr>
          <p:cNvPr id="6" name="Picture 5"/>
          <p:cNvPicPr>
            <a:picLocks noChangeAspect="1"/>
          </p:cNvPicPr>
          <p:nvPr/>
        </p:nvPicPr>
        <p:blipFill>
          <a:blip r:embed="rId2"/>
          <a:stretch>
            <a:fillRect/>
          </a:stretch>
        </p:blipFill>
        <p:spPr>
          <a:xfrm>
            <a:off x="666750" y="2886075"/>
            <a:ext cx="8572500" cy="2686050"/>
          </a:xfrm>
          <a:prstGeom prst="rect">
            <a:avLst/>
          </a:prstGeom>
        </p:spPr>
      </p:pic>
      <p:grpSp>
        <p:nvGrpSpPr>
          <p:cNvPr id="7" name="Group 6"/>
          <p:cNvGrpSpPr/>
          <p:nvPr/>
        </p:nvGrpSpPr>
        <p:grpSpPr>
          <a:xfrm>
            <a:off x="11508661" y="6099032"/>
            <a:ext cx="683339" cy="273335"/>
            <a:chOff x="0" y="45894"/>
            <a:chExt cx="683339" cy="273335"/>
          </a:xfrm>
        </p:grpSpPr>
        <p:sp>
          <p:nvSpPr>
            <p:cNvPr id="8" name="Chevron 7"/>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55</a:t>
              </a:r>
              <a:endParaRPr lang="en-US" sz="1700" kern="1200" dirty="0"/>
            </a:p>
          </p:txBody>
        </p:sp>
      </p:grpSp>
    </p:spTree>
    <p:extLst>
      <p:ext uri="{BB962C8B-B14F-4D97-AF65-F5344CB8AC3E}">
        <p14:creationId xmlns:p14="http://schemas.microsoft.com/office/powerpoint/2010/main" val="134447390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WDN Cost</a:t>
            </a:r>
            <a:endParaRPr lang="en-US" dirty="0">
              <a:latin typeface="Lucida Calligraphy" panose="03010101010101010101" pitchFamily="66" charset="0"/>
            </a:endParaRPr>
          </a:p>
        </p:txBody>
      </p:sp>
      <p:sp>
        <p:nvSpPr>
          <p:cNvPr id="3" name="Content Placeholder 2"/>
          <p:cNvSpPr>
            <a:spLocks noGrp="1"/>
          </p:cNvSpPr>
          <p:nvPr>
            <p:ph idx="1"/>
          </p:nvPr>
        </p:nvSpPr>
        <p:spPr>
          <a:xfrm>
            <a:off x="550334" y="1627189"/>
            <a:ext cx="8596668" cy="3880773"/>
          </a:xfrm>
        </p:spPr>
        <p:txBody>
          <a:bodyPr/>
          <a:lstStyle/>
          <a:p>
            <a:pPr>
              <a:buFont typeface="Wingdings" panose="05000000000000000000" pitchFamily="2" charset="2"/>
              <a:buChar char="ü"/>
            </a:pPr>
            <a:r>
              <a:rPr lang="en-US" dirty="0" smtClean="0"/>
              <a:t>Pipes Cost: </a:t>
            </a:r>
            <a:br>
              <a:rPr lang="en-US" dirty="0" smtClean="0"/>
            </a:br>
            <a:r>
              <a:rPr lang="en-US" dirty="0" smtClean="0"/>
              <a:t/>
            </a:r>
            <a:br>
              <a:rPr lang="en-US" dirty="0" smtClean="0"/>
            </a:br>
            <a:r>
              <a:rPr lang="en-US" dirty="0" smtClean="0"/>
              <a:t>  </a:t>
            </a:r>
            <a:r>
              <a:rPr lang="en-US" dirty="0"/>
              <a:t>The Cost Of Pipes depends on the length, Diameter and material of pipes.</a:t>
            </a:r>
          </a:p>
          <a:p>
            <a:endParaRPr lang="en-US" dirty="0"/>
          </a:p>
        </p:txBody>
      </p:sp>
      <p:pic>
        <p:nvPicPr>
          <p:cNvPr id="5" name="Picture 4"/>
          <p:cNvPicPr>
            <a:picLocks noChangeAspect="1"/>
          </p:cNvPicPr>
          <p:nvPr/>
        </p:nvPicPr>
        <p:blipFill>
          <a:blip r:embed="rId2"/>
          <a:stretch>
            <a:fillRect/>
          </a:stretch>
        </p:blipFill>
        <p:spPr>
          <a:xfrm>
            <a:off x="747712" y="2879725"/>
            <a:ext cx="8562975" cy="2647950"/>
          </a:xfrm>
          <a:prstGeom prst="rect">
            <a:avLst/>
          </a:prstGeom>
        </p:spPr>
      </p:pic>
      <p:grpSp>
        <p:nvGrpSpPr>
          <p:cNvPr id="7" name="Group 6"/>
          <p:cNvGrpSpPr/>
          <p:nvPr/>
        </p:nvGrpSpPr>
        <p:grpSpPr>
          <a:xfrm>
            <a:off x="11508661" y="6022832"/>
            <a:ext cx="683339" cy="273335"/>
            <a:chOff x="0" y="45894"/>
            <a:chExt cx="683339" cy="273335"/>
          </a:xfrm>
        </p:grpSpPr>
        <p:sp>
          <p:nvSpPr>
            <p:cNvPr id="8" name="Chevron 7"/>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56</a:t>
              </a:r>
              <a:endParaRPr lang="en-US" sz="1700" kern="1200" dirty="0"/>
            </a:p>
          </p:txBody>
        </p:sp>
      </p:grpSp>
    </p:spTree>
    <p:extLst>
      <p:ext uri="{BB962C8B-B14F-4D97-AF65-F5344CB8AC3E}">
        <p14:creationId xmlns:p14="http://schemas.microsoft.com/office/powerpoint/2010/main" val="344290272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WDN Cost</a:t>
            </a:r>
            <a:endParaRPr lang="en-US" dirty="0">
              <a:latin typeface="Lucida Calligraphy" panose="03010101010101010101" pitchFamily="66" charset="0"/>
            </a:endParaRPr>
          </a:p>
        </p:txBody>
      </p:sp>
      <p:sp>
        <p:nvSpPr>
          <p:cNvPr id="3" name="Content Placeholder 2"/>
          <p:cNvSpPr>
            <a:spLocks noGrp="1"/>
          </p:cNvSpPr>
          <p:nvPr>
            <p:ph idx="1"/>
          </p:nvPr>
        </p:nvSpPr>
        <p:spPr>
          <a:xfrm>
            <a:off x="550334" y="1627189"/>
            <a:ext cx="8596668" cy="3880773"/>
          </a:xfrm>
        </p:spPr>
        <p:txBody>
          <a:bodyPr/>
          <a:lstStyle/>
          <a:p>
            <a:r>
              <a:rPr lang="en-US" dirty="0" smtClean="0"/>
              <a:t>Backfill Cost: </a:t>
            </a:r>
            <a:br>
              <a:rPr lang="en-US" dirty="0" smtClean="0"/>
            </a:br>
            <a:r>
              <a:rPr lang="en-US" dirty="0" smtClean="0"/>
              <a:t/>
            </a:r>
            <a:br>
              <a:rPr lang="en-US" dirty="0" smtClean="0"/>
            </a:br>
            <a:r>
              <a:rPr lang="en-US" dirty="0" smtClean="0"/>
              <a:t>  </a:t>
            </a:r>
            <a:endParaRPr lang="en-US" dirty="0"/>
          </a:p>
        </p:txBody>
      </p:sp>
      <p:pic>
        <p:nvPicPr>
          <p:cNvPr id="5" name="Picture 4"/>
          <p:cNvPicPr>
            <a:picLocks noChangeAspect="1"/>
          </p:cNvPicPr>
          <p:nvPr/>
        </p:nvPicPr>
        <p:blipFill>
          <a:blip r:embed="rId2"/>
          <a:stretch>
            <a:fillRect/>
          </a:stretch>
        </p:blipFill>
        <p:spPr>
          <a:xfrm>
            <a:off x="692150" y="2668587"/>
            <a:ext cx="8343900" cy="2486025"/>
          </a:xfrm>
          <a:prstGeom prst="rect">
            <a:avLst/>
          </a:prstGeom>
        </p:spPr>
      </p:pic>
      <p:grpSp>
        <p:nvGrpSpPr>
          <p:cNvPr id="7" name="Group 6"/>
          <p:cNvGrpSpPr/>
          <p:nvPr/>
        </p:nvGrpSpPr>
        <p:grpSpPr>
          <a:xfrm>
            <a:off x="11508661" y="6010132"/>
            <a:ext cx="683339" cy="273335"/>
            <a:chOff x="0" y="45894"/>
            <a:chExt cx="683339" cy="273335"/>
          </a:xfrm>
        </p:grpSpPr>
        <p:sp>
          <p:nvSpPr>
            <p:cNvPr id="8" name="Chevron 7"/>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57</a:t>
              </a:r>
              <a:endParaRPr lang="en-US" sz="1700" kern="1200" dirty="0"/>
            </a:p>
          </p:txBody>
        </p:sp>
      </p:grpSp>
    </p:spTree>
    <p:extLst>
      <p:ext uri="{BB962C8B-B14F-4D97-AF65-F5344CB8AC3E}">
        <p14:creationId xmlns:p14="http://schemas.microsoft.com/office/powerpoint/2010/main" val="424319767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74638"/>
            <a:ext cx="8229600" cy="850900"/>
          </a:xfrm>
        </p:spPr>
        <p:txBody>
          <a:bodyPr/>
          <a:lstStyle/>
          <a:p>
            <a:r>
              <a:rPr lang="en-US" dirty="0" smtClean="0">
                <a:solidFill>
                  <a:schemeClr val="accent2">
                    <a:lumMod val="75000"/>
                  </a:schemeClr>
                </a:solidFill>
                <a:latin typeface="Lucida Calligraphy" panose="03010101010101010101" pitchFamily="66" charset="0"/>
                <a:cs typeface="Tahoma" panose="020B0604030504040204" pitchFamily="34" charset="0"/>
              </a:rPr>
              <a:t>Study Area</a:t>
            </a:r>
            <a:endParaRPr lang="en-US" altLang="en-US" dirty="0" smtClean="0"/>
          </a:p>
        </p:txBody>
      </p:sp>
      <p:graphicFrame>
        <p:nvGraphicFramePr>
          <p:cNvPr id="7" name="Diagram 6"/>
          <p:cNvGraphicFramePr/>
          <p:nvPr>
            <p:extLst>
              <p:ext uri="{D42A27DB-BD31-4B8C-83A1-F6EECF244321}">
                <p14:modId xmlns:p14="http://schemas.microsoft.com/office/powerpoint/2010/main" val="2174448995"/>
              </p:ext>
            </p:extLst>
          </p:nvPr>
        </p:nvGraphicFramePr>
        <p:xfrm>
          <a:off x="467544" y="980728"/>
          <a:ext cx="8136904"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p14="http://schemas.microsoft.com/office/powerpoint/2010/main" val="3748333920"/>
              </p:ext>
            </p:extLst>
          </p:nvPr>
        </p:nvGraphicFramePr>
        <p:xfrm>
          <a:off x="11508661" y="6232227"/>
          <a:ext cx="683339" cy="3651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9425368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WDN Cost</a:t>
            </a:r>
            <a:endParaRPr lang="en-US" dirty="0">
              <a:latin typeface="Lucida Calligraphy" panose="03010101010101010101" pitchFamily="66" charset="0"/>
            </a:endParaRPr>
          </a:p>
        </p:txBody>
      </p:sp>
      <p:sp>
        <p:nvSpPr>
          <p:cNvPr id="3" name="Content Placeholder 2"/>
          <p:cNvSpPr>
            <a:spLocks noGrp="1"/>
          </p:cNvSpPr>
          <p:nvPr>
            <p:ph idx="1"/>
          </p:nvPr>
        </p:nvSpPr>
        <p:spPr>
          <a:xfrm>
            <a:off x="550334" y="1627189"/>
            <a:ext cx="8596668" cy="3880773"/>
          </a:xfrm>
        </p:spPr>
        <p:txBody>
          <a:bodyPr/>
          <a:lstStyle/>
          <a:p>
            <a:r>
              <a:rPr lang="en-US" dirty="0" smtClean="0"/>
              <a:t>Working Cost: </a:t>
            </a:r>
            <a:br>
              <a:rPr lang="en-US" dirty="0" smtClean="0"/>
            </a:br>
            <a:r>
              <a:rPr lang="en-US" dirty="0" smtClean="0"/>
              <a:t/>
            </a:r>
            <a:br>
              <a:rPr lang="en-US" dirty="0" smtClean="0"/>
            </a:br>
            <a:endParaRPr lang="en-US" dirty="0"/>
          </a:p>
        </p:txBody>
      </p:sp>
      <p:pic>
        <p:nvPicPr>
          <p:cNvPr id="5" name="Picture 4"/>
          <p:cNvPicPr>
            <a:picLocks noChangeAspect="1"/>
          </p:cNvPicPr>
          <p:nvPr/>
        </p:nvPicPr>
        <p:blipFill>
          <a:blip r:embed="rId2"/>
          <a:stretch>
            <a:fillRect/>
          </a:stretch>
        </p:blipFill>
        <p:spPr>
          <a:xfrm>
            <a:off x="627062" y="2322512"/>
            <a:ext cx="8372475" cy="2619375"/>
          </a:xfrm>
          <a:prstGeom prst="rect">
            <a:avLst/>
          </a:prstGeom>
        </p:spPr>
      </p:pic>
      <p:grpSp>
        <p:nvGrpSpPr>
          <p:cNvPr id="7" name="Group 6"/>
          <p:cNvGrpSpPr/>
          <p:nvPr/>
        </p:nvGrpSpPr>
        <p:grpSpPr>
          <a:xfrm>
            <a:off x="11508661" y="6010132"/>
            <a:ext cx="683339" cy="273335"/>
            <a:chOff x="0" y="45894"/>
            <a:chExt cx="683339" cy="273335"/>
          </a:xfrm>
        </p:grpSpPr>
        <p:sp>
          <p:nvSpPr>
            <p:cNvPr id="8" name="Chevron 7"/>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58</a:t>
              </a:r>
              <a:endParaRPr lang="en-US" sz="1700" kern="1200" dirty="0"/>
            </a:p>
          </p:txBody>
        </p:sp>
      </p:grpSp>
    </p:spTree>
    <p:extLst>
      <p:ext uri="{BB962C8B-B14F-4D97-AF65-F5344CB8AC3E}">
        <p14:creationId xmlns:p14="http://schemas.microsoft.com/office/powerpoint/2010/main" val="323511298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WWCN Cost</a:t>
            </a:r>
            <a:endParaRPr lang="en-US" dirty="0">
              <a:latin typeface="Lucida Calligraphy" panose="03010101010101010101" pitchFamily="66" charset="0"/>
            </a:endParaRPr>
          </a:p>
        </p:txBody>
      </p:sp>
      <p:sp>
        <p:nvSpPr>
          <p:cNvPr id="3" name="Content Placeholder 2"/>
          <p:cNvSpPr>
            <a:spLocks noGrp="1"/>
          </p:cNvSpPr>
          <p:nvPr>
            <p:ph idx="1"/>
          </p:nvPr>
        </p:nvSpPr>
        <p:spPr>
          <a:xfrm>
            <a:off x="550334" y="1627189"/>
            <a:ext cx="8596668" cy="3880773"/>
          </a:xfrm>
        </p:spPr>
        <p:txBody>
          <a:bodyPr>
            <a:normAutofit/>
          </a:bodyPr>
          <a:lstStyle/>
          <a:p>
            <a:pPr marL="0" indent="0">
              <a:buNone/>
            </a:pPr>
            <a:r>
              <a:rPr lang="en-US" dirty="0" smtClean="0"/>
              <a:t>Excavation Cost: </a:t>
            </a:r>
          </a:p>
          <a:p>
            <a:pPr marL="0" indent="0">
              <a:buNone/>
            </a:pPr>
            <a:endParaRPr lang="en-US" dirty="0" smtClean="0"/>
          </a:p>
          <a:p>
            <a:r>
              <a:rPr lang="en-US" dirty="0"/>
              <a:t>The Cost Of Excavation depends on the length, depth and the width of excavation.</a:t>
            </a:r>
          </a:p>
          <a:p>
            <a:r>
              <a:rPr lang="en-US" dirty="0"/>
              <a:t>The length of excavation is equal to the length of pipes. </a:t>
            </a:r>
            <a:endParaRPr lang="en-US" dirty="0" smtClean="0"/>
          </a:p>
          <a:p>
            <a:r>
              <a:rPr lang="en-US" dirty="0"/>
              <a:t>Width of excavation is equal (D+50 cm). </a:t>
            </a:r>
          </a:p>
          <a:p>
            <a:r>
              <a:rPr lang="en-US" dirty="0"/>
              <a:t>Excavation depth is equal to (average cover + diameter of pipe +20 cm of base coarse). </a:t>
            </a:r>
            <a:endParaRPr lang="en-US" dirty="0" smtClean="0"/>
          </a:p>
          <a:p>
            <a:r>
              <a:rPr lang="en-US" dirty="0" smtClean="0"/>
              <a:t>Cost of excavation for m3 is 12 $. </a:t>
            </a:r>
          </a:p>
          <a:p>
            <a:r>
              <a:rPr lang="en-US" dirty="0" smtClean="0"/>
              <a:t>Total </a:t>
            </a:r>
            <a:r>
              <a:rPr lang="en-US" dirty="0"/>
              <a:t>cost of excavations for pipes = 266008$. </a:t>
            </a:r>
          </a:p>
          <a:p>
            <a:endParaRPr lang="en-US" dirty="0"/>
          </a:p>
        </p:txBody>
      </p:sp>
      <p:grpSp>
        <p:nvGrpSpPr>
          <p:cNvPr id="7" name="Group 6"/>
          <p:cNvGrpSpPr/>
          <p:nvPr/>
        </p:nvGrpSpPr>
        <p:grpSpPr>
          <a:xfrm>
            <a:off x="11508661" y="6035532"/>
            <a:ext cx="683339" cy="273335"/>
            <a:chOff x="0" y="45894"/>
            <a:chExt cx="683339" cy="273335"/>
          </a:xfrm>
        </p:grpSpPr>
        <p:sp>
          <p:nvSpPr>
            <p:cNvPr id="8" name="Chevron 7"/>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59</a:t>
              </a:r>
              <a:endParaRPr lang="en-US" sz="1700" kern="1200" dirty="0"/>
            </a:p>
          </p:txBody>
        </p:sp>
      </p:grpSp>
    </p:spTree>
    <p:extLst>
      <p:ext uri="{BB962C8B-B14F-4D97-AF65-F5344CB8AC3E}">
        <p14:creationId xmlns:p14="http://schemas.microsoft.com/office/powerpoint/2010/main" val="236112128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WWCN Cost</a:t>
            </a:r>
            <a:endParaRPr lang="en-US" dirty="0">
              <a:latin typeface="Lucida Calligraphy" panose="03010101010101010101" pitchFamily="66" charset="0"/>
            </a:endParaRPr>
          </a:p>
        </p:txBody>
      </p:sp>
      <p:sp>
        <p:nvSpPr>
          <p:cNvPr id="3" name="Content Placeholder 2"/>
          <p:cNvSpPr>
            <a:spLocks noGrp="1"/>
          </p:cNvSpPr>
          <p:nvPr>
            <p:ph idx="1"/>
          </p:nvPr>
        </p:nvSpPr>
        <p:spPr>
          <a:xfrm>
            <a:off x="550334" y="1627189"/>
            <a:ext cx="8596668" cy="4760911"/>
          </a:xfrm>
        </p:spPr>
        <p:txBody>
          <a:bodyPr>
            <a:normAutofit/>
          </a:bodyPr>
          <a:lstStyle/>
          <a:p>
            <a:pPr marL="0" indent="0">
              <a:buNone/>
            </a:pPr>
            <a:r>
              <a:rPr lang="en-US" dirty="0" smtClean="0"/>
              <a:t>Conduits Cost: </a:t>
            </a:r>
          </a:p>
          <a:p>
            <a:pPr marL="0" indent="0">
              <a:buNone/>
            </a:pPr>
            <a:endParaRPr lang="en-US" dirty="0"/>
          </a:p>
          <a:p>
            <a:r>
              <a:rPr lang="en-US" dirty="0"/>
              <a:t>The cost of pipes calculated in linear meter, it depends on the length, diameter, and material of pipes. </a:t>
            </a:r>
          </a:p>
          <a:p>
            <a:r>
              <a:rPr lang="en-US" dirty="0" smtClean="0"/>
              <a:t>The </a:t>
            </a:r>
            <a:r>
              <a:rPr lang="en-US" dirty="0"/>
              <a:t>material of pipes is PVC. </a:t>
            </a:r>
            <a:endParaRPr lang="en-US" dirty="0" smtClean="0"/>
          </a:p>
          <a:p>
            <a:endParaRPr lang="en-US" dirty="0"/>
          </a:p>
          <a:p>
            <a:endParaRPr lang="en-US" dirty="0" smtClean="0"/>
          </a:p>
          <a:p>
            <a:endParaRPr lang="en-US" dirty="0"/>
          </a:p>
          <a:p>
            <a:endParaRPr lang="en-US" dirty="0" smtClean="0"/>
          </a:p>
          <a:p>
            <a:endParaRPr lang="en-US" dirty="0"/>
          </a:p>
          <a:p>
            <a:r>
              <a:rPr lang="en-US" dirty="0"/>
              <a:t>The total cost of Conduits</a:t>
            </a:r>
            <a:r>
              <a:rPr lang="en-US" dirty="0" smtClean="0"/>
              <a:t> </a:t>
            </a:r>
            <a:r>
              <a:rPr lang="en-US" dirty="0"/>
              <a:t>is = 165239 $. </a:t>
            </a:r>
            <a:endParaRPr lang="en-US" dirty="0" smtClean="0"/>
          </a:p>
          <a:p>
            <a:endParaRPr lang="en-US" dirty="0"/>
          </a:p>
          <a:p>
            <a:endParaRPr lang="en-US" dirty="0" smtClean="0"/>
          </a:p>
          <a:p>
            <a:endParaRPr lang="en-US" dirty="0"/>
          </a:p>
          <a:p>
            <a:endParaRPr lang="en-US" dirty="0" smtClean="0"/>
          </a:p>
          <a:p>
            <a:endParaRPr lang="en-US" dirty="0"/>
          </a:p>
          <a:p>
            <a:endParaRPr lang="en-US" dirty="0"/>
          </a:p>
          <a:p>
            <a:pPr marL="0" indent="0">
              <a:buNone/>
            </a:pPr>
            <a:endParaRPr lang="en-US" dirty="0"/>
          </a:p>
        </p:txBody>
      </p:sp>
      <p:pic>
        <p:nvPicPr>
          <p:cNvPr id="5" name="Picture 4"/>
          <p:cNvPicPr>
            <a:picLocks noChangeAspect="1"/>
          </p:cNvPicPr>
          <p:nvPr/>
        </p:nvPicPr>
        <p:blipFill>
          <a:blip r:embed="rId2"/>
          <a:stretch>
            <a:fillRect/>
          </a:stretch>
        </p:blipFill>
        <p:spPr>
          <a:xfrm>
            <a:off x="1173162" y="3478212"/>
            <a:ext cx="7458075" cy="1933575"/>
          </a:xfrm>
          <a:prstGeom prst="rect">
            <a:avLst/>
          </a:prstGeom>
        </p:spPr>
      </p:pic>
      <p:grpSp>
        <p:nvGrpSpPr>
          <p:cNvPr id="7" name="Group 6"/>
          <p:cNvGrpSpPr/>
          <p:nvPr/>
        </p:nvGrpSpPr>
        <p:grpSpPr>
          <a:xfrm>
            <a:off x="11508661" y="6022832"/>
            <a:ext cx="683339" cy="273335"/>
            <a:chOff x="0" y="45894"/>
            <a:chExt cx="683339" cy="273335"/>
          </a:xfrm>
        </p:grpSpPr>
        <p:sp>
          <p:nvSpPr>
            <p:cNvPr id="8" name="Chevron 7"/>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60</a:t>
              </a:r>
              <a:endParaRPr lang="en-US" sz="1700" kern="1200" dirty="0"/>
            </a:p>
          </p:txBody>
        </p:sp>
      </p:grpSp>
    </p:spTree>
    <p:extLst>
      <p:ext uri="{BB962C8B-B14F-4D97-AF65-F5344CB8AC3E}">
        <p14:creationId xmlns:p14="http://schemas.microsoft.com/office/powerpoint/2010/main" val="3032499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WWCN Cost</a:t>
            </a:r>
            <a:endParaRPr lang="en-US" dirty="0">
              <a:latin typeface="Lucida Calligraphy" panose="03010101010101010101" pitchFamily="66" charset="0"/>
            </a:endParaRPr>
          </a:p>
        </p:txBody>
      </p:sp>
      <p:sp>
        <p:nvSpPr>
          <p:cNvPr id="3" name="Content Placeholder 2"/>
          <p:cNvSpPr>
            <a:spLocks noGrp="1"/>
          </p:cNvSpPr>
          <p:nvPr>
            <p:ph idx="1"/>
          </p:nvPr>
        </p:nvSpPr>
        <p:spPr>
          <a:xfrm>
            <a:off x="550334" y="1627189"/>
            <a:ext cx="8596668" cy="3880773"/>
          </a:xfrm>
        </p:spPr>
        <p:txBody>
          <a:bodyPr>
            <a:normAutofit/>
          </a:bodyPr>
          <a:lstStyle/>
          <a:p>
            <a:pPr marL="0" indent="0">
              <a:buNone/>
            </a:pPr>
            <a:r>
              <a:rPr lang="en-US" dirty="0" smtClean="0"/>
              <a:t>Base coarse Cost: </a:t>
            </a:r>
          </a:p>
          <a:p>
            <a:pPr marL="0" indent="0">
              <a:buNone/>
            </a:pPr>
            <a:endParaRPr lang="en-US" dirty="0"/>
          </a:p>
          <a:p>
            <a:r>
              <a:rPr lang="en-US" dirty="0"/>
              <a:t>Length of the network is 12380 m. </a:t>
            </a:r>
          </a:p>
          <a:p>
            <a:r>
              <a:rPr lang="en-US" dirty="0" smtClean="0"/>
              <a:t> </a:t>
            </a:r>
            <a:r>
              <a:rPr lang="en-US" dirty="0"/>
              <a:t>The depth of base coarse layer is 0.15 m. </a:t>
            </a:r>
          </a:p>
          <a:p>
            <a:r>
              <a:rPr lang="en-US" dirty="0" smtClean="0"/>
              <a:t>Width </a:t>
            </a:r>
            <a:r>
              <a:rPr lang="en-US" dirty="0"/>
              <a:t>of trench is 0.70 m. </a:t>
            </a:r>
          </a:p>
          <a:p>
            <a:r>
              <a:rPr lang="en-US" dirty="0" smtClean="0"/>
              <a:t>Unit </a:t>
            </a:r>
            <a:r>
              <a:rPr lang="en-US" dirty="0"/>
              <a:t>price for m3 is 17 $. </a:t>
            </a:r>
          </a:p>
          <a:p>
            <a:r>
              <a:rPr lang="en-US" dirty="0"/>
              <a:t>Total cost of base coarse = 12380*0.15*0.70* 17 </a:t>
            </a:r>
            <a:r>
              <a:rPr lang="en-US" dirty="0" smtClean="0"/>
              <a:t>= </a:t>
            </a:r>
            <a:r>
              <a:rPr lang="en-US" dirty="0"/>
              <a:t>22098 $. </a:t>
            </a:r>
          </a:p>
        </p:txBody>
      </p:sp>
      <p:grpSp>
        <p:nvGrpSpPr>
          <p:cNvPr id="6" name="Group 5"/>
          <p:cNvGrpSpPr/>
          <p:nvPr/>
        </p:nvGrpSpPr>
        <p:grpSpPr>
          <a:xfrm>
            <a:off x="11508661" y="6022832"/>
            <a:ext cx="683339" cy="273335"/>
            <a:chOff x="0" y="45894"/>
            <a:chExt cx="683339" cy="273335"/>
          </a:xfrm>
        </p:grpSpPr>
        <p:sp>
          <p:nvSpPr>
            <p:cNvPr id="7" name="Chevron 6"/>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61</a:t>
              </a:r>
              <a:endParaRPr lang="en-US" sz="1700" kern="1200" dirty="0"/>
            </a:p>
          </p:txBody>
        </p:sp>
      </p:grpSp>
    </p:spTree>
    <p:extLst>
      <p:ext uri="{BB962C8B-B14F-4D97-AF65-F5344CB8AC3E}">
        <p14:creationId xmlns:p14="http://schemas.microsoft.com/office/powerpoint/2010/main" val="18488920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WWCN Cost</a:t>
            </a:r>
            <a:endParaRPr lang="en-US" dirty="0">
              <a:latin typeface="Lucida Calligraphy" panose="03010101010101010101" pitchFamily="66" charset="0"/>
            </a:endParaRPr>
          </a:p>
        </p:txBody>
      </p:sp>
      <p:sp>
        <p:nvSpPr>
          <p:cNvPr id="3" name="Content Placeholder 2"/>
          <p:cNvSpPr>
            <a:spLocks noGrp="1"/>
          </p:cNvSpPr>
          <p:nvPr>
            <p:ph idx="1"/>
          </p:nvPr>
        </p:nvSpPr>
        <p:spPr>
          <a:xfrm>
            <a:off x="550334" y="1627189"/>
            <a:ext cx="8596668" cy="3880773"/>
          </a:xfrm>
        </p:spPr>
        <p:txBody>
          <a:bodyPr>
            <a:normAutofit/>
          </a:bodyPr>
          <a:lstStyle/>
          <a:p>
            <a:pPr marL="0" indent="0">
              <a:buNone/>
            </a:pPr>
            <a:r>
              <a:rPr lang="en-US" dirty="0" smtClean="0"/>
              <a:t>Sand Cost: </a:t>
            </a:r>
          </a:p>
          <a:p>
            <a:pPr marL="0" indent="0">
              <a:buNone/>
            </a:pPr>
            <a:endParaRPr lang="en-US" dirty="0"/>
          </a:p>
          <a:p>
            <a:r>
              <a:rPr lang="en-US" dirty="0" smtClean="0"/>
              <a:t>Depth of sand under Conduit is 0.15 m. </a:t>
            </a:r>
          </a:p>
          <a:p>
            <a:r>
              <a:rPr lang="en-US" dirty="0" smtClean="0"/>
              <a:t> </a:t>
            </a:r>
            <a:r>
              <a:rPr lang="en-US" dirty="0"/>
              <a:t>Depth of sand above Conduit</a:t>
            </a:r>
            <a:r>
              <a:rPr lang="en-US" dirty="0" smtClean="0"/>
              <a:t> </a:t>
            </a:r>
            <a:r>
              <a:rPr lang="en-US" dirty="0"/>
              <a:t>is 0.20 m. </a:t>
            </a:r>
          </a:p>
          <a:p>
            <a:r>
              <a:rPr lang="en-US" dirty="0" smtClean="0"/>
              <a:t> </a:t>
            </a:r>
            <a:r>
              <a:rPr lang="en-US" dirty="0"/>
              <a:t>Depth of sand </a:t>
            </a:r>
            <a:r>
              <a:rPr lang="en-US" dirty="0" smtClean="0"/>
              <a:t>in each side is 0.20 m </a:t>
            </a:r>
          </a:p>
          <a:p>
            <a:r>
              <a:rPr lang="en-US" dirty="0" smtClean="0"/>
              <a:t> Width of sand at each side is 0.25 m. </a:t>
            </a:r>
          </a:p>
          <a:p>
            <a:r>
              <a:rPr lang="en-US" dirty="0" smtClean="0"/>
              <a:t> Unit price for m3 is 57 $. </a:t>
            </a:r>
          </a:p>
          <a:p>
            <a:r>
              <a:rPr lang="en-US" dirty="0" smtClean="0"/>
              <a:t>Total </a:t>
            </a:r>
            <a:r>
              <a:rPr lang="en-US" dirty="0"/>
              <a:t>cost of sand = 243453$ </a:t>
            </a:r>
          </a:p>
        </p:txBody>
      </p:sp>
      <p:grpSp>
        <p:nvGrpSpPr>
          <p:cNvPr id="5" name="Group 4"/>
          <p:cNvGrpSpPr/>
          <p:nvPr/>
        </p:nvGrpSpPr>
        <p:grpSpPr>
          <a:xfrm>
            <a:off x="11508661" y="5972032"/>
            <a:ext cx="683339" cy="273335"/>
            <a:chOff x="0" y="45894"/>
            <a:chExt cx="683339" cy="273335"/>
          </a:xfrm>
        </p:grpSpPr>
        <p:sp>
          <p:nvSpPr>
            <p:cNvPr id="6" name="Chevron 5"/>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62</a:t>
              </a:r>
              <a:endParaRPr lang="en-US" sz="1700" kern="1200" dirty="0"/>
            </a:p>
          </p:txBody>
        </p:sp>
      </p:grpSp>
    </p:spTree>
    <p:extLst>
      <p:ext uri="{BB962C8B-B14F-4D97-AF65-F5344CB8AC3E}">
        <p14:creationId xmlns:p14="http://schemas.microsoft.com/office/powerpoint/2010/main" val="310633055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WWCN Cost</a:t>
            </a:r>
            <a:endParaRPr lang="en-US" dirty="0">
              <a:latin typeface="Lucida Calligraphy" panose="03010101010101010101" pitchFamily="66" charset="0"/>
            </a:endParaRPr>
          </a:p>
        </p:txBody>
      </p:sp>
      <p:sp>
        <p:nvSpPr>
          <p:cNvPr id="3" name="Content Placeholder 2"/>
          <p:cNvSpPr>
            <a:spLocks noGrp="1"/>
          </p:cNvSpPr>
          <p:nvPr>
            <p:ph idx="1"/>
          </p:nvPr>
        </p:nvSpPr>
        <p:spPr>
          <a:xfrm>
            <a:off x="550334" y="1627189"/>
            <a:ext cx="8596668" cy="3880773"/>
          </a:xfrm>
        </p:spPr>
        <p:txBody>
          <a:bodyPr>
            <a:normAutofit/>
          </a:bodyPr>
          <a:lstStyle/>
          <a:p>
            <a:pPr marL="0" indent="0">
              <a:buNone/>
            </a:pPr>
            <a:r>
              <a:rPr lang="en-US" dirty="0" smtClean="0"/>
              <a:t>Backfill Cost: </a:t>
            </a:r>
          </a:p>
          <a:p>
            <a:pPr marL="0" indent="0">
              <a:buNone/>
            </a:pPr>
            <a:endParaRPr lang="en-US" dirty="0" smtClean="0"/>
          </a:p>
          <a:p>
            <a:endParaRPr lang="en-US" dirty="0"/>
          </a:p>
          <a:p>
            <a:r>
              <a:rPr lang="en-US" dirty="0"/>
              <a:t>Length of network is 12380 m. </a:t>
            </a:r>
          </a:p>
          <a:p>
            <a:r>
              <a:rPr lang="en-US" dirty="0" smtClean="0"/>
              <a:t>Unit </a:t>
            </a:r>
            <a:r>
              <a:rPr lang="en-US" dirty="0"/>
              <a:t>price is 19 $ /m3. </a:t>
            </a:r>
          </a:p>
          <a:p>
            <a:r>
              <a:rPr lang="en-US" dirty="0" smtClean="0"/>
              <a:t>Volume </a:t>
            </a:r>
            <a:r>
              <a:rPr lang="en-US" dirty="0"/>
              <a:t>of backfill = volume of excavation – volume of </a:t>
            </a:r>
            <a:r>
              <a:rPr lang="en-US" dirty="0" smtClean="0"/>
              <a:t>Conduits </a:t>
            </a:r>
            <a:r>
              <a:rPr lang="en-US" dirty="0"/>
              <a:t>– volume of base coarse </a:t>
            </a:r>
          </a:p>
          <a:p>
            <a:r>
              <a:rPr lang="en-US" dirty="0" smtClean="0"/>
              <a:t>volume </a:t>
            </a:r>
            <a:r>
              <a:rPr lang="en-US" dirty="0"/>
              <a:t>of sand. </a:t>
            </a:r>
          </a:p>
          <a:p>
            <a:r>
              <a:rPr lang="en-US" dirty="0"/>
              <a:t>Total cost of backfill = 16180*19 </a:t>
            </a:r>
            <a:r>
              <a:rPr lang="en-US" dirty="0" smtClean="0"/>
              <a:t>=</a:t>
            </a:r>
            <a:r>
              <a:rPr lang="en-US" dirty="0"/>
              <a:t>307420 $. </a:t>
            </a:r>
          </a:p>
        </p:txBody>
      </p:sp>
      <p:grpSp>
        <p:nvGrpSpPr>
          <p:cNvPr id="5" name="Group 4"/>
          <p:cNvGrpSpPr/>
          <p:nvPr/>
        </p:nvGrpSpPr>
        <p:grpSpPr>
          <a:xfrm>
            <a:off x="11508661" y="5908532"/>
            <a:ext cx="683339" cy="273335"/>
            <a:chOff x="0" y="45894"/>
            <a:chExt cx="683339" cy="273335"/>
          </a:xfrm>
        </p:grpSpPr>
        <p:sp>
          <p:nvSpPr>
            <p:cNvPr id="6" name="Chevron 5"/>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63</a:t>
              </a:r>
              <a:endParaRPr lang="en-US" sz="1700" kern="1200" dirty="0"/>
            </a:p>
          </p:txBody>
        </p:sp>
      </p:grpSp>
    </p:spTree>
    <p:extLst>
      <p:ext uri="{BB962C8B-B14F-4D97-AF65-F5344CB8AC3E}">
        <p14:creationId xmlns:p14="http://schemas.microsoft.com/office/powerpoint/2010/main" val="303162190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WWCN Cost</a:t>
            </a:r>
            <a:endParaRPr lang="en-US" dirty="0">
              <a:latin typeface="Lucida Calligraphy" panose="03010101010101010101" pitchFamily="66" charset="0"/>
            </a:endParaRPr>
          </a:p>
        </p:txBody>
      </p:sp>
      <p:sp>
        <p:nvSpPr>
          <p:cNvPr id="3" name="Content Placeholder 2"/>
          <p:cNvSpPr>
            <a:spLocks noGrp="1"/>
          </p:cNvSpPr>
          <p:nvPr>
            <p:ph idx="1"/>
          </p:nvPr>
        </p:nvSpPr>
        <p:spPr>
          <a:xfrm>
            <a:off x="550334" y="1627189"/>
            <a:ext cx="8596668" cy="3880773"/>
          </a:xfrm>
        </p:spPr>
        <p:txBody>
          <a:bodyPr>
            <a:normAutofit/>
          </a:bodyPr>
          <a:lstStyle/>
          <a:p>
            <a:pPr marL="0" indent="0">
              <a:buNone/>
            </a:pPr>
            <a:r>
              <a:rPr lang="en-US" dirty="0" smtClean="0"/>
              <a:t>Re-paving Cost: </a:t>
            </a:r>
          </a:p>
          <a:p>
            <a:pPr marL="0" indent="0">
              <a:buNone/>
            </a:pPr>
            <a:endParaRPr lang="en-US" dirty="0" smtClean="0"/>
          </a:p>
          <a:p>
            <a:endParaRPr lang="en-US" dirty="0"/>
          </a:p>
          <a:p>
            <a:r>
              <a:rPr lang="en-US" dirty="0"/>
              <a:t>Length of the network is 12380 m. </a:t>
            </a:r>
          </a:p>
          <a:p>
            <a:r>
              <a:rPr lang="en-US" dirty="0" smtClean="0"/>
              <a:t>Unit </a:t>
            </a:r>
            <a:r>
              <a:rPr lang="en-US" dirty="0"/>
              <a:t>price for linear meter is 27 $. </a:t>
            </a:r>
          </a:p>
          <a:p>
            <a:r>
              <a:rPr lang="en-US" dirty="0"/>
              <a:t>Total cost = 334260$ </a:t>
            </a:r>
          </a:p>
        </p:txBody>
      </p:sp>
      <p:grpSp>
        <p:nvGrpSpPr>
          <p:cNvPr id="5" name="Group 4"/>
          <p:cNvGrpSpPr/>
          <p:nvPr/>
        </p:nvGrpSpPr>
        <p:grpSpPr>
          <a:xfrm>
            <a:off x="11508661" y="5933932"/>
            <a:ext cx="683339" cy="273335"/>
            <a:chOff x="0" y="45894"/>
            <a:chExt cx="683339" cy="273335"/>
          </a:xfrm>
        </p:grpSpPr>
        <p:sp>
          <p:nvSpPr>
            <p:cNvPr id="6" name="Chevron 5"/>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64</a:t>
              </a:r>
              <a:endParaRPr lang="en-US" sz="1700" kern="1200" dirty="0"/>
            </a:p>
          </p:txBody>
        </p:sp>
      </p:grpSp>
    </p:spTree>
    <p:extLst>
      <p:ext uri="{BB962C8B-B14F-4D97-AF65-F5344CB8AC3E}">
        <p14:creationId xmlns:p14="http://schemas.microsoft.com/office/powerpoint/2010/main" val="365256574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WWCN Cost</a:t>
            </a:r>
            <a:endParaRPr lang="en-US" dirty="0">
              <a:latin typeface="Lucida Calligraphy" panose="03010101010101010101" pitchFamily="66" charset="0"/>
            </a:endParaRPr>
          </a:p>
        </p:txBody>
      </p:sp>
      <p:sp>
        <p:nvSpPr>
          <p:cNvPr id="3" name="Content Placeholder 2"/>
          <p:cNvSpPr>
            <a:spLocks noGrp="1"/>
          </p:cNvSpPr>
          <p:nvPr>
            <p:ph idx="1"/>
          </p:nvPr>
        </p:nvSpPr>
        <p:spPr>
          <a:xfrm>
            <a:off x="550334" y="1627189"/>
            <a:ext cx="8596668" cy="3880773"/>
          </a:xfrm>
        </p:spPr>
        <p:txBody>
          <a:bodyPr>
            <a:normAutofit/>
          </a:bodyPr>
          <a:lstStyle/>
          <a:p>
            <a:pPr marL="0" indent="0">
              <a:buNone/>
            </a:pPr>
            <a:r>
              <a:rPr lang="en-US" dirty="0" smtClean="0"/>
              <a:t>Manhole Cost: </a:t>
            </a:r>
          </a:p>
          <a:p>
            <a:pPr marL="0" indent="0">
              <a:buNone/>
            </a:pPr>
            <a:endParaRPr lang="en-US" dirty="0" smtClean="0"/>
          </a:p>
          <a:p>
            <a:endParaRPr lang="en-US" dirty="0"/>
          </a:p>
          <a:p>
            <a:r>
              <a:rPr lang="en-US" dirty="0"/>
              <a:t>Cost of base is 150 $/unit. </a:t>
            </a:r>
          </a:p>
          <a:p>
            <a:r>
              <a:rPr lang="en-US" dirty="0" smtClean="0"/>
              <a:t> </a:t>
            </a:r>
            <a:r>
              <a:rPr lang="en-US" dirty="0"/>
              <a:t>Cost of ring is 115 $/unit. </a:t>
            </a:r>
          </a:p>
          <a:p>
            <a:r>
              <a:rPr lang="en-US" dirty="0" smtClean="0"/>
              <a:t> </a:t>
            </a:r>
            <a:r>
              <a:rPr lang="en-US" dirty="0"/>
              <a:t>Cost of cover is 120 $/unit. </a:t>
            </a:r>
          </a:p>
          <a:p>
            <a:r>
              <a:rPr lang="en-US" dirty="0"/>
              <a:t>Total cost = 196350$. </a:t>
            </a:r>
          </a:p>
        </p:txBody>
      </p:sp>
      <p:grpSp>
        <p:nvGrpSpPr>
          <p:cNvPr id="5" name="Group 4"/>
          <p:cNvGrpSpPr/>
          <p:nvPr/>
        </p:nvGrpSpPr>
        <p:grpSpPr>
          <a:xfrm>
            <a:off x="11508661" y="5972032"/>
            <a:ext cx="683339" cy="273335"/>
            <a:chOff x="0" y="45894"/>
            <a:chExt cx="683339" cy="273335"/>
          </a:xfrm>
        </p:grpSpPr>
        <p:sp>
          <p:nvSpPr>
            <p:cNvPr id="6" name="Chevron 5"/>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65</a:t>
              </a:r>
              <a:endParaRPr lang="en-US" sz="1700" kern="1200" dirty="0"/>
            </a:p>
          </p:txBody>
        </p:sp>
      </p:grpSp>
    </p:spTree>
    <p:extLst>
      <p:ext uri="{BB962C8B-B14F-4D97-AF65-F5344CB8AC3E}">
        <p14:creationId xmlns:p14="http://schemas.microsoft.com/office/powerpoint/2010/main" val="357347310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Lucida Calligraphy" panose="03010101010101010101" pitchFamily="66" charset="0"/>
              </a:rPr>
              <a:t>Total Cost of the networks</a:t>
            </a:r>
            <a:endParaRPr lang="en-US" dirty="0">
              <a:latin typeface="Lucida Calligraphy" panose="03010101010101010101" pitchFamily="66" charset="0"/>
            </a:endParaRPr>
          </a:p>
        </p:txBody>
      </p:sp>
      <p:sp>
        <p:nvSpPr>
          <p:cNvPr id="3" name="Content Placeholder 2"/>
          <p:cNvSpPr>
            <a:spLocks noGrp="1"/>
          </p:cNvSpPr>
          <p:nvPr>
            <p:ph idx="1"/>
          </p:nvPr>
        </p:nvSpPr>
        <p:spPr>
          <a:xfrm>
            <a:off x="613834" y="1601789"/>
            <a:ext cx="8596668" cy="3880773"/>
          </a:xfrm>
        </p:spPr>
        <p:txBody>
          <a:bodyPr/>
          <a:lstStyle/>
          <a:p>
            <a:pPr>
              <a:buFont typeface="Wingdings" panose="05000000000000000000" pitchFamily="2" charset="2"/>
              <a:buChar char="ü"/>
            </a:pPr>
            <a:r>
              <a:rPr lang="en-US" sz="3000" dirty="0" smtClean="0">
                <a:solidFill>
                  <a:srgbClr val="FF0000"/>
                </a:solidFill>
              </a:rPr>
              <a:t>The Total cost of WDN = 599,267$</a:t>
            </a:r>
          </a:p>
          <a:p>
            <a:pPr>
              <a:buFont typeface="Wingdings" panose="05000000000000000000" pitchFamily="2" charset="2"/>
              <a:buChar char="ü"/>
            </a:pPr>
            <a:endParaRPr lang="en-US" sz="3000" dirty="0">
              <a:solidFill>
                <a:srgbClr val="FF0000"/>
              </a:solidFill>
            </a:endParaRPr>
          </a:p>
          <a:p>
            <a:pPr>
              <a:buFont typeface="Wingdings" panose="05000000000000000000" pitchFamily="2" charset="2"/>
              <a:buChar char="ü"/>
            </a:pPr>
            <a:r>
              <a:rPr lang="en-US" sz="3000" dirty="0">
                <a:solidFill>
                  <a:srgbClr val="FF0000"/>
                </a:solidFill>
              </a:rPr>
              <a:t>The Total cost of </a:t>
            </a:r>
            <a:r>
              <a:rPr lang="en-US" sz="3000" dirty="0" smtClean="0">
                <a:solidFill>
                  <a:srgbClr val="FF0000"/>
                </a:solidFill>
              </a:rPr>
              <a:t>WWCN </a:t>
            </a:r>
            <a:r>
              <a:rPr lang="en-US" sz="3000" dirty="0">
                <a:solidFill>
                  <a:srgbClr val="FF0000"/>
                </a:solidFill>
              </a:rPr>
              <a:t>= </a:t>
            </a:r>
            <a:r>
              <a:rPr lang="en-US" sz="3000" dirty="0" smtClean="0">
                <a:solidFill>
                  <a:srgbClr val="FF0000"/>
                </a:solidFill>
              </a:rPr>
              <a:t>1,534,825 $</a:t>
            </a:r>
            <a:endParaRPr lang="en-US" sz="3000" dirty="0">
              <a:solidFill>
                <a:srgbClr val="FF0000"/>
              </a:solidFill>
            </a:endParaRPr>
          </a:p>
          <a:p>
            <a:pPr>
              <a:buFont typeface="Wingdings" panose="05000000000000000000" pitchFamily="2" charset="2"/>
              <a:buChar char="ü"/>
            </a:pPr>
            <a:endParaRPr lang="en-US" dirty="0" smtClean="0"/>
          </a:p>
          <a:p>
            <a:endParaRPr lang="en-US" dirty="0"/>
          </a:p>
        </p:txBody>
      </p:sp>
      <p:pic>
        <p:nvPicPr>
          <p:cNvPr id="6" name="Picture 4" descr="صورة ذات صلة"/>
          <p:cNvPicPr>
            <a:picLocks noChangeAspect="1" noChangeArrowheads="1"/>
          </p:cNvPicPr>
          <p:nvPr/>
        </p:nvPicPr>
        <p:blipFill>
          <a:blip r:embed="rId2"/>
          <a:srcRect/>
          <a:stretch>
            <a:fillRect/>
          </a:stretch>
        </p:blipFill>
        <p:spPr bwMode="auto">
          <a:xfrm>
            <a:off x="2892868" y="3276600"/>
            <a:ext cx="3429000" cy="3581400"/>
          </a:xfrm>
          <a:prstGeom prst="rect">
            <a:avLst/>
          </a:prstGeom>
          <a:noFill/>
        </p:spPr>
      </p:pic>
      <p:grpSp>
        <p:nvGrpSpPr>
          <p:cNvPr id="7" name="Group 6"/>
          <p:cNvGrpSpPr/>
          <p:nvPr/>
        </p:nvGrpSpPr>
        <p:grpSpPr>
          <a:xfrm>
            <a:off x="11508661" y="5883132"/>
            <a:ext cx="683339" cy="273335"/>
            <a:chOff x="0" y="45894"/>
            <a:chExt cx="683339" cy="273335"/>
          </a:xfrm>
        </p:grpSpPr>
        <p:sp>
          <p:nvSpPr>
            <p:cNvPr id="8" name="Chevron 7"/>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66</a:t>
              </a:r>
              <a:endParaRPr lang="en-US" sz="1700" kern="1200" dirty="0"/>
            </a:p>
          </p:txBody>
        </p:sp>
      </p:grpSp>
    </p:spTree>
    <p:extLst>
      <p:ext uri="{BB962C8B-B14F-4D97-AF65-F5344CB8AC3E}">
        <p14:creationId xmlns:p14="http://schemas.microsoft.com/office/powerpoint/2010/main" val="169126738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anose="03010101010101010101" pitchFamily="66" charset="0"/>
              </a:rPr>
              <a:t>Discussion and conclusion:</a:t>
            </a:r>
            <a:endParaRPr lang="en-US" dirty="0">
              <a:latin typeface="Lucida Calligraphy" panose="03010101010101010101" pitchFamily="66" charset="0"/>
            </a:endParaRPr>
          </a:p>
        </p:txBody>
      </p:sp>
      <p:sp>
        <p:nvSpPr>
          <p:cNvPr id="3" name="Content Placeholder 2"/>
          <p:cNvSpPr>
            <a:spLocks noGrp="1"/>
          </p:cNvSpPr>
          <p:nvPr>
            <p:ph idx="1"/>
          </p:nvPr>
        </p:nvSpPr>
        <p:spPr>
          <a:xfrm>
            <a:off x="677334" y="1384301"/>
            <a:ext cx="8596668" cy="4657062"/>
          </a:xfrm>
        </p:spPr>
        <p:txBody>
          <a:bodyPr>
            <a:normAutofit/>
          </a:bodyPr>
          <a:lstStyle/>
          <a:p>
            <a:endParaRPr lang="en-US" dirty="0"/>
          </a:p>
          <a:p>
            <a:r>
              <a:rPr lang="en-US" dirty="0"/>
              <a:t>Intermittent water supply in Nablus city caused by unavailability of enough water recourses due to Israelis restrictions to use water resources </a:t>
            </a:r>
          </a:p>
          <a:p>
            <a:endParaRPr lang="en-US" dirty="0"/>
          </a:p>
          <a:p>
            <a:r>
              <a:rPr lang="en-US" dirty="0"/>
              <a:t>The high losses in water which equal on average .535 % can be attributed to the old and week pipes and connections beside the meter losses. Updating the old pipes, replacing faulty meters and pursuing black losses will help in loss reduction </a:t>
            </a:r>
          </a:p>
          <a:p>
            <a:endParaRPr lang="en-US" dirty="0"/>
          </a:p>
          <a:p>
            <a:r>
              <a:rPr lang="en-US" dirty="0"/>
              <a:t>Domestic water consumption calculations show that consumption in current time equals </a:t>
            </a:r>
            <a:r>
              <a:rPr lang="en-US" dirty="0" smtClean="0"/>
              <a:t>78 L/capita . day </a:t>
            </a:r>
            <a:r>
              <a:rPr lang="en-US" dirty="0"/>
              <a:t>which is nearly equal to 74 </a:t>
            </a:r>
            <a:r>
              <a:rPr lang="en-US" dirty="0" smtClean="0"/>
              <a:t>L/capita. day </a:t>
            </a:r>
            <a:r>
              <a:rPr lang="en-US" dirty="0"/>
              <a:t>given from Nablus Municipality, that gives an indication of how results meet the real situation </a:t>
            </a:r>
          </a:p>
        </p:txBody>
      </p:sp>
      <p:grpSp>
        <p:nvGrpSpPr>
          <p:cNvPr id="5" name="Group 4"/>
          <p:cNvGrpSpPr/>
          <p:nvPr/>
        </p:nvGrpSpPr>
        <p:grpSpPr>
          <a:xfrm>
            <a:off x="11508661" y="5984732"/>
            <a:ext cx="683339" cy="273335"/>
            <a:chOff x="0" y="45894"/>
            <a:chExt cx="683339" cy="273335"/>
          </a:xfrm>
        </p:grpSpPr>
        <p:sp>
          <p:nvSpPr>
            <p:cNvPr id="6" name="Chevron 5"/>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67</a:t>
              </a:r>
              <a:endParaRPr lang="en-US" sz="1700" kern="1200" dirty="0"/>
            </a:p>
          </p:txBody>
        </p:sp>
      </p:grpSp>
    </p:spTree>
    <p:extLst>
      <p:ext uri="{BB962C8B-B14F-4D97-AF65-F5344CB8AC3E}">
        <p14:creationId xmlns:p14="http://schemas.microsoft.com/office/powerpoint/2010/main" val="178190062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4367880" y="176348"/>
            <a:ext cx="5683024" cy="6505303"/>
          </a:xfrm>
          <a:prstGeom prst="rect">
            <a:avLst/>
          </a:prstGeom>
        </p:spPr>
      </p:pic>
      <p:sp>
        <p:nvSpPr>
          <p:cNvPr id="15" name="Right Arrow 14"/>
          <p:cNvSpPr/>
          <p:nvPr/>
        </p:nvSpPr>
        <p:spPr>
          <a:xfrm>
            <a:off x="7419704" y="259317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34984" y="496388"/>
            <a:ext cx="3979816" cy="4555093"/>
          </a:xfrm>
          <a:prstGeom prst="rect">
            <a:avLst/>
          </a:prstGeom>
        </p:spPr>
        <p:txBody>
          <a:bodyPr wrap="square">
            <a:spAutoFit/>
          </a:bodyPr>
          <a:lstStyle/>
          <a:p>
            <a:pPr marL="64008"/>
            <a:r>
              <a:rPr lang="en-US" sz="2000" b="1" dirty="0" smtClean="0"/>
              <a:t>Location :</a:t>
            </a:r>
            <a:endParaRPr lang="ar-SA" sz="2000" b="1" dirty="0"/>
          </a:p>
          <a:p>
            <a:r>
              <a:rPr lang="en-US" dirty="0" smtClean="0"/>
              <a:t>Al </a:t>
            </a:r>
            <a:r>
              <a:rPr lang="en-US" dirty="0" err="1"/>
              <a:t>Masaken</a:t>
            </a:r>
            <a:r>
              <a:rPr lang="en-US" dirty="0"/>
              <a:t> Al </a:t>
            </a:r>
            <a:r>
              <a:rPr lang="en-US" dirty="0" err="1"/>
              <a:t>Sha'byeh</a:t>
            </a:r>
            <a:r>
              <a:rPr lang="en-US" dirty="0"/>
              <a:t> is Palestinian </a:t>
            </a:r>
            <a:r>
              <a:rPr lang="en-US" dirty="0" smtClean="0"/>
              <a:t>locality </a:t>
            </a:r>
            <a:r>
              <a:rPr lang="en-US" dirty="0"/>
              <a:t>in the West Bank follow Nablus </a:t>
            </a:r>
            <a:r>
              <a:rPr lang="en-US" dirty="0" smtClean="0"/>
              <a:t>governorate , </a:t>
            </a:r>
            <a:r>
              <a:rPr lang="en-US" dirty="0"/>
              <a:t>which is located </a:t>
            </a:r>
            <a:r>
              <a:rPr lang="ar-SA" dirty="0" smtClean="0"/>
              <a:t>3.9</a:t>
            </a:r>
            <a:r>
              <a:rPr lang="en-US" dirty="0" smtClean="0"/>
              <a:t> </a:t>
            </a:r>
            <a:r>
              <a:rPr lang="en-US" dirty="0"/>
              <a:t>km to the </a:t>
            </a:r>
            <a:r>
              <a:rPr lang="en-US" dirty="0" smtClean="0"/>
              <a:t>East of Nablus </a:t>
            </a:r>
            <a:r>
              <a:rPr lang="en-US" dirty="0"/>
              <a:t>city,</a:t>
            </a:r>
            <a:r>
              <a:rPr lang="en-US" dirty="0" smtClean="0"/>
              <a:t> </a:t>
            </a:r>
            <a:r>
              <a:rPr lang="en-US" dirty="0"/>
              <a:t>Located on the main road between </a:t>
            </a:r>
            <a:r>
              <a:rPr lang="en-US" dirty="0" err="1"/>
              <a:t>Askar</a:t>
            </a:r>
            <a:r>
              <a:rPr lang="en-US" dirty="0"/>
              <a:t> camp and Al-</a:t>
            </a:r>
            <a:r>
              <a:rPr lang="en-US" dirty="0" err="1"/>
              <a:t>Bath’an</a:t>
            </a:r>
            <a:r>
              <a:rPr lang="en-US" dirty="0"/>
              <a:t> village </a:t>
            </a:r>
            <a:r>
              <a:rPr lang="en-US" dirty="0" smtClean="0"/>
              <a:t>.</a:t>
            </a:r>
          </a:p>
          <a:p>
            <a:endParaRPr lang="en-US" dirty="0"/>
          </a:p>
          <a:p>
            <a:endParaRPr lang="en-US" dirty="0" smtClean="0"/>
          </a:p>
          <a:p>
            <a:endParaRPr lang="en-US" dirty="0"/>
          </a:p>
          <a:p>
            <a:endParaRPr lang="en-US" dirty="0" smtClean="0"/>
          </a:p>
          <a:p>
            <a:endParaRPr lang="en-US" dirty="0"/>
          </a:p>
          <a:p>
            <a:pPr marL="64008"/>
            <a:r>
              <a:rPr lang="en-US" b="1" dirty="0"/>
              <a:t>Area:</a:t>
            </a:r>
          </a:p>
          <a:p>
            <a:pPr marL="64008"/>
            <a:r>
              <a:rPr lang="en-US" dirty="0"/>
              <a:t>Is </a:t>
            </a:r>
            <a:r>
              <a:rPr lang="en-US" dirty="0" smtClean="0"/>
              <a:t> </a:t>
            </a:r>
            <a:r>
              <a:rPr lang="en-US" b="1" dirty="0" smtClean="0">
                <a:solidFill>
                  <a:schemeClr val="accent2">
                    <a:lumMod val="75000"/>
                  </a:schemeClr>
                </a:solidFill>
              </a:rPr>
              <a:t>1147</a:t>
            </a:r>
            <a:r>
              <a:rPr lang="en-US" dirty="0" smtClean="0"/>
              <a:t> </a:t>
            </a:r>
            <a:r>
              <a:rPr lang="en-US" dirty="0" err="1" smtClean="0"/>
              <a:t>dunams</a:t>
            </a:r>
            <a:r>
              <a:rPr lang="en-US" dirty="0"/>
              <a:t>. </a:t>
            </a:r>
          </a:p>
          <a:p>
            <a:pPr marL="64008"/>
            <a:r>
              <a:rPr lang="en-US" dirty="0"/>
              <a:t> </a:t>
            </a:r>
          </a:p>
        </p:txBody>
      </p:sp>
      <p:graphicFrame>
        <p:nvGraphicFramePr>
          <p:cNvPr id="4" name="Diagram 3"/>
          <p:cNvGraphicFramePr/>
          <p:nvPr>
            <p:extLst>
              <p:ext uri="{D42A27DB-BD31-4B8C-83A1-F6EECF244321}">
                <p14:modId xmlns:p14="http://schemas.microsoft.com/office/powerpoint/2010/main" val="3870438031"/>
              </p:ext>
            </p:extLst>
          </p:nvPr>
        </p:nvGraphicFramePr>
        <p:xfrm>
          <a:off x="11508661" y="631652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5584459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914401"/>
            <a:ext cx="8596668" cy="5126962"/>
          </a:xfrm>
        </p:spPr>
        <p:txBody>
          <a:bodyPr/>
          <a:lstStyle/>
          <a:p>
            <a:endParaRPr lang="en-US" dirty="0"/>
          </a:p>
          <a:p>
            <a:pPr>
              <a:lnSpc>
                <a:spcPct val="200000"/>
              </a:lnSpc>
            </a:pPr>
            <a:r>
              <a:rPr lang="en-US" dirty="0"/>
              <a:t>The velocity in </a:t>
            </a:r>
            <a:r>
              <a:rPr lang="en-US" dirty="0" smtClean="0"/>
              <a:t>pipes and conduits </a:t>
            </a:r>
            <a:r>
              <a:rPr lang="en-US" dirty="0"/>
              <a:t>is within the range </a:t>
            </a:r>
          </a:p>
          <a:p>
            <a:pPr>
              <a:lnSpc>
                <a:spcPct val="200000"/>
              </a:lnSpc>
            </a:pPr>
            <a:r>
              <a:rPr lang="en-US" dirty="0" smtClean="0"/>
              <a:t> </a:t>
            </a:r>
            <a:r>
              <a:rPr lang="en-US" dirty="0"/>
              <a:t>The pressure at all nodes fall within the range. </a:t>
            </a:r>
          </a:p>
          <a:p>
            <a:pPr>
              <a:lnSpc>
                <a:spcPct val="200000"/>
              </a:lnSpc>
            </a:pPr>
            <a:r>
              <a:rPr lang="en-US" dirty="0" smtClean="0"/>
              <a:t> </a:t>
            </a:r>
            <a:r>
              <a:rPr lang="en-US" dirty="0"/>
              <a:t>The diameter of pipes varies between (2-12) </a:t>
            </a:r>
            <a:r>
              <a:rPr lang="en-US" dirty="0" smtClean="0"/>
              <a:t>in for WDN and 8,10 and 12 in for WWCN. </a:t>
            </a:r>
            <a:endParaRPr lang="en-US" dirty="0"/>
          </a:p>
          <a:p>
            <a:pPr marL="0" indent="0">
              <a:buNone/>
            </a:pPr>
            <a:endParaRPr lang="en-US" dirty="0"/>
          </a:p>
        </p:txBody>
      </p:sp>
      <p:grpSp>
        <p:nvGrpSpPr>
          <p:cNvPr id="5" name="Group 4"/>
          <p:cNvGrpSpPr/>
          <p:nvPr/>
        </p:nvGrpSpPr>
        <p:grpSpPr>
          <a:xfrm>
            <a:off x="11508661" y="6035532"/>
            <a:ext cx="683339" cy="273335"/>
            <a:chOff x="0" y="45894"/>
            <a:chExt cx="683339" cy="273335"/>
          </a:xfrm>
        </p:grpSpPr>
        <p:sp>
          <p:nvSpPr>
            <p:cNvPr id="6" name="Chevron 5"/>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68</a:t>
              </a:r>
              <a:endParaRPr lang="en-US" sz="1700" kern="1200" dirty="0"/>
            </a:p>
          </p:txBody>
        </p:sp>
      </p:grpSp>
    </p:spTree>
    <p:extLst>
      <p:ext uri="{BB962C8B-B14F-4D97-AF65-F5344CB8AC3E}">
        <p14:creationId xmlns:p14="http://schemas.microsoft.com/office/powerpoint/2010/main" val="382576265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00101"/>
            <a:ext cx="8596668" cy="5241262"/>
          </a:xfrm>
        </p:spPr>
        <p:txBody>
          <a:bodyPr/>
          <a:lstStyle/>
          <a:p>
            <a:pPr>
              <a:lnSpc>
                <a:spcPct val="200000"/>
              </a:lnSpc>
            </a:pPr>
            <a:r>
              <a:rPr lang="en-US" dirty="0"/>
              <a:t>We recommended to use a PVC and circular sewer pipe because it has many advantages like Light, durable, resistant (inert material), easy and fast installation. Larger diameters require special reinforcement to carry the load above (traffic and fill materials) </a:t>
            </a:r>
          </a:p>
        </p:txBody>
      </p:sp>
      <p:grpSp>
        <p:nvGrpSpPr>
          <p:cNvPr id="5" name="Group 4"/>
          <p:cNvGrpSpPr/>
          <p:nvPr/>
        </p:nvGrpSpPr>
        <p:grpSpPr>
          <a:xfrm>
            <a:off x="11508661" y="5972032"/>
            <a:ext cx="683339" cy="273335"/>
            <a:chOff x="0" y="45894"/>
            <a:chExt cx="683339" cy="273335"/>
          </a:xfrm>
        </p:grpSpPr>
        <p:sp>
          <p:nvSpPr>
            <p:cNvPr id="6" name="Chevron 5"/>
            <p:cNvSpPr/>
            <p:nvPr/>
          </p:nvSpPr>
          <p:spPr>
            <a:xfrm>
              <a:off x="0" y="45894"/>
              <a:ext cx="683339" cy="273335"/>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Chevron 4"/>
            <p:cNvSpPr txBox="1"/>
            <p:nvPr/>
          </p:nvSpPr>
          <p:spPr>
            <a:xfrm>
              <a:off x="136668" y="45894"/>
              <a:ext cx="410004" cy="2733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n-US" sz="1700" kern="1200" dirty="0" smtClean="0"/>
                <a:t>69</a:t>
              </a:r>
              <a:endParaRPr lang="en-US" sz="1700" kern="1200" dirty="0"/>
            </a:p>
          </p:txBody>
        </p:sp>
      </p:grpSp>
    </p:spTree>
    <p:extLst>
      <p:ext uri="{BB962C8B-B14F-4D97-AF65-F5344CB8AC3E}">
        <p14:creationId xmlns:p14="http://schemas.microsoft.com/office/powerpoint/2010/main" val="26646232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صورة 4" descr="thank-you6.jpg"/>
          <p:cNvPicPr>
            <a:picLocks noChangeAspect="1"/>
          </p:cNvPicPr>
          <p:nvPr/>
        </p:nvPicPr>
        <p:blipFill>
          <a:blip r:embed="rId2" cstate="print"/>
          <a:stretch>
            <a:fillRect/>
          </a:stretch>
        </p:blipFill>
        <p:spPr>
          <a:xfrm>
            <a:off x="0" y="1"/>
            <a:ext cx="12191999" cy="6825342"/>
          </a:xfrm>
          <a:prstGeom prst="rect">
            <a:avLst/>
          </a:prstGeom>
        </p:spPr>
      </p:pic>
      <p:graphicFrame>
        <p:nvGraphicFramePr>
          <p:cNvPr id="6" name="Diagram 5"/>
          <p:cNvGraphicFramePr/>
          <p:nvPr>
            <p:extLst>
              <p:ext uri="{D42A27DB-BD31-4B8C-83A1-F6EECF244321}">
                <p14:modId xmlns:p14="http://schemas.microsoft.com/office/powerpoint/2010/main" val="1418068944"/>
              </p:ext>
            </p:extLst>
          </p:nvPr>
        </p:nvGraphicFramePr>
        <p:xfrm>
          <a:off x="11508661" y="5909014"/>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062827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780539301"/>
              </p:ext>
            </p:extLst>
          </p:nvPr>
        </p:nvGraphicFramePr>
        <p:xfrm>
          <a:off x="467544" y="980728"/>
          <a:ext cx="8136904"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843491004"/>
              </p:ext>
            </p:extLst>
          </p:nvPr>
        </p:nvGraphicFramePr>
        <p:xfrm>
          <a:off x="11508661" y="6232227"/>
          <a:ext cx="683339" cy="3651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672358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2296" y="397094"/>
            <a:ext cx="4734586" cy="5306165"/>
          </a:xfrm>
          <a:prstGeom prst="rect">
            <a:avLst/>
          </a:prstGeom>
        </p:spPr>
      </p:pic>
      <p:sp>
        <p:nvSpPr>
          <p:cNvPr id="5" name="Rectangle 4"/>
          <p:cNvSpPr/>
          <p:nvPr/>
        </p:nvSpPr>
        <p:spPr>
          <a:xfrm>
            <a:off x="121920" y="632226"/>
            <a:ext cx="4463143" cy="2308324"/>
          </a:xfrm>
          <a:prstGeom prst="rect">
            <a:avLst/>
          </a:prstGeom>
        </p:spPr>
        <p:txBody>
          <a:bodyPr wrap="square">
            <a:spAutoFit/>
          </a:bodyPr>
          <a:lstStyle/>
          <a:p>
            <a:pPr marL="64008"/>
            <a:r>
              <a:rPr lang="en-US" b="1" dirty="0"/>
              <a:t>Topography</a:t>
            </a:r>
            <a:r>
              <a:rPr lang="en-US" dirty="0"/>
              <a:t> </a:t>
            </a:r>
            <a:r>
              <a:rPr lang="en-US" dirty="0" smtClean="0"/>
              <a:t>:</a:t>
            </a:r>
          </a:p>
          <a:p>
            <a:pPr marL="64008"/>
            <a:endParaRPr lang="en-US" dirty="0"/>
          </a:p>
          <a:p>
            <a:r>
              <a:rPr lang="en-US" dirty="0"/>
              <a:t> Al </a:t>
            </a:r>
            <a:r>
              <a:rPr lang="en-US" dirty="0" err="1"/>
              <a:t>Masaken</a:t>
            </a:r>
            <a:r>
              <a:rPr lang="en-US" dirty="0"/>
              <a:t> al </a:t>
            </a:r>
            <a:r>
              <a:rPr lang="en-US" dirty="0" err="1"/>
              <a:t>shabya</a:t>
            </a:r>
            <a:r>
              <a:rPr lang="en-US" dirty="0"/>
              <a:t> is located on foothill and this make its topography mostly to be mountainous </a:t>
            </a:r>
            <a:r>
              <a:rPr lang="en-US" dirty="0" smtClean="0"/>
              <a:t>area</a:t>
            </a:r>
            <a:r>
              <a:rPr lang="en-US" dirty="0"/>
              <a:t>. </a:t>
            </a:r>
          </a:p>
          <a:p>
            <a:r>
              <a:rPr lang="en-US" dirty="0"/>
              <a:t> </a:t>
            </a:r>
          </a:p>
          <a:p>
            <a:r>
              <a:rPr lang="en-US" dirty="0"/>
              <a:t>Elevation Ranges from (</a:t>
            </a:r>
            <a:r>
              <a:rPr lang="ar-AE" dirty="0"/>
              <a:t>450</a:t>
            </a:r>
            <a:r>
              <a:rPr lang="en-US" dirty="0"/>
              <a:t> to </a:t>
            </a:r>
            <a:r>
              <a:rPr lang="ar-AE" dirty="0"/>
              <a:t>555</a:t>
            </a:r>
            <a:r>
              <a:rPr lang="en-US" dirty="0"/>
              <a:t>) m above sea level. </a:t>
            </a:r>
          </a:p>
        </p:txBody>
      </p:sp>
      <p:graphicFrame>
        <p:nvGraphicFramePr>
          <p:cNvPr id="6" name="Diagram 5"/>
          <p:cNvGraphicFramePr/>
          <p:nvPr>
            <p:extLst>
              <p:ext uri="{D42A27DB-BD31-4B8C-83A1-F6EECF244321}">
                <p14:modId xmlns:p14="http://schemas.microsoft.com/office/powerpoint/2010/main" val="2394162151"/>
              </p:ext>
            </p:extLst>
          </p:nvPr>
        </p:nvGraphicFramePr>
        <p:xfrm>
          <a:off x="11508661" y="6245899"/>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8520434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4370</TotalTime>
  <Words>1543</Words>
  <Application>Microsoft Office PowerPoint</Application>
  <PresentationFormat>Widescreen</PresentationFormat>
  <Paragraphs>420</Paragraphs>
  <Slides>72</Slides>
  <Notes>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72</vt:i4>
      </vt:variant>
    </vt:vector>
  </HeadingPairs>
  <TitlesOfParts>
    <vt:vector size="85" baseType="lpstr">
      <vt:lpstr>Arial</vt:lpstr>
      <vt:lpstr>Calibri</vt:lpstr>
      <vt:lpstr>Cambria Math</vt:lpstr>
      <vt:lpstr>Century Gothic</vt:lpstr>
      <vt:lpstr>Constantia</vt:lpstr>
      <vt:lpstr>Lucida Calligraphy</vt:lpstr>
      <vt:lpstr>Tahoma</vt:lpstr>
      <vt:lpstr>Thulth</vt:lpstr>
      <vt:lpstr>Times New Roman</vt:lpstr>
      <vt:lpstr>Trebuchet MS</vt:lpstr>
      <vt:lpstr>Wingdings</vt:lpstr>
      <vt:lpstr>Wingdings 3</vt:lpstr>
      <vt:lpstr>Facet</vt:lpstr>
      <vt:lpstr>PowerPoint Presentation</vt:lpstr>
      <vt:lpstr>Outline</vt:lpstr>
      <vt:lpstr>Objectives</vt:lpstr>
      <vt:lpstr>PowerPoint Presentation</vt:lpstr>
      <vt:lpstr>PowerPoint Presentation</vt:lpstr>
      <vt:lpstr>Study Area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Water Consumption Type</vt:lpstr>
      <vt:lpstr>Domestic sector :    As shown in Figure above , the Dominant sector is the domestic sector 93% and the other sectors 6% so, this was expected because East  pressure zone (Al-Masaken Alshabya) is almost a residual region. </vt:lpstr>
      <vt:lpstr>Commercial sector :</vt:lpstr>
      <vt:lpstr>Public sector :</vt:lpstr>
      <vt:lpstr>Others sector :</vt:lpstr>
      <vt:lpstr> WDN  Analysis:</vt:lpstr>
      <vt:lpstr> WDN :</vt:lpstr>
      <vt:lpstr>Modeling of WDN:</vt:lpstr>
      <vt:lpstr>Result of analysis of WDN:</vt:lpstr>
      <vt:lpstr>Design Of WDN</vt:lpstr>
      <vt:lpstr>PowerPoint Presentation</vt:lpstr>
      <vt:lpstr>Data collection and calculation: </vt:lpstr>
      <vt:lpstr>Assumptions</vt:lpstr>
      <vt:lpstr>Demand Calculation</vt:lpstr>
      <vt:lpstr> Design constraints: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Assumptions</vt:lpstr>
      <vt:lpstr>Wastewater generation</vt:lpstr>
      <vt:lpstr>Design criteria</vt:lpstr>
      <vt:lpstr>Design constrain</vt:lpstr>
      <vt:lpstr>PowerPoint Presentation</vt:lpstr>
      <vt:lpstr>PowerPoint Presentation</vt:lpstr>
      <vt:lpstr>PowerPoint Presentation</vt:lpstr>
      <vt:lpstr> Choosing the PVC conduits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Cost of the new networks</vt:lpstr>
      <vt:lpstr>PowerPoint Presentation</vt:lpstr>
      <vt:lpstr>WDN Cost</vt:lpstr>
      <vt:lpstr>WDN Cost</vt:lpstr>
      <vt:lpstr>WDN Cost</vt:lpstr>
      <vt:lpstr>WDN Cost</vt:lpstr>
      <vt:lpstr>WWCN Cost</vt:lpstr>
      <vt:lpstr>WWCN Cost</vt:lpstr>
      <vt:lpstr>WWCN Cost</vt:lpstr>
      <vt:lpstr>WWCN Cost</vt:lpstr>
      <vt:lpstr>WWCN Cost</vt:lpstr>
      <vt:lpstr>WWCN Cost</vt:lpstr>
      <vt:lpstr>WWCN Cost</vt:lpstr>
      <vt:lpstr>Total Cost of the networks</vt:lpstr>
      <vt:lpstr>Discussion and conclusion:</vt:lpstr>
      <vt:lpstr>PowerPoint Presentation</vt:lpstr>
      <vt:lpstr>PowerPoint Presentation</vt:lpstr>
      <vt:lpstr>PowerPoint Presentation</vt:lpstr>
    </vt:vector>
  </TitlesOfParts>
  <Company>Ahmed-Under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PC1</dc:creator>
  <cp:lastModifiedBy>PC1</cp:lastModifiedBy>
  <cp:revision>119</cp:revision>
  <dcterms:created xsi:type="dcterms:W3CDTF">2018-05-12T07:59:03Z</dcterms:created>
  <dcterms:modified xsi:type="dcterms:W3CDTF">2018-12-22T19:30:55Z</dcterms:modified>
</cp:coreProperties>
</file>