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  <p:sldMasterId id="2147483672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68" r:id="rId5"/>
    <p:sldId id="290" r:id="rId6"/>
    <p:sldId id="263" r:id="rId7"/>
    <p:sldId id="285" r:id="rId8"/>
    <p:sldId id="258" r:id="rId9"/>
    <p:sldId id="267" r:id="rId10"/>
    <p:sldId id="269" r:id="rId11"/>
    <p:sldId id="265" r:id="rId12"/>
  </p:sldIdLst>
  <p:sldSz cx="9144000" cy="5143500" type="screen16x9"/>
  <p:notesSz cx="6858000" cy="9144000"/>
  <p:embeddedFontLst>
    <p:embeddedFont>
      <p:font typeface="Fira Sans" panose="020B0604020202020204" charset="0"/>
      <p:regular r:id="rId15"/>
      <p:bold r:id="rId16"/>
      <p:italic r:id="rId17"/>
      <p:boldItalic r:id="rId18"/>
    </p:embeddedFont>
    <p:embeddedFont>
      <p:font typeface="Fira Sans Extra Condensed" panose="020B0604020202020204" charset="0"/>
      <p:regular r:id="rId19"/>
      <p:bold r:id="rId20"/>
      <p:italic r:id="rId21"/>
      <p:boldItalic r:id="rId22"/>
    </p:embeddedFont>
    <p:embeddedFont>
      <p:font typeface="Roboto" panose="020B0604020202020204" charset="0"/>
      <p:regular r:id="rId23"/>
      <p:bold r:id="rId24"/>
      <p:italic r:id="rId25"/>
      <p:boldItalic r:id="rId26"/>
    </p:embeddedFont>
    <p:embeddedFont>
      <p:font typeface="Fira Sans Extra Condensed Medium" panose="020B060402020202020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880">
          <p15:clr>
            <a:srgbClr val="A4A3A4"/>
          </p15:clr>
        </p15:guide>
        <p15:guide id="2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78"/>
      </p:cViewPr>
      <p:guideLst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02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1.xml"/><Relationship Id="rId21" Type="http://schemas.openxmlformats.org/officeDocument/2006/relationships/font" Target="fonts/font7.fntdata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0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5BD27-BD96-4D78-9B8E-BE7002A6A3F9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796F7-C5FA-41F5-83A3-53741F2FC8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334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676333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93ec8204d7_2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93ec8204d7_2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169530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98a5c86e66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0" name="Google Shape;560;g98a5c86e66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4198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96c5e74a8e_0_90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96c5e74a8e_0_90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72053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1036;g98a5c86e66_4_2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7" name="Google Shape;1037;g98a5c86e66_4_2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05411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0" name="Google Shape;4550;g97db6c72cf_1_72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1" name="Google Shape;4551;g97db6c72cf_1_72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14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96c5e74a8e_0_9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96c5e74a8e_0_9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30355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5" name="Google Shape;4625;g97db6c72cf_1_60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6" name="Google Shape;4626;g97db6c72cf_1_60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0907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956160e29b_0_2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956160e29b_0_2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52648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Google Shape;965;g98a5c86e66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6" name="Google Shape;966;g98a5c86e66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8914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" name="Google Shape;1540;g97db6c72cf_1_7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1" name="Google Shape;1541;g97db6c72cf_1_7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51836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3635100" y="411475"/>
            <a:ext cx="5051700" cy="73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450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5841300" y="1167850"/>
            <a:ext cx="2845500" cy="10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3" name="Google Shape;73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1" name="Google Shape;81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86" name="Google Shape;86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9" name="Google Shape;89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0" name="Google Shape;90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88">
          <p15:clr>
            <a:srgbClr val="EA4335"/>
          </p15:clr>
        </p15:guide>
        <p15:guide id="2" pos="5472">
          <p15:clr>
            <a:srgbClr val="EA4335"/>
          </p15:clr>
        </p15:guide>
        <p15:guide id="3" orient="horz" pos="259">
          <p15:clr>
            <a:srgbClr val="EA4335"/>
          </p15:clr>
        </p15:guide>
        <p15:guide id="4" orient="horz" pos="2981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7"/>
          <p:cNvSpPr txBox="1">
            <a:spLocks noGrp="1"/>
          </p:cNvSpPr>
          <p:nvPr>
            <p:ph type="ctrTitle"/>
          </p:nvPr>
        </p:nvSpPr>
        <p:spPr>
          <a:xfrm>
            <a:off x="3635100" y="411475"/>
            <a:ext cx="5051700" cy="736800"/>
          </a:xfrm>
          <a:prstGeom prst="rect">
            <a:avLst/>
          </a:prstGeom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Livesmart</a:t>
            </a:r>
            <a:endParaRPr dirty="0"/>
          </a:p>
        </p:txBody>
      </p:sp>
      <p:sp>
        <p:nvSpPr>
          <p:cNvPr id="103" name="Google Shape;103;p27"/>
          <p:cNvSpPr/>
          <p:nvPr/>
        </p:nvSpPr>
        <p:spPr>
          <a:xfrm>
            <a:off x="191825" y="1377375"/>
            <a:ext cx="8723875" cy="4458566"/>
          </a:xfrm>
          <a:custGeom>
            <a:avLst/>
            <a:gdLst/>
            <a:ahLst/>
            <a:cxnLst/>
            <a:rect l="l" t="t" r="r" b="b"/>
            <a:pathLst>
              <a:path w="33224" h="16980" extrusionOk="0">
                <a:moveTo>
                  <a:pt x="16612" y="0"/>
                </a:moveTo>
                <a:lnTo>
                  <a:pt x="0" y="14878"/>
                </a:lnTo>
                <a:lnTo>
                  <a:pt x="1868" y="16979"/>
                </a:lnTo>
                <a:lnTo>
                  <a:pt x="16612" y="3770"/>
                </a:lnTo>
                <a:lnTo>
                  <a:pt x="31322" y="16979"/>
                </a:lnTo>
                <a:lnTo>
                  <a:pt x="33224" y="14878"/>
                </a:lnTo>
                <a:lnTo>
                  <a:pt x="16612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4" name="Google Shape;104;p27"/>
          <p:cNvSpPr/>
          <p:nvPr/>
        </p:nvSpPr>
        <p:spPr>
          <a:xfrm>
            <a:off x="2097375" y="2213050"/>
            <a:ext cx="869400" cy="1552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5" name="Google Shape;105;p27"/>
          <p:cNvSpPr/>
          <p:nvPr/>
        </p:nvSpPr>
        <p:spPr>
          <a:xfrm>
            <a:off x="2316652" y="3124800"/>
            <a:ext cx="4446900" cy="2018700"/>
          </a:xfrm>
          <a:prstGeom prst="triangle">
            <a:avLst>
              <a:gd name="adj" fmla="val 50411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36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dk1"/>
                </a:solidFill>
              </a:rPr>
              <a:t>Thanks</a:t>
            </a:r>
            <a:endParaRPr dirty="0"/>
          </a:p>
        </p:txBody>
      </p:sp>
      <p:grpSp>
        <p:nvGrpSpPr>
          <p:cNvPr id="268" name="Google Shape;1845;p65"/>
          <p:cNvGrpSpPr/>
          <p:nvPr/>
        </p:nvGrpSpPr>
        <p:grpSpPr>
          <a:xfrm>
            <a:off x="4327034" y="2154622"/>
            <a:ext cx="1241034" cy="1890291"/>
            <a:chOff x="1264824" y="1905004"/>
            <a:chExt cx="1601025" cy="2118549"/>
          </a:xfrm>
        </p:grpSpPr>
        <p:sp>
          <p:nvSpPr>
            <p:cNvPr id="269" name="Google Shape;1846;p65"/>
            <p:cNvSpPr/>
            <p:nvPr/>
          </p:nvSpPr>
          <p:spPr>
            <a:xfrm>
              <a:off x="1862378" y="2346660"/>
              <a:ext cx="420072" cy="375269"/>
            </a:xfrm>
            <a:custGeom>
              <a:avLst/>
              <a:gdLst/>
              <a:ahLst/>
              <a:cxnLst/>
              <a:rect l="l" t="t" r="r" b="b"/>
              <a:pathLst>
                <a:path w="13117" h="11718" extrusionOk="0">
                  <a:moveTo>
                    <a:pt x="7147" y="0"/>
                  </a:moveTo>
                  <a:cubicBezTo>
                    <a:pt x="7012" y="0"/>
                    <a:pt x="6881" y="10"/>
                    <a:pt x="6755" y="30"/>
                  </a:cubicBezTo>
                  <a:cubicBezTo>
                    <a:pt x="4817" y="331"/>
                    <a:pt x="1358" y="1701"/>
                    <a:pt x="656" y="5477"/>
                  </a:cubicBezTo>
                  <a:cubicBezTo>
                    <a:pt x="1" y="9020"/>
                    <a:pt x="3937" y="11717"/>
                    <a:pt x="6515" y="11717"/>
                  </a:cubicBezTo>
                  <a:cubicBezTo>
                    <a:pt x="6697" y="11717"/>
                    <a:pt x="6873" y="11704"/>
                    <a:pt x="7039" y="11676"/>
                  </a:cubicBezTo>
                  <a:cubicBezTo>
                    <a:pt x="9545" y="11275"/>
                    <a:pt x="12352" y="10039"/>
                    <a:pt x="12753" y="6380"/>
                  </a:cubicBezTo>
                  <a:cubicBezTo>
                    <a:pt x="13117" y="2921"/>
                    <a:pt x="9480" y="0"/>
                    <a:pt x="7147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1847;p65"/>
            <p:cNvSpPr/>
            <p:nvPr/>
          </p:nvSpPr>
          <p:spPr>
            <a:xfrm>
              <a:off x="1791891" y="1905004"/>
              <a:ext cx="595569" cy="599956"/>
            </a:xfrm>
            <a:custGeom>
              <a:avLst/>
              <a:gdLst/>
              <a:ahLst/>
              <a:cxnLst/>
              <a:rect l="l" t="t" r="r" b="b"/>
              <a:pathLst>
                <a:path w="18597" h="18734" extrusionOk="0">
                  <a:moveTo>
                    <a:pt x="7805" y="0"/>
                  </a:moveTo>
                  <a:cubicBezTo>
                    <a:pt x="7060" y="0"/>
                    <a:pt x="6259" y="236"/>
                    <a:pt x="5380" y="822"/>
                  </a:cubicBezTo>
                  <a:cubicBezTo>
                    <a:pt x="2741" y="2543"/>
                    <a:pt x="134" y="5868"/>
                    <a:pt x="0" y="9327"/>
                  </a:cubicBezTo>
                  <a:cubicBezTo>
                    <a:pt x="67" y="14005"/>
                    <a:pt x="9157" y="18734"/>
                    <a:pt x="9157" y="18734"/>
                  </a:cubicBezTo>
                  <a:cubicBezTo>
                    <a:pt x="13484" y="17597"/>
                    <a:pt x="18547" y="12134"/>
                    <a:pt x="18580" y="9711"/>
                  </a:cubicBezTo>
                  <a:cubicBezTo>
                    <a:pt x="18597" y="7288"/>
                    <a:pt x="16358" y="2978"/>
                    <a:pt x="15439" y="2075"/>
                  </a:cubicBezTo>
                  <a:cubicBezTo>
                    <a:pt x="14881" y="1538"/>
                    <a:pt x="14261" y="1351"/>
                    <a:pt x="13386" y="1351"/>
                  </a:cubicBezTo>
                  <a:cubicBezTo>
                    <a:pt x="12819" y="1351"/>
                    <a:pt x="12145" y="1429"/>
                    <a:pt x="11312" y="1541"/>
                  </a:cubicBezTo>
                  <a:cubicBezTo>
                    <a:pt x="10230" y="713"/>
                    <a:pt x="9101" y="0"/>
                    <a:pt x="7805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1848;p65"/>
            <p:cNvSpPr/>
            <p:nvPr/>
          </p:nvSpPr>
          <p:spPr>
            <a:xfrm>
              <a:off x="1264824" y="2653012"/>
              <a:ext cx="605753" cy="950566"/>
            </a:xfrm>
            <a:custGeom>
              <a:avLst/>
              <a:gdLst/>
              <a:ahLst/>
              <a:cxnLst/>
              <a:rect l="l" t="t" r="r" b="b"/>
              <a:pathLst>
                <a:path w="18915" h="29682" extrusionOk="0">
                  <a:moveTo>
                    <a:pt x="14041" y="0"/>
                  </a:moveTo>
                  <a:cubicBezTo>
                    <a:pt x="13236" y="0"/>
                    <a:pt x="12632" y="189"/>
                    <a:pt x="12632" y="189"/>
                  </a:cubicBezTo>
                  <a:cubicBezTo>
                    <a:pt x="12632" y="189"/>
                    <a:pt x="0" y="23163"/>
                    <a:pt x="485" y="25335"/>
                  </a:cubicBezTo>
                  <a:cubicBezTo>
                    <a:pt x="904" y="27280"/>
                    <a:pt x="2234" y="29681"/>
                    <a:pt x="5436" y="29681"/>
                  </a:cubicBezTo>
                  <a:cubicBezTo>
                    <a:pt x="5809" y="29681"/>
                    <a:pt x="6208" y="29649"/>
                    <a:pt x="6634" y="29579"/>
                  </a:cubicBezTo>
                  <a:cubicBezTo>
                    <a:pt x="10694" y="28927"/>
                    <a:pt x="15422" y="14926"/>
                    <a:pt x="16358" y="12854"/>
                  </a:cubicBezTo>
                  <a:cubicBezTo>
                    <a:pt x="17310" y="10765"/>
                    <a:pt x="18914" y="5669"/>
                    <a:pt x="17594" y="2361"/>
                  </a:cubicBezTo>
                  <a:cubicBezTo>
                    <a:pt x="16812" y="400"/>
                    <a:pt x="15213" y="0"/>
                    <a:pt x="14041" y="0"/>
                  </a:cubicBez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1849;p65"/>
            <p:cNvSpPr/>
            <p:nvPr/>
          </p:nvSpPr>
          <p:spPr>
            <a:xfrm>
              <a:off x="2260641" y="2653012"/>
              <a:ext cx="605208" cy="950566"/>
            </a:xfrm>
            <a:custGeom>
              <a:avLst/>
              <a:gdLst/>
              <a:ahLst/>
              <a:cxnLst/>
              <a:rect l="l" t="t" r="r" b="b"/>
              <a:pathLst>
                <a:path w="18898" h="29682" extrusionOk="0">
                  <a:moveTo>
                    <a:pt x="4873" y="0"/>
                  </a:moveTo>
                  <a:cubicBezTo>
                    <a:pt x="3701" y="0"/>
                    <a:pt x="2102" y="400"/>
                    <a:pt x="1320" y="2361"/>
                  </a:cubicBezTo>
                  <a:cubicBezTo>
                    <a:pt x="0" y="5669"/>
                    <a:pt x="1604" y="10765"/>
                    <a:pt x="2540" y="12854"/>
                  </a:cubicBezTo>
                  <a:cubicBezTo>
                    <a:pt x="3492" y="14926"/>
                    <a:pt x="8221" y="28927"/>
                    <a:pt x="12281" y="29579"/>
                  </a:cubicBezTo>
                  <a:cubicBezTo>
                    <a:pt x="12705" y="29649"/>
                    <a:pt x="13102" y="29681"/>
                    <a:pt x="13474" y="29681"/>
                  </a:cubicBezTo>
                  <a:cubicBezTo>
                    <a:pt x="16667" y="29681"/>
                    <a:pt x="18011" y="27280"/>
                    <a:pt x="18430" y="25335"/>
                  </a:cubicBezTo>
                  <a:cubicBezTo>
                    <a:pt x="18897" y="23163"/>
                    <a:pt x="6282" y="189"/>
                    <a:pt x="6282" y="189"/>
                  </a:cubicBezTo>
                  <a:cubicBezTo>
                    <a:pt x="6282" y="189"/>
                    <a:pt x="5679" y="0"/>
                    <a:pt x="4873" y="0"/>
                  </a:cubicBez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1850;p65"/>
            <p:cNvSpPr/>
            <p:nvPr/>
          </p:nvSpPr>
          <p:spPr>
            <a:xfrm>
              <a:off x="1578380" y="2585727"/>
              <a:ext cx="1045072" cy="1437826"/>
            </a:xfrm>
            <a:custGeom>
              <a:avLst/>
              <a:gdLst/>
              <a:ahLst/>
              <a:cxnLst/>
              <a:rect l="l" t="t" r="r" b="b"/>
              <a:pathLst>
                <a:path w="32633" h="44897" extrusionOk="0">
                  <a:moveTo>
                    <a:pt x="9675" y="1"/>
                  </a:moveTo>
                  <a:cubicBezTo>
                    <a:pt x="9675" y="1"/>
                    <a:pt x="9174" y="67"/>
                    <a:pt x="8438" y="201"/>
                  </a:cubicBezTo>
                  <a:cubicBezTo>
                    <a:pt x="6684" y="535"/>
                    <a:pt x="3610" y="1237"/>
                    <a:pt x="2841" y="2290"/>
                  </a:cubicBezTo>
                  <a:cubicBezTo>
                    <a:pt x="2156" y="3225"/>
                    <a:pt x="3259" y="10276"/>
                    <a:pt x="4161" y="15406"/>
                  </a:cubicBezTo>
                  <a:cubicBezTo>
                    <a:pt x="4696" y="18447"/>
                    <a:pt x="5180" y="20819"/>
                    <a:pt x="5180" y="20819"/>
                  </a:cubicBezTo>
                  <a:cubicBezTo>
                    <a:pt x="5180" y="20819"/>
                    <a:pt x="3509" y="26333"/>
                    <a:pt x="2106" y="32248"/>
                  </a:cubicBezTo>
                  <a:cubicBezTo>
                    <a:pt x="953" y="37160"/>
                    <a:pt x="1" y="42357"/>
                    <a:pt x="335" y="44896"/>
                  </a:cubicBezTo>
                  <a:lnTo>
                    <a:pt x="32599" y="44896"/>
                  </a:lnTo>
                  <a:cubicBezTo>
                    <a:pt x="32632" y="43827"/>
                    <a:pt x="32566" y="42758"/>
                    <a:pt x="32399" y="41705"/>
                  </a:cubicBezTo>
                  <a:cubicBezTo>
                    <a:pt x="32248" y="40886"/>
                    <a:pt x="30995" y="36609"/>
                    <a:pt x="29658" y="32248"/>
                  </a:cubicBezTo>
                  <a:cubicBezTo>
                    <a:pt x="28322" y="27937"/>
                    <a:pt x="26918" y="23526"/>
                    <a:pt x="26434" y="22256"/>
                  </a:cubicBezTo>
                  <a:cubicBezTo>
                    <a:pt x="26835" y="20201"/>
                    <a:pt x="27152" y="17812"/>
                    <a:pt x="27403" y="15406"/>
                  </a:cubicBezTo>
                  <a:cubicBezTo>
                    <a:pt x="27987" y="9625"/>
                    <a:pt x="28138" y="3844"/>
                    <a:pt x="27971" y="2925"/>
                  </a:cubicBezTo>
                  <a:cubicBezTo>
                    <a:pt x="27720" y="1638"/>
                    <a:pt x="25231" y="1003"/>
                    <a:pt x="24061" y="753"/>
                  </a:cubicBezTo>
                  <a:cubicBezTo>
                    <a:pt x="23493" y="636"/>
                    <a:pt x="22657" y="519"/>
                    <a:pt x="21956" y="418"/>
                  </a:cubicBezTo>
                  <a:cubicBezTo>
                    <a:pt x="21187" y="318"/>
                    <a:pt x="20552" y="235"/>
                    <a:pt x="20552" y="235"/>
                  </a:cubicBezTo>
                  <a:lnTo>
                    <a:pt x="9675" y="1"/>
                  </a:lnTo>
                  <a:close/>
                </a:path>
              </a:pathLst>
            </a:custGeom>
            <a:solidFill>
              <a:srgbClr val="62C0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1851;p65"/>
            <p:cNvSpPr/>
            <p:nvPr/>
          </p:nvSpPr>
          <p:spPr>
            <a:xfrm>
              <a:off x="1848607" y="2585727"/>
              <a:ext cx="432914" cy="294342"/>
            </a:xfrm>
            <a:custGeom>
              <a:avLst/>
              <a:gdLst/>
              <a:ahLst/>
              <a:cxnLst/>
              <a:rect l="l" t="t" r="r" b="b"/>
              <a:pathLst>
                <a:path w="13518" h="9191" extrusionOk="0">
                  <a:moveTo>
                    <a:pt x="1237" y="1"/>
                  </a:moveTo>
                  <a:cubicBezTo>
                    <a:pt x="1237" y="1"/>
                    <a:pt x="736" y="67"/>
                    <a:pt x="0" y="201"/>
                  </a:cubicBezTo>
                  <a:cubicBezTo>
                    <a:pt x="268" y="2089"/>
                    <a:pt x="3325" y="8338"/>
                    <a:pt x="7018" y="9190"/>
                  </a:cubicBezTo>
                  <a:cubicBezTo>
                    <a:pt x="11128" y="7553"/>
                    <a:pt x="13200" y="3192"/>
                    <a:pt x="13518" y="418"/>
                  </a:cubicBezTo>
                  <a:cubicBezTo>
                    <a:pt x="12749" y="301"/>
                    <a:pt x="12114" y="235"/>
                    <a:pt x="12114" y="235"/>
                  </a:cubicBezTo>
                  <a:lnTo>
                    <a:pt x="1237" y="1"/>
                  </a:ln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1852;p65"/>
            <p:cNvSpPr/>
            <p:nvPr/>
          </p:nvSpPr>
          <p:spPr>
            <a:xfrm>
              <a:off x="2209241" y="2167449"/>
              <a:ext cx="127940" cy="150614"/>
            </a:xfrm>
            <a:custGeom>
              <a:avLst/>
              <a:gdLst/>
              <a:ahLst/>
              <a:cxnLst/>
              <a:rect l="l" t="t" r="r" b="b"/>
              <a:pathLst>
                <a:path w="3995" h="4703" extrusionOk="0">
                  <a:moveTo>
                    <a:pt x="2322" y="1"/>
                  </a:moveTo>
                  <a:cubicBezTo>
                    <a:pt x="1310" y="1"/>
                    <a:pt x="970" y="1633"/>
                    <a:pt x="970" y="1633"/>
                  </a:cubicBezTo>
                  <a:cubicBezTo>
                    <a:pt x="970" y="1633"/>
                    <a:pt x="1" y="3972"/>
                    <a:pt x="1004" y="4574"/>
                  </a:cubicBezTo>
                  <a:cubicBezTo>
                    <a:pt x="1149" y="4663"/>
                    <a:pt x="1276" y="4702"/>
                    <a:pt x="1388" y="4702"/>
                  </a:cubicBezTo>
                  <a:cubicBezTo>
                    <a:pt x="2035" y="4702"/>
                    <a:pt x="2211" y="3390"/>
                    <a:pt x="2908" y="2636"/>
                  </a:cubicBezTo>
                  <a:cubicBezTo>
                    <a:pt x="3443" y="2051"/>
                    <a:pt x="3994" y="497"/>
                    <a:pt x="2674" y="62"/>
                  </a:cubicBezTo>
                  <a:cubicBezTo>
                    <a:pt x="2549" y="20"/>
                    <a:pt x="2431" y="1"/>
                    <a:pt x="2322" y="1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1853;p65"/>
            <p:cNvSpPr/>
            <p:nvPr/>
          </p:nvSpPr>
          <p:spPr>
            <a:xfrm>
              <a:off x="1827215" y="2167449"/>
              <a:ext cx="127908" cy="150614"/>
            </a:xfrm>
            <a:custGeom>
              <a:avLst/>
              <a:gdLst/>
              <a:ahLst/>
              <a:cxnLst/>
              <a:rect l="l" t="t" r="r" b="b"/>
              <a:pathLst>
                <a:path w="3994" h="4703" extrusionOk="0">
                  <a:moveTo>
                    <a:pt x="1673" y="1"/>
                  </a:moveTo>
                  <a:cubicBezTo>
                    <a:pt x="1563" y="1"/>
                    <a:pt x="1446" y="20"/>
                    <a:pt x="1320" y="62"/>
                  </a:cubicBezTo>
                  <a:cubicBezTo>
                    <a:pt x="0" y="497"/>
                    <a:pt x="551" y="2051"/>
                    <a:pt x="1103" y="2636"/>
                  </a:cubicBezTo>
                  <a:cubicBezTo>
                    <a:pt x="1786" y="3390"/>
                    <a:pt x="1960" y="4702"/>
                    <a:pt x="2617" y="4702"/>
                  </a:cubicBezTo>
                  <a:cubicBezTo>
                    <a:pt x="2731" y="4702"/>
                    <a:pt x="2859" y="4663"/>
                    <a:pt x="3008" y="4574"/>
                  </a:cubicBezTo>
                  <a:cubicBezTo>
                    <a:pt x="3993" y="3972"/>
                    <a:pt x="3024" y="1633"/>
                    <a:pt x="3024" y="1633"/>
                  </a:cubicBezTo>
                  <a:cubicBezTo>
                    <a:pt x="3024" y="1633"/>
                    <a:pt x="2684" y="1"/>
                    <a:pt x="1673" y="1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1854;p65"/>
            <p:cNvSpPr/>
            <p:nvPr/>
          </p:nvSpPr>
          <p:spPr>
            <a:xfrm>
              <a:off x="1888190" y="2349767"/>
              <a:ext cx="357495" cy="460199"/>
            </a:xfrm>
            <a:custGeom>
              <a:avLst/>
              <a:gdLst/>
              <a:ahLst/>
              <a:cxnLst/>
              <a:rect l="l" t="t" r="r" b="b"/>
              <a:pathLst>
                <a:path w="11163" h="14370" extrusionOk="0">
                  <a:moveTo>
                    <a:pt x="2875" y="0"/>
                  </a:moveTo>
                  <a:cubicBezTo>
                    <a:pt x="2908" y="84"/>
                    <a:pt x="3710" y="4077"/>
                    <a:pt x="2875" y="5648"/>
                  </a:cubicBezTo>
                  <a:cubicBezTo>
                    <a:pt x="2156" y="6984"/>
                    <a:pt x="1" y="7369"/>
                    <a:pt x="1" y="7369"/>
                  </a:cubicBezTo>
                  <a:cubicBezTo>
                    <a:pt x="1" y="7369"/>
                    <a:pt x="2340" y="13735"/>
                    <a:pt x="5749" y="14369"/>
                  </a:cubicBezTo>
                  <a:cubicBezTo>
                    <a:pt x="8539" y="13233"/>
                    <a:pt x="10360" y="9908"/>
                    <a:pt x="11162" y="7636"/>
                  </a:cubicBezTo>
                  <a:cubicBezTo>
                    <a:pt x="9040" y="7335"/>
                    <a:pt x="8489" y="6316"/>
                    <a:pt x="8372" y="5347"/>
                  </a:cubicBezTo>
                  <a:cubicBezTo>
                    <a:pt x="8288" y="4545"/>
                    <a:pt x="8873" y="217"/>
                    <a:pt x="8873" y="217"/>
                  </a:cubicBezTo>
                  <a:lnTo>
                    <a:pt x="2875" y="0"/>
                  </a:ln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1855;p65"/>
            <p:cNvSpPr/>
            <p:nvPr/>
          </p:nvSpPr>
          <p:spPr>
            <a:xfrm>
              <a:off x="1889791" y="2023880"/>
              <a:ext cx="368736" cy="419560"/>
            </a:xfrm>
            <a:custGeom>
              <a:avLst/>
              <a:gdLst/>
              <a:ahLst/>
              <a:cxnLst/>
              <a:rect l="l" t="t" r="r" b="b"/>
              <a:pathLst>
                <a:path w="11514" h="13101" extrusionOk="0">
                  <a:moveTo>
                    <a:pt x="8472" y="1"/>
                  </a:moveTo>
                  <a:cubicBezTo>
                    <a:pt x="7754" y="1154"/>
                    <a:pt x="7069" y="2240"/>
                    <a:pt x="5364" y="2524"/>
                  </a:cubicBezTo>
                  <a:cubicBezTo>
                    <a:pt x="3643" y="2791"/>
                    <a:pt x="3209" y="2574"/>
                    <a:pt x="1672" y="2891"/>
                  </a:cubicBezTo>
                  <a:lnTo>
                    <a:pt x="1605" y="2908"/>
                  </a:lnTo>
                  <a:cubicBezTo>
                    <a:pt x="619" y="3159"/>
                    <a:pt x="1" y="4111"/>
                    <a:pt x="168" y="5097"/>
                  </a:cubicBezTo>
                  <a:cubicBezTo>
                    <a:pt x="452" y="7185"/>
                    <a:pt x="1003" y="9291"/>
                    <a:pt x="1739" y="10444"/>
                  </a:cubicBezTo>
                  <a:cubicBezTo>
                    <a:pt x="3075" y="12582"/>
                    <a:pt x="4947" y="13100"/>
                    <a:pt x="5999" y="13100"/>
                  </a:cubicBezTo>
                  <a:cubicBezTo>
                    <a:pt x="7252" y="13100"/>
                    <a:pt x="10043" y="11713"/>
                    <a:pt x="10761" y="8639"/>
                  </a:cubicBezTo>
                  <a:cubicBezTo>
                    <a:pt x="10945" y="7870"/>
                    <a:pt x="11095" y="7052"/>
                    <a:pt x="11246" y="6250"/>
                  </a:cubicBezTo>
                  <a:cubicBezTo>
                    <a:pt x="11513" y="4629"/>
                    <a:pt x="10828" y="3125"/>
                    <a:pt x="9709" y="1956"/>
                  </a:cubicBezTo>
                  <a:cubicBezTo>
                    <a:pt x="9308" y="1538"/>
                    <a:pt x="8606" y="886"/>
                    <a:pt x="8472" y="1"/>
                  </a:cubicBezTo>
                  <a:close/>
                </a:path>
              </a:pathLst>
            </a:custGeom>
            <a:solidFill>
              <a:srgbClr val="F7A6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1856;p65"/>
            <p:cNvSpPr/>
            <p:nvPr/>
          </p:nvSpPr>
          <p:spPr>
            <a:xfrm>
              <a:off x="1994673" y="2191916"/>
              <a:ext cx="35900" cy="35868"/>
            </a:xfrm>
            <a:custGeom>
              <a:avLst/>
              <a:gdLst/>
              <a:ahLst/>
              <a:cxnLst/>
              <a:rect l="l" t="t" r="r" b="b"/>
              <a:pathLst>
                <a:path w="1121" h="1120" extrusionOk="0">
                  <a:moveTo>
                    <a:pt x="552" y="0"/>
                  </a:moveTo>
                  <a:cubicBezTo>
                    <a:pt x="485" y="0"/>
                    <a:pt x="402" y="17"/>
                    <a:pt x="352" y="50"/>
                  </a:cubicBezTo>
                  <a:cubicBezTo>
                    <a:pt x="201" y="100"/>
                    <a:pt x="101" y="217"/>
                    <a:pt x="51" y="368"/>
                  </a:cubicBezTo>
                  <a:cubicBezTo>
                    <a:pt x="18" y="435"/>
                    <a:pt x="1" y="501"/>
                    <a:pt x="1" y="568"/>
                  </a:cubicBezTo>
                  <a:cubicBezTo>
                    <a:pt x="18" y="618"/>
                    <a:pt x="18" y="669"/>
                    <a:pt x="34" y="719"/>
                  </a:cubicBezTo>
                  <a:cubicBezTo>
                    <a:pt x="51" y="802"/>
                    <a:pt x="101" y="886"/>
                    <a:pt x="185" y="953"/>
                  </a:cubicBezTo>
                  <a:lnTo>
                    <a:pt x="302" y="1053"/>
                  </a:lnTo>
                  <a:cubicBezTo>
                    <a:pt x="385" y="1086"/>
                    <a:pt x="485" y="1120"/>
                    <a:pt x="569" y="1120"/>
                  </a:cubicBezTo>
                  <a:cubicBezTo>
                    <a:pt x="870" y="1103"/>
                    <a:pt x="1120" y="852"/>
                    <a:pt x="1120" y="552"/>
                  </a:cubicBezTo>
                  <a:cubicBezTo>
                    <a:pt x="1104" y="501"/>
                    <a:pt x="1104" y="451"/>
                    <a:pt x="1104" y="401"/>
                  </a:cubicBezTo>
                  <a:lnTo>
                    <a:pt x="1087" y="401"/>
                  </a:lnTo>
                  <a:cubicBezTo>
                    <a:pt x="1070" y="318"/>
                    <a:pt x="1020" y="234"/>
                    <a:pt x="953" y="151"/>
                  </a:cubicBezTo>
                  <a:lnTo>
                    <a:pt x="820" y="67"/>
                  </a:lnTo>
                  <a:cubicBezTo>
                    <a:pt x="736" y="17"/>
                    <a:pt x="652" y="0"/>
                    <a:pt x="552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1857;p65"/>
            <p:cNvSpPr/>
            <p:nvPr/>
          </p:nvSpPr>
          <p:spPr>
            <a:xfrm>
              <a:off x="2111885" y="2191916"/>
              <a:ext cx="35324" cy="35868"/>
            </a:xfrm>
            <a:custGeom>
              <a:avLst/>
              <a:gdLst/>
              <a:ahLst/>
              <a:cxnLst/>
              <a:rect l="l" t="t" r="r" b="b"/>
              <a:pathLst>
                <a:path w="1103" h="1120" extrusionOk="0">
                  <a:moveTo>
                    <a:pt x="535" y="0"/>
                  </a:moveTo>
                  <a:cubicBezTo>
                    <a:pt x="468" y="0"/>
                    <a:pt x="401" y="17"/>
                    <a:pt x="334" y="50"/>
                  </a:cubicBezTo>
                  <a:cubicBezTo>
                    <a:pt x="134" y="151"/>
                    <a:pt x="0" y="351"/>
                    <a:pt x="0" y="568"/>
                  </a:cubicBezTo>
                  <a:cubicBezTo>
                    <a:pt x="0" y="618"/>
                    <a:pt x="0" y="669"/>
                    <a:pt x="17" y="719"/>
                  </a:cubicBezTo>
                  <a:cubicBezTo>
                    <a:pt x="50" y="802"/>
                    <a:pt x="100" y="886"/>
                    <a:pt x="167" y="953"/>
                  </a:cubicBezTo>
                  <a:lnTo>
                    <a:pt x="284" y="1053"/>
                  </a:lnTo>
                  <a:cubicBezTo>
                    <a:pt x="368" y="1086"/>
                    <a:pt x="468" y="1120"/>
                    <a:pt x="568" y="1120"/>
                  </a:cubicBezTo>
                  <a:cubicBezTo>
                    <a:pt x="785" y="1120"/>
                    <a:pt x="986" y="969"/>
                    <a:pt x="1069" y="752"/>
                  </a:cubicBezTo>
                  <a:cubicBezTo>
                    <a:pt x="1086" y="685"/>
                    <a:pt x="1103" y="618"/>
                    <a:pt x="1103" y="552"/>
                  </a:cubicBezTo>
                  <a:cubicBezTo>
                    <a:pt x="1103" y="501"/>
                    <a:pt x="1086" y="451"/>
                    <a:pt x="1086" y="401"/>
                  </a:cubicBezTo>
                  <a:cubicBezTo>
                    <a:pt x="1053" y="318"/>
                    <a:pt x="1003" y="234"/>
                    <a:pt x="936" y="151"/>
                  </a:cubicBezTo>
                  <a:cubicBezTo>
                    <a:pt x="886" y="134"/>
                    <a:pt x="852" y="100"/>
                    <a:pt x="819" y="67"/>
                  </a:cubicBezTo>
                  <a:cubicBezTo>
                    <a:pt x="735" y="17"/>
                    <a:pt x="635" y="0"/>
                    <a:pt x="535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1858;p65"/>
            <p:cNvSpPr/>
            <p:nvPr/>
          </p:nvSpPr>
          <p:spPr>
            <a:xfrm>
              <a:off x="1980230" y="2138402"/>
              <a:ext cx="59438" cy="28919"/>
            </a:xfrm>
            <a:custGeom>
              <a:avLst/>
              <a:gdLst/>
              <a:ahLst/>
              <a:cxnLst/>
              <a:rect l="l" t="t" r="r" b="b"/>
              <a:pathLst>
                <a:path w="1856" h="903" extrusionOk="0">
                  <a:moveTo>
                    <a:pt x="956" y="0"/>
                  </a:moveTo>
                  <a:cubicBezTo>
                    <a:pt x="950" y="0"/>
                    <a:pt x="943" y="0"/>
                    <a:pt x="936" y="0"/>
                  </a:cubicBezTo>
                  <a:cubicBezTo>
                    <a:pt x="285" y="17"/>
                    <a:pt x="1" y="903"/>
                    <a:pt x="1" y="903"/>
                  </a:cubicBezTo>
                  <a:cubicBezTo>
                    <a:pt x="301" y="736"/>
                    <a:pt x="602" y="619"/>
                    <a:pt x="936" y="535"/>
                  </a:cubicBezTo>
                  <a:cubicBezTo>
                    <a:pt x="1032" y="524"/>
                    <a:pt x="1129" y="519"/>
                    <a:pt x="1226" y="519"/>
                  </a:cubicBezTo>
                  <a:cubicBezTo>
                    <a:pt x="1437" y="519"/>
                    <a:pt x="1650" y="545"/>
                    <a:pt x="1855" y="602"/>
                  </a:cubicBezTo>
                  <a:cubicBezTo>
                    <a:pt x="1855" y="602"/>
                    <a:pt x="1449" y="0"/>
                    <a:pt x="956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1859;p65"/>
            <p:cNvSpPr/>
            <p:nvPr/>
          </p:nvSpPr>
          <p:spPr>
            <a:xfrm>
              <a:off x="2100644" y="2138402"/>
              <a:ext cx="59951" cy="28919"/>
            </a:xfrm>
            <a:custGeom>
              <a:avLst/>
              <a:gdLst/>
              <a:ahLst/>
              <a:cxnLst/>
              <a:rect l="l" t="t" r="r" b="b"/>
              <a:pathLst>
                <a:path w="1872" h="903" extrusionOk="0">
                  <a:moveTo>
                    <a:pt x="915" y="0"/>
                  </a:moveTo>
                  <a:cubicBezTo>
                    <a:pt x="407" y="0"/>
                    <a:pt x="0" y="602"/>
                    <a:pt x="0" y="602"/>
                  </a:cubicBezTo>
                  <a:cubicBezTo>
                    <a:pt x="204" y="545"/>
                    <a:pt x="417" y="511"/>
                    <a:pt x="631" y="511"/>
                  </a:cubicBezTo>
                  <a:cubicBezTo>
                    <a:pt x="732" y="511"/>
                    <a:pt x="834" y="519"/>
                    <a:pt x="936" y="535"/>
                  </a:cubicBezTo>
                  <a:cubicBezTo>
                    <a:pt x="1253" y="619"/>
                    <a:pt x="1571" y="736"/>
                    <a:pt x="1872" y="903"/>
                  </a:cubicBezTo>
                  <a:cubicBezTo>
                    <a:pt x="1872" y="903"/>
                    <a:pt x="1571" y="17"/>
                    <a:pt x="936" y="0"/>
                  </a:cubicBezTo>
                  <a:cubicBezTo>
                    <a:pt x="929" y="0"/>
                    <a:pt x="922" y="0"/>
                    <a:pt x="915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1860;p65"/>
            <p:cNvSpPr/>
            <p:nvPr/>
          </p:nvSpPr>
          <p:spPr>
            <a:xfrm>
              <a:off x="2035345" y="2296253"/>
              <a:ext cx="103313" cy="50407"/>
            </a:xfrm>
            <a:custGeom>
              <a:avLst/>
              <a:gdLst/>
              <a:ahLst/>
              <a:cxnLst/>
              <a:rect l="l" t="t" r="r" b="b"/>
              <a:pathLst>
                <a:path w="3226" h="1574" extrusionOk="0">
                  <a:moveTo>
                    <a:pt x="3225" y="0"/>
                  </a:moveTo>
                  <a:lnTo>
                    <a:pt x="3225" y="0"/>
                  </a:lnTo>
                  <a:cubicBezTo>
                    <a:pt x="3225" y="0"/>
                    <a:pt x="2290" y="568"/>
                    <a:pt x="1371" y="568"/>
                  </a:cubicBezTo>
                  <a:cubicBezTo>
                    <a:pt x="1340" y="570"/>
                    <a:pt x="1310" y="570"/>
                    <a:pt x="1280" y="570"/>
                  </a:cubicBezTo>
                  <a:cubicBezTo>
                    <a:pt x="828" y="570"/>
                    <a:pt x="392" y="454"/>
                    <a:pt x="1" y="234"/>
                  </a:cubicBezTo>
                  <a:lnTo>
                    <a:pt x="1" y="234"/>
                  </a:lnTo>
                  <a:cubicBezTo>
                    <a:pt x="81" y="1004"/>
                    <a:pt x="715" y="1574"/>
                    <a:pt x="1476" y="1574"/>
                  </a:cubicBezTo>
                  <a:cubicBezTo>
                    <a:pt x="1507" y="1574"/>
                    <a:pt x="1539" y="1573"/>
                    <a:pt x="1571" y="1571"/>
                  </a:cubicBezTo>
                  <a:cubicBezTo>
                    <a:pt x="3008" y="1571"/>
                    <a:pt x="3225" y="0"/>
                    <a:pt x="32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1861;p65"/>
            <p:cNvSpPr/>
            <p:nvPr/>
          </p:nvSpPr>
          <p:spPr>
            <a:xfrm>
              <a:off x="2045529" y="2145255"/>
              <a:ext cx="39071" cy="132359"/>
            </a:xfrm>
            <a:custGeom>
              <a:avLst/>
              <a:gdLst/>
              <a:ahLst/>
              <a:cxnLst/>
              <a:rect l="l" t="t" r="r" b="b"/>
              <a:pathLst>
                <a:path w="1220" h="4133" extrusionOk="0">
                  <a:moveTo>
                    <a:pt x="684" y="1"/>
                  </a:moveTo>
                  <a:cubicBezTo>
                    <a:pt x="646" y="1"/>
                    <a:pt x="602" y="29"/>
                    <a:pt x="602" y="70"/>
                  </a:cubicBezTo>
                  <a:cubicBezTo>
                    <a:pt x="602" y="588"/>
                    <a:pt x="735" y="1090"/>
                    <a:pt x="719" y="1608"/>
                  </a:cubicBezTo>
                  <a:cubicBezTo>
                    <a:pt x="719" y="2042"/>
                    <a:pt x="618" y="2460"/>
                    <a:pt x="435" y="2861"/>
                  </a:cubicBezTo>
                  <a:cubicBezTo>
                    <a:pt x="301" y="3145"/>
                    <a:pt x="0" y="3412"/>
                    <a:pt x="134" y="3763"/>
                  </a:cubicBezTo>
                  <a:cubicBezTo>
                    <a:pt x="263" y="4048"/>
                    <a:pt x="574" y="4132"/>
                    <a:pt x="870" y="4132"/>
                  </a:cubicBezTo>
                  <a:cubicBezTo>
                    <a:pt x="956" y="4132"/>
                    <a:pt x="1041" y="4125"/>
                    <a:pt x="1120" y="4114"/>
                  </a:cubicBezTo>
                  <a:cubicBezTo>
                    <a:pt x="1220" y="4097"/>
                    <a:pt x="1203" y="3947"/>
                    <a:pt x="1103" y="3930"/>
                  </a:cubicBezTo>
                  <a:cubicBezTo>
                    <a:pt x="1064" y="3930"/>
                    <a:pt x="1024" y="3931"/>
                    <a:pt x="984" y="3931"/>
                  </a:cubicBezTo>
                  <a:cubicBezTo>
                    <a:pt x="782" y="3931"/>
                    <a:pt x="571" y="3919"/>
                    <a:pt x="418" y="3780"/>
                  </a:cubicBezTo>
                  <a:cubicBezTo>
                    <a:pt x="251" y="3613"/>
                    <a:pt x="351" y="3429"/>
                    <a:pt x="468" y="3262"/>
                  </a:cubicBezTo>
                  <a:cubicBezTo>
                    <a:pt x="652" y="2978"/>
                    <a:pt x="785" y="2660"/>
                    <a:pt x="869" y="2326"/>
                  </a:cubicBezTo>
                  <a:cubicBezTo>
                    <a:pt x="936" y="1975"/>
                    <a:pt x="953" y="1624"/>
                    <a:pt x="936" y="1273"/>
                  </a:cubicBezTo>
                  <a:cubicBezTo>
                    <a:pt x="919" y="856"/>
                    <a:pt x="852" y="438"/>
                    <a:pt x="735" y="37"/>
                  </a:cubicBezTo>
                  <a:cubicBezTo>
                    <a:pt x="729" y="11"/>
                    <a:pt x="708" y="1"/>
                    <a:pt x="684" y="1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1" name="Google Shape;1845;p65"/>
          <p:cNvGrpSpPr/>
          <p:nvPr/>
        </p:nvGrpSpPr>
        <p:grpSpPr>
          <a:xfrm>
            <a:off x="5659091" y="2154622"/>
            <a:ext cx="1241034" cy="1890291"/>
            <a:chOff x="1264824" y="1905004"/>
            <a:chExt cx="1601025" cy="2118549"/>
          </a:xfrm>
        </p:grpSpPr>
        <p:sp>
          <p:nvSpPr>
            <p:cNvPr id="302" name="Google Shape;1846;p65"/>
            <p:cNvSpPr/>
            <p:nvPr/>
          </p:nvSpPr>
          <p:spPr>
            <a:xfrm>
              <a:off x="1862378" y="2346660"/>
              <a:ext cx="420072" cy="375269"/>
            </a:xfrm>
            <a:custGeom>
              <a:avLst/>
              <a:gdLst/>
              <a:ahLst/>
              <a:cxnLst/>
              <a:rect l="l" t="t" r="r" b="b"/>
              <a:pathLst>
                <a:path w="13117" h="11718" extrusionOk="0">
                  <a:moveTo>
                    <a:pt x="7147" y="0"/>
                  </a:moveTo>
                  <a:cubicBezTo>
                    <a:pt x="7012" y="0"/>
                    <a:pt x="6881" y="10"/>
                    <a:pt x="6755" y="30"/>
                  </a:cubicBezTo>
                  <a:cubicBezTo>
                    <a:pt x="4817" y="331"/>
                    <a:pt x="1358" y="1701"/>
                    <a:pt x="656" y="5477"/>
                  </a:cubicBezTo>
                  <a:cubicBezTo>
                    <a:pt x="1" y="9020"/>
                    <a:pt x="3937" y="11717"/>
                    <a:pt x="6515" y="11717"/>
                  </a:cubicBezTo>
                  <a:cubicBezTo>
                    <a:pt x="6697" y="11717"/>
                    <a:pt x="6873" y="11704"/>
                    <a:pt x="7039" y="11676"/>
                  </a:cubicBezTo>
                  <a:cubicBezTo>
                    <a:pt x="9545" y="11275"/>
                    <a:pt x="12352" y="10039"/>
                    <a:pt x="12753" y="6380"/>
                  </a:cubicBezTo>
                  <a:cubicBezTo>
                    <a:pt x="13117" y="2921"/>
                    <a:pt x="9480" y="0"/>
                    <a:pt x="7147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1847;p65"/>
            <p:cNvSpPr/>
            <p:nvPr/>
          </p:nvSpPr>
          <p:spPr>
            <a:xfrm>
              <a:off x="1791891" y="1905004"/>
              <a:ext cx="595569" cy="599956"/>
            </a:xfrm>
            <a:custGeom>
              <a:avLst/>
              <a:gdLst/>
              <a:ahLst/>
              <a:cxnLst/>
              <a:rect l="l" t="t" r="r" b="b"/>
              <a:pathLst>
                <a:path w="18597" h="18734" extrusionOk="0">
                  <a:moveTo>
                    <a:pt x="7805" y="0"/>
                  </a:moveTo>
                  <a:cubicBezTo>
                    <a:pt x="7060" y="0"/>
                    <a:pt x="6259" y="236"/>
                    <a:pt x="5380" y="822"/>
                  </a:cubicBezTo>
                  <a:cubicBezTo>
                    <a:pt x="2741" y="2543"/>
                    <a:pt x="134" y="5868"/>
                    <a:pt x="0" y="9327"/>
                  </a:cubicBezTo>
                  <a:cubicBezTo>
                    <a:pt x="67" y="14005"/>
                    <a:pt x="9157" y="18734"/>
                    <a:pt x="9157" y="18734"/>
                  </a:cubicBezTo>
                  <a:cubicBezTo>
                    <a:pt x="13484" y="17597"/>
                    <a:pt x="18547" y="12134"/>
                    <a:pt x="18580" y="9711"/>
                  </a:cubicBezTo>
                  <a:cubicBezTo>
                    <a:pt x="18597" y="7288"/>
                    <a:pt x="16358" y="2978"/>
                    <a:pt x="15439" y="2075"/>
                  </a:cubicBezTo>
                  <a:cubicBezTo>
                    <a:pt x="14881" y="1538"/>
                    <a:pt x="14261" y="1351"/>
                    <a:pt x="13386" y="1351"/>
                  </a:cubicBezTo>
                  <a:cubicBezTo>
                    <a:pt x="12819" y="1351"/>
                    <a:pt x="12145" y="1429"/>
                    <a:pt x="11312" y="1541"/>
                  </a:cubicBezTo>
                  <a:cubicBezTo>
                    <a:pt x="10230" y="713"/>
                    <a:pt x="9101" y="0"/>
                    <a:pt x="7805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1848;p65"/>
            <p:cNvSpPr/>
            <p:nvPr/>
          </p:nvSpPr>
          <p:spPr>
            <a:xfrm>
              <a:off x="1264824" y="2653012"/>
              <a:ext cx="605753" cy="950566"/>
            </a:xfrm>
            <a:custGeom>
              <a:avLst/>
              <a:gdLst/>
              <a:ahLst/>
              <a:cxnLst/>
              <a:rect l="l" t="t" r="r" b="b"/>
              <a:pathLst>
                <a:path w="18915" h="29682" extrusionOk="0">
                  <a:moveTo>
                    <a:pt x="14041" y="0"/>
                  </a:moveTo>
                  <a:cubicBezTo>
                    <a:pt x="13236" y="0"/>
                    <a:pt x="12632" y="189"/>
                    <a:pt x="12632" y="189"/>
                  </a:cubicBezTo>
                  <a:cubicBezTo>
                    <a:pt x="12632" y="189"/>
                    <a:pt x="0" y="23163"/>
                    <a:pt x="485" y="25335"/>
                  </a:cubicBezTo>
                  <a:cubicBezTo>
                    <a:pt x="904" y="27280"/>
                    <a:pt x="2234" y="29681"/>
                    <a:pt x="5436" y="29681"/>
                  </a:cubicBezTo>
                  <a:cubicBezTo>
                    <a:pt x="5809" y="29681"/>
                    <a:pt x="6208" y="29649"/>
                    <a:pt x="6634" y="29579"/>
                  </a:cubicBezTo>
                  <a:cubicBezTo>
                    <a:pt x="10694" y="28927"/>
                    <a:pt x="15422" y="14926"/>
                    <a:pt x="16358" y="12854"/>
                  </a:cubicBezTo>
                  <a:cubicBezTo>
                    <a:pt x="17310" y="10765"/>
                    <a:pt x="18914" y="5669"/>
                    <a:pt x="17594" y="2361"/>
                  </a:cubicBezTo>
                  <a:cubicBezTo>
                    <a:pt x="16812" y="400"/>
                    <a:pt x="15213" y="0"/>
                    <a:pt x="14041" y="0"/>
                  </a:cubicBez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1849;p65"/>
            <p:cNvSpPr/>
            <p:nvPr/>
          </p:nvSpPr>
          <p:spPr>
            <a:xfrm>
              <a:off x="2260641" y="2653012"/>
              <a:ext cx="605208" cy="950566"/>
            </a:xfrm>
            <a:custGeom>
              <a:avLst/>
              <a:gdLst/>
              <a:ahLst/>
              <a:cxnLst/>
              <a:rect l="l" t="t" r="r" b="b"/>
              <a:pathLst>
                <a:path w="18898" h="29682" extrusionOk="0">
                  <a:moveTo>
                    <a:pt x="4873" y="0"/>
                  </a:moveTo>
                  <a:cubicBezTo>
                    <a:pt x="3701" y="0"/>
                    <a:pt x="2102" y="400"/>
                    <a:pt x="1320" y="2361"/>
                  </a:cubicBezTo>
                  <a:cubicBezTo>
                    <a:pt x="0" y="5669"/>
                    <a:pt x="1604" y="10765"/>
                    <a:pt x="2540" y="12854"/>
                  </a:cubicBezTo>
                  <a:cubicBezTo>
                    <a:pt x="3492" y="14926"/>
                    <a:pt x="8221" y="28927"/>
                    <a:pt x="12281" y="29579"/>
                  </a:cubicBezTo>
                  <a:cubicBezTo>
                    <a:pt x="12705" y="29649"/>
                    <a:pt x="13102" y="29681"/>
                    <a:pt x="13474" y="29681"/>
                  </a:cubicBezTo>
                  <a:cubicBezTo>
                    <a:pt x="16667" y="29681"/>
                    <a:pt x="18011" y="27280"/>
                    <a:pt x="18430" y="25335"/>
                  </a:cubicBezTo>
                  <a:cubicBezTo>
                    <a:pt x="18897" y="23163"/>
                    <a:pt x="6282" y="189"/>
                    <a:pt x="6282" y="189"/>
                  </a:cubicBezTo>
                  <a:cubicBezTo>
                    <a:pt x="6282" y="189"/>
                    <a:pt x="5679" y="0"/>
                    <a:pt x="4873" y="0"/>
                  </a:cubicBez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1850;p65"/>
            <p:cNvSpPr/>
            <p:nvPr/>
          </p:nvSpPr>
          <p:spPr>
            <a:xfrm>
              <a:off x="1578380" y="2585727"/>
              <a:ext cx="1045072" cy="1437826"/>
            </a:xfrm>
            <a:custGeom>
              <a:avLst/>
              <a:gdLst/>
              <a:ahLst/>
              <a:cxnLst/>
              <a:rect l="l" t="t" r="r" b="b"/>
              <a:pathLst>
                <a:path w="32633" h="44897" extrusionOk="0">
                  <a:moveTo>
                    <a:pt x="9675" y="1"/>
                  </a:moveTo>
                  <a:cubicBezTo>
                    <a:pt x="9675" y="1"/>
                    <a:pt x="9174" y="67"/>
                    <a:pt x="8438" y="201"/>
                  </a:cubicBezTo>
                  <a:cubicBezTo>
                    <a:pt x="6684" y="535"/>
                    <a:pt x="3610" y="1237"/>
                    <a:pt x="2841" y="2290"/>
                  </a:cubicBezTo>
                  <a:cubicBezTo>
                    <a:pt x="2156" y="3225"/>
                    <a:pt x="3259" y="10276"/>
                    <a:pt x="4161" y="15406"/>
                  </a:cubicBezTo>
                  <a:cubicBezTo>
                    <a:pt x="4696" y="18447"/>
                    <a:pt x="5180" y="20819"/>
                    <a:pt x="5180" y="20819"/>
                  </a:cubicBezTo>
                  <a:cubicBezTo>
                    <a:pt x="5180" y="20819"/>
                    <a:pt x="3509" y="26333"/>
                    <a:pt x="2106" y="32248"/>
                  </a:cubicBezTo>
                  <a:cubicBezTo>
                    <a:pt x="953" y="37160"/>
                    <a:pt x="1" y="42357"/>
                    <a:pt x="335" y="44896"/>
                  </a:cubicBezTo>
                  <a:lnTo>
                    <a:pt x="32599" y="44896"/>
                  </a:lnTo>
                  <a:cubicBezTo>
                    <a:pt x="32632" y="43827"/>
                    <a:pt x="32566" y="42758"/>
                    <a:pt x="32399" y="41705"/>
                  </a:cubicBezTo>
                  <a:cubicBezTo>
                    <a:pt x="32248" y="40886"/>
                    <a:pt x="30995" y="36609"/>
                    <a:pt x="29658" y="32248"/>
                  </a:cubicBezTo>
                  <a:cubicBezTo>
                    <a:pt x="28322" y="27937"/>
                    <a:pt x="26918" y="23526"/>
                    <a:pt x="26434" y="22256"/>
                  </a:cubicBezTo>
                  <a:cubicBezTo>
                    <a:pt x="26835" y="20201"/>
                    <a:pt x="27152" y="17812"/>
                    <a:pt x="27403" y="15406"/>
                  </a:cubicBezTo>
                  <a:cubicBezTo>
                    <a:pt x="27987" y="9625"/>
                    <a:pt x="28138" y="3844"/>
                    <a:pt x="27971" y="2925"/>
                  </a:cubicBezTo>
                  <a:cubicBezTo>
                    <a:pt x="27720" y="1638"/>
                    <a:pt x="25231" y="1003"/>
                    <a:pt x="24061" y="753"/>
                  </a:cubicBezTo>
                  <a:cubicBezTo>
                    <a:pt x="23493" y="636"/>
                    <a:pt x="22657" y="519"/>
                    <a:pt x="21956" y="418"/>
                  </a:cubicBezTo>
                  <a:cubicBezTo>
                    <a:pt x="21187" y="318"/>
                    <a:pt x="20552" y="235"/>
                    <a:pt x="20552" y="235"/>
                  </a:cubicBezTo>
                  <a:lnTo>
                    <a:pt x="9675" y="1"/>
                  </a:lnTo>
                  <a:close/>
                </a:path>
              </a:pathLst>
            </a:custGeom>
            <a:solidFill>
              <a:srgbClr val="62C0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1851;p65"/>
            <p:cNvSpPr/>
            <p:nvPr/>
          </p:nvSpPr>
          <p:spPr>
            <a:xfrm>
              <a:off x="1848607" y="2585727"/>
              <a:ext cx="432914" cy="294342"/>
            </a:xfrm>
            <a:custGeom>
              <a:avLst/>
              <a:gdLst/>
              <a:ahLst/>
              <a:cxnLst/>
              <a:rect l="l" t="t" r="r" b="b"/>
              <a:pathLst>
                <a:path w="13518" h="9191" extrusionOk="0">
                  <a:moveTo>
                    <a:pt x="1237" y="1"/>
                  </a:moveTo>
                  <a:cubicBezTo>
                    <a:pt x="1237" y="1"/>
                    <a:pt x="736" y="67"/>
                    <a:pt x="0" y="201"/>
                  </a:cubicBezTo>
                  <a:cubicBezTo>
                    <a:pt x="268" y="2089"/>
                    <a:pt x="3325" y="8338"/>
                    <a:pt x="7018" y="9190"/>
                  </a:cubicBezTo>
                  <a:cubicBezTo>
                    <a:pt x="11128" y="7553"/>
                    <a:pt x="13200" y="3192"/>
                    <a:pt x="13518" y="418"/>
                  </a:cubicBezTo>
                  <a:cubicBezTo>
                    <a:pt x="12749" y="301"/>
                    <a:pt x="12114" y="235"/>
                    <a:pt x="12114" y="235"/>
                  </a:cubicBezTo>
                  <a:lnTo>
                    <a:pt x="1237" y="1"/>
                  </a:ln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1852;p65"/>
            <p:cNvSpPr/>
            <p:nvPr/>
          </p:nvSpPr>
          <p:spPr>
            <a:xfrm>
              <a:off x="2209241" y="2167449"/>
              <a:ext cx="127940" cy="150614"/>
            </a:xfrm>
            <a:custGeom>
              <a:avLst/>
              <a:gdLst/>
              <a:ahLst/>
              <a:cxnLst/>
              <a:rect l="l" t="t" r="r" b="b"/>
              <a:pathLst>
                <a:path w="3995" h="4703" extrusionOk="0">
                  <a:moveTo>
                    <a:pt x="2322" y="1"/>
                  </a:moveTo>
                  <a:cubicBezTo>
                    <a:pt x="1310" y="1"/>
                    <a:pt x="970" y="1633"/>
                    <a:pt x="970" y="1633"/>
                  </a:cubicBezTo>
                  <a:cubicBezTo>
                    <a:pt x="970" y="1633"/>
                    <a:pt x="1" y="3972"/>
                    <a:pt x="1004" y="4574"/>
                  </a:cubicBezTo>
                  <a:cubicBezTo>
                    <a:pt x="1149" y="4663"/>
                    <a:pt x="1276" y="4702"/>
                    <a:pt x="1388" y="4702"/>
                  </a:cubicBezTo>
                  <a:cubicBezTo>
                    <a:pt x="2035" y="4702"/>
                    <a:pt x="2211" y="3390"/>
                    <a:pt x="2908" y="2636"/>
                  </a:cubicBezTo>
                  <a:cubicBezTo>
                    <a:pt x="3443" y="2051"/>
                    <a:pt x="3994" y="497"/>
                    <a:pt x="2674" y="62"/>
                  </a:cubicBezTo>
                  <a:cubicBezTo>
                    <a:pt x="2549" y="20"/>
                    <a:pt x="2431" y="1"/>
                    <a:pt x="2322" y="1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1853;p65"/>
            <p:cNvSpPr/>
            <p:nvPr/>
          </p:nvSpPr>
          <p:spPr>
            <a:xfrm>
              <a:off x="1827215" y="2167449"/>
              <a:ext cx="127908" cy="150614"/>
            </a:xfrm>
            <a:custGeom>
              <a:avLst/>
              <a:gdLst/>
              <a:ahLst/>
              <a:cxnLst/>
              <a:rect l="l" t="t" r="r" b="b"/>
              <a:pathLst>
                <a:path w="3994" h="4703" extrusionOk="0">
                  <a:moveTo>
                    <a:pt x="1673" y="1"/>
                  </a:moveTo>
                  <a:cubicBezTo>
                    <a:pt x="1563" y="1"/>
                    <a:pt x="1446" y="20"/>
                    <a:pt x="1320" y="62"/>
                  </a:cubicBezTo>
                  <a:cubicBezTo>
                    <a:pt x="0" y="497"/>
                    <a:pt x="551" y="2051"/>
                    <a:pt x="1103" y="2636"/>
                  </a:cubicBezTo>
                  <a:cubicBezTo>
                    <a:pt x="1786" y="3390"/>
                    <a:pt x="1960" y="4702"/>
                    <a:pt x="2617" y="4702"/>
                  </a:cubicBezTo>
                  <a:cubicBezTo>
                    <a:pt x="2731" y="4702"/>
                    <a:pt x="2859" y="4663"/>
                    <a:pt x="3008" y="4574"/>
                  </a:cubicBezTo>
                  <a:cubicBezTo>
                    <a:pt x="3993" y="3972"/>
                    <a:pt x="3024" y="1633"/>
                    <a:pt x="3024" y="1633"/>
                  </a:cubicBezTo>
                  <a:cubicBezTo>
                    <a:pt x="3024" y="1633"/>
                    <a:pt x="2684" y="1"/>
                    <a:pt x="1673" y="1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1854;p65"/>
            <p:cNvSpPr/>
            <p:nvPr/>
          </p:nvSpPr>
          <p:spPr>
            <a:xfrm>
              <a:off x="1888190" y="2349767"/>
              <a:ext cx="357495" cy="460199"/>
            </a:xfrm>
            <a:custGeom>
              <a:avLst/>
              <a:gdLst/>
              <a:ahLst/>
              <a:cxnLst/>
              <a:rect l="l" t="t" r="r" b="b"/>
              <a:pathLst>
                <a:path w="11163" h="14370" extrusionOk="0">
                  <a:moveTo>
                    <a:pt x="2875" y="0"/>
                  </a:moveTo>
                  <a:cubicBezTo>
                    <a:pt x="2908" y="84"/>
                    <a:pt x="3710" y="4077"/>
                    <a:pt x="2875" y="5648"/>
                  </a:cubicBezTo>
                  <a:cubicBezTo>
                    <a:pt x="2156" y="6984"/>
                    <a:pt x="1" y="7369"/>
                    <a:pt x="1" y="7369"/>
                  </a:cubicBezTo>
                  <a:cubicBezTo>
                    <a:pt x="1" y="7369"/>
                    <a:pt x="2340" y="13735"/>
                    <a:pt x="5749" y="14369"/>
                  </a:cubicBezTo>
                  <a:cubicBezTo>
                    <a:pt x="8539" y="13233"/>
                    <a:pt x="10360" y="9908"/>
                    <a:pt x="11162" y="7636"/>
                  </a:cubicBezTo>
                  <a:cubicBezTo>
                    <a:pt x="9040" y="7335"/>
                    <a:pt x="8489" y="6316"/>
                    <a:pt x="8372" y="5347"/>
                  </a:cubicBezTo>
                  <a:cubicBezTo>
                    <a:pt x="8288" y="4545"/>
                    <a:pt x="8873" y="217"/>
                    <a:pt x="8873" y="217"/>
                  </a:cubicBezTo>
                  <a:lnTo>
                    <a:pt x="2875" y="0"/>
                  </a:ln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1855;p65"/>
            <p:cNvSpPr/>
            <p:nvPr/>
          </p:nvSpPr>
          <p:spPr>
            <a:xfrm>
              <a:off x="1889791" y="2023880"/>
              <a:ext cx="368736" cy="419560"/>
            </a:xfrm>
            <a:custGeom>
              <a:avLst/>
              <a:gdLst/>
              <a:ahLst/>
              <a:cxnLst/>
              <a:rect l="l" t="t" r="r" b="b"/>
              <a:pathLst>
                <a:path w="11514" h="13101" extrusionOk="0">
                  <a:moveTo>
                    <a:pt x="8472" y="1"/>
                  </a:moveTo>
                  <a:cubicBezTo>
                    <a:pt x="7754" y="1154"/>
                    <a:pt x="7069" y="2240"/>
                    <a:pt x="5364" y="2524"/>
                  </a:cubicBezTo>
                  <a:cubicBezTo>
                    <a:pt x="3643" y="2791"/>
                    <a:pt x="3209" y="2574"/>
                    <a:pt x="1672" y="2891"/>
                  </a:cubicBezTo>
                  <a:lnTo>
                    <a:pt x="1605" y="2908"/>
                  </a:lnTo>
                  <a:cubicBezTo>
                    <a:pt x="619" y="3159"/>
                    <a:pt x="1" y="4111"/>
                    <a:pt x="168" y="5097"/>
                  </a:cubicBezTo>
                  <a:cubicBezTo>
                    <a:pt x="452" y="7185"/>
                    <a:pt x="1003" y="9291"/>
                    <a:pt x="1739" y="10444"/>
                  </a:cubicBezTo>
                  <a:cubicBezTo>
                    <a:pt x="3075" y="12582"/>
                    <a:pt x="4947" y="13100"/>
                    <a:pt x="5999" y="13100"/>
                  </a:cubicBezTo>
                  <a:cubicBezTo>
                    <a:pt x="7252" y="13100"/>
                    <a:pt x="10043" y="11713"/>
                    <a:pt x="10761" y="8639"/>
                  </a:cubicBezTo>
                  <a:cubicBezTo>
                    <a:pt x="10945" y="7870"/>
                    <a:pt x="11095" y="7052"/>
                    <a:pt x="11246" y="6250"/>
                  </a:cubicBezTo>
                  <a:cubicBezTo>
                    <a:pt x="11513" y="4629"/>
                    <a:pt x="10828" y="3125"/>
                    <a:pt x="9709" y="1956"/>
                  </a:cubicBezTo>
                  <a:cubicBezTo>
                    <a:pt x="9308" y="1538"/>
                    <a:pt x="8606" y="886"/>
                    <a:pt x="8472" y="1"/>
                  </a:cubicBezTo>
                  <a:close/>
                </a:path>
              </a:pathLst>
            </a:custGeom>
            <a:solidFill>
              <a:srgbClr val="F7A6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1856;p65"/>
            <p:cNvSpPr/>
            <p:nvPr/>
          </p:nvSpPr>
          <p:spPr>
            <a:xfrm>
              <a:off x="1994673" y="2191916"/>
              <a:ext cx="35900" cy="35868"/>
            </a:xfrm>
            <a:custGeom>
              <a:avLst/>
              <a:gdLst/>
              <a:ahLst/>
              <a:cxnLst/>
              <a:rect l="l" t="t" r="r" b="b"/>
              <a:pathLst>
                <a:path w="1121" h="1120" extrusionOk="0">
                  <a:moveTo>
                    <a:pt x="552" y="0"/>
                  </a:moveTo>
                  <a:cubicBezTo>
                    <a:pt x="485" y="0"/>
                    <a:pt x="402" y="17"/>
                    <a:pt x="352" y="50"/>
                  </a:cubicBezTo>
                  <a:cubicBezTo>
                    <a:pt x="201" y="100"/>
                    <a:pt x="101" y="217"/>
                    <a:pt x="51" y="368"/>
                  </a:cubicBezTo>
                  <a:cubicBezTo>
                    <a:pt x="18" y="435"/>
                    <a:pt x="1" y="501"/>
                    <a:pt x="1" y="568"/>
                  </a:cubicBezTo>
                  <a:cubicBezTo>
                    <a:pt x="18" y="618"/>
                    <a:pt x="18" y="669"/>
                    <a:pt x="34" y="719"/>
                  </a:cubicBezTo>
                  <a:cubicBezTo>
                    <a:pt x="51" y="802"/>
                    <a:pt x="101" y="886"/>
                    <a:pt x="185" y="953"/>
                  </a:cubicBezTo>
                  <a:lnTo>
                    <a:pt x="302" y="1053"/>
                  </a:lnTo>
                  <a:cubicBezTo>
                    <a:pt x="385" y="1086"/>
                    <a:pt x="485" y="1120"/>
                    <a:pt x="569" y="1120"/>
                  </a:cubicBezTo>
                  <a:cubicBezTo>
                    <a:pt x="870" y="1103"/>
                    <a:pt x="1120" y="852"/>
                    <a:pt x="1120" y="552"/>
                  </a:cubicBezTo>
                  <a:cubicBezTo>
                    <a:pt x="1104" y="501"/>
                    <a:pt x="1104" y="451"/>
                    <a:pt x="1104" y="401"/>
                  </a:cubicBezTo>
                  <a:lnTo>
                    <a:pt x="1087" y="401"/>
                  </a:lnTo>
                  <a:cubicBezTo>
                    <a:pt x="1070" y="318"/>
                    <a:pt x="1020" y="234"/>
                    <a:pt x="953" y="151"/>
                  </a:cubicBezTo>
                  <a:lnTo>
                    <a:pt x="820" y="67"/>
                  </a:lnTo>
                  <a:cubicBezTo>
                    <a:pt x="736" y="17"/>
                    <a:pt x="652" y="0"/>
                    <a:pt x="552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1857;p65"/>
            <p:cNvSpPr/>
            <p:nvPr/>
          </p:nvSpPr>
          <p:spPr>
            <a:xfrm>
              <a:off x="2111885" y="2191916"/>
              <a:ext cx="35324" cy="35868"/>
            </a:xfrm>
            <a:custGeom>
              <a:avLst/>
              <a:gdLst/>
              <a:ahLst/>
              <a:cxnLst/>
              <a:rect l="l" t="t" r="r" b="b"/>
              <a:pathLst>
                <a:path w="1103" h="1120" extrusionOk="0">
                  <a:moveTo>
                    <a:pt x="535" y="0"/>
                  </a:moveTo>
                  <a:cubicBezTo>
                    <a:pt x="468" y="0"/>
                    <a:pt x="401" y="17"/>
                    <a:pt x="334" y="50"/>
                  </a:cubicBezTo>
                  <a:cubicBezTo>
                    <a:pt x="134" y="151"/>
                    <a:pt x="0" y="351"/>
                    <a:pt x="0" y="568"/>
                  </a:cubicBezTo>
                  <a:cubicBezTo>
                    <a:pt x="0" y="618"/>
                    <a:pt x="0" y="669"/>
                    <a:pt x="17" y="719"/>
                  </a:cubicBezTo>
                  <a:cubicBezTo>
                    <a:pt x="50" y="802"/>
                    <a:pt x="100" y="886"/>
                    <a:pt x="167" y="953"/>
                  </a:cubicBezTo>
                  <a:lnTo>
                    <a:pt x="284" y="1053"/>
                  </a:lnTo>
                  <a:cubicBezTo>
                    <a:pt x="368" y="1086"/>
                    <a:pt x="468" y="1120"/>
                    <a:pt x="568" y="1120"/>
                  </a:cubicBezTo>
                  <a:cubicBezTo>
                    <a:pt x="785" y="1120"/>
                    <a:pt x="986" y="969"/>
                    <a:pt x="1069" y="752"/>
                  </a:cubicBezTo>
                  <a:cubicBezTo>
                    <a:pt x="1086" y="685"/>
                    <a:pt x="1103" y="618"/>
                    <a:pt x="1103" y="552"/>
                  </a:cubicBezTo>
                  <a:cubicBezTo>
                    <a:pt x="1103" y="501"/>
                    <a:pt x="1086" y="451"/>
                    <a:pt x="1086" y="401"/>
                  </a:cubicBezTo>
                  <a:cubicBezTo>
                    <a:pt x="1053" y="318"/>
                    <a:pt x="1003" y="234"/>
                    <a:pt x="936" y="151"/>
                  </a:cubicBezTo>
                  <a:cubicBezTo>
                    <a:pt x="886" y="134"/>
                    <a:pt x="852" y="100"/>
                    <a:pt x="819" y="67"/>
                  </a:cubicBezTo>
                  <a:cubicBezTo>
                    <a:pt x="735" y="17"/>
                    <a:pt x="635" y="0"/>
                    <a:pt x="535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1858;p65"/>
            <p:cNvSpPr/>
            <p:nvPr/>
          </p:nvSpPr>
          <p:spPr>
            <a:xfrm>
              <a:off x="1980230" y="2138402"/>
              <a:ext cx="59438" cy="28919"/>
            </a:xfrm>
            <a:custGeom>
              <a:avLst/>
              <a:gdLst/>
              <a:ahLst/>
              <a:cxnLst/>
              <a:rect l="l" t="t" r="r" b="b"/>
              <a:pathLst>
                <a:path w="1856" h="903" extrusionOk="0">
                  <a:moveTo>
                    <a:pt x="956" y="0"/>
                  </a:moveTo>
                  <a:cubicBezTo>
                    <a:pt x="950" y="0"/>
                    <a:pt x="943" y="0"/>
                    <a:pt x="936" y="0"/>
                  </a:cubicBezTo>
                  <a:cubicBezTo>
                    <a:pt x="285" y="17"/>
                    <a:pt x="1" y="903"/>
                    <a:pt x="1" y="903"/>
                  </a:cubicBezTo>
                  <a:cubicBezTo>
                    <a:pt x="301" y="736"/>
                    <a:pt x="602" y="619"/>
                    <a:pt x="936" y="535"/>
                  </a:cubicBezTo>
                  <a:cubicBezTo>
                    <a:pt x="1032" y="524"/>
                    <a:pt x="1129" y="519"/>
                    <a:pt x="1226" y="519"/>
                  </a:cubicBezTo>
                  <a:cubicBezTo>
                    <a:pt x="1437" y="519"/>
                    <a:pt x="1650" y="545"/>
                    <a:pt x="1855" y="602"/>
                  </a:cubicBezTo>
                  <a:cubicBezTo>
                    <a:pt x="1855" y="602"/>
                    <a:pt x="1449" y="0"/>
                    <a:pt x="956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1859;p65"/>
            <p:cNvSpPr/>
            <p:nvPr/>
          </p:nvSpPr>
          <p:spPr>
            <a:xfrm>
              <a:off x="2100644" y="2138402"/>
              <a:ext cx="59951" cy="28919"/>
            </a:xfrm>
            <a:custGeom>
              <a:avLst/>
              <a:gdLst/>
              <a:ahLst/>
              <a:cxnLst/>
              <a:rect l="l" t="t" r="r" b="b"/>
              <a:pathLst>
                <a:path w="1872" h="903" extrusionOk="0">
                  <a:moveTo>
                    <a:pt x="915" y="0"/>
                  </a:moveTo>
                  <a:cubicBezTo>
                    <a:pt x="407" y="0"/>
                    <a:pt x="0" y="602"/>
                    <a:pt x="0" y="602"/>
                  </a:cubicBezTo>
                  <a:cubicBezTo>
                    <a:pt x="204" y="545"/>
                    <a:pt x="417" y="511"/>
                    <a:pt x="631" y="511"/>
                  </a:cubicBezTo>
                  <a:cubicBezTo>
                    <a:pt x="732" y="511"/>
                    <a:pt x="834" y="519"/>
                    <a:pt x="936" y="535"/>
                  </a:cubicBezTo>
                  <a:cubicBezTo>
                    <a:pt x="1253" y="619"/>
                    <a:pt x="1571" y="736"/>
                    <a:pt x="1872" y="903"/>
                  </a:cubicBezTo>
                  <a:cubicBezTo>
                    <a:pt x="1872" y="903"/>
                    <a:pt x="1571" y="17"/>
                    <a:pt x="936" y="0"/>
                  </a:cubicBezTo>
                  <a:cubicBezTo>
                    <a:pt x="929" y="0"/>
                    <a:pt x="922" y="0"/>
                    <a:pt x="915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1860;p65"/>
            <p:cNvSpPr/>
            <p:nvPr/>
          </p:nvSpPr>
          <p:spPr>
            <a:xfrm>
              <a:off x="2035345" y="2296253"/>
              <a:ext cx="103313" cy="50407"/>
            </a:xfrm>
            <a:custGeom>
              <a:avLst/>
              <a:gdLst/>
              <a:ahLst/>
              <a:cxnLst/>
              <a:rect l="l" t="t" r="r" b="b"/>
              <a:pathLst>
                <a:path w="3226" h="1574" extrusionOk="0">
                  <a:moveTo>
                    <a:pt x="3225" y="0"/>
                  </a:moveTo>
                  <a:lnTo>
                    <a:pt x="3225" y="0"/>
                  </a:lnTo>
                  <a:cubicBezTo>
                    <a:pt x="3225" y="0"/>
                    <a:pt x="2290" y="568"/>
                    <a:pt x="1371" y="568"/>
                  </a:cubicBezTo>
                  <a:cubicBezTo>
                    <a:pt x="1340" y="570"/>
                    <a:pt x="1310" y="570"/>
                    <a:pt x="1280" y="570"/>
                  </a:cubicBezTo>
                  <a:cubicBezTo>
                    <a:pt x="828" y="570"/>
                    <a:pt x="392" y="454"/>
                    <a:pt x="1" y="234"/>
                  </a:cubicBezTo>
                  <a:lnTo>
                    <a:pt x="1" y="234"/>
                  </a:lnTo>
                  <a:cubicBezTo>
                    <a:pt x="81" y="1004"/>
                    <a:pt x="715" y="1574"/>
                    <a:pt x="1476" y="1574"/>
                  </a:cubicBezTo>
                  <a:cubicBezTo>
                    <a:pt x="1507" y="1574"/>
                    <a:pt x="1539" y="1573"/>
                    <a:pt x="1571" y="1571"/>
                  </a:cubicBezTo>
                  <a:cubicBezTo>
                    <a:pt x="3008" y="1571"/>
                    <a:pt x="3225" y="0"/>
                    <a:pt x="32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1861;p65"/>
            <p:cNvSpPr/>
            <p:nvPr/>
          </p:nvSpPr>
          <p:spPr>
            <a:xfrm>
              <a:off x="2045529" y="2145255"/>
              <a:ext cx="39071" cy="132359"/>
            </a:xfrm>
            <a:custGeom>
              <a:avLst/>
              <a:gdLst/>
              <a:ahLst/>
              <a:cxnLst/>
              <a:rect l="l" t="t" r="r" b="b"/>
              <a:pathLst>
                <a:path w="1220" h="4133" extrusionOk="0">
                  <a:moveTo>
                    <a:pt x="684" y="1"/>
                  </a:moveTo>
                  <a:cubicBezTo>
                    <a:pt x="646" y="1"/>
                    <a:pt x="602" y="29"/>
                    <a:pt x="602" y="70"/>
                  </a:cubicBezTo>
                  <a:cubicBezTo>
                    <a:pt x="602" y="588"/>
                    <a:pt x="735" y="1090"/>
                    <a:pt x="719" y="1608"/>
                  </a:cubicBezTo>
                  <a:cubicBezTo>
                    <a:pt x="719" y="2042"/>
                    <a:pt x="618" y="2460"/>
                    <a:pt x="435" y="2861"/>
                  </a:cubicBezTo>
                  <a:cubicBezTo>
                    <a:pt x="301" y="3145"/>
                    <a:pt x="0" y="3412"/>
                    <a:pt x="134" y="3763"/>
                  </a:cubicBezTo>
                  <a:cubicBezTo>
                    <a:pt x="263" y="4048"/>
                    <a:pt x="574" y="4132"/>
                    <a:pt x="870" y="4132"/>
                  </a:cubicBezTo>
                  <a:cubicBezTo>
                    <a:pt x="956" y="4132"/>
                    <a:pt x="1041" y="4125"/>
                    <a:pt x="1120" y="4114"/>
                  </a:cubicBezTo>
                  <a:cubicBezTo>
                    <a:pt x="1220" y="4097"/>
                    <a:pt x="1203" y="3947"/>
                    <a:pt x="1103" y="3930"/>
                  </a:cubicBezTo>
                  <a:cubicBezTo>
                    <a:pt x="1064" y="3930"/>
                    <a:pt x="1024" y="3931"/>
                    <a:pt x="984" y="3931"/>
                  </a:cubicBezTo>
                  <a:cubicBezTo>
                    <a:pt x="782" y="3931"/>
                    <a:pt x="571" y="3919"/>
                    <a:pt x="418" y="3780"/>
                  </a:cubicBezTo>
                  <a:cubicBezTo>
                    <a:pt x="251" y="3613"/>
                    <a:pt x="351" y="3429"/>
                    <a:pt x="468" y="3262"/>
                  </a:cubicBezTo>
                  <a:cubicBezTo>
                    <a:pt x="652" y="2978"/>
                    <a:pt x="785" y="2660"/>
                    <a:pt x="869" y="2326"/>
                  </a:cubicBezTo>
                  <a:cubicBezTo>
                    <a:pt x="936" y="1975"/>
                    <a:pt x="953" y="1624"/>
                    <a:pt x="936" y="1273"/>
                  </a:cubicBezTo>
                  <a:cubicBezTo>
                    <a:pt x="919" y="856"/>
                    <a:pt x="852" y="438"/>
                    <a:pt x="735" y="37"/>
                  </a:cubicBezTo>
                  <a:cubicBezTo>
                    <a:pt x="729" y="11"/>
                    <a:pt x="708" y="1"/>
                    <a:pt x="684" y="1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8" name="Google Shape;348;p32"/>
          <p:cNvSpPr/>
          <p:nvPr/>
        </p:nvSpPr>
        <p:spPr>
          <a:xfrm flipH="1">
            <a:off x="293435" y="640632"/>
            <a:ext cx="1770123" cy="3418450"/>
          </a:xfrm>
          <a:custGeom>
            <a:avLst/>
            <a:gdLst/>
            <a:ahLst/>
            <a:cxnLst/>
            <a:rect l="l" t="t" r="r" b="b"/>
            <a:pathLst>
              <a:path w="94735" h="214021" extrusionOk="0">
                <a:moveTo>
                  <a:pt x="0" y="51938"/>
                </a:moveTo>
                <a:lnTo>
                  <a:pt x="12910" y="51938"/>
                </a:lnTo>
                <a:lnTo>
                  <a:pt x="12910" y="214021"/>
                </a:lnTo>
                <a:lnTo>
                  <a:pt x="81959" y="214021"/>
                </a:lnTo>
                <a:lnTo>
                  <a:pt x="81959" y="51938"/>
                </a:lnTo>
                <a:lnTo>
                  <a:pt x="94735" y="51938"/>
                </a:lnTo>
                <a:lnTo>
                  <a:pt x="47434" y="1"/>
                </a:lnTo>
                <a:lnTo>
                  <a:pt x="22483" y="27421"/>
                </a:lnTo>
                <a:lnTo>
                  <a:pt x="22483" y="10041"/>
                </a:lnTo>
                <a:lnTo>
                  <a:pt x="12910" y="10041"/>
                </a:lnTo>
                <a:lnTo>
                  <a:pt x="12910" y="37928"/>
                </a:lnTo>
                <a:close/>
                <a:moveTo>
                  <a:pt x="61211" y="165486"/>
                </a:moveTo>
                <a:cubicBezTo>
                  <a:pt x="63579" y="160916"/>
                  <a:pt x="68783" y="160916"/>
                  <a:pt x="71185" y="165486"/>
                </a:cubicBezTo>
                <a:lnTo>
                  <a:pt x="71185" y="183666"/>
                </a:lnTo>
                <a:lnTo>
                  <a:pt x="61211" y="183666"/>
                </a:lnTo>
                <a:close/>
                <a:moveTo>
                  <a:pt x="61211" y="133563"/>
                </a:moveTo>
                <a:cubicBezTo>
                  <a:pt x="63579" y="128993"/>
                  <a:pt x="68783" y="128993"/>
                  <a:pt x="71185" y="133563"/>
                </a:cubicBezTo>
                <a:lnTo>
                  <a:pt x="71185" y="151743"/>
                </a:lnTo>
                <a:lnTo>
                  <a:pt x="61211" y="151743"/>
                </a:lnTo>
                <a:close/>
                <a:moveTo>
                  <a:pt x="61211" y="101607"/>
                </a:moveTo>
                <a:cubicBezTo>
                  <a:pt x="63579" y="97070"/>
                  <a:pt x="68783" y="97070"/>
                  <a:pt x="71185" y="101607"/>
                </a:cubicBezTo>
                <a:lnTo>
                  <a:pt x="71185" y="119820"/>
                </a:lnTo>
                <a:lnTo>
                  <a:pt x="61211" y="119820"/>
                </a:lnTo>
                <a:close/>
                <a:moveTo>
                  <a:pt x="61211" y="69684"/>
                </a:moveTo>
                <a:cubicBezTo>
                  <a:pt x="63579" y="65114"/>
                  <a:pt x="68783" y="65114"/>
                  <a:pt x="71185" y="69684"/>
                </a:cubicBezTo>
                <a:lnTo>
                  <a:pt x="71185" y="87864"/>
                </a:lnTo>
                <a:lnTo>
                  <a:pt x="61211" y="87864"/>
                </a:lnTo>
                <a:close/>
                <a:moveTo>
                  <a:pt x="42431" y="165486"/>
                </a:moveTo>
                <a:cubicBezTo>
                  <a:pt x="44832" y="160916"/>
                  <a:pt x="50036" y="160916"/>
                  <a:pt x="52404" y="165486"/>
                </a:cubicBezTo>
                <a:lnTo>
                  <a:pt x="52404" y="183666"/>
                </a:lnTo>
                <a:lnTo>
                  <a:pt x="42431" y="183666"/>
                </a:lnTo>
                <a:close/>
                <a:moveTo>
                  <a:pt x="42431" y="133563"/>
                </a:moveTo>
                <a:cubicBezTo>
                  <a:pt x="44832" y="128993"/>
                  <a:pt x="50036" y="128993"/>
                  <a:pt x="52404" y="133563"/>
                </a:cubicBezTo>
                <a:lnTo>
                  <a:pt x="52404" y="151743"/>
                </a:lnTo>
                <a:lnTo>
                  <a:pt x="42431" y="151743"/>
                </a:lnTo>
                <a:close/>
                <a:moveTo>
                  <a:pt x="42431" y="101607"/>
                </a:moveTo>
                <a:cubicBezTo>
                  <a:pt x="44832" y="97070"/>
                  <a:pt x="50036" y="97070"/>
                  <a:pt x="52404" y="101607"/>
                </a:cubicBezTo>
                <a:lnTo>
                  <a:pt x="52404" y="119820"/>
                </a:lnTo>
                <a:lnTo>
                  <a:pt x="42431" y="119820"/>
                </a:lnTo>
                <a:close/>
                <a:moveTo>
                  <a:pt x="42431" y="69684"/>
                </a:moveTo>
                <a:cubicBezTo>
                  <a:pt x="44832" y="65114"/>
                  <a:pt x="50036" y="65114"/>
                  <a:pt x="52404" y="69684"/>
                </a:cubicBezTo>
                <a:lnTo>
                  <a:pt x="52404" y="87864"/>
                </a:lnTo>
                <a:lnTo>
                  <a:pt x="42431" y="87864"/>
                </a:lnTo>
                <a:close/>
                <a:moveTo>
                  <a:pt x="23684" y="165486"/>
                </a:moveTo>
                <a:cubicBezTo>
                  <a:pt x="26086" y="160916"/>
                  <a:pt x="31656" y="160916"/>
                  <a:pt x="34058" y="165486"/>
                </a:cubicBezTo>
                <a:lnTo>
                  <a:pt x="34058" y="183666"/>
                </a:lnTo>
                <a:lnTo>
                  <a:pt x="23684" y="183666"/>
                </a:lnTo>
                <a:close/>
                <a:moveTo>
                  <a:pt x="23684" y="133563"/>
                </a:moveTo>
                <a:cubicBezTo>
                  <a:pt x="26086" y="128993"/>
                  <a:pt x="31656" y="128993"/>
                  <a:pt x="34058" y="133563"/>
                </a:cubicBezTo>
                <a:lnTo>
                  <a:pt x="34058" y="151743"/>
                </a:lnTo>
                <a:lnTo>
                  <a:pt x="23684" y="151743"/>
                </a:lnTo>
                <a:close/>
                <a:moveTo>
                  <a:pt x="23684" y="101607"/>
                </a:moveTo>
                <a:cubicBezTo>
                  <a:pt x="26086" y="97070"/>
                  <a:pt x="31656" y="97070"/>
                  <a:pt x="34058" y="101607"/>
                </a:cubicBezTo>
                <a:lnTo>
                  <a:pt x="34058" y="119820"/>
                </a:lnTo>
                <a:lnTo>
                  <a:pt x="23684" y="119820"/>
                </a:lnTo>
                <a:close/>
                <a:moveTo>
                  <a:pt x="23684" y="69684"/>
                </a:moveTo>
                <a:cubicBezTo>
                  <a:pt x="26086" y="65114"/>
                  <a:pt x="31656" y="65114"/>
                  <a:pt x="34058" y="69684"/>
                </a:cubicBezTo>
                <a:lnTo>
                  <a:pt x="34058" y="87864"/>
                </a:lnTo>
                <a:lnTo>
                  <a:pt x="23684" y="8786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9" name="Google Shape;2066;p42"/>
          <p:cNvGrpSpPr/>
          <p:nvPr/>
        </p:nvGrpSpPr>
        <p:grpSpPr>
          <a:xfrm rot="924369">
            <a:off x="2147243" y="2533958"/>
            <a:ext cx="1012216" cy="1461603"/>
            <a:chOff x="3021977" y="1158000"/>
            <a:chExt cx="2677677" cy="3085817"/>
          </a:xfrm>
        </p:grpSpPr>
        <p:grpSp>
          <p:nvGrpSpPr>
            <p:cNvPr id="360" name="Google Shape;2068;p42"/>
            <p:cNvGrpSpPr/>
            <p:nvPr/>
          </p:nvGrpSpPr>
          <p:grpSpPr>
            <a:xfrm>
              <a:off x="3021977" y="1158000"/>
              <a:ext cx="1339690" cy="3085817"/>
              <a:chOff x="3021977" y="1158000"/>
              <a:chExt cx="1339690" cy="3085817"/>
            </a:xfrm>
          </p:grpSpPr>
          <p:sp>
            <p:nvSpPr>
              <p:cNvPr id="365" name="Google Shape;2070;p42"/>
              <p:cNvSpPr/>
              <p:nvPr/>
            </p:nvSpPr>
            <p:spPr>
              <a:xfrm>
                <a:off x="3086034" y="1158000"/>
                <a:ext cx="1275633" cy="3072638"/>
              </a:xfrm>
              <a:custGeom>
                <a:avLst/>
                <a:gdLst/>
                <a:ahLst/>
                <a:cxnLst/>
                <a:rect l="l" t="t" r="r" b="b"/>
                <a:pathLst>
                  <a:path w="19456" h="46864" extrusionOk="0">
                    <a:moveTo>
                      <a:pt x="26" y="986"/>
                    </a:moveTo>
                    <a:cubicBezTo>
                      <a:pt x="17" y="991"/>
                      <a:pt x="9" y="996"/>
                      <a:pt x="0" y="1001"/>
                    </a:cubicBezTo>
                    <a:lnTo>
                      <a:pt x="26" y="986"/>
                    </a:lnTo>
                    <a:close/>
                    <a:moveTo>
                      <a:pt x="2143" y="1"/>
                    </a:moveTo>
                    <a:cubicBezTo>
                      <a:pt x="2120" y="1"/>
                      <a:pt x="2096" y="13"/>
                      <a:pt x="2072" y="13"/>
                    </a:cubicBezTo>
                    <a:lnTo>
                      <a:pt x="1977" y="13"/>
                    </a:lnTo>
                    <a:cubicBezTo>
                      <a:pt x="1917" y="25"/>
                      <a:pt x="1858" y="25"/>
                      <a:pt x="1810" y="37"/>
                    </a:cubicBezTo>
                    <a:lnTo>
                      <a:pt x="1798" y="37"/>
                    </a:lnTo>
                    <a:cubicBezTo>
                      <a:pt x="1786" y="49"/>
                      <a:pt x="1774" y="49"/>
                      <a:pt x="1762" y="49"/>
                    </a:cubicBezTo>
                    <a:cubicBezTo>
                      <a:pt x="1703" y="60"/>
                      <a:pt x="1655" y="72"/>
                      <a:pt x="1596" y="96"/>
                    </a:cubicBezTo>
                    <a:cubicBezTo>
                      <a:pt x="1584" y="96"/>
                      <a:pt x="1584" y="108"/>
                      <a:pt x="1572" y="108"/>
                    </a:cubicBezTo>
                    <a:cubicBezTo>
                      <a:pt x="1572" y="108"/>
                      <a:pt x="1560" y="108"/>
                      <a:pt x="1548" y="120"/>
                    </a:cubicBezTo>
                    <a:cubicBezTo>
                      <a:pt x="1477" y="144"/>
                      <a:pt x="1417" y="180"/>
                      <a:pt x="1346" y="215"/>
                    </a:cubicBezTo>
                    <a:lnTo>
                      <a:pt x="26" y="986"/>
                    </a:lnTo>
                    <a:lnTo>
                      <a:pt x="26" y="986"/>
                    </a:lnTo>
                    <a:cubicBezTo>
                      <a:pt x="79" y="956"/>
                      <a:pt x="139" y="926"/>
                      <a:pt x="191" y="906"/>
                    </a:cubicBezTo>
                    <a:cubicBezTo>
                      <a:pt x="203" y="894"/>
                      <a:pt x="215" y="894"/>
                      <a:pt x="227" y="894"/>
                    </a:cubicBezTo>
                    <a:cubicBezTo>
                      <a:pt x="286" y="870"/>
                      <a:pt x="346" y="846"/>
                      <a:pt x="417" y="834"/>
                    </a:cubicBezTo>
                    <a:cubicBezTo>
                      <a:pt x="429" y="834"/>
                      <a:pt x="441" y="834"/>
                      <a:pt x="453" y="822"/>
                    </a:cubicBezTo>
                    <a:cubicBezTo>
                      <a:pt x="524" y="811"/>
                      <a:pt x="596" y="799"/>
                      <a:pt x="679" y="799"/>
                    </a:cubicBezTo>
                    <a:lnTo>
                      <a:pt x="977" y="799"/>
                    </a:lnTo>
                    <a:cubicBezTo>
                      <a:pt x="1060" y="811"/>
                      <a:pt x="1143" y="822"/>
                      <a:pt x="1227" y="846"/>
                    </a:cubicBezTo>
                    <a:lnTo>
                      <a:pt x="1262" y="846"/>
                    </a:lnTo>
                    <a:cubicBezTo>
                      <a:pt x="1346" y="870"/>
                      <a:pt x="1429" y="894"/>
                      <a:pt x="1524" y="918"/>
                    </a:cubicBezTo>
                    <a:cubicBezTo>
                      <a:pt x="1536" y="930"/>
                      <a:pt x="1536" y="930"/>
                      <a:pt x="1548" y="930"/>
                    </a:cubicBezTo>
                    <a:cubicBezTo>
                      <a:pt x="1643" y="965"/>
                      <a:pt x="1739" y="1001"/>
                      <a:pt x="1834" y="1049"/>
                    </a:cubicBezTo>
                    <a:lnTo>
                      <a:pt x="1846" y="1049"/>
                    </a:lnTo>
                    <a:cubicBezTo>
                      <a:pt x="1953" y="1096"/>
                      <a:pt x="2048" y="1156"/>
                      <a:pt x="2155" y="1203"/>
                    </a:cubicBezTo>
                    <a:lnTo>
                      <a:pt x="15074" y="8669"/>
                    </a:lnTo>
                    <a:cubicBezTo>
                      <a:pt x="15181" y="8728"/>
                      <a:pt x="15288" y="8800"/>
                      <a:pt x="15383" y="8871"/>
                    </a:cubicBezTo>
                    <a:cubicBezTo>
                      <a:pt x="15383" y="8871"/>
                      <a:pt x="15395" y="8871"/>
                      <a:pt x="15395" y="8883"/>
                    </a:cubicBezTo>
                    <a:cubicBezTo>
                      <a:pt x="15490" y="8942"/>
                      <a:pt x="15586" y="9014"/>
                      <a:pt x="15669" y="9085"/>
                    </a:cubicBezTo>
                    <a:cubicBezTo>
                      <a:pt x="15681" y="9097"/>
                      <a:pt x="15693" y="9097"/>
                      <a:pt x="15705" y="9109"/>
                    </a:cubicBezTo>
                    <a:cubicBezTo>
                      <a:pt x="15788" y="9181"/>
                      <a:pt x="15883" y="9252"/>
                      <a:pt x="15967" y="9335"/>
                    </a:cubicBezTo>
                    <a:cubicBezTo>
                      <a:pt x="15967" y="9347"/>
                      <a:pt x="15978" y="9347"/>
                      <a:pt x="15990" y="9359"/>
                    </a:cubicBezTo>
                    <a:cubicBezTo>
                      <a:pt x="16074" y="9443"/>
                      <a:pt x="16157" y="9526"/>
                      <a:pt x="16240" y="9609"/>
                    </a:cubicBezTo>
                    <a:lnTo>
                      <a:pt x="16264" y="9633"/>
                    </a:lnTo>
                    <a:cubicBezTo>
                      <a:pt x="16348" y="9728"/>
                      <a:pt x="16443" y="9824"/>
                      <a:pt x="16514" y="9931"/>
                    </a:cubicBezTo>
                    <a:lnTo>
                      <a:pt x="16526" y="9931"/>
                    </a:lnTo>
                    <a:cubicBezTo>
                      <a:pt x="16610" y="10026"/>
                      <a:pt x="16693" y="10133"/>
                      <a:pt x="16764" y="10240"/>
                    </a:cubicBezTo>
                    <a:cubicBezTo>
                      <a:pt x="16848" y="10347"/>
                      <a:pt x="16907" y="10443"/>
                      <a:pt x="16979" y="10550"/>
                    </a:cubicBezTo>
                    <a:cubicBezTo>
                      <a:pt x="17026" y="10609"/>
                      <a:pt x="17062" y="10681"/>
                      <a:pt x="17098" y="10740"/>
                    </a:cubicBezTo>
                    <a:cubicBezTo>
                      <a:pt x="17133" y="10800"/>
                      <a:pt x="17169" y="10847"/>
                      <a:pt x="17205" y="10907"/>
                    </a:cubicBezTo>
                    <a:cubicBezTo>
                      <a:pt x="17217" y="10931"/>
                      <a:pt x="17229" y="10955"/>
                      <a:pt x="17252" y="10990"/>
                    </a:cubicBezTo>
                    <a:cubicBezTo>
                      <a:pt x="17300" y="11074"/>
                      <a:pt x="17348" y="11169"/>
                      <a:pt x="17395" y="11264"/>
                    </a:cubicBezTo>
                    <a:cubicBezTo>
                      <a:pt x="17407" y="11276"/>
                      <a:pt x="17407" y="11288"/>
                      <a:pt x="17419" y="11300"/>
                    </a:cubicBezTo>
                    <a:cubicBezTo>
                      <a:pt x="17479" y="11419"/>
                      <a:pt x="17526" y="11526"/>
                      <a:pt x="17586" y="11645"/>
                    </a:cubicBezTo>
                    <a:cubicBezTo>
                      <a:pt x="17586" y="11657"/>
                      <a:pt x="17586" y="11657"/>
                      <a:pt x="17586" y="11669"/>
                    </a:cubicBezTo>
                    <a:cubicBezTo>
                      <a:pt x="17705" y="11943"/>
                      <a:pt x="17812" y="12229"/>
                      <a:pt x="17895" y="12502"/>
                    </a:cubicBezTo>
                    <a:cubicBezTo>
                      <a:pt x="17895" y="12502"/>
                      <a:pt x="17895" y="12514"/>
                      <a:pt x="17895" y="12514"/>
                    </a:cubicBezTo>
                    <a:cubicBezTo>
                      <a:pt x="17919" y="12598"/>
                      <a:pt x="17943" y="12693"/>
                      <a:pt x="17967" y="12776"/>
                    </a:cubicBezTo>
                    <a:cubicBezTo>
                      <a:pt x="17967" y="12788"/>
                      <a:pt x="17967" y="12800"/>
                      <a:pt x="17967" y="12812"/>
                    </a:cubicBezTo>
                    <a:cubicBezTo>
                      <a:pt x="17991" y="12895"/>
                      <a:pt x="18003" y="12979"/>
                      <a:pt x="18014" y="13062"/>
                    </a:cubicBezTo>
                    <a:cubicBezTo>
                      <a:pt x="18026" y="13074"/>
                      <a:pt x="18026" y="13086"/>
                      <a:pt x="18026" y="13098"/>
                    </a:cubicBezTo>
                    <a:cubicBezTo>
                      <a:pt x="18038" y="13181"/>
                      <a:pt x="18050" y="13264"/>
                      <a:pt x="18062" y="13348"/>
                    </a:cubicBezTo>
                    <a:cubicBezTo>
                      <a:pt x="18062" y="13360"/>
                      <a:pt x="18062" y="13360"/>
                      <a:pt x="18062" y="13372"/>
                    </a:cubicBezTo>
                    <a:cubicBezTo>
                      <a:pt x="18074" y="13455"/>
                      <a:pt x="18086" y="13538"/>
                      <a:pt x="18086" y="13622"/>
                    </a:cubicBezTo>
                    <a:cubicBezTo>
                      <a:pt x="18086" y="13634"/>
                      <a:pt x="18086" y="13634"/>
                      <a:pt x="18086" y="13645"/>
                    </a:cubicBezTo>
                    <a:cubicBezTo>
                      <a:pt x="18098" y="13729"/>
                      <a:pt x="18098" y="13812"/>
                      <a:pt x="18098" y="13895"/>
                    </a:cubicBezTo>
                    <a:lnTo>
                      <a:pt x="18014" y="44923"/>
                    </a:lnTo>
                    <a:cubicBezTo>
                      <a:pt x="18014" y="45042"/>
                      <a:pt x="18003" y="45149"/>
                      <a:pt x="17991" y="45256"/>
                    </a:cubicBezTo>
                    <a:cubicBezTo>
                      <a:pt x="17991" y="45268"/>
                      <a:pt x="17991" y="45268"/>
                      <a:pt x="17991" y="45280"/>
                    </a:cubicBezTo>
                    <a:cubicBezTo>
                      <a:pt x="17979" y="45376"/>
                      <a:pt x="17967" y="45471"/>
                      <a:pt x="17955" y="45566"/>
                    </a:cubicBezTo>
                    <a:cubicBezTo>
                      <a:pt x="17943" y="45578"/>
                      <a:pt x="17943" y="45590"/>
                      <a:pt x="17943" y="45602"/>
                    </a:cubicBezTo>
                    <a:cubicBezTo>
                      <a:pt x="17919" y="45685"/>
                      <a:pt x="17907" y="45768"/>
                      <a:pt x="17872" y="45852"/>
                    </a:cubicBezTo>
                    <a:cubicBezTo>
                      <a:pt x="17872" y="45864"/>
                      <a:pt x="17872" y="45876"/>
                      <a:pt x="17860" y="45899"/>
                    </a:cubicBezTo>
                    <a:cubicBezTo>
                      <a:pt x="17836" y="45971"/>
                      <a:pt x="17812" y="46042"/>
                      <a:pt x="17776" y="46114"/>
                    </a:cubicBezTo>
                    <a:cubicBezTo>
                      <a:pt x="17776" y="46126"/>
                      <a:pt x="17776" y="46126"/>
                      <a:pt x="17764" y="46138"/>
                    </a:cubicBezTo>
                    <a:cubicBezTo>
                      <a:pt x="17729" y="46209"/>
                      <a:pt x="17693" y="46292"/>
                      <a:pt x="17645" y="46352"/>
                    </a:cubicBezTo>
                    <a:cubicBezTo>
                      <a:pt x="17645" y="46364"/>
                      <a:pt x="17633" y="46376"/>
                      <a:pt x="17622" y="46388"/>
                    </a:cubicBezTo>
                    <a:cubicBezTo>
                      <a:pt x="17586" y="46435"/>
                      <a:pt x="17550" y="46495"/>
                      <a:pt x="17514" y="46542"/>
                    </a:cubicBezTo>
                    <a:cubicBezTo>
                      <a:pt x="17491" y="46554"/>
                      <a:pt x="17479" y="46578"/>
                      <a:pt x="17467" y="46590"/>
                    </a:cubicBezTo>
                    <a:cubicBezTo>
                      <a:pt x="17431" y="46626"/>
                      <a:pt x="17395" y="46661"/>
                      <a:pt x="17348" y="46697"/>
                    </a:cubicBezTo>
                    <a:cubicBezTo>
                      <a:pt x="17336" y="46709"/>
                      <a:pt x="17312" y="46733"/>
                      <a:pt x="17300" y="46745"/>
                    </a:cubicBezTo>
                    <a:cubicBezTo>
                      <a:pt x="17256" y="46771"/>
                      <a:pt x="17218" y="46804"/>
                      <a:pt x="17173" y="46834"/>
                    </a:cubicBezTo>
                    <a:lnTo>
                      <a:pt x="17173" y="46834"/>
                    </a:lnTo>
                    <a:lnTo>
                      <a:pt x="18479" y="46078"/>
                    </a:lnTo>
                    <a:cubicBezTo>
                      <a:pt x="18538" y="46042"/>
                      <a:pt x="18598" y="45995"/>
                      <a:pt x="18657" y="45959"/>
                    </a:cubicBezTo>
                    <a:cubicBezTo>
                      <a:pt x="18669" y="45935"/>
                      <a:pt x="18693" y="45923"/>
                      <a:pt x="18705" y="45911"/>
                    </a:cubicBezTo>
                    <a:cubicBezTo>
                      <a:pt x="18741" y="45876"/>
                      <a:pt x="18776" y="45840"/>
                      <a:pt x="18812" y="45804"/>
                    </a:cubicBezTo>
                    <a:cubicBezTo>
                      <a:pt x="18836" y="45780"/>
                      <a:pt x="18848" y="45768"/>
                      <a:pt x="18860" y="45757"/>
                    </a:cubicBezTo>
                    <a:cubicBezTo>
                      <a:pt x="18907" y="45697"/>
                      <a:pt x="18943" y="45649"/>
                      <a:pt x="18979" y="45602"/>
                    </a:cubicBezTo>
                    <a:cubicBezTo>
                      <a:pt x="18991" y="45590"/>
                      <a:pt x="18991" y="45578"/>
                      <a:pt x="19003" y="45566"/>
                    </a:cubicBezTo>
                    <a:cubicBezTo>
                      <a:pt x="19050" y="45495"/>
                      <a:pt x="19086" y="45435"/>
                      <a:pt x="19122" y="45352"/>
                    </a:cubicBezTo>
                    <a:cubicBezTo>
                      <a:pt x="19122" y="45340"/>
                      <a:pt x="19134" y="45328"/>
                      <a:pt x="19134" y="45328"/>
                    </a:cubicBezTo>
                    <a:cubicBezTo>
                      <a:pt x="19157" y="45280"/>
                      <a:pt x="19169" y="45233"/>
                      <a:pt x="19193" y="45185"/>
                    </a:cubicBezTo>
                    <a:cubicBezTo>
                      <a:pt x="19205" y="45161"/>
                      <a:pt x="19205" y="45137"/>
                      <a:pt x="19217" y="45114"/>
                    </a:cubicBezTo>
                    <a:cubicBezTo>
                      <a:pt x="19217" y="45090"/>
                      <a:pt x="19229" y="45078"/>
                      <a:pt x="19229" y="45066"/>
                    </a:cubicBezTo>
                    <a:cubicBezTo>
                      <a:pt x="19241" y="45054"/>
                      <a:pt x="19241" y="45042"/>
                      <a:pt x="19241" y="45030"/>
                    </a:cubicBezTo>
                    <a:cubicBezTo>
                      <a:pt x="19265" y="44971"/>
                      <a:pt x="19277" y="44923"/>
                      <a:pt x="19288" y="44875"/>
                    </a:cubicBezTo>
                    <a:cubicBezTo>
                      <a:pt x="19288" y="44852"/>
                      <a:pt x="19288" y="44828"/>
                      <a:pt x="19300" y="44816"/>
                    </a:cubicBezTo>
                    <a:cubicBezTo>
                      <a:pt x="19300" y="44804"/>
                      <a:pt x="19300" y="44792"/>
                      <a:pt x="19300" y="44780"/>
                    </a:cubicBezTo>
                    <a:cubicBezTo>
                      <a:pt x="19312" y="44756"/>
                      <a:pt x="19312" y="44745"/>
                      <a:pt x="19312" y="44721"/>
                    </a:cubicBezTo>
                    <a:cubicBezTo>
                      <a:pt x="19324" y="44673"/>
                      <a:pt x="19336" y="44625"/>
                      <a:pt x="19336" y="44578"/>
                    </a:cubicBezTo>
                    <a:cubicBezTo>
                      <a:pt x="19336" y="44554"/>
                      <a:pt x="19348" y="44518"/>
                      <a:pt x="19348" y="44494"/>
                    </a:cubicBezTo>
                    <a:cubicBezTo>
                      <a:pt x="19348" y="44483"/>
                      <a:pt x="19348" y="44471"/>
                      <a:pt x="19348" y="44471"/>
                    </a:cubicBezTo>
                    <a:cubicBezTo>
                      <a:pt x="19348" y="44459"/>
                      <a:pt x="19348" y="44447"/>
                      <a:pt x="19348" y="44435"/>
                    </a:cubicBezTo>
                    <a:cubicBezTo>
                      <a:pt x="19360" y="44387"/>
                      <a:pt x="19360" y="44340"/>
                      <a:pt x="19360" y="44292"/>
                    </a:cubicBezTo>
                    <a:cubicBezTo>
                      <a:pt x="19360" y="44244"/>
                      <a:pt x="19360" y="44197"/>
                      <a:pt x="19360" y="44137"/>
                    </a:cubicBezTo>
                    <a:lnTo>
                      <a:pt x="19455" y="13110"/>
                    </a:lnTo>
                    <a:cubicBezTo>
                      <a:pt x="19455" y="13074"/>
                      <a:pt x="19455" y="13026"/>
                      <a:pt x="19455" y="12979"/>
                    </a:cubicBezTo>
                    <a:cubicBezTo>
                      <a:pt x="19443" y="12955"/>
                      <a:pt x="19443" y="12919"/>
                      <a:pt x="19443" y="12895"/>
                    </a:cubicBezTo>
                    <a:cubicBezTo>
                      <a:pt x="19443" y="12883"/>
                      <a:pt x="19443" y="12872"/>
                      <a:pt x="19443" y="12860"/>
                    </a:cubicBezTo>
                    <a:cubicBezTo>
                      <a:pt x="19443" y="12848"/>
                      <a:pt x="19443" y="12848"/>
                      <a:pt x="19443" y="12836"/>
                    </a:cubicBezTo>
                    <a:cubicBezTo>
                      <a:pt x="19443" y="12788"/>
                      <a:pt x="19431" y="12729"/>
                      <a:pt x="19431" y="12681"/>
                    </a:cubicBezTo>
                    <a:cubicBezTo>
                      <a:pt x="19431" y="12669"/>
                      <a:pt x="19431" y="12657"/>
                      <a:pt x="19431" y="12633"/>
                    </a:cubicBezTo>
                    <a:cubicBezTo>
                      <a:pt x="19419" y="12633"/>
                      <a:pt x="19419" y="12633"/>
                      <a:pt x="19419" y="12622"/>
                    </a:cubicBezTo>
                    <a:cubicBezTo>
                      <a:pt x="19419" y="12598"/>
                      <a:pt x="19419" y="12562"/>
                      <a:pt x="19419" y="12538"/>
                    </a:cubicBezTo>
                    <a:cubicBezTo>
                      <a:pt x="19407" y="12491"/>
                      <a:pt x="19396" y="12431"/>
                      <a:pt x="19396" y="12383"/>
                    </a:cubicBezTo>
                    <a:cubicBezTo>
                      <a:pt x="19384" y="12336"/>
                      <a:pt x="19372" y="12276"/>
                      <a:pt x="19372" y="12229"/>
                    </a:cubicBezTo>
                    <a:cubicBezTo>
                      <a:pt x="19360" y="12181"/>
                      <a:pt x="19348" y="12121"/>
                      <a:pt x="19336" y="12074"/>
                    </a:cubicBezTo>
                    <a:cubicBezTo>
                      <a:pt x="19324" y="12014"/>
                      <a:pt x="19312" y="11967"/>
                      <a:pt x="19300" y="11919"/>
                    </a:cubicBezTo>
                    <a:cubicBezTo>
                      <a:pt x="19288" y="11860"/>
                      <a:pt x="19265" y="11812"/>
                      <a:pt x="19253" y="11752"/>
                    </a:cubicBezTo>
                    <a:cubicBezTo>
                      <a:pt x="19241" y="11705"/>
                      <a:pt x="19229" y="11645"/>
                      <a:pt x="19205" y="11598"/>
                    </a:cubicBezTo>
                    <a:cubicBezTo>
                      <a:pt x="19193" y="11538"/>
                      <a:pt x="19169" y="11490"/>
                      <a:pt x="19157" y="11431"/>
                    </a:cubicBezTo>
                    <a:cubicBezTo>
                      <a:pt x="19146" y="11383"/>
                      <a:pt x="19122" y="11336"/>
                      <a:pt x="19110" y="11288"/>
                    </a:cubicBezTo>
                    <a:cubicBezTo>
                      <a:pt x="19086" y="11228"/>
                      <a:pt x="19062" y="11181"/>
                      <a:pt x="19050" y="11133"/>
                    </a:cubicBezTo>
                    <a:cubicBezTo>
                      <a:pt x="19026" y="11086"/>
                      <a:pt x="19015" y="11038"/>
                      <a:pt x="18991" y="10990"/>
                    </a:cubicBezTo>
                    <a:cubicBezTo>
                      <a:pt x="18979" y="10955"/>
                      <a:pt x="18955" y="10919"/>
                      <a:pt x="18943" y="10883"/>
                    </a:cubicBezTo>
                    <a:cubicBezTo>
                      <a:pt x="18943" y="10871"/>
                      <a:pt x="18943" y="10871"/>
                      <a:pt x="18931" y="10859"/>
                    </a:cubicBezTo>
                    <a:cubicBezTo>
                      <a:pt x="18931" y="10859"/>
                      <a:pt x="18931" y="10847"/>
                      <a:pt x="18931" y="10847"/>
                    </a:cubicBezTo>
                    <a:cubicBezTo>
                      <a:pt x="18907" y="10788"/>
                      <a:pt x="18884" y="10740"/>
                      <a:pt x="18860" y="10693"/>
                    </a:cubicBezTo>
                    <a:cubicBezTo>
                      <a:pt x="18836" y="10645"/>
                      <a:pt x="18812" y="10586"/>
                      <a:pt x="18788" y="10538"/>
                    </a:cubicBezTo>
                    <a:cubicBezTo>
                      <a:pt x="18776" y="10526"/>
                      <a:pt x="18776" y="10526"/>
                      <a:pt x="18776" y="10514"/>
                    </a:cubicBezTo>
                    <a:cubicBezTo>
                      <a:pt x="18765" y="10502"/>
                      <a:pt x="18765" y="10490"/>
                      <a:pt x="18753" y="10478"/>
                    </a:cubicBezTo>
                    <a:cubicBezTo>
                      <a:pt x="18729" y="10443"/>
                      <a:pt x="18717" y="10395"/>
                      <a:pt x="18693" y="10359"/>
                    </a:cubicBezTo>
                    <a:cubicBezTo>
                      <a:pt x="18657" y="10300"/>
                      <a:pt x="18634" y="10252"/>
                      <a:pt x="18598" y="10193"/>
                    </a:cubicBezTo>
                    <a:cubicBezTo>
                      <a:pt x="18586" y="10169"/>
                      <a:pt x="18574" y="10145"/>
                      <a:pt x="18562" y="10121"/>
                    </a:cubicBezTo>
                    <a:cubicBezTo>
                      <a:pt x="18550" y="10109"/>
                      <a:pt x="18550" y="10097"/>
                      <a:pt x="18538" y="10085"/>
                    </a:cubicBezTo>
                    <a:cubicBezTo>
                      <a:pt x="18515" y="10038"/>
                      <a:pt x="18479" y="10002"/>
                      <a:pt x="18455" y="9955"/>
                    </a:cubicBezTo>
                    <a:cubicBezTo>
                      <a:pt x="18419" y="9895"/>
                      <a:pt x="18372" y="9824"/>
                      <a:pt x="18336" y="9764"/>
                    </a:cubicBezTo>
                    <a:cubicBezTo>
                      <a:pt x="18324" y="9752"/>
                      <a:pt x="18324" y="9740"/>
                      <a:pt x="18312" y="9728"/>
                    </a:cubicBezTo>
                    <a:cubicBezTo>
                      <a:pt x="18253" y="9633"/>
                      <a:pt x="18193" y="9550"/>
                      <a:pt x="18122" y="9454"/>
                    </a:cubicBezTo>
                    <a:cubicBezTo>
                      <a:pt x="18074" y="9395"/>
                      <a:pt x="18038" y="9335"/>
                      <a:pt x="17991" y="9276"/>
                    </a:cubicBezTo>
                    <a:cubicBezTo>
                      <a:pt x="17955" y="9228"/>
                      <a:pt x="17919" y="9193"/>
                      <a:pt x="17872" y="9145"/>
                    </a:cubicBezTo>
                    <a:cubicBezTo>
                      <a:pt x="17872" y="9145"/>
                      <a:pt x="17872" y="9145"/>
                      <a:pt x="17872" y="9133"/>
                    </a:cubicBezTo>
                    <a:cubicBezTo>
                      <a:pt x="17836" y="9085"/>
                      <a:pt x="17800" y="9050"/>
                      <a:pt x="17753" y="9002"/>
                    </a:cubicBezTo>
                    <a:cubicBezTo>
                      <a:pt x="17717" y="8954"/>
                      <a:pt x="17681" y="8907"/>
                      <a:pt x="17633" y="8871"/>
                    </a:cubicBezTo>
                    <a:cubicBezTo>
                      <a:pt x="17633" y="8859"/>
                      <a:pt x="17622" y="8859"/>
                      <a:pt x="17622" y="8847"/>
                    </a:cubicBezTo>
                    <a:cubicBezTo>
                      <a:pt x="17610" y="8835"/>
                      <a:pt x="17610" y="8835"/>
                      <a:pt x="17598" y="8823"/>
                    </a:cubicBezTo>
                    <a:cubicBezTo>
                      <a:pt x="17574" y="8800"/>
                      <a:pt x="17538" y="8764"/>
                      <a:pt x="17514" y="8740"/>
                    </a:cubicBezTo>
                    <a:cubicBezTo>
                      <a:pt x="17467" y="8692"/>
                      <a:pt x="17431" y="8657"/>
                      <a:pt x="17383" y="8609"/>
                    </a:cubicBezTo>
                    <a:cubicBezTo>
                      <a:pt x="17372" y="8597"/>
                      <a:pt x="17360" y="8585"/>
                      <a:pt x="17348" y="8573"/>
                    </a:cubicBezTo>
                    <a:cubicBezTo>
                      <a:pt x="17336" y="8561"/>
                      <a:pt x="17324" y="8561"/>
                      <a:pt x="17312" y="8550"/>
                    </a:cubicBezTo>
                    <a:cubicBezTo>
                      <a:pt x="17300" y="8526"/>
                      <a:pt x="17276" y="8514"/>
                      <a:pt x="17252" y="8490"/>
                    </a:cubicBezTo>
                    <a:cubicBezTo>
                      <a:pt x="17205" y="8454"/>
                      <a:pt x="17169" y="8407"/>
                      <a:pt x="17121" y="8371"/>
                    </a:cubicBezTo>
                    <a:cubicBezTo>
                      <a:pt x="17098" y="8359"/>
                      <a:pt x="17074" y="8335"/>
                      <a:pt x="17062" y="8323"/>
                    </a:cubicBezTo>
                    <a:cubicBezTo>
                      <a:pt x="17050" y="8311"/>
                      <a:pt x="17038" y="8311"/>
                      <a:pt x="17026" y="8300"/>
                    </a:cubicBezTo>
                    <a:cubicBezTo>
                      <a:pt x="17014" y="8288"/>
                      <a:pt x="17002" y="8276"/>
                      <a:pt x="16979" y="8264"/>
                    </a:cubicBezTo>
                    <a:cubicBezTo>
                      <a:pt x="16943" y="8228"/>
                      <a:pt x="16895" y="8192"/>
                      <a:pt x="16848" y="8157"/>
                    </a:cubicBezTo>
                    <a:cubicBezTo>
                      <a:pt x="16824" y="8133"/>
                      <a:pt x="16788" y="8109"/>
                      <a:pt x="16752" y="8097"/>
                    </a:cubicBezTo>
                    <a:cubicBezTo>
                      <a:pt x="16752" y="8085"/>
                      <a:pt x="16740" y="8085"/>
                      <a:pt x="16740" y="8073"/>
                    </a:cubicBezTo>
                    <a:cubicBezTo>
                      <a:pt x="16729" y="8073"/>
                      <a:pt x="16729" y="8073"/>
                      <a:pt x="16717" y="8061"/>
                    </a:cubicBezTo>
                    <a:cubicBezTo>
                      <a:pt x="16681" y="8038"/>
                      <a:pt x="16633" y="8014"/>
                      <a:pt x="16586" y="7978"/>
                    </a:cubicBezTo>
                    <a:cubicBezTo>
                      <a:pt x="16550" y="7954"/>
                      <a:pt x="16502" y="7930"/>
                      <a:pt x="16467" y="7907"/>
                    </a:cubicBezTo>
                    <a:cubicBezTo>
                      <a:pt x="16455" y="7895"/>
                      <a:pt x="16443" y="7895"/>
                      <a:pt x="16431" y="7883"/>
                    </a:cubicBezTo>
                    <a:lnTo>
                      <a:pt x="3501" y="418"/>
                    </a:lnTo>
                    <a:cubicBezTo>
                      <a:pt x="3477" y="406"/>
                      <a:pt x="3441" y="382"/>
                      <a:pt x="3405" y="370"/>
                    </a:cubicBezTo>
                    <a:cubicBezTo>
                      <a:pt x="3370" y="346"/>
                      <a:pt x="3322" y="322"/>
                      <a:pt x="3286" y="299"/>
                    </a:cubicBezTo>
                    <a:cubicBezTo>
                      <a:pt x="3263" y="287"/>
                      <a:pt x="3227" y="275"/>
                      <a:pt x="3203" y="263"/>
                    </a:cubicBezTo>
                    <a:lnTo>
                      <a:pt x="3179" y="263"/>
                    </a:lnTo>
                    <a:cubicBezTo>
                      <a:pt x="3179" y="251"/>
                      <a:pt x="3167" y="251"/>
                      <a:pt x="3167" y="251"/>
                    </a:cubicBezTo>
                    <a:cubicBezTo>
                      <a:pt x="3120" y="227"/>
                      <a:pt x="3084" y="215"/>
                      <a:pt x="3036" y="191"/>
                    </a:cubicBezTo>
                    <a:cubicBezTo>
                      <a:pt x="3001" y="180"/>
                      <a:pt x="2953" y="168"/>
                      <a:pt x="2917" y="144"/>
                    </a:cubicBezTo>
                    <a:lnTo>
                      <a:pt x="2894" y="144"/>
                    </a:lnTo>
                    <a:cubicBezTo>
                      <a:pt x="2894" y="144"/>
                      <a:pt x="2882" y="144"/>
                      <a:pt x="2882" y="132"/>
                    </a:cubicBezTo>
                    <a:cubicBezTo>
                      <a:pt x="2846" y="132"/>
                      <a:pt x="2822" y="120"/>
                      <a:pt x="2798" y="108"/>
                    </a:cubicBezTo>
                    <a:cubicBezTo>
                      <a:pt x="2751" y="96"/>
                      <a:pt x="2715" y="84"/>
                      <a:pt x="2667" y="72"/>
                    </a:cubicBezTo>
                    <a:cubicBezTo>
                      <a:pt x="2655" y="72"/>
                      <a:pt x="2632" y="60"/>
                      <a:pt x="2608" y="60"/>
                    </a:cubicBezTo>
                    <a:lnTo>
                      <a:pt x="2584" y="60"/>
                    </a:lnTo>
                    <a:cubicBezTo>
                      <a:pt x="2572" y="49"/>
                      <a:pt x="2560" y="49"/>
                      <a:pt x="2548" y="49"/>
                    </a:cubicBezTo>
                    <a:cubicBezTo>
                      <a:pt x="2501" y="37"/>
                      <a:pt x="2465" y="37"/>
                      <a:pt x="2417" y="25"/>
                    </a:cubicBezTo>
                    <a:cubicBezTo>
                      <a:pt x="2393" y="25"/>
                      <a:pt x="2358" y="25"/>
                      <a:pt x="2334" y="13"/>
                    </a:cubicBezTo>
                    <a:lnTo>
                      <a:pt x="2286" y="13"/>
                    </a:lnTo>
                    <a:cubicBezTo>
                      <a:pt x="2227" y="13"/>
                      <a:pt x="2179" y="1"/>
                      <a:pt x="2143" y="1"/>
                    </a:cubicBezTo>
                    <a:close/>
                    <a:moveTo>
                      <a:pt x="17173" y="46834"/>
                    </a:moveTo>
                    <a:lnTo>
                      <a:pt x="17121" y="46864"/>
                    </a:lnTo>
                    <a:cubicBezTo>
                      <a:pt x="17140" y="46855"/>
                      <a:pt x="17157" y="46845"/>
                      <a:pt x="17173" y="46834"/>
                    </a:cubicBezTo>
                    <a:close/>
                  </a:path>
                </a:pathLst>
              </a:custGeom>
              <a:solidFill>
                <a:srgbClr val="4756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2071;p42"/>
              <p:cNvSpPr/>
              <p:nvPr/>
            </p:nvSpPr>
            <p:spPr>
              <a:xfrm>
                <a:off x="3021977" y="1209665"/>
                <a:ext cx="1250652" cy="3034152"/>
              </a:xfrm>
              <a:custGeom>
                <a:avLst/>
                <a:gdLst/>
                <a:ahLst/>
                <a:cxnLst/>
                <a:rect l="l" t="t" r="r" b="b"/>
                <a:pathLst>
                  <a:path w="19075" h="46277" extrusionOk="0">
                    <a:moveTo>
                      <a:pt x="1771" y="1"/>
                    </a:moveTo>
                    <a:cubicBezTo>
                      <a:pt x="776" y="1"/>
                      <a:pt x="93" y="788"/>
                      <a:pt x="84" y="2154"/>
                    </a:cubicBezTo>
                    <a:lnTo>
                      <a:pt x="1" y="33169"/>
                    </a:lnTo>
                    <a:cubicBezTo>
                      <a:pt x="1" y="35098"/>
                      <a:pt x="1346" y="37432"/>
                      <a:pt x="3025" y="38396"/>
                    </a:cubicBezTo>
                    <a:lnTo>
                      <a:pt x="15943" y="45862"/>
                    </a:lnTo>
                    <a:cubicBezTo>
                      <a:pt x="16434" y="46143"/>
                      <a:pt x="16896" y="46276"/>
                      <a:pt x="17306" y="46276"/>
                    </a:cubicBezTo>
                    <a:cubicBezTo>
                      <a:pt x="18300" y="46276"/>
                      <a:pt x="18983" y="45492"/>
                      <a:pt x="18991" y="44135"/>
                    </a:cubicBezTo>
                    <a:lnTo>
                      <a:pt x="19075" y="13107"/>
                    </a:lnTo>
                    <a:cubicBezTo>
                      <a:pt x="19075" y="11191"/>
                      <a:pt x="17729" y="8845"/>
                      <a:pt x="16051" y="7881"/>
                    </a:cubicBezTo>
                    <a:lnTo>
                      <a:pt x="3132" y="415"/>
                    </a:lnTo>
                    <a:cubicBezTo>
                      <a:pt x="2643" y="134"/>
                      <a:pt x="2180" y="1"/>
                      <a:pt x="177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2072;p42"/>
              <p:cNvSpPr/>
              <p:nvPr/>
            </p:nvSpPr>
            <p:spPr>
              <a:xfrm>
                <a:off x="3519288" y="1612103"/>
                <a:ext cx="267046" cy="188368"/>
              </a:xfrm>
              <a:custGeom>
                <a:avLst/>
                <a:gdLst/>
                <a:ahLst/>
                <a:cxnLst/>
                <a:rect l="l" t="t" r="r" b="b"/>
                <a:pathLst>
                  <a:path w="4073" h="2873" extrusionOk="0">
                    <a:moveTo>
                      <a:pt x="204" y="1"/>
                    </a:moveTo>
                    <a:cubicBezTo>
                      <a:pt x="84" y="1"/>
                      <a:pt x="0" y="98"/>
                      <a:pt x="0" y="266"/>
                    </a:cubicBezTo>
                    <a:cubicBezTo>
                      <a:pt x="0" y="492"/>
                      <a:pt x="167" y="778"/>
                      <a:pt x="369" y="897"/>
                    </a:cubicBezTo>
                    <a:lnTo>
                      <a:pt x="3703" y="2826"/>
                    </a:lnTo>
                    <a:cubicBezTo>
                      <a:pt x="3762" y="2857"/>
                      <a:pt x="3817" y="2872"/>
                      <a:pt x="3867" y="2872"/>
                    </a:cubicBezTo>
                    <a:cubicBezTo>
                      <a:pt x="3988" y="2872"/>
                      <a:pt x="4072" y="2781"/>
                      <a:pt x="4072" y="2612"/>
                    </a:cubicBezTo>
                    <a:cubicBezTo>
                      <a:pt x="4072" y="2374"/>
                      <a:pt x="3906" y="2088"/>
                      <a:pt x="3703" y="1981"/>
                    </a:cubicBezTo>
                    <a:lnTo>
                      <a:pt x="369" y="52"/>
                    </a:lnTo>
                    <a:cubicBezTo>
                      <a:pt x="310" y="17"/>
                      <a:pt x="254" y="1"/>
                      <a:pt x="20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2073;p42"/>
              <p:cNvSpPr/>
              <p:nvPr/>
            </p:nvSpPr>
            <p:spPr>
              <a:xfrm>
                <a:off x="3581706" y="3670452"/>
                <a:ext cx="130474" cy="166863"/>
              </a:xfrm>
              <a:custGeom>
                <a:avLst/>
                <a:gdLst/>
                <a:ahLst/>
                <a:cxnLst/>
                <a:rect l="l" t="t" r="r" b="b"/>
                <a:pathLst>
                  <a:path w="1990" h="2545" extrusionOk="0">
                    <a:moveTo>
                      <a:pt x="556" y="0"/>
                    </a:moveTo>
                    <a:cubicBezTo>
                      <a:pt x="232" y="0"/>
                      <a:pt x="9" y="259"/>
                      <a:pt x="1" y="698"/>
                    </a:cubicBezTo>
                    <a:cubicBezTo>
                      <a:pt x="1" y="1329"/>
                      <a:pt x="441" y="2091"/>
                      <a:pt x="989" y="2412"/>
                    </a:cubicBezTo>
                    <a:cubicBezTo>
                      <a:pt x="1148" y="2502"/>
                      <a:pt x="1298" y="2545"/>
                      <a:pt x="1430" y="2545"/>
                    </a:cubicBezTo>
                    <a:cubicBezTo>
                      <a:pt x="1755" y="2545"/>
                      <a:pt x="1977" y="2289"/>
                      <a:pt x="1977" y="1841"/>
                    </a:cubicBezTo>
                    <a:cubicBezTo>
                      <a:pt x="1989" y="1210"/>
                      <a:pt x="1549" y="448"/>
                      <a:pt x="1001" y="138"/>
                    </a:cubicBezTo>
                    <a:cubicBezTo>
                      <a:pt x="841" y="44"/>
                      <a:pt x="690" y="0"/>
                      <a:pt x="55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2074;p42"/>
              <p:cNvSpPr/>
              <p:nvPr/>
            </p:nvSpPr>
            <p:spPr>
              <a:xfrm>
                <a:off x="3093836" y="1546801"/>
                <a:ext cx="1111655" cy="2366503"/>
              </a:xfrm>
              <a:custGeom>
                <a:avLst/>
                <a:gdLst/>
                <a:ahLst/>
                <a:cxnLst/>
                <a:rect l="l" t="t" r="r" b="b"/>
                <a:pathLst>
                  <a:path w="16955" h="36094" extrusionOk="0">
                    <a:moveTo>
                      <a:pt x="243" y="1"/>
                    </a:moveTo>
                    <a:cubicBezTo>
                      <a:pt x="148" y="1"/>
                      <a:pt x="84" y="81"/>
                      <a:pt x="84" y="215"/>
                    </a:cubicBezTo>
                    <a:lnTo>
                      <a:pt x="0" y="26134"/>
                    </a:lnTo>
                    <a:cubicBezTo>
                      <a:pt x="0" y="26325"/>
                      <a:pt x="143" y="26563"/>
                      <a:pt x="310" y="26658"/>
                    </a:cubicBezTo>
                    <a:lnTo>
                      <a:pt x="16574" y="36052"/>
                    </a:lnTo>
                    <a:cubicBezTo>
                      <a:pt x="16623" y="36080"/>
                      <a:pt x="16670" y="36094"/>
                      <a:pt x="16712" y="36094"/>
                    </a:cubicBezTo>
                    <a:cubicBezTo>
                      <a:pt x="16812" y="36094"/>
                      <a:pt x="16883" y="36016"/>
                      <a:pt x="16883" y="35874"/>
                    </a:cubicBezTo>
                    <a:lnTo>
                      <a:pt x="16955" y="9954"/>
                    </a:lnTo>
                    <a:cubicBezTo>
                      <a:pt x="16955" y="9763"/>
                      <a:pt x="16824" y="9525"/>
                      <a:pt x="16645" y="9430"/>
                    </a:cubicBezTo>
                    <a:lnTo>
                      <a:pt x="381" y="48"/>
                    </a:lnTo>
                    <a:cubicBezTo>
                      <a:pt x="331" y="16"/>
                      <a:pt x="284" y="1"/>
                      <a:pt x="243" y="1"/>
                    </a:cubicBezTo>
                    <a:close/>
                  </a:path>
                </a:pathLst>
              </a:custGeom>
              <a:solidFill>
                <a:srgbClr val="F9FB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2075;p42"/>
              <p:cNvSpPr/>
              <p:nvPr/>
            </p:nvSpPr>
            <p:spPr>
              <a:xfrm>
                <a:off x="4306134" y="2351612"/>
                <a:ext cx="25833" cy="403684"/>
              </a:xfrm>
              <a:custGeom>
                <a:avLst/>
                <a:gdLst/>
                <a:ahLst/>
                <a:cxnLst/>
                <a:rect l="l" t="t" r="r" b="b"/>
                <a:pathLst>
                  <a:path w="394" h="6157" extrusionOk="0">
                    <a:moveTo>
                      <a:pt x="203" y="1"/>
                    </a:moveTo>
                    <a:cubicBezTo>
                      <a:pt x="96" y="1"/>
                      <a:pt x="1" y="84"/>
                      <a:pt x="1" y="191"/>
                    </a:cubicBezTo>
                    <a:lnTo>
                      <a:pt x="1" y="5954"/>
                    </a:lnTo>
                    <a:cubicBezTo>
                      <a:pt x="1" y="6061"/>
                      <a:pt x="96" y="6156"/>
                      <a:pt x="203" y="6156"/>
                    </a:cubicBezTo>
                    <a:cubicBezTo>
                      <a:pt x="298" y="6156"/>
                      <a:pt x="394" y="6061"/>
                      <a:pt x="394" y="5954"/>
                    </a:cubicBezTo>
                    <a:lnTo>
                      <a:pt x="394" y="191"/>
                    </a:lnTo>
                    <a:cubicBezTo>
                      <a:pt x="394" y="84"/>
                      <a:pt x="298" y="1"/>
                      <a:pt x="20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2076;p42"/>
              <p:cNvSpPr/>
              <p:nvPr/>
            </p:nvSpPr>
            <p:spPr>
              <a:xfrm>
                <a:off x="4306134" y="2822303"/>
                <a:ext cx="25833" cy="402897"/>
              </a:xfrm>
              <a:custGeom>
                <a:avLst/>
                <a:gdLst/>
                <a:ahLst/>
                <a:cxnLst/>
                <a:rect l="l" t="t" r="r" b="b"/>
                <a:pathLst>
                  <a:path w="394" h="6145" extrusionOk="0">
                    <a:moveTo>
                      <a:pt x="203" y="1"/>
                    </a:moveTo>
                    <a:cubicBezTo>
                      <a:pt x="96" y="1"/>
                      <a:pt x="1" y="84"/>
                      <a:pt x="1" y="191"/>
                    </a:cubicBezTo>
                    <a:lnTo>
                      <a:pt x="1" y="5954"/>
                    </a:lnTo>
                    <a:cubicBezTo>
                      <a:pt x="1" y="6061"/>
                      <a:pt x="96" y="6145"/>
                      <a:pt x="203" y="6145"/>
                    </a:cubicBezTo>
                    <a:cubicBezTo>
                      <a:pt x="298" y="6145"/>
                      <a:pt x="394" y="6061"/>
                      <a:pt x="394" y="5954"/>
                    </a:cubicBezTo>
                    <a:lnTo>
                      <a:pt x="394" y="191"/>
                    </a:lnTo>
                    <a:cubicBezTo>
                      <a:pt x="394" y="84"/>
                      <a:pt x="298" y="1"/>
                      <a:pt x="20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2077;p42"/>
              <p:cNvSpPr/>
              <p:nvPr/>
            </p:nvSpPr>
            <p:spPr>
              <a:xfrm>
                <a:off x="4306134" y="3581874"/>
                <a:ext cx="25833" cy="221020"/>
              </a:xfrm>
              <a:custGeom>
                <a:avLst/>
                <a:gdLst/>
                <a:ahLst/>
                <a:cxnLst/>
                <a:rect l="l" t="t" r="r" b="b"/>
                <a:pathLst>
                  <a:path w="394" h="3371" extrusionOk="0">
                    <a:moveTo>
                      <a:pt x="203" y="1"/>
                    </a:moveTo>
                    <a:cubicBezTo>
                      <a:pt x="96" y="1"/>
                      <a:pt x="1" y="84"/>
                      <a:pt x="1" y="191"/>
                    </a:cubicBezTo>
                    <a:lnTo>
                      <a:pt x="1" y="3180"/>
                    </a:lnTo>
                    <a:cubicBezTo>
                      <a:pt x="1" y="3287"/>
                      <a:pt x="96" y="3370"/>
                      <a:pt x="203" y="3370"/>
                    </a:cubicBezTo>
                    <a:cubicBezTo>
                      <a:pt x="298" y="3370"/>
                      <a:pt x="394" y="3287"/>
                      <a:pt x="394" y="3180"/>
                    </a:cubicBezTo>
                    <a:lnTo>
                      <a:pt x="394" y="191"/>
                    </a:lnTo>
                    <a:cubicBezTo>
                      <a:pt x="394" y="84"/>
                      <a:pt x="298" y="1"/>
                      <a:pt x="20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2078;p42"/>
              <p:cNvSpPr/>
              <p:nvPr/>
            </p:nvSpPr>
            <p:spPr>
              <a:xfrm>
                <a:off x="3539547" y="2270704"/>
                <a:ext cx="199908" cy="191122"/>
              </a:xfrm>
              <a:custGeom>
                <a:avLst/>
                <a:gdLst/>
                <a:ahLst/>
                <a:cxnLst/>
                <a:rect l="l" t="t" r="r" b="b"/>
                <a:pathLst>
                  <a:path w="3049" h="2915" extrusionOk="0">
                    <a:moveTo>
                      <a:pt x="845" y="1"/>
                    </a:moveTo>
                    <a:cubicBezTo>
                      <a:pt x="347" y="1"/>
                      <a:pt x="1" y="397"/>
                      <a:pt x="1" y="1080"/>
                    </a:cubicBezTo>
                    <a:cubicBezTo>
                      <a:pt x="1" y="1080"/>
                      <a:pt x="25" y="1115"/>
                      <a:pt x="84" y="1199"/>
                    </a:cubicBezTo>
                    <a:cubicBezTo>
                      <a:pt x="275" y="1485"/>
                      <a:pt x="810" y="2247"/>
                      <a:pt x="1477" y="2628"/>
                    </a:cubicBezTo>
                    <a:cubicBezTo>
                      <a:pt x="1477" y="2628"/>
                      <a:pt x="1489" y="2628"/>
                      <a:pt x="1501" y="2639"/>
                    </a:cubicBezTo>
                    <a:cubicBezTo>
                      <a:pt x="1894" y="2855"/>
                      <a:pt x="2249" y="2914"/>
                      <a:pt x="2519" y="2914"/>
                    </a:cubicBezTo>
                    <a:cubicBezTo>
                      <a:pt x="2830" y="2914"/>
                      <a:pt x="3030" y="2836"/>
                      <a:pt x="3049" y="2830"/>
                    </a:cubicBezTo>
                    <a:cubicBezTo>
                      <a:pt x="3049" y="2818"/>
                      <a:pt x="3049" y="2818"/>
                      <a:pt x="3049" y="2806"/>
                    </a:cubicBezTo>
                    <a:cubicBezTo>
                      <a:pt x="3037" y="1842"/>
                      <a:pt x="2358" y="687"/>
                      <a:pt x="1525" y="211"/>
                    </a:cubicBezTo>
                    <a:cubicBezTo>
                      <a:pt x="1281" y="68"/>
                      <a:pt x="1050" y="1"/>
                      <a:pt x="84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2079;p42"/>
              <p:cNvSpPr/>
              <p:nvPr/>
            </p:nvSpPr>
            <p:spPr>
              <a:xfrm>
                <a:off x="3189037" y="2323222"/>
                <a:ext cx="922827" cy="660699"/>
              </a:xfrm>
              <a:custGeom>
                <a:avLst/>
                <a:gdLst/>
                <a:ahLst/>
                <a:cxnLst/>
                <a:rect l="l" t="t" r="r" b="b"/>
                <a:pathLst>
                  <a:path w="14075" h="10077" extrusionOk="0">
                    <a:moveTo>
                      <a:pt x="198" y="1"/>
                    </a:moveTo>
                    <a:cubicBezTo>
                      <a:pt x="83" y="1"/>
                      <a:pt x="1" y="92"/>
                      <a:pt x="1" y="243"/>
                    </a:cubicBezTo>
                    <a:lnTo>
                      <a:pt x="1" y="1707"/>
                    </a:lnTo>
                    <a:cubicBezTo>
                      <a:pt x="1" y="1934"/>
                      <a:pt x="156" y="2196"/>
                      <a:pt x="346" y="2315"/>
                    </a:cubicBezTo>
                    <a:lnTo>
                      <a:pt x="13717" y="10030"/>
                    </a:lnTo>
                    <a:cubicBezTo>
                      <a:pt x="13773" y="10061"/>
                      <a:pt x="13825" y="10076"/>
                      <a:pt x="13872" y="10076"/>
                    </a:cubicBezTo>
                    <a:cubicBezTo>
                      <a:pt x="13985" y="10076"/>
                      <a:pt x="14062" y="9988"/>
                      <a:pt x="14062" y="9828"/>
                    </a:cubicBezTo>
                    <a:lnTo>
                      <a:pt x="14074" y="8363"/>
                    </a:lnTo>
                    <a:cubicBezTo>
                      <a:pt x="14074" y="8149"/>
                      <a:pt x="13919" y="7875"/>
                      <a:pt x="13729" y="7768"/>
                    </a:cubicBezTo>
                    <a:lnTo>
                      <a:pt x="358" y="53"/>
                    </a:lnTo>
                    <a:cubicBezTo>
                      <a:pt x="301" y="17"/>
                      <a:pt x="247" y="1"/>
                      <a:pt x="19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2080;p42"/>
              <p:cNvSpPr/>
              <p:nvPr/>
            </p:nvSpPr>
            <p:spPr>
              <a:xfrm>
                <a:off x="3474769" y="2037948"/>
                <a:ext cx="327956" cy="416797"/>
              </a:xfrm>
              <a:custGeom>
                <a:avLst/>
                <a:gdLst/>
                <a:ahLst/>
                <a:cxnLst/>
                <a:rect l="l" t="t" r="r" b="b"/>
                <a:pathLst>
                  <a:path w="5002" h="6357" extrusionOk="0">
                    <a:moveTo>
                      <a:pt x="2143" y="1239"/>
                    </a:moveTo>
                    <a:cubicBezTo>
                      <a:pt x="2269" y="1239"/>
                      <a:pt x="2410" y="1280"/>
                      <a:pt x="2560" y="1367"/>
                    </a:cubicBezTo>
                    <a:cubicBezTo>
                      <a:pt x="3072" y="1653"/>
                      <a:pt x="3489" y="2379"/>
                      <a:pt x="3477" y="2963"/>
                    </a:cubicBezTo>
                    <a:cubicBezTo>
                      <a:pt x="3477" y="3379"/>
                      <a:pt x="3265" y="3619"/>
                      <a:pt x="2958" y="3619"/>
                    </a:cubicBezTo>
                    <a:cubicBezTo>
                      <a:pt x="2834" y="3619"/>
                      <a:pt x="2695" y="3581"/>
                      <a:pt x="2549" y="3499"/>
                    </a:cubicBezTo>
                    <a:cubicBezTo>
                      <a:pt x="2037" y="3201"/>
                      <a:pt x="1632" y="2475"/>
                      <a:pt x="1632" y="1891"/>
                    </a:cubicBezTo>
                    <a:cubicBezTo>
                      <a:pt x="1632" y="1479"/>
                      <a:pt x="1840" y="1239"/>
                      <a:pt x="2143" y="1239"/>
                    </a:cubicBezTo>
                    <a:close/>
                    <a:moveTo>
                      <a:pt x="1017" y="4672"/>
                    </a:moveTo>
                    <a:cubicBezTo>
                      <a:pt x="1028" y="4688"/>
                      <a:pt x="1042" y="4710"/>
                      <a:pt x="1060" y="4737"/>
                    </a:cubicBezTo>
                    <a:cubicBezTo>
                      <a:pt x="1042" y="4710"/>
                      <a:pt x="1031" y="4690"/>
                      <a:pt x="1017" y="4672"/>
                    </a:cubicBezTo>
                    <a:close/>
                    <a:moveTo>
                      <a:pt x="1381" y="1"/>
                    </a:moveTo>
                    <a:cubicBezTo>
                      <a:pt x="890" y="1"/>
                      <a:pt x="491" y="234"/>
                      <a:pt x="251" y="665"/>
                    </a:cubicBezTo>
                    <a:cubicBezTo>
                      <a:pt x="239" y="701"/>
                      <a:pt x="215" y="736"/>
                      <a:pt x="203" y="760"/>
                    </a:cubicBezTo>
                    <a:cubicBezTo>
                      <a:pt x="120" y="939"/>
                      <a:pt x="60" y="1129"/>
                      <a:pt x="36" y="1344"/>
                    </a:cubicBezTo>
                    <a:cubicBezTo>
                      <a:pt x="13" y="1475"/>
                      <a:pt x="1" y="1617"/>
                      <a:pt x="1" y="1772"/>
                    </a:cubicBezTo>
                    <a:cubicBezTo>
                      <a:pt x="1" y="1808"/>
                      <a:pt x="1" y="1856"/>
                      <a:pt x="1" y="1903"/>
                    </a:cubicBezTo>
                    <a:cubicBezTo>
                      <a:pt x="1" y="1915"/>
                      <a:pt x="1" y="1915"/>
                      <a:pt x="1" y="1927"/>
                    </a:cubicBezTo>
                    <a:cubicBezTo>
                      <a:pt x="13" y="1975"/>
                      <a:pt x="13" y="2022"/>
                      <a:pt x="13" y="2058"/>
                    </a:cubicBezTo>
                    <a:cubicBezTo>
                      <a:pt x="13" y="2070"/>
                      <a:pt x="13" y="2082"/>
                      <a:pt x="13" y="2082"/>
                    </a:cubicBezTo>
                    <a:cubicBezTo>
                      <a:pt x="24" y="2129"/>
                      <a:pt x="24" y="2165"/>
                      <a:pt x="24" y="2225"/>
                    </a:cubicBezTo>
                    <a:cubicBezTo>
                      <a:pt x="36" y="2272"/>
                      <a:pt x="36" y="2320"/>
                      <a:pt x="48" y="2356"/>
                    </a:cubicBezTo>
                    <a:cubicBezTo>
                      <a:pt x="48" y="2368"/>
                      <a:pt x="48" y="2379"/>
                      <a:pt x="48" y="2391"/>
                    </a:cubicBezTo>
                    <a:cubicBezTo>
                      <a:pt x="60" y="2439"/>
                      <a:pt x="72" y="2487"/>
                      <a:pt x="84" y="2546"/>
                    </a:cubicBezTo>
                    <a:cubicBezTo>
                      <a:pt x="84" y="2582"/>
                      <a:pt x="96" y="2630"/>
                      <a:pt x="108" y="2665"/>
                    </a:cubicBezTo>
                    <a:cubicBezTo>
                      <a:pt x="108" y="2677"/>
                      <a:pt x="108" y="2689"/>
                      <a:pt x="120" y="2689"/>
                    </a:cubicBezTo>
                    <a:cubicBezTo>
                      <a:pt x="120" y="2737"/>
                      <a:pt x="132" y="2784"/>
                      <a:pt x="143" y="2832"/>
                    </a:cubicBezTo>
                    <a:cubicBezTo>
                      <a:pt x="155" y="2844"/>
                      <a:pt x="155" y="2844"/>
                      <a:pt x="155" y="2856"/>
                    </a:cubicBezTo>
                    <a:cubicBezTo>
                      <a:pt x="179" y="2951"/>
                      <a:pt x="203" y="3046"/>
                      <a:pt x="239" y="3141"/>
                    </a:cubicBezTo>
                    <a:cubicBezTo>
                      <a:pt x="239" y="3153"/>
                      <a:pt x="251" y="3153"/>
                      <a:pt x="251" y="3165"/>
                    </a:cubicBezTo>
                    <a:cubicBezTo>
                      <a:pt x="263" y="3213"/>
                      <a:pt x="274" y="3261"/>
                      <a:pt x="298" y="3308"/>
                    </a:cubicBezTo>
                    <a:cubicBezTo>
                      <a:pt x="298" y="3308"/>
                      <a:pt x="298" y="3320"/>
                      <a:pt x="310" y="3320"/>
                    </a:cubicBezTo>
                    <a:cubicBezTo>
                      <a:pt x="322" y="3368"/>
                      <a:pt x="334" y="3415"/>
                      <a:pt x="358" y="3475"/>
                    </a:cubicBezTo>
                    <a:cubicBezTo>
                      <a:pt x="382" y="3511"/>
                      <a:pt x="394" y="3558"/>
                      <a:pt x="417" y="3606"/>
                    </a:cubicBezTo>
                    <a:cubicBezTo>
                      <a:pt x="417" y="3618"/>
                      <a:pt x="429" y="3618"/>
                      <a:pt x="429" y="3630"/>
                    </a:cubicBezTo>
                    <a:cubicBezTo>
                      <a:pt x="453" y="3677"/>
                      <a:pt x="465" y="3725"/>
                      <a:pt x="501" y="3784"/>
                    </a:cubicBezTo>
                    <a:cubicBezTo>
                      <a:pt x="513" y="3820"/>
                      <a:pt x="536" y="3868"/>
                      <a:pt x="560" y="3903"/>
                    </a:cubicBezTo>
                    <a:cubicBezTo>
                      <a:pt x="560" y="3915"/>
                      <a:pt x="572" y="3927"/>
                      <a:pt x="572" y="3927"/>
                    </a:cubicBezTo>
                    <a:cubicBezTo>
                      <a:pt x="596" y="3975"/>
                      <a:pt x="620" y="4023"/>
                      <a:pt x="644" y="4058"/>
                    </a:cubicBezTo>
                    <a:cubicBezTo>
                      <a:pt x="644" y="4070"/>
                      <a:pt x="644" y="4082"/>
                      <a:pt x="655" y="4082"/>
                    </a:cubicBezTo>
                    <a:cubicBezTo>
                      <a:pt x="679" y="4130"/>
                      <a:pt x="703" y="4177"/>
                      <a:pt x="727" y="4225"/>
                    </a:cubicBezTo>
                    <a:cubicBezTo>
                      <a:pt x="751" y="4261"/>
                      <a:pt x="775" y="4308"/>
                      <a:pt x="810" y="4344"/>
                    </a:cubicBezTo>
                    <a:cubicBezTo>
                      <a:pt x="810" y="4356"/>
                      <a:pt x="810" y="4368"/>
                      <a:pt x="822" y="4380"/>
                    </a:cubicBezTo>
                    <a:cubicBezTo>
                      <a:pt x="846" y="4415"/>
                      <a:pt x="870" y="4463"/>
                      <a:pt x="905" y="4499"/>
                    </a:cubicBezTo>
                    <a:cubicBezTo>
                      <a:pt x="905" y="4511"/>
                      <a:pt x="905" y="4511"/>
                      <a:pt x="917" y="4523"/>
                    </a:cubicBezTo>
                    <a:cubicBezTo>
                      <a:pt x="941" y="4558"/>
                      <a:pt x="965" y="4594"/>
                      <a:pt x="1001" y="4654"/>
                    </a:cubicBezTo>
                    <a:cubicBezTo>
                      <a:pt x="1007" y="4660"/>
                      <a:pt x="1012" y="4665"/>
                      <a:pt x="1017" y="4672"/>
                    </a:cubicBezTo>
                    <a:lnTo>
                      <a:pt x="1017" y="4672"/>
                    </a:lnTo>
                    <a:cubicBezTo>
                      <a:pt x="998" y="4644"/>
                      <a:pt x="989" y="4630"/>
                      <a:pt x="989" y="4630"/>
                    </a:cubicBezTo>
                    <a:cubicBezTo>
                      <a:pt x="989" y="3947"/>
                      <a:pt x="1335" y="3551"/>
                      <a:pt x="1833" y="3551"/>
                    </a:cubicBezTo>
                    <a:cubicBezTo>
                      <a:pt x="2038" y="3551"/>
                      <a:pt x="2269" y="3618"/>
                      <a:pt x="2513" y="3761"/>
                    </a:cubicBezTo>
                    <a:cubicBezTo>
                      <a:pt x="3346" y="4237"/>
                      <a:pt x="4025" y="5392"/>
                      <a:pt x="4037" y="6356"/>
                    </a:cubicBezTo>
                    <a:cubicBezTo>
                      <a:pt x="4049" y="6356"/>
                      <a:pt x="4061" y="6344"/>
                      <a:pt x="4084" y="6344"/>
                    </a:cubicBezTo>
                    <a:cubicBezTo>
                      <a:pt x="4108" y="6332"/>
                      <a:pt x="4132" y="6320"/>
                      <a:pt x="4168" y="6309"/>
                    </a:cubicBezTo>
                    <a:lnTo>
                      <a:pt x="4180" y="6297"/>
                    </a:lnTo>
                    <a:cubicBezTo>
                      <a:pt x="4204" y="6285"/>
                      <a:pt x="4227" y="6273"/>
                      <a:pt x="4251" y="6261"/>
                    </a:cubicBezTo>
                    <a:cubicBezTo>
                      <a:pt x="4251" y="6261"/>
                      <a:pt x="4263" y="6261"/>
                      <a:pt x="4263" y="6249"/>
                    </a:cubicBezTo>
                    <a:cubicBezTo>
                      <a:pt x="4287" y="6237"/>
                      <a:pt x="4311" y="6225"/>
                      <a:pt x="4346" y="6201"/>
                    </a:cubicBezTo>
                    <a:cubicBezTo>
                      <a:pt x="4370" y="6189"/>
                      <a:pt x="4394" y="6166"/>
                      <a:pt x="4418" y="6154"/>
                    </a:cubicBezTo>
                    <a:cubicBezTo>
                      <a:pt x="4418" y="6154"/>
                      <a:pt x="4418" y="6142"/>
                      <a:pt x="4418" y="6142"/>
                    </a:cubicBezTo>
                    <a:cubicBezTo>
                      <a:pt x="4442" y="6130"/>
                      <a:pt x="4465" y="6106"/>
                      <a:pt x="4489" y="6082"/>
                    </a:cubicBezTo>
                    <a:cubicBezTo>
                      <a:pt x="4489" y="6082"/>
                      <a:pt x="4501" y="6082"/>
                      <a:pt x="4501" y="6070"/>
                    </a:cubicBezTo>
                    <a:cubicBezTo>
                      <a:pt x="4525" y="6058"/>
                      <a:pt x="4537" y="6035"/>
                      <a:pt x="4561" y="6011"/>
                    </a:cubicBezTo>
                    <a:cubicBezTo>
                      <a:pt x="4561" y="6011"/>
                      <a:pt x="4573" y="6011"/>
                      <a:pt x="4573" y="5999"/>
                    </a:cubicBezTo>
                    <a:cubicBezTo>
                      <a:pt x="4585" y="5975"/>
                      <a:pt x="4608" y="5951"/>
                      <a:pt x="4632" y="5928"/>
                    </a:cubicBezTo>
                    <a:cubicBezTo>
                      <a:pt x="4644" y="5904"/>
                      <a:pt x="4668" y="5880"/>
                      <a:pt x="4680" y="5856"/>
                    </a:cubicBezTo>
                    <a:cubicBezTo>
                      <a:pt x="4692" y="5844"/>
                      <a:pt x="4692" y="5844"/>
                      <a:pt x="4692" y="5844"/>
                    </a:cubicBezTo>
                    <a:cubicBezTo>
                      <a:pt x="4715" y="5808"/>
                      <a:pt x="4727" y="5785"/>
                      <a:pt x="4739" y="5761"/>
                    </a:cubicBezTo>
                    <a:cubicBezTo>
                      <a:pt x="4739" y="5749"/>
                      <a:pt x="4751" y="5749"/>
                      <a:pt x="4751" y="5749"/>
                    </a:cubicBezTo>
                    <a:cubicBezTo>
                      <a:pt x="4763" y="5713"/>
                      <a:pt x="4775" y="5689"/>
                      <a:pt x="4799" y="5642"/>
                    </a:cubicBezTo>
                    <a:cubicBezTo>
                      <a:pt x="4811" y="5618"/>
                      <a:pt x="4823" y="5582"/>
                      <a:pt x="4846" y="5547"/>
                    </a:cubicBezTo>
                    <a:cubicBezTo>
                      <a:pt x="4858" y="5511"/>
                      <a:pt x="4870" y="5487"/>
                      <a:pt x="4882" y="5451"/>
                    </a:cubicBezTo>
                    <a:cubicBezTo>
                      <a:pt x="4882" y="5439"/>
                      <a:pt x="4882" y="5439"/>
                      <a:pt x="4882" y="5427"/>
                    </a:cubicBezTo>
                    <a:cubicBezTo>
                      <a:pt x="4894" y="5404"/>
                      <a:pt x="4906" y="5368"/>
                      <a:pt x="4918" y="5332"/>
                    </a:cubicBezTo>
                    <a:cubicBezTo>
                      <a:pt x="4918" y="5320"/>
                      <a:pt x="4918" y="5320"/>
                      <a:pt x="4918" y="5308"/>
                    </a:cubicBezTo>
                    <a:cubicBezTo>
                      <a:pt x="4930" y="5273"/>
                      <a:pt x="4930" y="5237"/>
                      <a:pt x="4942" y="5189"/>
                    </a:cubicBezTo>
                    <a:cubicBezTo>
                      <a:pt x="4954" y="5154"/>
                      <a:pt x="4954" y="5118"/>
                      <a:pt x="4966" y="5070"/>
                    </a:cubicBezTo>
                    <a:cubicBezTo>
                      <a:pt x="4977" y="5023"/>
                      <a:pt x="4977" y="4987"/>
                      <a:pt x="4977" y="4951"/>
                    </a:cubicBezTo>
                    <a:cubicBezTo>
                      <a:pt x="4977" y="4939"/>
                      <a:pt x="4977" y="4939"/>
                      <a:pt x="4977" y="4927"/>
                    </a:cubicBezTo>
                    <a:cubicBezTo>
                      <a:pt x="4989" y="4892"/>
                      <a:pt x="4989" y="4844"/>
                      <a:pt x="4989" y="4808"/>
                    </a:cubicBezTo>
                    <a:cubicBezTo>
                      <a:pt x="4989" y="4796"/>
                      <a:pt x="4989" y="4796"/>
                      <a:pt x="4989" y="4785"/>
                    </a:cubicBezTo>
                    <a:cubicBezTo>
                      <a:pt x="4989" y="4737"/>
                      <a:pt x="5001" y="4701"/>
                      <a:pt x="5001" y="4654"/>
                    </a:cubicBezTo>
                    <a:cubicBezTo>
                      <a:pt x="5001" y="4499"/>
                      <a:pt x="4989" y="4356"/>
                      <a:pt x="4966" y="4201"/>
                    </a:cubicBezTo>
                    <a:cubicBezTo>
                      <a:pt x="4942" y="3939"/>
                      <a:pt x="4882" y="3677"/>
                      <a:pt x="4799" y="3415"/>
                    </a:cubicBezTo>
                    <a:cubicBezTo>
                      <a:pt x="4775" y="3320"/>
                      <a:pt x="4739" y="3213"/>
                      <a:pt x="4692" y="3106"/>
                    </a:cubicBezTo>
                    <a:cubicBezTo>
                      <a:pt x="4668" y="3034"/>
                      <a:pt x="4644" y="2975"/>
                      <a:pt x="4620" y="2903"/>
                    </a:cubicBezTo>
                    <a:cubicBezTo>
                      <a:pt x="4180" y="1844"/>
                      <a:pt x="3394" y="855"/>
                      <a:pt x="2501" y="344"/>
                    </a:cubicBezTo>
                    <a:cubicBezTo>
                      <a:pt x="2099" y="111"/>
                      <a:pt x="1718" y="1"/>
                      <a:pt x="1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2081;p42"/>
              <p:cNvSpPr/>
              <p:nvPr/>
            </p:nvSpPr>
            <p:spPr>
              <a:xfrm>
                <a:off x="3581706" y="2119183"/>
                <a:ext cx="121885" cy="156110"/>
              </a:xfrm>
              <a:custGeom>
                <a:avLst/>
                <a:gdLst/>
                <a:ahLst/>
                <a:cxnLst/>
                <a:rect l="l" t="t" r="r" b="b"/>
                <a:pathLst>
                  <a:path w="1859" h="2381" extrusionOk="0">
                    <a:moveTo>
                      <a:pt x="512" y="0"/>
                    </a:moveTo>
                    <a:cubicBezTo>
                      <a:pt x="209" y="0"/>
                      <a:pt x="1" y="240"/>
                      <a:pt x="1" y="652"/>
                    </a:cubicBezTo>
                    <a:cubicBezTo>
                      <a:pt x="1" y="1236"/>
                      <a:pt x="406" y="1962"/>
                      <a:pt x="918" y="2260"/>
                    </a:cubicBezTo>
                    <a:cubicBezTo>
                      <a:pt x="1064" y="2342"/>
                      <a:pt x="1203" y="2380"/>
                      <a:pt x="1327" y="2380"/>
                    </a:cubicBezTo>
                    <a:cubicBezTo>
                      <a:pt x="1634" y="2380"/>
                      <a:pt x="1846" y="2140"/>
                      <a:pt x="1846" y="1724"/>
                    </a:cubicBezTo>
                    <a:cubicBezTo>
                      <a:pt x="1858" y="1140"/>
                      <a:pt x="1441" y="414"/>
                      <a:pt x="929" y="128"/>
                    </a:cubicBezTo>
                    <a:cubicBezTo>
                      <a:pt x="779" y="41"/>
                      <a:pt x="638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2082;p42"/>
              <p:cNvSpPr/>
              <p:nvPr/>
            </p:nvSpPr>
            <p:spPr>
              <a:xfrm>
                <a:off x="3188316" y="2532047"/>
                <a:ext cx="922762" cy="660305"/>
              </a:xfrm>
              <a:custGeom>
                <a:avLst/>
                <a:gdLst/>
                <a:ahLst/>
                <a:cxnLst/>
                <a:rect l="l" t="t" r="r" b="b"/>
                <a:pathLst>
                  <a:path w="14074" h="10071" extrusionOk="0">
                    <a:moveTo>
                      <a:pt x="202" y="0"/>
                    </a:moveTo>
                    <a:cubicBezTo>
                      <a:pt x="90" y="0"/>
                      <a:pt x="12" y="89"/>
                      <a:pt x="12" y="249"/>
                    </a:cubicBezTo>
                    <a:lnTo>
                      <a:pt x="0" y="1701"/>
                    </a:lnTo>
                    <a:cubicBezTo>
                      <a:pt x="0" y="1928"/>
                      <a:pt x="155" y="2190"/>
                      <a:pt x="345" y="2309"/>
                    </a:cubicBezTo>
                    <a:lnTo>
                      <a:pt x="13716" y="10024"/>
                    </a:lnTo>
                    <a:cubicBezTo>
                      <a:pt x="13772" y="10055"/>
                      <a:pt x="13825" y="10070"/>
                      <a:pt x="13873" y="10070"/>
                    </a:cubicBezTo>
                    <a:cubicBezTo>
                      <a:pt x="13990" y="10070"/>
                      <a:pt x="14073" y="9982"/>
                      <a:pt x="14073" y="9822"/>
                    </a:cubicBezTo>
                    <a:lnTo>
                      <a:pt x="14073" y="8369"/>
                    </a:lnTo>
                    <a:cubicBezTo>
                      <a:pt x="14073" y="8143"/>
                      <a:pt x="13918" y="7869"/>
                      <a:pt x="13728" y="7762"/>
                    </a:cubicBezTo>
                    <a:lnTo>
                      <a:pt x="357" y="46"/>
                    </a:lnTo>
                    <a:cubicBezTo>
                      <a:pt x="302" y="15"/>
                      <a:pt x="249" y="0"/>
                      <a:pt x="20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2083;p42"/>
              <p:cNvSpPr/>
              <p:nvPr/>
            </p:nvSpPr>
            <p:spPr>
              <a:xfrm>
                <a:off x="3407631" y="3024964"/>
                <a:ext cx="392734" cy="325465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4964" extrusionOk="0">
                    <a:moveTo>
                      <a:pt x="469" y="1"/>
                    </a:moveTo>
                    <a:cubicBezTo>
                      <a:pt x="199" y="1"/>
                      <a:pt x="13" y="217"/>
                      <a:pt x="13" y="589"/>
                    </a:cubicBezTo>
                    <a:lnTo>
                      <a:pt x="13" y="922"/>
                    </a:lnTo>
                    <a:cubicBezTo>
                      <a:pt x="1" y="1446"/>
                      <a:pt x="370" y="2089"/>
                      <a:pt x="834" y="2351"/>
                    </a:cubicBezTo>
                    <a:lnTo>
                      <a:pt x="5156" y="4851"/>
                    </a:lnTo>
                    <a:cubicBezTo>
                      <a:pt x="5287" y="4927"/>
                      <a:pt x="5411" y="4963"/>
                      <a:pt x="5522" y="4963"/>
                    </a:cubicBezTo>
                    <a:cubicBezTo>
                      <a:pt x="5792" y="4963"/>
                      <a:pt x="5981" y="4747"/>
                      <a:pt x="5990" y="4375"/>
                    </a:cubicBezTo>
                    <a:lnTo>
                      <a:pt x="5990" y="4042"/>
                    </a:lnTo>
                    <a:cubicBezTo>
                      <a:pt x="5990" y="3518"/>
                      <a:pt x="5620" y="2875"/>
                      <a:pt x="5156" y="2613"/>
                    </a:cubicBezTo>
                    <a:lnTo>
                      <a:pt x="834" y="113"/>
                    </a:lnTo>
                    <a:cubicBezTo>
                      <a:pt x="703" y="37"/>
                      <a:pt x="579" y="1"/>
                      <a:pt x="4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22" name="Google Shape;2102;p42"/>
            <p:cNvGrpSpPr/>
            <p:nvPr/>
          </p:nvGrpSpPr>
          <p:grpSpPr>
            <a:xfrm>
              <a:off x="4794856" y="2119183"/>
              <a:ext cx="904798" cy="1718132"/>
              <a:chOff x="4794856" y="2119183"/>
              <a:chExt cx="904798" cy="1718132"/>
            </a:xfrm>
          </p:grpSpPr>
          <p:sp>
            <p:nvSpPr>
              <p:cNvPr id="330" name="Google Shape;2107;p42"/>
              <p:cNvSpPr/>
              <p:nvPr/>
            </p:nvSpPr>
            <p:spPr>
              <a:xfrm>
                <a:off x="5414642" y="3670452"/>
                <a:ext cx="130409" cy="166863"/>
              </a:xfrm>
              <a:custGeom>
                <a:avLst/>
                <a:gdLst/>
                <a:ahLst/>
                <a:cxnLst/>
                <a:rect l="l" t="t" r="r" b="b"/>
                <a:pathLst>
                  <a:path w="1989" h="2545" extrusionOk="0">
                    <a:moveTo>
                      <a:pt x="1433" y="0"/>
                    </a:moveTo>
                    <a:cubicBezTo>
                      <a:pt x="1300" y="0"/>
                      <a:pt x="1149" y="44"/>
                      <a:pt x="989" y="138"/>
                    </a:cubicBezTo>
                    <a:cubicBezTo>
                      <a:pt x="441" y="448"/>
                      <a:pt x="1" y="1210"/>
                      <a:pt x="1" y="1841"/>
                    </a:cubicBezTo>
                    <a:cubicBezTo>
                      <a:pt x="1" y="2289"/>
                      <a:pt x="229" y="2545"/>
                      <a:pt x="557" y="2545"/>
                    </a:cubicBezTo>
                    <a:cubicBezTo>
                      <a:pt x="691" y="2545"/>
                      <a:pt x="842" y="2502"/>
                      <a:pt x="1001" y="2412"/>
                    </a:cubicBezTo>
                    <a:cubicBezTo>
                      <a:pt x="1537" y="2091"/>
                      <a:pt x="1989" y="1329"/>
                      <a:pt x="1977" y="698"/>
                    </a:cubicBezTo>
                    <a:cubicBezTo>
                      <a:pt x="1977" y="259"/>
                      <a:pt x="1756" y="0"/>
                      <a:pt x="143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" name="Google Shape;2111;p42"/>
              <p:cNvSpPr/>
              <p:nvPr/>
            </p:nvSpPr>
            <p:spPr>
              <a:xfrm>
                <a:off x="4794856" y="3581874"/>
                <a:ext cx="25046" cy="221020"/>
              </a:xfrm>
              <a:custGeom>
                <a:avLst/>
                <a:gdLst/>
                <a:ahLst/>
                <a:cxnLst/>
                <a:rect l="l" t="t" r="r" b="b"/>
                <a:pathLst>
                  <a:path w="382" h="3371" extrusionOk="0">
                    <a:moveTo>
                      <a:pt x="191" y="1"/>
                    </a:moveTo>
                    <a:cubicBezTo>
                      <a:pt x="83" y="1"/>
                      <a:pt x="0" y="84"/>
                      <a:pt x="0" y="191"/>
                    </a:cubicBezTo>
                    <a:lnTo>
                      <a:pt x="0" y="3180"/>
                    </a:lnTo>
                    <a:cubicBezTo>
                      <a:pt x="0" y="3287"/>
                      <a:pt x="83" y="3370"/>
                      <a:pt x="191" y="3370"/>
                    </a:cubicBezTo>
                    <a:cubicBezTo>
                      <a:pt x="298" y="3370"/>
                      <a:pt x="381" y="3287"/>
                      <a:pt x="381" y="3180"/>
                    </a:cubicBezTo>
                    <a:lnTo>
                      <a:pt x="381" y="191"/>
                    </a:lnTo>
                    <a:cubicBezTo>
                      <a:pt x="381" y="84"/>
                      <a:pt x="298" y="1"/>
                      <a:pt x="19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" name="Google Shape;2112;p42"/>
              <p:cNvSpPr/>
              <p:nvPr/>
            </p:nvSpPr>
            <p:spPr>
              <a:xfrm>
                <a:off x="5387301" y="2270704"/>
                <a:ext cx="199908" cy="191122"/>
              </a:xfrm>
              <a:custGeom>
                <a:avLst/>
                <a:gdLst/>
                <a:ahLst/>
                <a:cxnLst/>
                <a:rect l="l" t="t" r="r" b="b"/>
                <a:pathLst>
                  <a:path w="3049" h="2915" extrusionOk="0">
                    <a:moveTo>
                      <a:pt x="2198" y="1"/>
                    </a:moveTo>
                    <a:cubicBezTo>
                      <a:pt x="1992" y="1"/>
                      <a:pt x="1760" y="68"/>
                      <a:pt x="1513" y="211"/>
                    </a:cubicBezTo>
                    <a:cubicBezTo>
                      <a:pt x="691" y="687"/>
                      <a:pt x="13" y="1842"/>
                      <a:pt x="1" y="2806"/>
                    </a:cubicBezTo>
                    <a:cubicBezTo>
                      <a:pt x="1" y="2818"/>
                      <a:pt x="1" y="2818"/>
                      <a:pt x="1" y="2830"/>
                    </a:cubicBezTo>
                    <a:cubicBezTo>
                      <a:pt x="20" y="2836"/>
                      <a:pt x="220" y="2914"/>
                      <a:pt x="531" y="2914"/>
                    </a:cubicBezTo>
                    <a:cubicBezTo>
                      <a:pt x="801" y="2914"/>
                      <a:pt x="1156" y="2855"/>
                      <a:pt x="1549" y="2639"/>
                    </a:cubicBezTo>
                    <a:cubicBezTo>
                      <a:pt x="1561" y="2628"/>
                      <a:pt x="1561" y="2628"/>
                      <a:pt x="1573" y="2628"/>
                    </a:cubicBezTo>
                    <a:cubicBezTo>
                      <a:pt x="2239" y="2247"/>
                      <a:pt x="2775" y="1485"/>
                      <a:pt x="2966" y="1199"/>
                    </a:cubicBezTo>
                    <a:cubicBezTo>
                      <a:pt x="3013" y="1115"/>
                      <a:pt x="3037" y="1080"/>
                      <a:pt x="3049" y="1080"/>
                    </a:cubicBezTo>
                    <a:cubicBezTo>
                      <a:pt x="3040" y="397"/>
                      <a:pt x="2698" y="1"/>
                      <a:pt x="219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" name="Google Shape;2115;p42"/>
              <p:cNvSpPr/>
              <p:nvPr/>
            </p:nvSpPr>
            <p:spPr>
              <a:xfrm>
                <a:off x="5423231" y="2119183"/>
                <a:ext cx="121820" cy="156110"/>
              </a:xfrm>
              <a:custGeom>
                <a:avLst/>
                <a:gdLst/>
                <a:ahLst/>
                <a:cxnLst/>
                <a:rect l="l" t="t" r="r" b="b"/>
                <a:pathLst>
                  <a:path w="1858" h="2381" extrusionOk="0">
                    <a:moveTo>
                      <a:pt x="1347" y="0"/>
                    </a:moveTo>
                    <a:cubicBezTo>
                      <a:pt x="1221" y="0"/>
                      <a:pt x="1079" y="41"/>
                      <a:pt x="929" y="128"/>
                    </a:cubicBezTo>
                    <a:cubicBezTo>
                      <a:pt x="417" y="414"/>
                      <a:pt x="1" y="1140"/>
                      <a:pt x="1" y="1724"/>
                    </a:cubicBezTo>
                    <a:cubicBezTo>
                      <a:pt x="1" y="2140"/>
                      <a:pt x="213" y="2380"/>
                      <a:pt x="520" y="2380"/>
                    </a:cubicBezTo>
                    <a:cubicBezTo>
                      <a:pt x="644" y="2380"/>
                      <a:pt x="782" y="2342"/>
                      <a:pt x="929" y="2260"/>
                    </a:cubicBezTo>
                    <a:cubicBezTo>
                      <a:pt x="1441" y="1962"/>
                      <a:pt x="1858" y="1236"/>
                      <a:pt x="1858" y="652"/>
                    </a:cubicBezTo>
                    <a:cubicBezTo>
                      <a:pt x="1858" y="240"/>
                      <a:pt x="1650" y="0"/>
                      <a:pt x="134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" name="Google Shape;2132;p42"/>
              <p:cNvSpPr/>
              <p:nvPr/>
            </p:nvSpPr>
            <p:spPr>
              <a:xfrm>
                <a:off x="5455227" y="3620033"/>
                <a:ext cx="96118" cy="62615"/>
              </a:xfrm>
              <a:custGeom>
                <a:avLst/>
                <a:gdLst/>
                <a:ahLst/>
                <a:cxnLst/>
                <a:rect l="l" t="t" r="r" b="b"/>
                <a:pathLst>
                  <a:path w="1466" h="955" extrusionOk="0">
                    <a:moveTo>
                      <a:pt x="726" y="1"/>
                    </a:moveTo>
                    <a:cubicBezTo>
                      <a:pt x="714" y="1"/>
                      <a:pt x="706" y="5"/>
                      <a:pt x="703" y="14"/>
                    </a:cubicBezTo>
                    <a:cubicBezTo>
                      <a:pt x="656" y="109"/>
                      <a:pt x="929" y="395"/>
                      <a:pt x="929" y="395"/>
                    </a:cubicBezTo>
                    <a:cubicBezTo>
                      <a:pt x="929" y="395"/>
                      <a:pt x="271" y="144"/>
                      <a:pt x="70" y="144"/>
                    </a:cubicBezTo>
                    <a:cubicBezTo>
                      <a:pt x="35" y="144"/>
                      <a:pt x="14" y="151"/>
                      <a:pt x="13" y="169"/>
                    </a:cubicBezTo>
                    <a:cubicBezTo>
                      <a:pt x="1" y="288"/>
                      <a:pt x="489" y="657"/>
                      <a:pt x="620" y="740"/>
                    </a:cubicBezTo>
                    <a:cubicBezTo>
                      <a:pt x="751" y="824"/>
                      <a:pt x="1203" y="955"/>
                      <a:pt x="1203" y="955"/>
                    </a:cubicBezTo>
                    <a:cubicBezTo>
                      <a:pt x="1203" y="955"/>
                      <a:pt x="1465" y="609"/>
                      <a:pt x="1406" y="478"/>
                    </a:cubicBezTo>
                    <a:cubicBezTo>
                      <a:pt x="1406" y="478"/>
                      <a:pt x="848" y="1"/>
                      <a:pt x="726" y="1"/>
                    </a:cubicBezTo>
                    <a:close/>
                  </a:path>
                </a:pathLst>
              </a:custGeom>
              <a:solidFill>
                <a:srgbClr val="FF9D6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" name="Google Shape;2134;p42"/>
              <p:cNvSpPr/>
              <p:nvPr/>
            </p:nvSpPr>
            <p:spPr>
              <a:xfrm>
                <a:off x="5381860" y="3365378"/>
                <a:ext cx="317794" cy="227642"/>
              </a:xfrm>
              <a:custGeom>
                <a:avLst/>
                <a:gdLst/>
                <a:ahLst/>
                <a:cxnLst/>
                <a:rect l="l" t="t" r="r" b="b"/>
                <a:pathLst>
                  <a:path w="4847" h="3472" extrusionOk="0">
                    <a:moveTo>
                      <a:pt x="62" y="1"/>
                    </a:moveTo>
                    <a:cubicBezTo>
                      <a:pt x="24" y="1"/>
                      <a:pt x="1" y="30"/>
                      <a:pt x="1" y="88"/>
                    </a:cubicBezTo>
                    <a:lnTo>
                      <a:pt x="1" y="588"/>
                    </a:lnTo>
                    <a:cubicBezTo>
                      <a:pt x="1" y="660"/>
                      <a:pt x="48" y="755"/>
                      <a:pt x="120" y="791"/>
                    </a:cubicBezTo>
                    <a:lnTo>
                      <a:pt x="4715" y="3458"/>
                    </a:lnTo>
                    <a:cubicBezTo>
                      <a:pt x="4735" y="3467"/>
                      <a:pt x="4753" y="3472"/>
                      <a:pt x="4769" y="3472"/>
                    </a:cubicBezTo>
                    <a:cubicBezTo>
                      <a:pt x="4815" y="3472"/>
                      <a:pt x="4846" y="3438"/>
                      <a:pt x="4846" y="3386"/>
                    </a:cubicBezTo>
                    <a:lnTo>
                      <a:pt x="4846" y="2886"/>
                    </a:lnTo>
                    <a:cubicBezTo>
                      <a:pt x="4846" y="2803"/>
                      <a:pt x="4787" y="2719"/>
                      <a:pt x="4727" y="2672"/>
                    </a:cubicBezTo>
                    <a:lnTo>
                      <a:pt x="120" y="17"/>
                    </a:lnTo>
                    <a:cubicBezTo>
                      <a:pt x="98" y="6"/>
                      <a:pt x="79" y="1"/>
                      <a:pt x="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" name="Google Shape;2135;p42"/>
              <p:cNvSpPr/>
              <p:nvPr/>
            </p:nvSpPr>
            <p:spPr>
              <a:xfrm>
                <a:off x="5381073" y="3437172"/>
                <a:ext cx="317794" cy="227642"/>
              </a:xfrm>
              <a:custGeom>
                <a:avLst/>
                <a:gdLst/>
                <a:ahLst/>
                <a:cxnLst/>
                <a:rect l="l" t="t" r="r" b="b"/>
                <a:pathLst>
                  <a:path w="4847" h="3472" extrusionOk="0">
                    <a:moveTo>
                      <a:pt x="72" y="1"/>
                    </a:moveTo>
                    <a:cubicBezTo>
                      <a:pt x="30" y="1"/>
                      <a:pt x="1" y="30"/>
                      <a:pt x="1" y="88"/>
                    </a:cubicBezTo>
                    <a:lnTo>
                      <a:pt x="1" y="588"/>
                    </a:lnTo>
                    <a:cubicBezTo>
                      <a:pt x="1" y="660"/>
                      <a:pt x="60" y="755"/>
                      <a:pt x="120" y="791"/>
                    </a:cubicBezTo>
                    <a:lnTo>
                      <a:pt x="4727" y="3458"/>
                    </a:lnTo>
                    <a:cubicBezTo>
                      <a:pt x="4747" y="3467"/>
                      <a:pt x="4764" y="3472"/>
                      <a:pt x="4779" y="3472"/>
                    </a:cubicBezTo>
                    <a:cubicBezTo>
                      <a:pt x="4821" y="3472"/>
                      <a:pt x="4847" y="3439"/>
                      <a:pt x="4847" y="3386"/>
                    </a:cubicBezTo>
                    <a:lnTo>
                      <a:pt x="4847" y="2886"/>
                    </a:lnTo>
                    <a:cubicBezTo>
                      <a:pt x="4847" y="2803"/>
                      <a:pt x="4799" y="2720"/>
                      <a:pt x="4727" y="2672"/>
                    </a:cubicBezTo>
                    <a:lnTo>
                      <a:pt x="132" y="17"/>
                    </a:lnTo>
                    <a:cubicBezTo>
                      <a:pt x="110" y="6"/>
                      <a:pt x="90" y="1"/>
                      <a:pt x="7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" name="Google Shape;2136;p42"/>
              <p:cNvSpPr/>
              <p:nvPr/>
            </p:nvSpPr>
            <p:spPr>
              <a:xfrm>
                <a:off x="5456800" y="3607248"/>
                <a:ext cx="135129" cy="111723"/>
              </a:xfrm>
              <a:custGeom>
                <a:avLst/>
                <a:gdLst/>
                <a:ahLst/>
                <a:cxnLst/>
                <a:rect l="l" t="t" r="r" b="b"/>
                <a:pathLst>
                  <a:path w="2061" h="1704" extrusionOk="0">
                    <a:moveTo>
                      <a:pt x="156" y="0"/>
                    </a:moveTo>
                    <a:cubicBezTo>
                      <a:pt x="64" y="0"/>
                      <a:pt x="1" y="72"/>
                      <a:pt x="1" y="197"/>
                    </a:cubicBezTo>
                    <a:lnTo>
                      <a:pt x="1" y="316"/>
                    </a:lnTo>
                    <a:cubicBezTo>
                      <a:pt x="1" y="495"/>
                      <a:pt x="132" y="721"/>
                      <a:pt x="286" y="804"/>
                    </a:cubicBezTo>
                    <a:lnTo>
                      <a:pt x="1775" y="1662"/>
                    </a:lnTo>
                    <a:cubicBezTo>
                      <a:pt x="1821" y="1690"/>
                      <a:pt x="1866" y="1704"/>
                      <a:pt x="1905" y="1704"/>
                    </a:cubicBezTo>
                    <a:cubicBezTo>
                      <a:pt x="1997" y="1704"/>
                      <a:pt x="2060" y="1631"/>
                      <a:pt x="2060" y="1507"/>
                    </a:cubicBezTo>
                    <a:lnTo>
                      <a:pt x="2060" y="1388"/>
                    </a:lnTo>
                    <a:cubicBezTo>
                      <a:pt x="2060" y="1209"/>
                      <a:pt x="1941" y="995"/>
                      <a:pt x="1775" y="900"/>
                    </a:cubicBezTo>
                    <a:lnTo>
                      <a:pt x="286" y="42"/>
                    </a:lnTo>
                    <a:cubicBezTo>
                      <a:pt x="240" y="14"/>
                      <a:pt x="195" y="0"/>
                      <a:pt x="15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4" name="Google Shape;7637;p82"/>
          <p:cNvSpPr/>
          <p:nvPr/>
        </p:nvSpPr>
        <p:spPr>
          <a:xfrm>
            <a:off x="6017107" y="2024812"/>
            <a:ext cx="597166" cy="253253"/>
          </a:xfrm>
          <a:custGeom>
            <a:avLst/>
            <a:gdLst/>
            <a:ahLst/>
            <a:cxnLst/>
            <a:rect l="l" t="t" r="r" b="b"/>
            <a:pathLst>
              <a:path w="12760" h="3742" extrusionOk="0">
                <a:moveTo>
                  <a:pt x="6372" y="0"/>
                </a:moveTo>
                <a:cubicBezTo>
                  <a:pt x="6317" y="0"/>
                  <a:pt x="6270" y="8"/>
                  <a:pt x="6238" y="24"/>
                </a:cubicBezTo>
                <a:lnTo>
                  <a:pt x="252" y="3017"/>
                </a:lnTo>
                <a:cubicBezTo>
                  <a:pt x="95" y="3112"/>
                  <a:pt x="0" y="3269"/>
                  <a:pt x="32" y="3458"/>
                </a:cubicBezTo>
                <a:cubicBezTo>
                  <a:pt x="95" y="3616"/>
                  <a:pt x="252" y="3742"/>
                  <a:pt x="410" y="3742"/>
                </a:cubicBezTo>
                <a:lnTo>
                  <a:pt x="12382" y="3742"/>
                </a:lnTo>
                <a:cubicBezTo>
                  <a:pt x="12539" y="3742"/>
                  <a:pt x="12697" y="3616"/>
                  <a:pt x="12728" y="3458"/>
                </a:cubicBezTo>
                <a:cubicBezTo>
                  <a:pt x="12760" y="3269"/>
                  <a:pt x="12697" y="3112"/>
                  <a:pt x="12539" y="3017"/>
                </a:cubicBezTo>
                <a:lnTo>
                  <a:pt x="6553" y="24"/>
                </a:lnTo>
                <a:cubicBezTo>
                  <a:pt x="6490" y="8"/>
                  <a:pt x="6427" y="0"/>
                  <a:pt x="637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637;p82"/>
          <p:cNvSpPr/>
          <p:nvPr/>
        </p:nvSpPr>
        <p:spPr>
          <a:xfrm>
            <a:off x="4686157" y="1991535"/>
            <a:ext cx="597166" cy="253253"/>
          </a:xfrm>
          <a:custGeom>
            <a:avLst/>
            <a:gdLst/>
            <a:ahLst/>
            <a:cxnLst/>
            <a:rect l="l" t="t" r="r" b="b"/>
            <a:pathLst>
              <a:path w="12760" h="3742" extrusionOk="0">
                <a:moveTo>
                  <a:pt x="6372" y="0"/>
                </a:moveTo>
                <a:cubicBezTo>
                  <a:pt x="6317" y="0"/>
                  <a:pt x="6270" y="8"/>
                  <a:pt x="6238" y="24"/>
                </a:cubicBezTo>
                <a:lnTo>
                  <a:pt x="252" y="3017"/>
                </a:lnTo>
                <a:cubicBezTo>
                  <a:pt x="95" y="3112"/>
                  <a:pt x="0" y="3269"/>
                  <a:pt x="32" y="3458"/>
                </a:cubicBezTo>
                <a:cubicBezTo>
                  <a:pt x="95" y="3616"/>
                  <a:pt x="252" y="3742"/>
                  <a:pt x="410" y="3742"/>
                </a:cubicBezTo>
                <a:lnTo>
                  <a:pt x="12382" y="3742"/>
                </a:lnTo>
                <a:cubicBezTo>
                  <a:pt x="12539" y="3742"/>
                  <a:pt x="12697" y="3616"/>
                  <a:pt x="12728" y="3458"/>
                </a:cubicBezTo>
                <a:cubicBezTo>
                  <a:pt x="12760" y="3269"/>
                  <a:pt x="12697" y="3112"/>
                  <a:pt x="12539" y="3017"/>
                </a:cubicBezTo>
                <a:lnTo>
                  <a:pt x="6553" y="24"/>
                </a:lnTo>
                <a:cubicBezTo>
                  <a:pt x="6490" y="8"/>
                  <a:pt x="6427" y="0"/>
                  <a:pt x="637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8"/>
          <p:cNvSpPr/>
          <p:nvPr/>
        </p:nvSpPr>
        <p:spPr>
          <a:xfrm>
            <a:off x="3102797" y="3568628"/>
            <a:ext cx="2866488" cy="324146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1" name="Google Shape;111;p28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dk1"/>
                </a:solidFill>
              </a:rPr>
              <a:t>Livesmart</a:t>
            </a:r>
            <a:endParaRPr dirty="0"/>
          </a:p>
        </p:txBody>
      </p:sp>
      <p:sp>
        <p:nvSpPr>
          <p:cNvPr id="142" name="Google Shape;142;p28"/>
          <p:cNvSpPr/>
          <p:nvPr/>
        </p:nvSpPr>
        <p:spPr>
          <a:xfrm>
            <a:off x="7390527" y="2500092"/>
            <a:ext cx="217317" cy="283449"/>
          </a:xfrm>
          <a:custGeom>
            <a:avLst/>
            <a:gdLst/>
            <a:ahLst/>
            <a:cxnLst/>
            <a:rect l="l" t="t" r="r" b="b"/>
            <a:pathLst>
              <a:path w="9295" h="12099" extrusionOk="0">
                <a:moveTo>
                  <a:pt x="4601" y="1"/>
                </a:moveTo>
                <a:cubicBezTo>
                  <a:pt x="3624" y="1"/>
                  <a:pt x="2836" y="788"/>
                  <a:pt x="2836" y="1796"/>
                </a:cubicBezTo>
                <a:cubicBezTo>
                  <a:pt x="2836" y="2647"/>
                  <a:pt x="3467" y="3372"/>
                  <a:pt x="4254" y="3529"/>
                </a:cubicBezTo>
                <a:lnTo>
                  <a:pt x="4254" y="4789"/>
                </a:lnTo>
                <a:cubicBezTo>
                  <a:pt x="3656" y="4033"/>
                  <a:pt x="2742" y="3561"/>
                  <a:pt x="1765" y="3561"/>
                </a:cubicBezTo>
                <a:lnTo>
                  <a:pt x="348" y="3561"/>
                </a:lnTo>
                <a:cubicBezTo>
                  <a:pt x="158" y="3561"/>
                  <a:pt x="1" y="3718"/>
                  <a:pt x="1" y="3907"/>
                </a:cubicBezTo>
                <a:cubicBezTo>
                  <a:pt x="1" y="5671"/>
                  <a:pt x="1450" y="7152"/>
                  <a:pt x="3214" y="7152"/>
                </a:cubicBezTo>
                <a:lnTo>
                  <a:pt x="4286" y="7152"/>
                </a:lnTo>
                <a:lnTo>
                  <a:pt x="4286" y="9988"/>
                </a:lnTo>
                <a:cubicBezTo>
                  <a:pt x="3845" y="9547"/>
                  <a:pt x="3340" y="9231"/>
                  <a:pt x="2805" y="9042"/>
                </a:cubicBezTo>
                <a:cubicBezTo>
                  <a:pt x="2836" y="8885"/>
                  <a:pt x="2868" y="8727"/>
                  <a:pt x="2868" y="8570"/>
                </a:cubicBezTo>
                <a:cubicBezTo>
                  <a:pt x="2868" y="7782"/>
                  <a:pt x="2238" y="7152"/>
                  <a:pt x="1450" y="7152"/>
                </a:cubicBezTo>
                <a:cubicBezTo>
                  <a:pt x="663" y="7152"/>
                  <a:pt x="32" y="7782"/>
                  <a:pt x="32" y="8570"/>
                </a:cubicBezTo>
                <a:cubicBezTo>
                  <a:pt x="32" y="9358"/>
                  <a:pt x="663" y="9988"/>
                  <a:pt x="1450" y="9988"/>
                </a:cubicBezTo>
                <a:cubicBezTo>
                  <a:pt x="1797" y="9988"/>
                  <a:pt x="2112" y="9862"/>
                  <a:pt x="2364" y="9610"/>
                </a:cubicBezTo>
                <a:cubicBezTo>
                  <a:pt x="3183" y="9830"/>
                  <a:pt x="3908" y="10366"/>
                  <a:pt x="4286" y="11122"/>
                </a:cubicBezTo>
                <a:lnTo>
                  <a:pt x="4286" y="11752"/>
                </a:lnTo>
                <a:cubicBezTo>
                  <a:pt x="4286" y="11941"/>
                  <a:pt x="4443" y="12098"/>
                  <a:pt x="4632" y="12098"/>
                </a:cubicBezTo>
                <a:cubicBezTo>
                  <a:pt x="4853" y="12098"/>
                  <a:pt x="5010" y="11941"/>
                  <a:pt x="5010" y="11752"/>
                </a:cubicBezTo>
                <a:lnTo>
                  <a:pt x="5010" y="11342"/>
                </a:lnTo>
                <a:lnTo>
                  <a:pt x="6050" y="11342"/>
                </a:lnTo>
                <a:cubicBezTo>
                  <a:pt x="7846" y="11342"/>
                  <a:pt x="9295" y="9893"/>
                  <a:pt x="9295" y="8129"/>
                </a:cubicBezTo>
                <a:cubicBezTo>
                  <a:pt x="9200" y="7971"/>
                  <a:pt x="9043" y="7814"/>
                  <a:pt x="8854" y="7814"/>
                </a:cubicBezTo>
                <a:lnTo>
                  <a:pt x="7436" y="7814"/>
                </a:lnTo>
                <a:cubicBezTo>
                  <a:pt x="6428" y="7814"/>
                  <a:pt x="5546" y="8286"/>
                  <a:pt x="4947" y="9042"/>
                </a:cubicBezTo>
                <a:lnTo>
                  <a:pt x="4947" y="6837"/>
                </a:lnTo>
                <a:cubicBezTo>
                  <a:pt x="5357" y="6081"/>
                  <a:pt x="6050" y="5545"/>
                  <a:pt x="6901" y="5325"/>
                </a:cubicBezTo>
                <a:cubicBezTo>
                  <a:pt x="7121" y="5545"/>
                  <a:pt x="7436" y="5671"/>
                  <a:pt x="7814" y="5671"/>
                </a:cubicBezTo>
                <a:cubicBezTo>
                  <a:pt x="8602" y="5671"/>
                  <a:pt x="9200" y="5041"/>
                  <a:pt x="9200" y="4254"/>
                </a:cubicBezTo>
                <a:cubicBezTo>
                  <a:pt x="9200" y="3466"/>
                  <a:pt x="8602" y="2836"/>
                  <a:pt x="7814" y="2836"/>
                </a:cubicBezTo>
                <a:cubicBezTo>
                  <a:pt x="7027" y="2836"/>
                  <a:pt x="6396" y="3466"/>
                  <a:pt x="6396" y="4254"/>
                </a:cubicBezTo>
                <a:cubicBezTo>
                  <a:pt x="6396" y="4411"/>
                  <a:pt x="6428" y="4569"/>
                  <a:pt x="6459" y="4726"/>
                </a:cubicBezTo>
                <a:cubicBezTo>
                  <a:pt x="5861" y="4947"/>
                  <a:pt x="5357" y="5262"/>
                  <a:pt x="4947" y="5671"/>
                </a:cubicBezTo>
                <a:lnTo>
                  <a:pt x="4947" y="3529"/>
                </a:lnTo>
                <a:cubicBezTo>
                  <a:pt x="5798" y="3372"/>
                  <a:pt x="6365" y="2615"/>
                  <a:pt x="6365" y="1796"/>
                </a:cubicBezTo>
                <a:cubicBezTo>
                  <a:pt x="6365" y="788"/>
                  <a:pt x="5577" y="1"/>
                  <a:pt x="460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43" name="Google Shape;143;p28"/>
          <p:cNvGrpSpPr/>
          <p:nvPr/>
        </p:nvGrpSpPr>
        <p:grpSpPr>
          <a:xfrm>
            <a:off x="3198520" y="1658291"/>
            <a:ext cx="2162493" cy="2054443"/>
            <a:chOff x="6319908" y="3696721"/>
            <a:chExt cx="373963" cy="343119"/>
          </a:xfrm>
        </p:grpSpPr>
        <p:sp>
          <p:nvSpPr>
            <p:cNvPr id="144" name="Google Shape;144;p28"/>
            <p:cNvSpPr/>
            <p:nvPr/>
          </p:nvSpPr>
          <p:spPr>
            <a:xfrm>
              <a:off x="6378049" y="3745325"/>
              <a:ext cx="48315" cy="66180"/>
            </a:xfrm>
            <a:custGeom>
              <a:avLst/>
              <a:gdLst/>
              <a:ahLst/>
              <a:cxnLst/>
              <a:rect l="l" t="t" r="r" b="b"/>
              <a:pathLst>
                <a:path w="1839" h="2519" extrusionOk="0">
                  <a:moveTo>
                    <a:pt x="0" y="1"/>
                  </a:moveTo>
                  <a:lnTo>
                    <a:pt x="0" y="2519"/>
                  </a:lnTo>
                  <a:lnTo>
                    <a:pt x="1838" y="923"/>
                  </a:lnTo>
                  <a:lnTo>
                    <a:pt x="1838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" name="Google Shape;145;p28"/>
            <p:cNvSpPr/>
            <p:nvPr/>
          </p:nvSpPr>
          <p:spPr>
            <a:xfrm>
              <a:off x="6401195" y="3745325"/>
              <a:ext cx="25169" cy="46135"/>
            </a:xfrm>
            <a:custGeom>
              <a:avLst/>
              <a:gdLst/>
              <a:ahLst/>
              <a:cxnLst/>
              <a:rect l="l" t="t" r="r" b="b"/>
              <a:pathLst>
                <a:path w="958" h="1756" extrusionOk="0">
                  <a:moveTo>
                    <a:pt x="0" y="1"/>
                  </a:moveTo>
                  <a:lnTo>
                    <a:pt x="0" y="1756"/>
                  </a:lnTo>
                  <a:lnTo>
                    <a:pt x="957" y="923"/>
                  </a:lnTo>
                  <a:lnTo>
                    <a:pt x="957" y="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" name="Google Shape;146;p28"/>
            <p:cNvSpPr/>
            <p:nvPr/>
          </p:nvSpPr>
          <p:spPr>
            <a:xfrm>
              <a:off x="6366016" y="3736813"/>
              <a:ext cx="281562" cy="303027"/>
            </a:xfrm>
            <a:custGeom>
              <a:avLst/>
              <a:gdLst/>
              <a:ahLst/>
              <a:cxnLst/>
              <a:rect l="l" t="t" r="r" b="b"/>
              <a:pathLst>
                <a:path w="10717" h="11534" extrusionOk="0">
                  <a:moveTo>
                    <a:pt x="5359" y="1"/>
                  </a:moveTo>
                  <a:cubicBezTo>
                    <a:pt x="5333" y="1"/>
                    <a:pt x="5307" y="9"/>
                    <a:pt x="5286" y="27"/>
                  </a:cubicBezTo>
                  <a:lnTo>
                    <a:pt x="0" y="4625"/>
                  </a:lnTo>
                  <a:lnTo>
                    <a:pt x="0" y="11222"/>
                  </a:lnTo>
                  <a:cubicBezTo>
                    <a:pt x="0" y="11395"/>
                    <a:pt x="146" y="11534"/>
                    <a:pt x="319" y="11534"/>
                  </a:cubicBezTo>
                  <a:lnTo>
                    <a:pt x="10405" y="11534"/>
                  </a:lnTo>
                  <a:cubicBezTo>
                    <a:pt x="10578" y="11534"/>
                    <a:pt x="10717" y="11395"/>
                    <a:pt x="10717" y="11222"/>
                  </a:cubicBezTo>
                  <a:lnTo>
                    <a:pt x="10717" y="4625"/>
                  </a:lnTo>
                  <a:lnTo>
                    <a:pt x="5431" y="27"/>
                  </a:lnTo>
                  <a:cubicBezTo>
                    <a:pt x="5411" y="9"/>
                    <a:pt x="5385" y="1"/>
                    <a:pt x="5359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" name="Google Shape;147;p28"/>
            <p:cNvSpPr/>
            <p:nvPr/>
          </p:nvSpPr>
          <p:spPr>
            <a:xfrm>
              <a:off x="6493753" y="3736813"/>
              <a:ext cx="153825" cy="303027"/>
            </a:xfrm>
            <a:custGeom>
              <a:avLst/>
              <a:gdLst/>
              <a:ahLst/>
              <a:cxnLst/>
              <a:rect l="l" t="t" r="r" b="b"/>
              <a:pathLst>
                <a:path w="5855" h="11534" extrusionOk="0">
                  <a:moveTo>
                    <a:pt x="497" y="1"/>
                  </a:moveTo>
                  <a:cubicBezTo>
                    <a:pt x="471" y="1"/>
                    <a:pt x="445" y="9"/>
                    <a:pt x="424" y="27"/>
                  </a:cubicBezTo>
                  <a:lnTo>
                    <a:pt x="1" y="394"/>
                  </a:lnTo>
                  <a:cubicBezTo>
                    <a:pt x="1901" y="2010"/>
                    <a:pt x="4918" y="4625"/>
                    <a:pt x="4918" y="4625"/>
                  </a:cubicBezTo>
                  <a:lnTo>
                    <a:pt x="4918" y="11222"/>
                  </a:lnTo>
                  <a:cubicBezTo>
                    <a:pt x="4918" y="11395"/>
                    <a:pt x="4773" y="11534"/>
                    <a:pt x="4599" y="11534"/>
                  </a:cubicBezTo>
                  <a:lnTo>
                    <a:pt x="5543" y="11534"/>
                  </a:lnTo>
                  <a:cubicBezTo>
                    <a:pt x="5716" y="11534"/>
                    <a:pt x="5855" y="11395"/>
                    <a:pt x="5855" y="11222"/>
                  </a:cubicBezTo>
                  <a:lnTo>
                    <a:pt x="5855" y="4625"/>
                  </a:lnTo>
                  <a:lnTo>
                    <a:pt x="569" y="27"/>
                  </a:lnTo>
                  <a:cubicBezTo>
                    <a:pt x="549" y="9"/>
                    <a:pt x="523" y="1"/>
                    <a:pt x="497" y="1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" name="Google Shape;148;p28"/>
            <p:cNvSpPr/>
            <p:nvPr/>
          </p:nvSpPr>
          <p:spPr>
            <a:xfrm>
              <a:off x="6366200" y="3726750"/>
              <a:ext cx="70174" cy="22069"/>
            </a:xfrm>
            <a:custGeom>
              <a:avLst/>
              <a:gdLst/>
              <a:ahLst/>
              <a:cxnLst/>
              <a:rect l="l" t="t" r="r" b="b"/>
              <a:pathLst>
                <a:path w="2671" h="840" extrusionOk="0">
                  <a:moveTo>
                    <a:pt x="118" y="0"/>
                  </a:moveTo>
                  <a:cubicBezTo>
                    <a:pt x="49" y="0"/>
                    <a:pt x="0" y="49"/>
                    <a:pt x="0" y="118"/>
                  </a:cubicBezTo>
                  <a:lnTo>
                    <a:pt x="0" y="722"/>
                  </a:lnTo>
                  <a:cubicBezTo>
                    <a:pt x="0" y="791"/>
                    <a:pt x="49" y="840"/>
                    <a:pt x="118" y="840"/>
                  </a:cubicBezTo>
                  <a:lnTo>
                    <a:pt x="2553" y="840"/>
                  </a:lnTo>
                  <a:cubicBezTo>
                    <a:pt x="2615" y="840"/>
                    <a:pt x="2671" y="791"/>
                    <a:pt x="2671" y="722"/>
                  </a:cubicBezTo>
                  <a:lnTo>
                    <a:pt x="2671" y="118"/>
                  </a:lnTo>
                  <a:cubicBezTo>
                    <a:pt x="2671" y="49"/>
                    <a:pt x="2615" y="0"/>
                    <a:pt x="2553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" name="Google Shape;149;p28"/>
            <p:cNvSpPr/>
            <p:nvPr/>
          </p:nvSpPr>
          <p:spPr>
            <a:xfrm>
              <a:off x="6467691" y="3889298"/>
              <a:ext cx="85123" cy="150541"/>
            </a:xfrm>
            <a:custGeom>
              <a:avLst/>
              <a:gdLst/>
              <a:ahLst/>
              <a:cxnLst/>
              <a:rect l="l" t="t" r="r" b="b"/>
              <a:pathLst>
                <a:path w="3240" h="5730" extrusionOk="0">
                  <a:moveTo>
                    <a:pt x="292" y="0"/>
                  </a:moveTo>
                  <a:cubicBezTo>
                    <a:pt x="133" y="0"/>
                    <a:pt x="1" y="132"/>
                    <a:pt x="1" y="292"/>
                  </a:cubicBezTo>
                  <a:lnTo>
                    <a:pt x="1" y="5730"/>
                  </a:lnTo>
                  <a:lnTo>
                    <a:pt x="3240" y="5730"/>
                  </a:lnTo>
                  <a:lnTo>
                    <a:pt x="3240" y="292"/>
                  </a:lnTo>
                  <a:cubicBezTo>
                    <a:pt x="3240" y="132"/>
                    <a:pt x="3108" y="0"/>
                    <a:pt x="2942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" name="Google Shape;150;p28"/>
            <p:cNvSpPr/>
            <p:nvPr/>
          </p:nvSpPr>
          <p:spPr>
            <a:xfrm>
              <a:off x="6519632" y="3889298"/>
              <a:ext cx="33182" cy="150541"/>
            </a:xfrm>
            <a:custGeom>
              <a:avLst/>
              <a:gdLst/>
              <a:ahLst/>
              <a:cxnLst/>
              <a:rect l="l" t="t" r="r" b="b"/>
              <a:pathLst>
                <a:path w="1263" h="5730" extrusionOk="0">
                  <a:moveTo>
                    <a:pt x="1" y="0"/>
                  </a:moveTo>
                  <a:cubicBezTo>
                    <a:pt x="167" y="0"/>
                    <a:pt x="299" y="132"/>
                    <a:pt x="299" y="292"/>
                  </a:cubicBezTo>
                  <a:lnTo>
                    <a:pt x="299" y="5730"/>
                  </a:lnTo>
                  <a:lnTo>
                    <a:pt x="1263" y="5730"/>
                  </a:lnTo>
                  <a:lnTo>
                    <a:pt x="1263" y="292"/>
                  </a:lnTo>
                  <a:cubicBezTo>
                    <a:pt x="1263" y="132"/>
                    <a:pt x="1131" y="0"/>
                    <a:pt x="965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" name="Google Shape;151;p28"/>
            <p:cNvSpPr/>
            <p:nvPr/>
          </p:nvSpPr>
          <p:spPr>
            <a:xfrm>
              <a:off x="6319908" y="3696721"/>
              <a:ext cx="373963" cy="165096"/>
            </a:xfrm>
            <a:custGeom>
              <a:avLst/>
              <a:gdLst/>
              <a:ahLst/>
              <a:cxnLst/>
              <a:rect l="l" t="t" r="r" b="b"/>
              <a:pathLst>
                <a:path w="14234" h="6284" extrusionOk="0">
                  <a:moveTo>
                    <a:pt x="7114" y="1"/>
                  </a:moveTo>
                  <a:cubicBezTo>
                    <a:pt x="7088" y="1"/>
                    <a:pt x="7062" y="9"/>
                    <a:pt x="7041" y="27"/>
                  </a:cubicBezTo>
                  <a:lnTo>
                    <a:pt x="77" y="6089"/>
                  </a:lnTo>
                  <a:cubicBezTo>
                    <a:pt x="1" y="6158"/>
                    <a:pt x="49" y="6283"/>
                    <a:pt x="153" y="6283"/>
                  </a:cubicBezTo>
                  <a:lnTo>
                    <a:pt x="1762" y="6283"/>
                  </a:lnTo>
                  <a:lnTo>
                    <a:pt x="7041" y="1691"/>
                  </a:lnTo>
                  <a:cubicBezTo>
                    <a:pt x="7062" y="1674"/>
                    <a:pt x="7088" y="1665"/>
                    <a:pt x="7114" y="1665"/>
                  </a:cubicBezTo>
                  <a:cubicBezTo>
                    <a:pt x="7140" y="1665"/>
                    <a:pt x="7166" y="1674"/>
                    <a:pt x="7186" y="1691"/>
                  </a:cubicBezTo>
                  <a:lnTo>
                    <a:pt x="12472" y="6283"/>
                  </a:lnTo>
                  <a:lnTo>
                    <a:pt x="14081" y="6283"/>
                  </a:lnTo>
                  <a:cubicBezTo>
                    <a:pt x="14185" y="6283"/>
                    <a:pt x="14234" y="6158"/>
                    <a:pt x="14150" y="6089"/>
                  </a:cubicBezTo>
                  <a:lnTo>
                    <a:pt x="7186" y="27"/>
                  </a:lnTo>
                  <a:cubicBezTo>
                    <a:pt x="7166" y="9"/>
                    <a:pt x="7140" y="1"/>
                    <a:pt x="7114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2" name="Google Shape;152;p28"/>
            <p:cNvSpPr/>
            <p:nvPr/>
          </p:nvSpPr>
          <p:spPr>
            <a:xfrm>
              <a:off x="6411021" y="3726750"/>
              <a:ext cx="25353" cy="22253"/>
            </a:xfrm>
            <a:custGeom>
              <a:avLst/>
              <a:gdLst/>
              <a:ahLst/>
              <a:cxnLst/>
              <a:rect l="l" t="t" r="r" b="b"/>
              <a:pathLst>
                <a:path w="965" h="847" extrusionOk="0">
                  <a:moveTo>
                    <a:pt x="1" y="0"/>
                  </a:moveTo>
                  <a:lnTo>
                    <a:pt x="1" y="847"/>
                  </a:lnTo>
                  <a:lnTo>
                    <a:pt x="847" y="847"/>
                  </a:lnTo>
                  <a:cubicBezTo>
                    <a:pt x="909" y="847"/>
                    <a:pt x="965" y="791"/>
                    <a:pt x="965" y="729"/>
                  </a:cubicBezTo>
                  <a:lnTo>
                    <a:pt x="965" y="118"/>
                  </a:lnTo>
                  <a:cubicBezTo>
                    <a:pt x="965" y="56"/>
                    <a:pt x="909" y="0"/>
                    <a:pt x="847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61" name="Google Shape;161;p28"/>
          <p:cNvSpPr/>
          <p:nvPr/>
        </p:nvSpPr>
        <p:spPr>
          <a:xfrm>
            <a:off x="6768649" y="3659804"/>
            <a:ext cx="283474" cy="290544"/>
          </a:xfrm>
          <a:custGeom>
            <a:avLst/>
            <a:gdLst/>
            <a:ahLst/>
            <a:cxnLst/>
            <a:rect l="l" t="t" r="r" b="b"/>
            <a:pathLst>
              <a:path w="12414" h="12732" extrusionOk="0">
                <a:moveTo>
                  <a:pt x="11965" y="0"/>
                </a:moveTo>
                <a:cubicBezTo>
                  <a:pt x="11946" y="0"/>
                  <a:pt x="11928" y="1"/>
                  <a:pt x="11910" y="4"/>
                </a:cubicBezTo>
                <a:lnTo>
                  <a:pt x="4474" y="1642"/>
                </a:lnTo>
                <a:cubicBezTo>
                  <a:pt x="4254" y="1705"/>
                  <a:pt x="4128" y="1862"/>
                  <a:pt x="4128" y="2051"/>
                </a:cubicBezTo>
                <a:lnTo>
                  <a:pt x="4128" y="9108"/>
                </a:lnTo>
                <a:cubicBezTo>
                  <a:pt x="3718" y="8793"/>
                  <a:pt x="3120" y="8541"/>
                  <a:pt x="2490" y="8541"/>
                </a:cubicBezTo>
                <a:cubicBezTo>
                  <a:pt x="1103" y="8541"/>
                  <a:pt x="1" y="9486"/>
                  <a:pt x="1" y="10652"/>
                </a:cubicBezTo>
                <a:cubicBezTo>
                  <a:pt x="1" y="11786"/>
                  <a:pt x="1103" y="12731"/>
                  <a:pt x="2490" y="12731"/>
                </a:cubicBezTo>
                <a:cubicBezTo>
                  <a:pt x="3876" y="12731"/>
                  <a:pt x="4979" y="11786"/>
                  <a:pt x="4979" y="10652"/>
                </a:cubicBezTo>
                <a:lnTo>
                  <a:pt x="4979" y="4887"/>
                </a:lnTo>
                <a:lnTo>
                  <a:pt x="11595" y="3438"/>
                </a:lnTo>
                <a:lnTo>
                  <a:pt x="11595" y="7502"/>
                </a:lnTo>
                <a:cubicBezTo>
                  <a:pt x="11154" y="7187"/>
                  <a:pt x="10555" y="6935"/>
                  <a:pt x="9925" y="6935"/>
                </a:cubicBezTo>
                <a:cubicBezTo>
                  <a:pt x="8570" y="6935"/>
                  <a:pt x="7467" y="7880"/>
                  <a:pt x="7467" y="9014"/>
                </a:cubicBezTo>
                <a:cubicBezTo>
                  <a:pt x="7467" y="10180"/>
                  <a:pt x="8570" y="11125"/>
                  <a:pt x="9925" y="11125"/>
                </a:cubicBezTo>
                <a:cubicBezTo>
                  <a:pt x="11311" y="11125"/>
                  <a:pt x="12414" y="10180"/>
                  <a:pt x="12414" y="9014"/>
                </a:cubicBezTo>
                <a:lnTo>
                  <a:pt x="12414" y="445"/>
                </a:lnTo>
                <a:cubicBezTo>
                  <a:pt x="12414" y="182"/>
                  <a:pt x="12197" y="0"/>
                  <a:pt x="11965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" name="Google Shape;136;p16"/>
          <p:cNvSpPr/>
          <p:nvPr/>
        </p:nvSpPr>
        <p:spPr>
          <a:xfrm>
            <a:off x="847091" y="1818209"/>
            <a:ext cx="976946" cy="2068522"/>
          </a:xfrm>
          <a:custGeom>
            <a:avLst/>
            <a:gdLst/>
            <a:ahLst/>
            <a:cxnLst/>
            <a:rect l="l" t="t" r="r" b="b"/>
            <a:pathLst>
              <a:path w="6911" h="14546" extrusionOk="0">
                <a:moveTo>
                  <a:pt x="6680" y="1817"/>
                </a:moveTo>
                <a:lnTo>
                  <a:pt x="6680" y="12597"/>
                </a:lnTo>
                <a:lnTo>
                  <a:pt x="201" y="12597"/>
                </a:lnTo>
                <a:lnTo>
                  <a:pt x="201" y="1817"/>
                </a:lnTo>
                <a:close/>
                <a:moveTo>
                  <a:pt x="745" y="0"/>
                </a:moveTo>
                <a:cubicBezTo>
                  <a:pt x="358" y="0"/>
                  <a:pt x="0" y="284"/>
                  <a:pt x="0" y="676"/>
                </a:cubicBezTo>
                <a:lnTo>
                  <a:pt x="0" y="13821"/>
                </a:lnTo>
                <a:cubicBezTo>
                  <a:pt x="0" y="14213"/>
                  <a:pt x="358" y="14546"/>
                  <a:pt x="745" y="14546"/>
                </a:cubicBezTo>
                <a:lnTo>
                  <a:pt x="6254" y="14546"/>
                </a:lnTo>
                <a:cubicBezTo>
                  <a:pt x="6646" y="14546"/>
                  <a:pt x="6910" y="14213"/>
                  <a:pt x="6910" y="13821"/>
                </a:cubicBezTo>
                <a:lnTo>
                  <a:pt x="6910" y="676"/>
                </a:lnTo>
                <a:cubicBezTo>
                  <a:pt x="6910" y="284"/>
                  <a:pt x="6646" y="0"/>
                  <a:pt x="6254" y="0"/>
                </a:cubicBez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6" name="Google Shape;139;p16"/>
          <p:cNvSpPr/>
          <p:nvPr/>
        </p:nvSpPr>
        <p:spPr>
          <a:xfrm>
            <a:off x="1219007" y="3674781"/>
            <a:ext cx="231086" cy="159071"/>
          </a:xfrm>
          <a:custGeom>
            <a:avLst/>
            <a:gdLst/>
            <a:ahLst/>
            <a:cxnLst/>
            <a:rect l="l" t="t" r="r" b="b"/>
            <a:pathLst>
              <a:path w="1431" h="1436" extrusionOk="0">
                <a:moveTo>
                  <a:pt x="715" y="0"/>
                </a:moveTo>
                <a:cubicBezTo>
                  <a:pt x="319" y="0"/>
                  <a:pt x="0" y="323"/>
                  <a:pt x="0" y="720"/>
                </a:cubicBezTo>
                <a:cubicBezTo>
                  <a:pt x="0" y="1112"/>
                  <a:pt x="319" y="1435"/>
                  <a:pt x="715" y="1435"/>
                </a:cubicBezTo>
                <a:cubicBezTo>
                  <a:pt x="1112" y="1435"/>
                  <a:pt x="1430" y="1112"/>
                  <a:pt x="1430" y="720"/>
                </a:cubicBezTo>
                <a:cubicBezTo>
                  <a:pt x="1430" y="323"/>
                  <a:pt x="1112" y="0"/>
                  <a:pt x="715" y="0"/>
                </a:cubicBezTo>
                <a:close/>
              </a:path>
            </a:pathLst>
          </a:custGeom>
          <a:solidFill>
            <a:srgbClr val="CCCC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7" name="Google Shape;137;p16"/>
          <p:cNvSpPr/>
          <p:nvPr/>
        </p:nvSpPr>
        <p:spPr>
          <a:xfrm>
            <a:off x="1178835" y="1940613"/>
            <a:ext cx="271258" cy="48589"/>
          </a:xfrm>
          <a:custGeom>
            <a:avLst/>
            <a:gdLst/>
            <a:ahLst/>
            <a:cxnLst/>
            <a:rect l="l" t="t" r="r" b="b"/>
            <a:pathLst>
              <a:path w="1485" h="266" extrusionOk="0">
                <a:moveTo>
                  <a:pt x="123" y="1"/>
                </a:moveTo>
                <a:cubicBezTo>
                  <a:pt x="59" y="1"/>
                  <a:pt x="1" y="69"/>
                  <a:pt x="1" y="133"/>
                </a:cubicBezTo>
                <a:lnTo>
                  <a:pt x="1" y="148"/>
                </a:lnTo>
                <a:cubicBezTo>
                  <a:pt x="1" y="216"/>
                  <a:pt x="59" y="265"/>
                  <a:pt x="123" y="265"/>
                </a:cubicBezTo>
                <a:lnTo>
                  <a:pt x="1357" y="265"/>
                </a:lnTo>
                <a:cubicBezTo>
                  <a:pt x="1421" y="265"/>
                  <a:pt x="1485" y="216"/>
                  <a:pt x="1485" y="148"/>
                </a:cubicBezTo>
                <a:lnTo>
                  <a:pt x="1485" y="133"/>
                </a:lnTo>
                <a:cubicBezTo>
                  <a:pt x="1485" y="69"/>
                  <a:pt x="1421" y="1"/>
                  <a:pt x="1357" y="1"/>
                </a:cubicBezTo>
                <a:close/>
              </a:path>
            </a:pathLst>
          </a:custGeom>
          <a:solidFill>
            <a:srgbClr val="CCCC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1" name="Google Shape;3236;p43"/>
          <p:cNvSpPr/>
          <p:nvPr/>
        </p:nvSpPr>
        <p:spPr>
          <a:xfrm>
            <a:off x="7645767" y="2870615"/>
            <a:ext cx="374115" cy="271009"/>
          </a:xfrm>
          <a:custGeom>
            <a:avLst/>
            <a:gdLst/>
            <a:ahLst/>
            <a:cxnLst/>
            <a:rect l="l" t="t" r="r" b="b"/>
            <a:pathLst>
              <a:path w="20410" h="14785" fill="none" extrusionOk="0">
                <a:moveTo>
                  <a:pt x="20409" y="14784"/>
                </a:moveTo>
                <a:lnTo>
                  <a:pt x="7393" y="14784"/>
                </a:lnTo>
                <a:lnTo>
                  <a:pt x="7393" y="14784"/>
                </a:lnTo>
                <a:lnTo>
                  <a:pt x="5947" y="14784"/>
                </a:lnTo>
                <a:lnTo>
                  <a:pt x="4500" y="14302"/>
                </a:lnTo>
                <a:lnTo>
                  <a:pt x="3215" y="13659"/>
                </a:lnTo>
                <a:lnTo>
                  <a:pt x="2251" y="12695"/>
                </a:lnTo>
                <a:lnTo>
                  <a:pt x="1286" y="11570"/>
                </a:lnTo>
                <a:lnTo>
                  <a:pt x="644" y="10285"/>
                </a:lnTo>
                <a:lnTo>
                  <a:pt x="161" y="8999"/>
                </a:lnTo>
                <a:lnTo>
                  <a:pt x="1" y="7392"/>
                </a:lnTo>
                <a:lnTo>
                  <a:pt x="1" y="7392"/>
                </a:lnTo>
                <a:lnTo>
                  <a:pt x="161" y="5946"/>
                </a:lnTo>
                <a:lnTo>
                  <a:pt x="644" y="4660"/>
                </a:lnTo>
                <a:lnTo>
                  <a:pt x="1286" y="3375"/>
                </a:lnTo>
                <a:lnTo>
                  <a:pt x="2251" y="2250"/>
                </a:lnTo>
                <a:lnTo>
                  <a:pt x="3215" y="1286"/>
                </a:lnTo>
                <a:lnTo>
                  <a:pt x="4500" y="643"/>
                </a:lnTo>
                <a:lnTo>
                  <a:pt x="5947" y="161"/>
                </a:lnTo>
                <a:lnTo>
                  <a:pt x="7393" y="0"/>
                </a:lnTo>
                <a:lnTo>
                  <a:pt x="17677" y="0"/>
                </a:lnTo>
                <a:lnTo>
                  <a:pt x="17677" y="0"/>
                </a:lnTo>
                <a:lnTo>
                  <a:pt x="18160" y="161"/>
                </a:lnTo>
                <a:lnTo>
                  <a:pt x="18642" y="322"/>
                </a:lnTo>
                <a:lnTo>
                  <a:pt x="19124" y="482"/>
                </a:lnTo>
                <a:lnTo>
                  <a:pt x="19606" y="804"/>
                </a:lnTo>
                <a:lnTo>
                  <a:pt x="19927" y="1286"/>
                </a:lnTo>
                <a:lnTo>
                  <a:pt x="20088" y="1768"/>
                </a:lnTo>
                <a:lnTo>
                  <a:pt x="20249" y="2250"/>
                </a:lnTo>
                <a:lnTo>
                  <a:pt x="20409" y="2732"/>
                </a:lnTo>
                <a:lnTo>
                  <a:pt x="20409" y="14784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6" name="Google Shape;3254;p43"/>
          <p:cNvSpPr/>
          <p:nvPr/>
        </p:nvSpPr>
        <p:spPr>
          <a:xfrm>
            <a:off x="7289349" y="2758671"/>
            <a:ext cx="173805" cy="577358"/>
          </a:xfrm>
          <a:custGeom>
            <a:avLst/>
            <a:gdLst/>
            <a:ahLst/>
            <a:cxnLst/>
            <a:rect l="l" t="t" r="r" b="b"/>
            <a:pathLst>
              <a:path w="9482" h="31498" extrusionOk="0">
                <a:moveTo>
                  <a:pt x="8999" y="1"/>
                </a:moveTo>
                <a:lnTo>
                  <a:pt x="8678" y="161"/>
                </a:lnTo>
                <a:lnTo>
                  <a:pt x="7071" y="3857"/>
                </a:lnTo>
                <a:lnTo>
                  <a:pt x="5625" y="7714"/>
                </a:lnTo>
                <a:lnTo>
                  <a:pt x="4339" y="11410"/>
                </a:lnTo>
                <a:lnTo>
                  <a:pt x="3214" y="15267"/>
                </a:lnTo>
                <a:lnTo>
                  <a:pt x="2089" y="19124"/>
                </a:lnTo>
                <a:lnTo>
                  <a:pt x="1286" y="23141"/>
                </a:lnTo>
                <a:lnTo>
                  <a:pt x="643" y="26998"/>
                </a:lnTo>
                <a:lnTo>
                  <a:pt x="0" y="31015"/>
                </a:lnTo>
                <a:lnTo>
                  <a:pt x="161" y="31337"/>
                </a:lnTo>
                <a:lnTo>
                  <a:pt x="482" y="31497"/>
                </a:lnTo>
                <a:lnTo>
                  <a:pt x="804" y="31337"/>
                </a:lnTo>
                <a:lnTo>
                  <a:pt x="965" y="31015"/>
                </a:lnTo>
                <a:lnTo>
                  <a:pt x="1447" y="27159"/>
                </a:lnTo>
                <a:lnTo>
                  <a:pt x="2250" y="23141"/>
                </a:lnTo>
                <a:lnTo>
                  <a:pt x="3054" y="19284"/>
                </a:lnTo>
                <a:lnTo>
                  <a:pt x="4018" y="15588"/>
                </a:lnTo>
                <a:lnTo>
                  <a:pt x="5143" y="11732"/>
                </a:lnTo>
                <a:lnTo>
                  <a:pt x="6428" y="8036"/>
                </a:lnTo>
                <a:lnTo>
                  <a:pt x="7875" y="4339"/>
                </a:lnTo>
                <a:lnTo>
                  <a:pt x="9482" y="643"/>
                </a:lnTo>
                <a:lnTo>
                  <a:pt x="9482" y="322"/>
                </a:lnTo>
                <a:lnTo>
                  <a:pt x="9321" y="1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7" name="Google Shape;3255;p43"/>
          <p:cNvSpPr/>
          <p:nvPr/>
        </p:nvSpPr>
        <p:spPr>
          <a:xfrm>
            <a:off x="7289349" y="2758671"/>
            <a:ext cx="173805" cy="577358"/>
          </a:xfrm>
          <a:custGeom>
            <a:avLst/>
            <a:gdLst/>
            <a:ahLst/>
            <a:cxnLst/>
            <a:rect l="l" t="t" r="r" b="b"/>
            <a:pathLst>
              <a:path w="9482" h="31498" fill="none" extrusionOk="0">
                <a:moveTo>
                  <a:pt x="965" y="31015"/>
                </a:moveTo>
                <a:lnTo>
                  <a:pt x="965" y="31015"/>
                </a:lnTo>
                <a:lnTo>
                  <a:pt x="1447" y="27159"/>
                </a:lnTo>
                <a:lnTo>
                  <a:pt x="2250" y="23141"/>
                </a:lnTo>
                <a:lnTo>
                  <a:pt x="3054" y="19284"/>
                </a:lnTo>
                <a:lnTo>
                  <a:pt x="4018" y="15588"/>
                </a:lnTo>
                <a:lnTo>
                  <a:pt x="5143" y="11732"/>
                </a:lnTo>
                <a:lnTo>
                  <a:pt x="6428" y="8036"/>
                </a:lnTo>
                <a:lnTo>
                  <a:pt x="7875" y="4339"/>
                </a:lnTo>
                <a:lnTo>
                  <a:pt x="9482" y="643"/>
                </a:lnTo>
                <a:lnTo>
                  <a:pt x="9482" y="643"/>
                </a:lnTo>
                <a:lnTo>
                  <a:pt x="9482" y="322"/>
                </a:lnTo>
                <a:lnTo>
                  <a:pt x="9321" y="1"/>
                </a:lnTo>
                <a:lnTo>
                  <a:pt x="8999" y="1"/>
                </a:lnTo>
                <a:lnTo>
                  <a:pt x="8678" y="161"/>
                </a:lnTo>
                <a:lnTo>
                  <a:pt x="8678" y="161"/>
                </a:lnTo>
                <a:lnTo>
                  <a:pt x="7071" y="3857"/>
                </a:lnTo>
                <a:lnTo>
                  <a:pt x="5625" y="7714"/>
                </a:lnTo>
                <a:lnTo>
                  <a:pt x="4339" y="11410"/>
                </a:lnTo>
                <a:lnTo>
                  <a:pt x="3214" y="15267"/>
                </a:lnTo>
                <a:lnTo>
                  <a:pt x="2089" y="19124"/>
                </a:lnTo>
                <a:lnTo>
                  <a:pt x="1286" y="23141"/>
                </a:lnTo>
                <a:lnTo>
                  <a:pt x="643" y="26998"/>
                </a:lnTo>
                <a:lnTo>
                  <a:pt x="0" y="31015"/>
                </a:lnTo>
                <a:lnTo>
                  <a:pt x="0" y="31015"/>
                </a:lnTo>
                <a:lnTo>
                  <a:pt x="161" y="31337"/>
                </a:lnTo>
                <a:lnTo>
                  <a:pt x="482" y="31497"/>
                </a:lnTo>
                <a:lnTo>
                  <a:pt x="804" y="31337"/>
                </a:lnTo>
                <a:lnTo>
                  <a:pt x="965" y="31015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8" name="Google Shape;3256;p43"/>
          <p:cNvSpPr/>
          <p:nvPr/>
        </p:nvSpPr>
        <p:spPr>
          <a:xfrm>
            <a:off x="7218648" y="2160694"/>
            <a:ext cx="29475" cy="1184155"/>
          </a:xfrm>
          <a:custGeom>
            <a:avLst/>
            <a:gdLst/>
            <a:ahLst/>
            <a:cxnLst/>
            <a:rect l="l" t="t" r="r" b="b"/>
            <a:pathLst>
              <a:path w="1608" h="64602" extrusionOk="0">
                <a:moveTo>
                  <a:pt x="483" y="1"/>
                </a:moveTo>
                <a:lnTo>
                  <a:pt x="161" y="162"/>
                </a:lnTo>
                <a:lnTo>
                  <a:pt x="1" y="483"/>
                </a:lnTo>
                <a:lnTo>
                  <a:pt x="322" y="16392"/>
                </a:lnTo>
                <a:lnTo>
                  <a:pt x="643" y="32301"/>
                </a:lnTo>
                <a:lnTo>
                  <a:pt x="643" y="48210"/>
                </a:lnTo>
                <a:lnTo>
                  <a:pt x="643" y="64119"/>
                </a:lnTo>
                <a:lnTo>
                  <a:pt x="804" y="64441"/>
                </a:lnTo>
                <a:lnTo>
                  <a:pt x="1126" y="64601"/>
                </a:lnTo>
                <a:lnTo>
                  <a:pt x="1447" y="64441"/>
                </a:lnTo>
                <a:lnTo>
                  <a:pt x="1608" y="64119"/>
                </a:lnTo>
                <a:lnTo>
                  <a:pt x="1608" y="48210"/>
                </a:lnTo>
                <a:lnTo>
                  <a:pt x="1608" y="32301"/>
                </a:lnTo>
                <a:lnTo>
                  <a:pt x="1286" y="16392"/>
                </a:lnTo>
                <a:lnTo>
                  <a:pt x="965" y="483"/>
                </a:lnTo>
                <a:lnTo>
                  <a:pt x="804" y="162"/>
                </a:lnTo>
                <a:lnTo>
                  <a:pt x="483" y="1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9" name="Google Shape;3257;p43"/>
          <p:cNvSpPr/>
          <p:nvPr/>
        </p:nvSpPr>
        <p:spPr>
          <a:xfrm>
            <a:off x="7218648" y="2160694"/>
            <a:ext cx="29475" cy="1184155"/>
          </a:xfrm>
          <a:custGeom>
            <a:avLst/>
            <a:gdLst/>
            <a:ahLst/>
            <a:cxnLst/>
            <a:rect l="l" t="t" r="r" b="b"/>
            <a:pathLst>
              <a:path w="1608" h="64602" fill="none" extrusionOk="0">
                <a:moveTo>
                  <a:pt x="1608" y="64119"/>
                </a:moveTo>
                <a:lnTo>
                  <a:pt x="1608" y="64119"/>
                </a:lnTo>
                <a:lnTo>
                  <a:pt x="1608" y="48210"/>
                </a:lnTo>
                <a:lnTo>
                  <a:pt x="1608" y="32301"/>
                </a:lnTo>
                <a:lnTo>
                  <a:pt x="1286" y="16392"/>
                </a:lnTo>
                <a:lnTo>
                  <a:pt x="965" y="483"/>
                </a:lnTo>
                <a:lnTo>
                  <a:pt x="965" y="483"/>
                </a:lnTo>
                <a:lnTo>
                  <a:pt x="804" y="162"/>
                </a:lnTo>
                <a:lnTo>
                  <a:pt x="483" y="1"/>
                </a:lnTo>
                <a:lnTo>
                  <a:pt x="161" y="162"/>
                </a:lnTo>
                <a:lnTo>
                  <a:pt x="1" y="483"/>
                </a:lnTo>
                <a:lnTo>
                  <a:pt x="1" y="483"/>
                </a:lnTo>
                <a:lnTo>
                  <a:pt x="322" y="16392"/>
                </a:lnTo>
                <a:lnTo>
                  <a:pt x="643" y="32301"/>
                </a:lnTo>
                <a:lnTo>
                  <a:pt x="643" y="48210"/>
                </a:lnTo>
                <a:lnTo>
                  <a:pt x="643" y="64119"/>
                </a:lnTo>
                <a:lnTo>
                  <a:pt x="643" y="64119"/>
                </a:lnTo>
                <a:lnTo>
                  <a:pt x="804" y="64441"/>
                </a:lnTo>
                <a:lnTo>
                  <a:pt x="1126" y="64601"/>
                </a:lnTo>
                <a:lnTo>
                  <a:pt x="1447" y="64441"/>
                </a:lnTo>
                <a:lnTo>
                  <a:pt x="1608" y="64119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0" name="Google Shape;3258;p43"/>
          <p:cNvSpPr/>
          <p:nvPr/>
        </p:nvSpPr>
        <p:spPr>
          <a:xfrm>
            <a:off x="6977107" y="2525966"/>
            <a:ext cx="212096" cy="771766"/>
          </a:xfrm>
          <a:custGeom>
            <a:avLst/>
            <a:gdLst/>
            <a:ahLst/>
            <a:cxnLst/>
            <a:rect l="l" t="t" r="r" b="b"/>
            <a:pathLst>
              <a:path w="11571" h="42104" extrusionOk="0">
                <a:moveTo>
                  <a:pt x="322" y="0"/>
                </a:moveTo>
                <a:lnTo>
                  <a:pt x="0" y="161"/>
                </a:lnTo>
                <a:lnTo>
                  <a:pt x="0" y="483"/>
                </a:lnTo>
                <a:lnTo>
                  <a:pt x="1929" y="5464"/>
                </a:lnTo>
                <a:lnTo>
                  <a:pt x="3697" y="10607"/>
                </a:lnTo>
                <a:lnTo>
                  <a:pt x="5303" y="15588"/>
                </a:lnTo>
                <a:lnTo>
                  <a:pt x="6750" y="20731"/>
                </a:lnTo>
                <a:lnTo>
                  <a:pt x="8035" y="25873"/>
                </a:lnTo>
                <a:lnTo>
                  <a:pt x="9000" y="31176"/>
                </a:lnTo>
                <a:lnTo>
                  <a:pt x="9803" y="36318"/>
                </a:lnTo>
                <a:lnTo>
                  <a:pt x="10606" y="41621"/>
                </a:lnTo>
                <a:lnTo>
                  <a:pt x="10767" y="41943"/>
                </a:lnTo>
                <a:lnTo>
                  <a:pt x="11089" y="42103"/>
                </a:lnTo>
                <a:lnTo>
                  <a:pt x="11410" y="41943"/>
                </a:lnTo>
                <a:lnTo>
                  <a:pt x="11571" y="41621"/>
                </a:lnTo>
                <a:lnTo>
                  <a:pt x="10767" y="36318"/>
                </a:lnTo>
                <a:lnTo>
                  <a:pt x="9964" y="31015"/>
                </a:lnTo>
                <a:lnTo>
                  <a:pt x="9000" y="25873"/>
                </a:lnTo>
                <a:lnTo>
                  <a:pt x="7714" y="20570"/>
                </a:lnTo>
                <a:lnTo>
                  <a:pt x="6268" y="15427"/>
                </a:lnTo>
                <a:lnTo>
                  <a:pt x="4661" y="10285"/>
                </a:lnTo>
                <a:lnTo>
                  <a:pt x="2893" y="5304"/>
                </a:lnTo>
                <a:lnTo>
                  <a:pt x="965" y="322"/>
                </a:lnTo>
                <a:lnTo>
                  <a:pt x="643" y="0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1" name="Google Shape;3259;p43"/>
          <p:cNvSpPr/>
          <p:nvPr/>
        </p:nvSpPr>
        <p:spPr>
          <a:xfrm>
            <a:off x="6977107" y="2525966"/>
            <a:ext cx="212096" cy="771766"/>
          </a:xfrm>
          <a:custGeom>
            <a:avLst/>
            <a:gdLst/>
            <a:ahLst/>
            <a:cxnLst/>
            <a:rect l="l" t="t" r="r" b="b"/>
            <a:pathLst>
              <a:path w="11571" h="42104" fill="none" extrusionOk="0">
                <a:moveTo>
                  <a:pt x="11571" y="41621"/>
                </a:moveTo>
                <a:lnTo>
                  <a:pt x="11571" y="41621"/>
                </a:lnTo>
                <a:lnTo>
                  <a:pt x="10767" y="36318"/>
                </a:lnTo>
                <a:lnTo>
                  <a:pt x="9964" y="31015"/>
                </a:lnTo>
                <a:lnTo>
                  <a:pt x="9000" y="25873"/>
                </a:lnTo>
                <a:lnTo>
                  <a:pt x="7714" y="20570"/>
                </a:lnTo>
                <a:lnTo>
                  <a:pt x="6268" y="15427"/>
                </a:lnTo>
                <a:lnTo>
                  <a:pt x="4661" y="10285"/>
                </a:lnTo>
                <a:lnTo>
                  <a:pt x="2893" y="5304"/>
                </a:lnTo>
                <a:lnTo>
                  <a:pt x="965" y="322"/>
                </a:lnTo>
                <a:lnTo>
                  <a:pt x="965" y="322"/>
                </a:lnTo>
                <a:lnTo>
                  <a:pt x="643" y="0"/>
                </a:lnTo>
                <a:lnTo>
                  <a:pt x="322" y="0"/>
                </a:lnTo>
                <a:lnTo>
                  <a:pt x="0" y="161"/>
                </a:lnTo>
                <a:lnTo>
                  <a:pt x="0" y="483"/>
                </a:lnTo>
                <a:lnTo>
                  <a:pt x="0" y="483"/>
                </a:lnTo>
                <a:lnTo>
                  <a:pt x="1929" y="5464"/>
                </a:lnTo>
                <a:lnTo>
                  <a:pt x="3697" y="10607"/>
                </a:lnTo>
                <a:lnTo>
                  <a:pt x="5303" y="15588"/>
                </a:lnTo>
                <a:lnTo>
                  <a:pt x="6750" y="20731"/>
                </a:lnTo>
                <a:lnTo>
                  <a:pt x="8035" y="25873"/>
                </a:lnTo>
                <a:lnTo>
                  <a:pt x="9000" y="31176"/>
                </a:lnTo>
                <a:lnTo>
                  <a:pt x="9803" y="36318"/>
                </a:lnTo>
                <a:lnTo>
                  <a:pt x="10606" y="41621"/>
                </a:lnTo>
                <a:lnTo>
                  <a:pt x="10606" y="41621"/>
                </a:lnTo>
                <a:lnTo>
                  <a:pt x="10767" y="41943"/>
                </a:lnTo>
                <a:lnTo>
                  <a:pt x="11089" y="42103"/>
                </a:lnTo>
                <a:lnTo>
                  <a:pt x="11410" y="41943"/>
                </a:lnTo>
                <a:lnTo>
                  <a:pt x="11571" y="4162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2" name="Google Shape;3260;p43"/>
          <p:cNvSpPr/>
          <p:nvPr/>
        </p:nvSpPr>
        <p:spPr>
          <a:xfrm>
            <a:off x="7147947" y="1712954"/>
            <a:ext cx="200329" cy="645106"/>
          </a:xfrm>
          <a:custGeom>
            <a:avLst/>
            <a:gdLst/>
            <a:ahLst/>
            <a:cxnLst/>
            <a:rect l="l" t="t" r="r" b="b"/>
            <a:pathLst>
              <a:path w="10929" h="35194" extrusionOk="0">
                <a:moveTo>
                  <a:pt x="4500" y="1"/>
                </a:moveTo>
                <a:lnTo>
                  <a:pt x="4179" y="322"/>
                </a:lnTo>
                <a:lnTo>
                  <a:pt x="2733" y="4500"/>
                </a:lnTo>
                <a:lnTo>
                  <a:pt x="1447" y="8839"/>
                </a:lnTo>
                <a:lnTo>
                  <a:pt x="804" y="10928"/>
                </a:lnTo>
                <a:lnTo>
                  <a:pt x="483" y="13017"/>
                </a:lnTo>
                <a:lnTo>
                  <a:pt x="162" y="15267"/>
                </a:lnTo>
                <a:lnTo>
                  <a:pt x="1" y="17517"/>
                </a:lnTo>
                <a:lnTo>
                  <a:pt x="1" y="19606"/>
                </a:lnTo>
                <a:lnTo>
                  <a:pt x="162" y="21856"/>
                </a:lnTo>
                <a:lnTo>
                  <a:pt x="644" y="23945"/>
                </a:lnTo>
                <a:lnTo>
                  <a:pt x="1126" y="26034"/>
                </a:lnTo>
                <a:lnTo>
                  <a:pt x="1769" y="28123"/>
                </a:lnTo>
                <a:lnTo>
                  <a:pt x="2572" y="30051"/>
                </a:lnTo>
                <a:lnTo>
                  <a:pt x="4179" y="34069"/>
                </a:lnTo>
                <a:lnTo>
                  <a:pt x="4179" y="34712"/>
                </a:lnTo>
                <a:lnTo>
                  <a:pt x="4179" y="34872"/>
                </a:lnTo>
                <a:lnTo>
                  <a:pt x="4340" y="35033"/>
                </a:lnTo>
                <a:lnTo>
                  <a:pt x="4661" y="35194"/>
                </a:lnTo>
                <a:lnTo>
                  <a:pt x="4983" y="35033"/>
                </a:lnTo>
                <a:lnTo>
                  <a:pt x="5143" y="34872"/>
                </a:lnTo>
                <a:lnTo>
                  <a:pt x="5304" y="34712"/>
                </a:lnTo>
                <a:lnTo>
                  <a:pt x="5304" y="33587"/>
                </a:lnTo>
                <a:lnTo>
                  <a:pt x="5625" y="32623"/>
                </a:lnTo>
                <a:lnTo>
                  <a:pt x="6429" y="30694"/>
                </a:lnTo>
                <a:lnTo>
                  <a:pt x="7393" y="28926"/>
                </a:lnTo>
                <a:lnTo>
                  <a:pt x="8518" y="26998"/>
                </a:lnTo>
                <a:lnTo>
                  <a:pt x="9482" y="25230"/>
                </a:lnTo>
                <a:lnTo>
                  <a:pt x="10286" y="23463"/>
                </a:lnTo>
                <a:lnTo>
                  <a:pt x="10768" y="21374"/>
                </a:lnTo>
                <a:lnTo>
                  <a:pt x="10928" y="20410"/>
                </a:lnTo>
                <a:lnTo>
                  <a:pt x="10928" y="19445"/>
                </a:lnTo>
                <a:lnTo>
                  <a:pt x="10768" y="18160"/>
                </a:lnTo>
                <a:lnTo>
                  <a:pt x="10607" y="16874"/>
                </a:lnTo>
                <a:lnTo>
                  <a:pt x="9964" y="14464"/>
                </a:lnTo>
                <a:lnTo>
                  <a:pt x="9000" y="12214"/>
                </a:lnTo>
                <a:lnTo>
                  <a:pt x="8036" y="9964"/>
                </a:lnTo>
                <a:lnTo>
                  <a:pt x="7072" y="7714"/>
                </a:lnTo>
                <a:lnTo>
                  <a:pt x="6107" y="5304"/>
                </a:lnTo>
                <a:lnTo>
                  <a:pt x="5465" y="3054"/>
                </a:lnTo>
                <a:lnTo>
                  <a:pt x="5304" y="1769"/>
                </a:lnTo>
                <a:lnTo>
                  <a:pt x="5304" y="483"/>
                </a:lnTo>
                <a:lnTo>
                  <a:pt x="5143" y="162"/>
                </a:lnTo>
                <a:lnTo>
                  <a:pt x="4822" y="1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3" name="Google Shape;3261;p43"/>
          <p:cNvSpPr/>
          <p:nvPr/>
        </p:nvSpPr>
        <p:spPr>
          <a:xfrm>
            <a:off x="7147947" y="1712954"/>
            <a:ext cx="200329" cy="645106"/>
          </a:xfrm>
          <a:custGeom>
            <a:avLst/>
            <a:gdLst/>
            <a:ahLst/>
            <a:cxnLst/>
            <a:rect l="l" t="t" r="r" b="b"/>
            <a:pathLst>
              <a:path w="10929" h="35194" fill="none" extrusionOk="0">
                <a:moveTo>
                  <a:pt x="5304" y="483"/>
                </a:moveTo>
                <a:lnTo>
                  <a:pt x="5304" y="483"/>
                </a:lnTo>
                <a:lnTo>
                  <a:pt x="5143" y="162"/>
                </a:lnTo>
                <a:lnTo>
                  <a:pt x="4822" y="1"/>
                </a:lnTo>
                <a:lnTo>
                  <a:pt x="4500" y="1"/>
                </a:lnTo>
                <a:lnTo>
                  <a:pt x="4179" y="322"/>
                </a:lnTo>
                <a:lnTo>
                  <a:pt x="4179" y="322"/>
                </a:lnTo>
                <a:lnTo>
                  <a:pt x="2733" y="4500"/>
                </a:lnTo>
                <a:lnTo>
                  <a:pt x="1447" y="8839"/>
                </a:lnTo>
                <a:lnTo>
                  <a:pt x="804" y="10928"/>
                </a:lnTo>
                <a:lnTo>
                  <a:pt x="483" y="13017"/>
                </a:lnTo>
                <a:lnTo>
                  <a:pt x="162" y="15267"/>
                </a:lnTo>
                <a:lnTo>
                  <a:pt x="1" y="17517"/>
                </a:lnTo>
                <a:lnTo>
                  <a:pt x="1" y="17517"/>
                </a:lnTo>
                <a:lnTo>
                  <a:pt x="1" y="19606"/>
                </a:lnTo>
                <a:lnTo>
                  <a:pt x="162" y="21856"/>
                </a:lnTo>
                <a:lnTo>
                  <a:pt x="644" y="23945"/>
                </a:lnTo>
                <a:lnTo>
                  <a:pt x="1126" y="26034"/>
                </a:lnTo>
                <a:lnTo>
                  <a:pt x="1769" y="28123"/>
                </a:lnTo>
                <a:lnTo>
                  <a:pt x="2572" y="30051"/>
                </a:lnTo>
                <a:lnTo>
                  <a:pt x="4179" y="34069"/>
                </a:lnTo>
                <a:lnTo>
                  <a:pt x="4179" y="34069"/>
                </a:lnTo>
                <a:lnTo>
                  <a:pt x="4179" y="34069"/>
                </a:lnTo>
                <a:lnTo>
                  <a:pt x="4179" y="34712"/>
                </a:lnTo>
                <a:lnTo>
                  <a:pt x="4179" y="34712"/>
                </a:lnTo>
                <a:lnTo>
                  <a:pt x="4179" y="34872"/>
                </a:lnTo>
                <a:lnTo>
                  <a:pt x="4340" y="35033"/>
                </a:lnTo>
                <a:lnTo>
                  <a:pt x="4661" y="35194"/>
                </a:lnTo>
                <a:lnTo>
                  <a:pt x="4983" y="35033"/>
                </a:lnTo>
                <a:lnTo>
                  <a:pt x="5143" y="34872"/>
                </a:lnTo>
                <a:lnTo>
                  <a:pt x="5304" y="34712"/>
                </a:lnTo>
                <a:lnTo>
                  <a:pt x="5304" y="34712"/>
                </a:lnTo>
                <a:lnTo>
                  <a:pt x="5304" y="33587"/>
                </a:lnTo>
                <a:lnTo>
                  <a:pt x="5625" y="32623"/>
                </a:lnTo>
                <a:lnTo>
                  <a:pt x="6429" y="30694"/>
                </a:lnTo>
                <a:lnTo>
                  <a:pt x="7393" y="28926"/>
                </a:lnTo>
                <a:lnTo>
                  <a:pt x="8518" y="26998"/>
                </a:lnTo>
                <a:lnTo>
                  <a:pt x="8518" y="26998"/>
                </a:lnTo>
                <a:lnTo>
                  <a:pt x="9482" y="25230"/>
                </a:lnTo>
                <a:lnTo>
                  <a:pt x="10286" y="23463"/>
                </a:lnTo>
                <a:lnTo>
                  <a:pt x="10768" y="21374"/>
                </a:lnTo>
                <a:lnTo>
                  <a:pt x="10928" y="20410"/>
                </a:lnTo>
                <a:lnTo>
                  <a:pt x="10928" y="19445"/>
                </a:lnTo>
                <a:lnTo>
                  <a:pt x="10928" y="19445"/>
                </a:lnTo>
                <a:lnTo>
                  <a:pt x="10768" y="18160"/>
                </a:lnTo>
                <a:lnTo>
                  <a:pt x="10607" y="16874"/>
                </a:lnTo>
                <a:lnTo>
                  <a:pt x="9964" y="14464"/>
                </a:lnTo>
                <a:lnTo>
                  <a:pt x="9000" y="12214"/>
                </a:lnTo>
                <a:lnTo>
                  <a:pt x="8036" y="9964"/>
                </a:lnTo>
                <a:lnTo>
                  <a:pt x="7072" y="7714"/>
                </a:lnTo>
                <a:lnTo>
                  <a:pt x="6107" y="5304"/>
                </a:lnTo>
                <a:lnTo>
                  <a:pt x="5465" y="3054"/>
                </a:lnTo>
                <a:lnTo>
                  <a:pt x="5304" y="1769"/>
                </a:lnTo>
                <a:lnTo>
                  <a:pt x="5304" y="483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4" name="Google Shape;3262;p43"/>
          <p:cNvSpPr/>
          <p:nvPr/>
        </p:nvSpPr>
        <p:spPr>
          <a:xfrm>
            <a:off x="7389507" y="2361010"/>
            <a:ext cx="397669" cy="556737"/>
          </a:xfrm>
          <a:custGeom>
            <a:avLst/>
            <a:gdLst/>
            <a:ahLst/>
            <a:cxnLst/>
            <a:rect l="l" t="t" r="r" b="b"/>
            <a:pathLst>
              <a:path w="21695" h="30373" extrusionOk="0">
                <a:moveTo>
                  <a:pt x="20730" y="0"/>
                </a:moveTo>
                <a:lnTo>
                  <a:pt x="17677" y="2250"/>
                </a:lnTo>
                <a:lnTo>
                  <a:pt x="14624" y="4179"/>
                </a:lnTo>
                <a:lnTo>
                  <a:pt x="11570" y="6268"/>
                </a:lnTo>
                <a:lnTo>
                  <a:pt x="9963" y="7393"/>
                </a:lnTo>
                <a:lnTo>
                  <a:pt x="8678" y="8517"/>
                </a:lnTo>
                <a:lnTo>
                  <a:pt x="7231" y="9803"/>
                </a:lnTo>
                <a:lnTo>
                  <a:pt x="6107" y="11249"/>
                </a:lnTo>
                <a:lnTo>
                  <a:pt x="5142" y="12696"/>
                </a:lnTo>
                <a:lnTo>
                  <a:pt x="4178" y="14142"/>
                </a:lnTo>
                <a:lnTo>
                  <a:pt x="3375" y="15749"/>
                </a:lnTo>
                <a:lnTo>
                  <a:pt x="2732" y="17356"/>
                </a:lnTo>
                <a:lnTo>
                  <a:pt x="2089" y="19123"/>
                </a:lnTo>
                <a:lnTo>
                  <a:pt x="1607" y="20891"/>
                </a:lnTo>
                <a:lnTo>
                  <a:pt x="804" y="25069"/>
                </a:lnTo>
                <a:lnTo>
                  <a:pt x="0" y="29247"/>
                </a:lnTo>
                <a:lnTo>
                  <a:pt x="0" y="29408"/>
                </a:lnTo>
                <a:lnTo>
                  <a:pt x="0" y="29730"/>
                </a:lnTo>
                <a:lnTo>
                  <a:pt x="0" y="30051"/>
                </a:lnTo>
                <a:lnTo>
                  <a:pt x="321" y="30372"/>
                </a:lnTo>
                <a:lnTo>
                  <a:pt x="643" y="30372"/>
                </a:lnTo>
                <a:lnTo>
                  <a:pt x="1928" y="30051"/>
                </a:lnTo>
                <a:lnTo>
                  <a:pt x="3053" y="29890"/>
                </a:lnTo>
                <a:lnTo>
                  <a:pt x="6589" y="29890"/>
                </a:lnTo>
                <a:lnTo>
                  <a:pt x="7553" y="29730"/>
                </a:lnTo>
                <a:lnTo>
                  <a:pt x="8517" y="29408"/>
                </a:lnTo>
                <a:lnTo>
                  <a:pt x="9321" y="28926"/>
                </a:lnTo>
                <a:lnTo>
                  <a:pt x="10124" y="28283"/>
                </a:lnTo>
                <a:lnTo>
                  <a:pt x="10606" y="27480"/>
                </a:lnTo>
                <a:lnTo>
                  <a:pt x="11088" y="26516"/>
                </a:lnTo>
                <a:lnTo>
                  <a:pt x="11249" y="25551"/>
                </a:lnTo>
                <a:lnTo>
                  <a:pt x="11731" y="23462"/>
                </a:lnTo>
                <a:lnTo>
                  <a:pt x="12052" y="21534"/>
                </a:lnTo>
                <a:lnTo>
                  <a:pt x="12374" y="20409"/>
                </a:lnTo>
                <a:lnTo>
                  <a:pt x="13017" y="19445"/>
                </a:lnTo>
                <a:lnTo>
                  <a:pt x="13820" y="18802"/>
                </a:lnTo>
                <a:lnTo>
                  <a:pt x="14784" y="18320"/>
                </a:lnTo>
                <a:lnTo>
                  <a:pt x="16713" y="17838"/>
                </a:lnTo>
                <a:lnTo>
                  <a:pt x="17516" y="17516"/>
                </a:lnTo>
                <a:lnTo>
                  <a:pt x="18320" y="16874"/>
                </a:lnTo>
                <a:lnTo>
                  <a:pt x="18962" y="16070"/>
                </a:lnTo>
                <a:lnTo>
                  <a:pt x="19284" y="15267"/>
                </a:lnTo>
                <a:lnTo>
                  <a:pt x="19605" y="14303"/>
                </a:lnTo>
                <a:lnTo>
                  <a:pt x="19605" y="13499"/>
                </a:lnTo>
                <a:lnTo>
                  <a:pt x="19444" y="12535"/>
                </a:lnTo>
                <a:lnTo>
                  <a:pt x="19123" y="11571"/>
                </a:lnTo>
                <a:lnTo>
                  <a:pt x="18320" y="9964"/>
                </a:lnTo>
                <a:lnTo>
                  <a:pt x="17677" y="8678"/>
                </a:lnTo>
                <a:lnTo>
                  <a:pt x="17516" y="7875"/>
                </a:lnTo>
                <a:lnTo>
                  <a:pt x="17355" y="7232"/>
                </a:lnTo>
                <a:lnTo>
                  <a:pt x="17516" y="6589"/>
                </a:lnTo>
                <a:lnTo>
                  <a:pt x="17838" y="5946"/>
                </a:lnTo>
                <a:lnTo>
                  <a:pt x="18480" y="4661"/>
                </a:lnTo>
                <a:lnTo>
                  <a:pt x="19123" y="3696"/>
                </a:lnTo>
                <a:lnTo>
                  <a:pt x="19927" y="2732"/>
                </a:lnTo>
                <a:lnTo>
                  <a:pt x="20730" y="1768"/>
                </a:lnTo>
                <a:lnTo>
                  <a:pt x="21534" y="643"/>
                </a:lnTo>
                <a:lnTo>
                  <a:pt x="21694" y="322"/>
                </a:lnTo>
                <a:lnTo>
                  <a:pt x="21373" y="0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5" name="Google Shape;3263;p43"/>
          <p:cNvSpPr/>
          <p:nvPr/>
        </p:nvSpPr>
        <p:spPr>
          <a:xfrm>
            <a:off x="7389507" y="2361010"/>
            <a:ext cx="397669" cy="556737"/>
          </a:xfrm>
          <a:custGeom>
            <a:avLst/>
            <a:gdLst/>
            <a:ahLst/>
            <a:cxnLst/>
            <a:rect l="l" t="t" r="r" b="b"/>
            <a:pathLst>
              <a:path w="21695" h="30373" fill="none" extrusionOk="0">
                <a:moveTo>
                  <a:pt x="18480" y="4661"/>
                </a:moveTo>
                <a:lnTo>
                  <a:pt x="18480" y="4661"/>
                </a:lnTo>
                <a:lnTo>
                  <a:pt x="19123" y="3696"/>
                </a:lnTo>
                <a:lnTo>
                  <a:pt x="19927" y="2732"/>
                </a:lnTo>
                <a:lnTo>
                  <a:pt x="20730" y="1768"/>
                </a:lnTo>
                <a:lnTo>
                  <a:pt x="21534" y="643"/>
                </a:lnTo>
                <a:lnTo>
                  <a:pt x="21534" y="643"/>
                </a:lnTo>
                <a:lnTo>
                  <a:pt x="21694" y="322"/>
                </a:lnTo>
                <a:lnTo>
                  <a:pt x="21373" y="0"/>
                </a:lnTo>
                <a:lnTo>
                  <a:pt x="21051" y="0"/>
                </a:lnTo>
                <a:lnTo>
                  <a:pt x="20730" y="0"/>
                </a:lnTo>
                <a:lnTo>
                  <a:pt x="20730" y="0"/>
                </a:lnTo>
                <a:lnTo>
                  <a:pt x="17677" y="2250"/>
                </a:lnTo>
                <a:lnTo>
                  <a:pt x="14624" y="4179"/>
                </a:lnTo>
                <a:lnTo>
                  <a:pt x="11570" y="6268"/>
                </a:lnTo>
                <a:lnTo>
                  <a:pt x="9963" y="7393"/>
                </a:lnTo>
                <a:lnTo>
                  <a:pt x="8678" y="8517"/>
                </a:lnTo>
                <a:lnTo>
                  <a:pt x="8678" y="8517"/>
                </a:lnTo>
                <a:lnTo>
                  <a:pt x="7231" y="9803"/>
                </a:lnTo>
                <a:lnTo>
                  <a:pt x="6107" y="11249"/>
                </a:lnTo>
                <a:lnTo>
                  <a:pt x="5142" y="12696"/>
                </a:lnTo>
                <a:lnTo>
                  <a:pt x="4178" y="14142"/>
                </a:lnTo>
                <a:lnTo>
                  <a:pt x="3375" y="15749"/>
                </a:lnTo>
                <a:lnTo>
                  <a:pt x="2732" y="17356"/>
                </a:lnTo>
                <a:lnTo>
                  <a:pt x="2089" y="19123"/>
                </a:lnTo>
                <a:lnTo>
                  <a:pt x="1607" y="20891"/>
                </a:lnTo>
                <a:lnTo>
                  <a:pt x="1607" y="20891"/>
                </a:lnTo>
                <a:lnTo>
                  <a:pt x="804" y="25069"/>
                </a:lnTo>
                <a:lnTo>
                  <a:pt x="0" y="29247"/>
                </a:lnTo>
                <a:lnTo>
                  <a:pt x="0" y="29247"/>
                </a:lnTo>
                <a:lnTo>
                  <a:pt x="0" y="29408"/>
                </a:lnTo>
                <a:lnTo>
                  <a:pt x="0" y="29408"/>
                </a:lnTo>
                <a:lnTo>
                  <a:pt x="0" y="29730"/>
                </a:lnTo>
                <a:lnTo>
                  <a:pt x="0" y="30051"/>
                </a:lnTo>
                <a:lnTo>
                  <a:pt x="321" y="30372"/>
                </a:lnTo>
                <a:lnTo>
                  <a:pt x="643" y="30372"/>
                </a:lnTo>
                <a:lnTo>
                  <a:pt x="643" y="30372"/>
                </a:lnTo>
                <a:lnTo>
                  <a:pt x="1928" y="30051"/>
                </a:lnTo>
                <a:lnTo>
                  <a:pt x="3053" y="29890"/>
                </a:lnTo>
                <a:lnTo>
                  <a:pt x="5625" y="29890"/>
                </a:lnTo>
                <a:lnTo>
                  <a:pt x="5625" y="29890"/>
                </a:lnTo>
                <a:lnTo>
                  <a:pt x="6589" y="29890"/>
                </a:lnTo>
                <a:lnTo>
                  <a:pt x="7553" y="29730"/>
                </a:lnTo>
                <a:lnTo>
                  <a:pt x="8517" y="29408"/>
                </a:lnTo>
                <a:lnTo>
                  <a:pt x="9321" y="28926"/>
                </a:lnTo>
                <a:lnTo>
                  <a:pt x="9321" y="28926"/>
                </a:lnTo>
                <a:lnTo>
                  <a:pt x="10124" y="28283"/>
                </a:lnTo>
                <a:lnTo>
                  <a:pt x="10606" y="27480"/>
                </a:lnTo>
                <a:lnTo>
                  <a:pt x="11088" y="26516"/>
                </a:lnTo>
                <a:lnTo>
                  <a:pt x="11249" y="25551"/>
                </a:lnTo>
                <a:lnTo>
                  <a:pt x="11731" y="23462"/>
                </a:lnTo>
                <a:lnTo>
                  <a:pt x="12052" y="21534"/>
                </a:lnTo>
                <a:lnTo>
                  <a:pt x="12052" y="21534"/>
                </a:lnTo>
                <a:lnTo>
                  <a:pt x="12374" y="20409"/>
                </a:lnTo>
                <a:lnTo>
                  <a:pt x="13017" y="19445"/>
                </a:lnTo>
                <a:lnTo>
                  <a:pt x="13820" y="18802"/>
                </a:lnTo>
                <a:lnTo>
                  <a:pt x="14784" y="18320"/>
                </a:lnTo>
                <a:lnTo>
                  <a:pt x="14784" y="18320"/>
                </a:lnTo>
                <a:lnTo>
                  <a:pt x="16713" y="17838"/>
                </a:lnTo>
                <a:lnTo>
                  <a:pt x="17516" y="17516"/>
                </a:lnTo>
                <a:lnTo>
                  <a:pt x="18320" y="16874"/>
                </a:lnTo>
                <a:lnTo>
                  <a:pt x="18320" y="16874"/>
                </a:lnTo>
                <a:lnTo>
                  <a:pt x="18962" y="16070"/>
                </a:lnTo>
                <a:lnTo>
                  <a:pt x="19284" y="15267"/>
                </a:lnTo>
                <a:lnTo>
                  <a:pt x="19605" y="14303"/>
                </a:lnTo>
                <a:lnTo>
                  <a:pt x="19605" y="13499"/>
                </a:lnTo>
                <a:lnTo>
                  <a:pt x="19444" y="12535"/>
                </a:lnTo>
                <a:lnTo>
                  <a:pt x="19123" y="11571"/>
                </a:lnTo>
                <a:lnTo>
                  <a:pt x="18320" y="9964"/>
                </a:lnTo>
                <a:lnTo>
                  <a:pt x="18320" y="9964"/>
                </a:lnTo>
                <a:lnTo>
                  <a:pt x="17677" y="8678"/>
                </a:lnTo>
                <a:lnTo>
                  <a:pt x="17516" y="7875"/>
                </a:lnTo>
                <a:lnTo>
                  <a:pt x="17355" y="7232"/>
                </a:lnTo>
                <a:lnTo>
                  <a:pt x="17355" y="7232"/>
                </a:lnTo>
                <a:lnTo>
                  <a:pt x="17516" y="6589"/>
                </a:lnTo>
                <a:lnTo>
                  <a:pt x="17838" y="5946"/>
                </a:lnTo>
                <a:lnTo>
                  <a:pt x="18480" y="466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6" name="Google Shape;3264;p43"/>
          <p:cNvSpPr/>
          <p:nvPr/>
        </p:nvSpPr>
        <p:spPr>
          <a:xfrm>
            <a:off x="6759120" y="2157761"/>
            <a:ext cx="318154" cy="612699"/>
          </a:xfrm>
          <a:custGeom>
            <a:avLst/>
            <a:gdLst/>
            <a:ahLst/>
            <a:cxnLst/>
            <a:rect l="l" t="t" r="r" b="b"/>
            <a:pathLst>
              <a:path w="17357" h="33426" extrusionOk="0">
                <a:moveTo>
                  <a:pt x="1929" y="0"/>
                </a:moveTo>
                <a:lnTo>
                  <a:pt x="1608" y="161"/>
                </a:lnTo>
                <a:lnTo>
                  <a:pt x="1447" y="322"/>
                </a:lnTo>
                <a:lnTo>
                  <a:pt x="1447" y="643"/>
                </a:lnTo>
                <a:lnTo>
                  <a:pt x="2090" y="3375"/>
                </a:lnTo>
                <a:lnTo>
                  <a:pt x="2251" y="4821"/>
                </a:lnTo>
                <a:lnTo>
                  <a:pt x="2411" y="6107"/>
                </a:lnTo>
                <a:lnTo>
                  <a:pt x="2411" y="6750"/>
                </a:lnTo>
                <a:lnTo>
                  <a:pt x="2251" y="7392"/>
                </a:lnTo>
                <a:lnTo>
                  <a:pt x="1769" y="8357"/>
                </a:lnTo>
                <a:lnTo>
                  <a:pt x="644" y="10446"/>
                </a:lnTo>
                <a:lnTo>
                  <a:pt x="322" y="11249"/>
                </a:lnTo>
                <a:lnTo>
                  <a:pt x="1" y="12213"/>
                </a:lnTo>
                <a:lnTo>
                  <a:pt x="162" y="13017"/>
                </a:lnTo>
                <a:lnTo>
                  <a:pt x="322" y="13820"/>
                </a:lnTo>
                <a:lnTo>
                  <a:pt x="965" y="14624"/>
                </a:lnTo>
                <a:lnTo>
                  <a:pt x="1769" y="14945"/>
                </a:lnTo>
                <a:lnTo>
                  <a:pt x="2572" y="15267"/>
                </a:lnTo>
                <a:lnTo>
                  <a:pt x="3376" y="15427"/>
                </a:lnTo>
                <a:lnTo>
                  <a:pt x="4018" y="15588"/>
                </a:lnTo>
                <a:lnTo>
                  <a:pt x="4500" y="15749"/>
                </a:lnTo>
                <a:lnTo>
                  <a:pt x="4982" y="16070"/>
                </a:lnTo>
                <a:lnTo>
                  <a:pt x="5304" y="16552"/>
                </a:lnTo>
                <a:lnTo>
                  <a:pt x="5625" y="17034"/>
                </a:lnTo>
                <a:lnTo>
                  <a:pt x="5625" y="17516"/>
                </a:lnTo>
                <a:lnTo>
                  <a:pt x="5786" y="18159"/>
                </a:lnTo>
                <a:lnTo>
                  <a:pt x="5625" y="18802"/>
                </a:lnTo>
                <a:lnTo>
                  <a:pt x="5143" y="19605"/>
                </a:lnTo>
                <a:lnTo>
                  <a:pt x="4661" y="20570"/>
                </a:lnTo>
                <a:lnTo>
                  <a:pt x="4179" y="21534"/>
                </a:lnTo>
                <a:lnTo>
                  <a:pt x="3858" y="22498"/>
                </a:lnTo>
                <a:lnTo>
                  <a:pt x="3858" y="23462"/>
                </a:lnTo>
                <a:lnTo>
                  <a:pt x="4179" y="24266"/>
                </a:lnTo>
                <a:lnTo>
                  <a:pt x="4500" y="25069"/>
                </a:lnTo>
                <a:lnTo>
                  <a:pt x="5143" y="25873"/>
                </a:lnTo>
                <a:lnTo>
                  <a:pt x="5786" y="26515"/>
                </a:lnTo>
                <a:lnTo>
                  <a:pt x="6589" y="27158"/>
                </a:lnTo>
                <a:lnTo>
                  <a:pt x="7393" y="27640"/>
                </a:lnTo>
                <a:lnTo>
                  <a:pt x="8196" y="27962"/>
                </a:lnTo>
                <a:lnTo>
                  <a:pt x="10446" y="28765"/>
                </a:lnTo>
                <a:lnTo>
                  <a:pt x="13017" y="29569"/>
                </a:lnTo>
                <a:lnTo>
                  <a:pt x="14142" y="30211"/>
                </a:lnTo>
                <a:lnTo>
                  <a:pt x="15106" y="30854"/>
                </a:lnTo>
                <a:lnTo>
                  <a:pt x="15910" y="31818"/>
                </a:lnTo>
                <a:lnTo>
                  <a:pt x="16231" y="32301"/>
                </a:lnTo>
                <a:lnTo>
                  <a:pt x="16392" y="32943"/>
                </a:lnTo>
                <a:lnTo>
                  <a:pt x="16392" y="33265"/>
                </a:lnTo>
                <a:lnTo>
                  <a:pt x="16553" y="33265"/>
                </a:lnTo>
                <a:lnTo>
                  <a:pt x="17035" y="33425"/>
                </a:lnTo>
                <a:lnTo>
                  <a:pt x="17356" y="33104"/>
                </a:lnTo>
                <a:lnTo>
                  <a:pt x="17356" y="32943"/>
                </a:lnTo>
                <a:lnTo>
                  <a:pt x="17356" y="32783"/>
                </a:lnTo>
                <a:lnTo>
                  <a:pt x="17195" y="31818"/>
                </a:lnTo>
                <a:lnTo>
                  <a:pt x="16713" y="31176"/>
                </a:lnTo>
                <a:lnTo>
                  <a:pt x="16392" y="26515"/>
                </a:lnTo>
                <a:lnTo>
                  <a:pt x="15749" y="21855"/>
                </a:lnTo>
                <a:lnTo>
                  <a:pt x="15428" y="19605"/>
                </a:lnTo>
                <a:lnTo>
                  <a:pt x="14785" y="17356"/>
                </a:lnTo>
                <a:lnTo>
                  <a:pt x="14142" y="15106"/>
                </a:lnTo>
                <a:lnTo>
                  <a:pt x="13339" y="12856"/>
                </a:lnTo>
                <a:lnTo>
                  <a:pt x="12535" y="11088"/>
                </a:lnTo>
                <a:lnTo>
                  <a:pt x="11571" y="9321"/>
                </a:lnTo>
                <a:lnTo>
                  <a:pt x="10446" y="7553"/>
                </a:lnTo>
                <a:lnTo>
                  <a:pt x="9321" y="5946"/>
                </a:lnTo>
                <a:lnTo>
                  <a:pt x="7714" y="4339"/>
                </a:lnTo>
                <a:lnTo>
                  <a:pt x="5947" y="2893"/>
                </a:lnTo>
                <a:lnTo>
                  <a:pt x="4179" y="1447"/>
                </a:lnTo>
                <a:lnTo>
                  <a:pt x="2251" y="161"/>
                </a:lnTo>
                <a:lnTo>
                  <a:pt x="1929" y="0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Google Shape;3265;p43"/>
          <p:cNvSpPr/>
          <p:nvPr/>
        </p:nvSpPr>
        <p:spPr>
          <a:xfrm>
            <a:off x="6759120" y="2157761"/>
            <a:ext cx="318154" cy="612699"/>
          </a:xfrm>
          <a:custGeom>
            <a:avLst/>
            <a:gdLst/>
            <a:ahLst/>
            <a:cxnLst/>
            <a:rect l="l" t="t" r="r" b="b"/>
            <a:pathLst>
              <a:path w="17357" h="33426" fill="none" extrusionOk="0">
                <a:moveTo>
                  <a:pt x="17356" y="32783"/>
                </a:moveTo>
                <a:lnTo>
                  <a:pt x="17356" y="32783"/>
                </a:lnTo>
                <a:lnTo>
                  <a:pt x="17195" y="31818"/>
                </a:lnTo>
                <a:lnTo>
                  <a:pt x="16713" y="31176"/>
                </a:lnTo>
                <a:lnTo>
                  <a:pt x="16713" y="31176"/>
                </a:lnTo>
                <a:lnTo>
                  <a:pt x="16392" y="26515"/>
                </a:lnTo>
                <a:lnTo>
                  <a:pt x="15749" y="21855"/>
                </a:lnTo>
                <a:lnTo>
                  <a:pt x="15428" y="19605"/>
                </a:lnTo>
                <a:lnTo>
                  <a:pt x="14785" y="17356"/>
                </a:lnTo>
                <a:lnTo>
                  <a:pt x="14142" y="15106"/>
                </a:lnTo>
                <a:lnTo>
                  <a:pt x="13339" y="12856"/>
                </a:lnTo>
                <a:lnTo>
                  <a:pt x="13339" y="12856"/>
                </a:lnTo>
                <a:lnTo>
                  <a:pt x="12535" y="11088"/>
                </a:lnTo>
                <a:lnTo>
                  <a:pt x="11571" y="9321"/>
                </a:lnTo>
                <a:lnTo>
                  <a:pt x="10446" y="7553"/>
                </a:lnTo>
                <a:lnTo>
                  <a:pt x="9321" y="5946"/>
                </a:lnTo>
                <a:lnTo>
                  <a:pt x="9321" y="5946"/>
                </a:lnTo>
                <a:lnTo>
                  <a:pt x="7714" y="4339"/>
                </a:lnTo>
                <a:lnTo>
                  <a:pt x="5947" y="2893"/>
                </a:lnTo>
                <a:lnTo>
                  <a:pt x="4179" y="1447"/>
                </a:lnTo>
                <a:lnTo>
                  <a:pt x="2251" y="161"/>
                </a:lnTo>
                <a:lnTo>
                  <a:pt x="2251" y="161"/>
                </a:lnTo>
                <a:lnTo>
                  <a:pt x="1929" y="0"/>
                </a:lnTo>
                <a:lnTo>
                  <a:pt x="1608" y="161"/>
                </a:lnTo>
                <a:lnTo>
                  <a:pt x="1447" y="322"/>
                </a:lnTo>
                <a:lnTo>
                  <a:pt x="1447" y="643"/>
                </a:lnTo>
                <a:lnTo>
                  <a:pt x="1447" y="643"/>
                </a:lnTo>
                <a:lnTo>
                  <a:pt x="2090" y="3375"/>
                </a:lnTo>
                <a:lnTo>
                  <a:pt x="2251" y="4821"/>
                </a:lnTo>
                <a:lnTo>
                  <a:pt x="2411" y="6107"/>
                </a:lnTo>
                <a:lnTo>
                  <a:pt x="2411" y="6107"/>
                </a:lnTo>
                <a:lnTo>
                  <a:pt x="2411" y="6750"/>
                </a:lnTo>
                <a:lnTo>
                  <a:pt x="2251" y="7392"/>
                </a:lnTo>
                <a:lnTo>
                  <a:pt x="1769" y="8357"/>
                </a:lnTo>
                <a:lnTo>
                  <a:pt x="644" y="10446"/>
                </a:lnTo>
                <a:lnTo>
                  <a:pt x="644" y="10446"/>
                </a:lnTo>
                <a:lnTo>
                  <a:pt x="322" y="11249"/>
                </a:lnTo>
                <a:lnTo>
                  <a:pt x="1" y="12213"/>
                </a:lnTo>
                <a:lnTo>
                  <a:pt x="162" y="13017"/>
                </a:lnTo>
                <a:lnTo>
                  <a:pt x="322" y="13820"/>
                </a:lnTo>
                <a:lnTo>
                  <a:pt x="322" y="13820"/>
                </a:lnTo>
                <a:lnTo>
                  <a:pt x="965" y="14624"/>
                </a:lnTo>
                <a:lnTo>
                  <a:pt x="1769" y="14945"/>
                </a:lnTo>
                <a:lnTo>
                  <a:pt x="2572" y="15267"/>
                </a:lnTo>
                <a:lnTo>
                  <a:pt x="3376" y="15427"/>
                </a:lnTo>
                <a:lnTo>
                  <a:pt x="3376" y="15427"/>
                </a:lnTo>
                <a:lnTo>
                  <a:pt x="4018" y="15588"/>
                </a:lnTo>
                <a:lnTo>
                  <a:pt x="4500" y="15749"/>
                </a:lnTo>
                <a:lnTo>
                  <a:pt x="4982" y="16070"/>
                </a:lnTo>
                <a:lnTo>
                  <a:pt x="5304" y="16552"/>
                </a:lnTo>
                <a:lnTo>
                  <a:pt x="5625" y="17034"/>
                </a:lnTo>
                <a:lnTo>
                  <a:pt x="5625" y="17516"/>
                </a:lnTo>
                <a:lnTo>
                  <a:pt x="5786" y="18159"/>
                </a:lnTo>
                <a:lnTo>
                  <a:pt x="5625" y="18802"/>
                </a:lnTo>
                <a:lnTo>
                  <a:pt x="5625" y="18802"/>
                </a:lnTo>
                <a:lnTo>
                  <a:pt x="5143" y="19605"/>
                </a:lnTo>
                <a:lnTo>
                  <a:pt x="4661" y="20570"/>
                </a:lnTo>
                <a:lnTo>
                  <a:pt x="4179" y="21534"/>
                </a:lnTo>
                <a:lnTo>
                  <a:pt x="3858" y="22498"/>
                </a:lnTo>
                <a:lnTo>
                  <a:pt x="3858" y="22498"/>
                </a:lnTo>
                <a:lnTo>
                  <a:pt x="3858" y="23462"/>
                </a:lnTo>
                <a:lnTo>
                  <a:pt x="4179" y="24266"/>
                </a:lnTo>
                <a:lnTo>
                  <a:pt x="4500" y="25069"/>
                </a:lnTo>
                <a:lnTo>
                  <a:pt x="5143" y="25873"/>
                </a:lnTo>
                <a:lnTo>
                  <a:pt x="5786" y="26515"/>
                </a:lnTo>
                <a:lnTo>
                  <a:pt x="6589" y="27158"/>
                </a:lnTo>
                <a:lnTo>
                  <a:pt x="7393" y="27640"/>
                </a:lnTo>
                <a:lnTo>
                  <a:pt x="8196" y="27962"/>
                </a:lnTo>
                <a:lnTo>
                  <a:pt x="8196" y="27962"/>
                </a:lnTo>
                <a:lnTo>
                  <a:pt x="10446" y="28765"/>
                </a:lnTo>
                <a:lnTo>
                  <a:pt x="13017" y="29569"/>
                </a:lnTo>
                <a:lnTo>
                  <a:pt x="14142" y="30211"/>
                </a:lnTo>
                <a:lnTo>
                  <a:pt x="15106" y="30854"/>
                </a:lnTo>
                <a:lnTo>
                  <a:pt x="15910" y="31818"/>
                </a:lnTo>
                <a:lnTo>
                  <a:pt x="16231" y="32301"/>
                </a:lnTo>
                <a:lnTo>
                  <a:pt x="16392" y="32943"/>
                </a:lnTo>
                <a:lnTo>
                  <a:pt x="16392" y="32943"/>
                </a:lnTo>
                <a:lnTo>
                  <a:pt x="16392" y="33265"/>
                </a:lnTo>
                <a:lnTo>
                  <a:pt x="16553" y="33265"/>
                </a:lnTo>
                <a:lnTo>
                  <a:pt x="17035" y="33425"/>
                </a:lnTo>
                <a:lnTo>
                  <a:pt x="17356" y="33104"/>
                </a:lnTo>
                <a:lnTo>
                  <a:pt x="17356" y="32943"/>
                </a:lnTo>
                <a:lnTo>
                  <a:pt x="17356" y="32783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8" name="Google Shape;3266;p43"/>
          <p:cNvSpPr/>
          <p:nvPr/>
        </p:nvSpPr>
        <p:spPr>
          <a:xfrm>
            <a:off x="7086100" y="2249065"/>
            <a:ext cx="144349" cy="1075164"/>
          </a:xfrm>
          <a:custGeom>
            <a:avLst/>
            <a:gdLst/>
            <a:ahLst/>
            <a:cxnLst/>
            <a:rect l="l" t="t" r="r" b="b"/>
            <a:pathLst>
              <a:path w="7875" h="58656" extrusionOk="0">
                <a:moveTo>
                  <a:pt x="0" y="1"/>
                </a:moveTo>
                <a:lnTo>
                  <a:pt x="7874" y="58656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9" name="Google Shape;3267;p43"/>
          <p:cNvSpPr/>
          <p:nvPr/>
        </p:nvSpPr>
        <p:spPr>
          <a:xfrm>
            <a:off x="7086100" y="2249065"/>
            <a:ext cx="144349" cy="1075164"/>
          </a:xfrm>
          <a:custGeom>
            <a:avLst/>
            <a:gdLst/>
            <a:ahLst/>
            <a:cxnLst/>
            <a:rect l="l" t="t" r="r" b="b"/>
            <a:pathLst>
              <a:path w="7875" h="58656" fill="none" extrusionOk="0">
                <a:moveTo>
                  <a:pt x="0" y="1"/>
                </a:moveTo>
                <a:lnTo>
                  <a:pt x="7874" y="58656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0" name="Google Shape;3268;p43"/>
          <p:cNvSpPr/>
          <p:nvPr/>
        </p:nvSpPr>
        <p:spPr>
          <a:xfrm>
            <a:off x="7086100" y="2249065"/>
            <a:ext cx="144349" cy="1075164"/>
          </a:xfrm>
          <a:custGeom>
            <a:avLst/>
            <a:gdLst/>
            <a:ahLst/>
            <a:cxnLst/>
            <a:rect l="l" t="t" r="r" b="b"/>
            <a:pathLst>
              <a:path w="7875" h="58656" extrusionOk="0">
                <a:moveTo>
                  <a:pt x="0" y="1"/>
                </a:moveTo>
                <a:lnTo>
                  <a:pt x="643" y="7393"/>
                </a:lnTo>
                <a:lnTo>
                  <a:pt x="1607" y="14785"/>
                </a:lnTo>
                <a:lnTo>
                  <a:pt x="3375" y="29409"/>
                </a:lnTo>
                <a:lnTo>
                  <a:pt x="5625" y="44032"/>
                </a:lnTo>
                <a:lnTo>
                  <a:pt x="6750" y="51424"/>
                </a:lnTo>
                <a:lnTo>
                  <a:pt x="7874" y="58656"/>
                </a:lnTo>
                <a:lnTo>
                  <a:pt x="7071" y="51264"/>
                </a:lnTo>
                <a:lnTo>
                  <a:pt x="6267" y="44032"/>
                </a:lnTo>
                <a:lnTo>
                  <a:pt x="4339" y="29248"/>
                </a:lnTo>
                <a:lnTo>
                  <a:pt x="2250" y="14624"/>
                </a:lnTo>
                <a:lnTo>
                  <a:pt x="1125" y="7393"/>
                </a:lnTo>
                <a:lnTo>
                  <a:pt x="0" y="1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3269;p43"/>
          <p:cNvSpPr/>
          <p:nvPr/>
        </p:nvSpPr>
        <p:spPr>
          <a:xfrm>
            <a:off x="7262843" y="2190151"/>
            <a:ext cx="108990" cy="1166485"/>
          </a:xfrm>
          <a:custGeom>
            <a:avLst/>
            <a:gdLst/>
            <a:ahLst/>
            <a:cxnLst/>
            <a:rect l="l" t="t" r="r" b="b"/>
            <a:pathLst>
              <a:path w="5946" h="63638" extrusionOk="0">
                <a:moveTo>
                  <a:pt x="5946" y="1"/>
                </a:moveTo>
                <a:lnTo>
                  <a:pt x="0" y="63637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3270;p43"/>
          <p:cNvSpPr/>
          <p:nvPr/>
        </p:nvSpPr>
        <p:spPr>
          <a:xfrm>
            <a:off x="7262843" y="2190151"/>
            <a:ext cx="108990" cy="1166485"/>
          </a:xfrm>
          <a:custGeom>
            <a:avLst/>
            <a:gdLst/>
            <a:ahLst/>
            <a:cxnLst/>
            <a:rect l="l" t="t" r="r" b="b"/>
            <a:pathLst>
              <a:path w="5946" h="63638" fill="none" extrusionOk="0">
                <a:moveTo>
                  <a:pt x="5946" y="1"/>
                </a:moveTo>
                <a:lnTo>
                  <a:pt x="0" y="63637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" name="Google Shape;3271;p43"/>
          <p:cNvSpPr/>
          <p:nvPr/>
        </p:nvSpPr>
        <p:spPr>
          <a:xfrm>
            <a:off x="7262843" y="2190151"/>
            <a:ext cx="108990" cy="1166485"/>
          </a:xfrm>
          <a:custGeom>
            <a:avLst/>
            <a:gdLst/>
            <a:ahLst/>
            <a:cxnLst/>
            <a:rect l="l" t="t" r="r" b="b"/>
            <a:pathLst>
              <a:path w="5946" h="63638" extrusionOk="0">
                <a:moveTo>
                  <a:pt x="5946" y="1"/>
                </a:moveTo>
                <a:lnTo>
                  <a:pt x="4982" y="8036"/>
                </a:lnTo>
                <a:lnTo>
                  <a:pt x="4018" y="15910"/>
                </a:lnTo>
                <a:lnTo>
                  <a:pt x="2411" y="31819"/>
                </a:lnTo>
                <a:lnTo>
                  <a:pt x="964" y="47728"/>
                </a:lnTo>
                <a:lnTo>
                  <a:pt x="322" y="55602"/>
                </a:lnTo>
                <a:lnTo>
                  <a:pt x="0" y="63637"/>
                </a:lnTo>
                <a:lnTo>
                  <a:pt x="964" y="55763"/>
                </a:lnTo>
                <a:lnTo>
                  <a:pt x="1928" y="47728"/>
                </a:lnTo>
                <a:lnTo>
                  <a:pt x="3535" y="31819"/>
                </a:lnTo>
                <a:lnTo>
                  <a:pt x="4982" y="15910"/>
                </a:lnTo>
                <a:lnTo>
                  <a:pt x="5464" y="8036"/>
                </a:lnTo>
                <a:lnTo>
                  <a:pt x="5946" y="1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4" name="Google Shape;3272;p43"/>
          <p:cNvSpPr/>
          <p:nvPr/>
        </p:nvSpPr>
        <p:spPr>
          <a:xfrm>
            <a:off x="7592755" y="2835256"/>
            <a:ext cx="41243" cy="11805"/>
          </a:xfrm>
          <a:custGeom>
            <a:avLst/>
            <a:gdLst/>
            <a:ahLst/>
            <a:cxnLst/>
            <a:rect l="l" t="t" r="r" b="b"/>
            <a:pathLst>
              <a:path w="2250" h="644" extrusionOk="0">
                <a:moveTo>
                  <a:pt x="161" y="1"/>
                </a:moveTo>
                <a:lnTo>
                  <a:pt x="0" y="322"/>
                </a:lnTo>
                <a:lnTo>
                  <a:pt x="2250" y="644"/>
                </a:lnTo>
                <a:lnTo>
                  <a:pt x="1286" y="322"/>
                </a:lnTo>
                <a:lnTo>
                  <a:pt x="161" y="1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5" name="Google Shape;3273;p43"/>
          <p:cNvSpPr/>
          <p:nvPr/>
        </p:nvSpPr>
        <p:spPr>
          <a:xfrm>
            <a:off x="7389507" y="2897121"/>
            <a:ext cx="18" cy="1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3274;p43"/>
          <p:cNvSpPr/>
          <p:nvPr/>
        </p:nvSpPr>
        <p:spPr>
          <a:xfrm>
            <a:off x="7592755" y="2835256"/>
            <a:ext cx="41243" cy="11805"/>
          </a:xfrm>
          <a:custGeom>
            <a:avLst/>
            <a:gdLst/>
            <a:ahLst/>
            <a:cxnLst/>
            <a:rect l="l" t="t" r="r" b="b"/>
            <a:pathLst>
              <a:path w="2250" h="644" fill="none" extrusionOk="0">
                <a:moveTo>
                  <a:pt x="161" y="1"/>
                </a:moveTo>
                <a:lnTo>
                  <a:pt x="161" y="1"/>
                </a:lnTo>
                <a:lnTo>
                  <a:pt x="0" y="322"/>
                </a:lnTo>
                <a:lnTo>
                  <a:pt x="0" y="322"/>
                </a:lnTo>
                <a:lnTo>
                  <a:pt x="2250" y="644"/>
                </a:lnTo>
                <a:lnTo>
                  <a:pt x="2250" y="644"/>
                </a:lnTo>
                <a:lnTo>
                  <a:pt x="1286" y="322"/>
                </a:lnTo>
                <a:lnTo>
                  <a:pt x="161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3275;p43"/>
          <p:cNvSpPr/>
          <p:nvPr/>
        </p:nvSpPr>
        <p:spPr>
          <a:xfrm>
            <a:off x="7389507" y="2829372"/>
            <a:ext cx="206194" cy="67766"/>
          </a:xfrm>
          <a:custGeom>
            <a:avLst/>
            <a:gdLst/>
            <a:ahLst/>
            <a:cxnLst/>
            <a:rect l="l" t="t" r="r" b="b"/>
            <a:pathLst>
              <a:path w="11249" h="3697" extrusionOk="0">
                <a:moveTo>
                  <a:pt x="8838" y="0"/>
                </a:moveTo>
                <a:lnTo>
                  <a:pt x="7553" y="161"/>
                </a:lnTo>
                <a:lnTo>
                  <a:pt x="6267" y="322"/>
                </a:lnTo>
                <a:lnTo>
                  <a:pt x="4500" y="804"/>
                </a:lnTo>
                <a:lnTo>
                  <a:pt x="2893" y="1447"/>
                </a:lnTo>
                <a:lnTo>
                  <a:pt x="1446" y="2411"/>
                </a:lnTo>
                <a:lnTo>
                  <a:pt x="0" y="3696"/>
                </a:lnTo>
                <a:lnTo>
                  <a:pt x="1607" y="2732"/>
                </a:lnTo>
                <a:lnTo>
                  <a:pt x="3214" y="2089"/>
                </a:lnTo>
                <a:lnTo>
                  <a:pt x="4821" y="1447"/>
                </a:lnTo>
                <a:lnTo>
                  <a:pt x="6428" y="965"/>
                </a:lnTo>
                <a:lnTo>
                  <a:pt x="8196" y="804"/>
                </a:lnTo>
                <a:lnTo>
                  <a:pt x="9963" y="643"/>
                </a:lnTo>
                <a:lnTo>
                  <a:pt x="11088" y="643"/>
                </a:lnTo>
                <a:lnTo>
                  <a:pt x="11249" y="322"/>
                </a:lnTo>
                <a:lnTo>
                  <a:pt x="10124" y="161"/>
                </a:lnTo>
                <a:lnTo>
                  <a:pt x="8838" y="0"/>
                </a:lnTo>
                <a:close/>
              </a:path>
            </a:pathLst>
          </a:custGeom>
          <a:solidFill>
            <a:srgbClr val="0D80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8" name="Google Shape;3276;p43"/>
          <p:cNvSpPr/>
          <p:nvPr/>
        </p:nvSpPr>
        <p:spPr>
          <a:xfrm>
            <a:off x="7389507" y="2829372"/>
            <a:ext cx="206194" cy="67766"/>
          </a:xfrm>
          <a:custGeom>
            <a:avLst/>
            <a:gdLst/>
            <a:ahLst/>
            <a:cxnLst/>
            <a:rect l="l" t="t" r="r" b="b"/>
            <a:pathLst>
              <a:path w="11249" h="3697" fill="none" extrusionOk="0">
                <a:moveTo>
                  <a:pt x="8838" y="0"/>
                </a:moveTo>
                <a:lnTo>
                  <a:pt x="8838" y="0"/>
                </a:lnTo>
                <a:lnTo>
                  <a:pt x="7553" y="161"/>
                </a:lnTo>
                <a:lnTo>
                  <a:pt x="6267" y="322"/>
                </a:lnTo>
                <a:lnTo>
                  <a:pt x="6267" y="322"/>
                </a:lnTo>
                <a:lnTo>
                  <a:pt x="4500" y="804"/>
                </a:lnTo>
                <a:lnTo>
                  <a:pt x="2893" y="1447"/>
                </a:lnTo>
                <a:lnTo>
                  <a:pt x="1446" y="2411"/>
                </a:lnTo>
                <a:lnTo>
                  <a:pt x="0" y="3696"/>
                </a:lnTo>
                <a:lnTo>
                  <a:pt x="0" y="3696"/>
                </a:lnTo>
                <a:lnTo>
                  <a:pt x="0" y="3696"/>
                </a:lnTo>
                <a:lnTo>
                  <a:pt x="0" y="3696"/>
                </a:lnTo>
                <a:lnTo>
                  <a:pt x="1607" y="2732"/>
                </a:lnTo>
                <a:lnTo>
                  <a:pt x="3214" y="2089"/>
                </a:lnTo>
                <a:lnTo>
                  <a:pt x="4821" y="1447"/>
                </a:lnTo>
                <a:lnTo>
                  <a:pt x="6428" y="965"/>
                </a:lnTo>
                <a:lnTo>
                  <a:pt x="6428" y="965"/>
                </a:lnTo>
                <a:lnTo>
                  <a:pt x="8196" y="804"/>
                </a:lnTo>
                <a:lnTo>
                  <a:pt x="9963" y="643"/>
                </a:lnTo>
                <a:lnTo>
                  <a:pt x="9963" y="643"/>
                </a:lnTo>
                <a:lnTo>
                  <a:pt x="11088" y="643"/>
                </a:lnTo>
                <a:lnTo>
                  <a:pt x="11088" y="643"/>
                </a:lnTo>
                <a:lnTo>
                  <a:pt x="11249" y="322"/>
                </a:lnTo>
                <a:lnTo>
                  <a:pt x="11249" y="322"/>
                </a:lnTo>
                <a:lnTo>
                  <a:pt x="10124" y="161"/>
                </a:lnTo>
                <a:lnTo>
                  <a:pt x="8838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9" name="Google Shape;3277;p43"/>
          <p:cNvSpPr/>
          <p:nvPr/>
        </p:nvSpPr>
        <p:spPr>
          <a:xfrm>
            <a:off x="7398342" y="2752787"/>
            <a:ext cx="253339" cy="88387"/>
          </a:xfrm>
          <a:custGeom>
            <a:avLst/>
            <a:gdLst/>
            <a:ahLst/>
            <a:cxnLst/>
            <a:rect l="l" t="t" r="r" b="b"/>
            <a:pathLst>
              <a:path w="13821" h="4822" extrusionOk="0">
                <a:moveTo>
                  <a:pt x="11570" y="0"/>
                </a:moveTo>
                <a:lnTo>
                  <a:pt x="11570" y="161"/>
                </a:lnTo>
                <a:lnTo>
                  <a:pt x="11570" y="322"/>
                </a:lnTo>
                <a:lnTo>
                  <a:pt x="13820" y="322"/>
                </a:lnTo>
                <a:lnTo>
                  <a:pt x="12695" y="0"/>
                </a:lnTo>
                <a:close/>
                <a:moveTo>
                  <a:pt x="33" y="4788"/>
                </a:moveTo>
                <a:lnTo>
                  <a:pt x="0" y="4821"/>
                </a:lnTo>
                <a:lnTo>
                  <a:pt x="0" y="4821"/>
                </a:lnTo>
                <a:lnTo>
                  <a:pt x="33" y="4788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0" name="Google Shape;3278;p43"/>
          <p:cNvSpPr/>
          <p:nvPr/>
        </p:nvSpPr>
        <p:spPr>
          <a:xfrm>
            <a:off x="7392440" y="2838207"/>
            <a:ext cx="8853" cy="8853"/>
          </a:xfrm>
          <a:custGeom>
            <a:avLst/>
            <a:gdLst/>
            <a:ahLst/>
            <a:cxnLst/>
            <a:rect l="l" t="t" r="r" b="b"/>
            <a:pathLst>
              <a:path w="483" h="483" fill="none" extrusionOk="0">
                <a:moveTo>
                  <a:pt x="483" y="0"/>
                </a:moveTo>
                <a:lnTo>
                  <a:pt x="483" y="0"/>
                </a:lnTo>
                <a:lnTo>
                  <a:pt x="1" y="483"/>
                </a:lnTo>
                <a:lnTo>
                  <a:pt x="1" y="483"/>
                </a:lnTo>
                <a:lnTo>
                  <a:pt x="322" y="161"/>
                </a:lnTo>
                <a:lnTo>
                  <a:pt x="322" y="161"/>
                </a:lnTo>
                <a:lnTo>
                  <a:pt x="483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1" name="Google Shape;3279;p43"/>
          <p:cNvSpPr/>
          <p:nvPr/>
        </p:nvSpPr>
        <p:spPr>
          <a:xfrm>
            <a:off x="7610426" y="2752787"/>
            <a:ext cx="41261" cy="5902"/>
          </a:xfrm>
          <a:custGeom>
            <a:avLst/>
            <a:gdLst/>
            <a:ahLst/>
            <a:cxnLst/>
            <a:rect l="l" t="t" r="r" b="b"/>
            <a:pathLst>
              <a:path w="2251" h="322" fill="none" extrusionOk="0">
                <a:moveTo>
                  <a:pt x="0" y="0"/>
                </a:moveTo>
                <a:lnTo>
                  <a:pt x="0" y="0"/>
                </a:lnTo>
                <a:lnTo>
                  <a:pt x="0" y="161"/>
                </a:lnTo>
                <a:lnTo>
                  <a:pt x="0" y="161"/>
                </a:lnTo>
                <a:lnTo>
                  <a:pt x="0" y="322"/>
                </a:lnTo>
                <a:lnTo>
                  <a:pt x="0" y="322"/>
                </a:lnTo>
                <a:lnTo>
                  <a:pt x="1286" y="322"/>
                </a:lnTo>
                <a:lnTo>
                  <a:pt x="1286" y="322"/>
                </a:lnTo>
                <a:lnTo>
                  <a:pt x="2250" y="322"/>
                </a:lnTo>
                <a:lnTo>
                  <a:pt x="2250" y="322"/>
                </a:lnTo>
                <a:lnTo>
                  <a:pt x="1125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3280;p43"/>
          <p:cNvSpPr/>
          <p:nvPr/>
        </p:nvSpPr>
        <p:spPr>
          <a:xfrm>
            <a:off x="7398342" y="2749836"/>
            <a:ext cx="212096" cy="91338"/>
          </a:xfrm>
          <a:custGeom>
            <a:avLst/>
            <a:gdLst/>
            <a:ahLst/>
            <a:cxnLst/>
            <a:rect l="l" t="t" r="r" b="b"/>
            <a:pathLst>
              <a:path w="11571" h="4983" extrusionOk="0">
                <a:moveTo>
                  <a:pt x="10767" y="1"/>
                </a:moveTo>
                <a:lnTo>
                  <a:pt x="9481" y="161"/>
                </a:lnTo>
                <a:lnTo>
                  <a:pt x="8356" y="322"/>
                </a:lnTo>
                <a:lnTo>
                  <a:pt x="6107" y="804"/>
                </a:lnTo>
                <a:lnTo>
                  <a:pt x="4339" y="1608"/>
                </a:lnTo>
                <a:lnTo>
                  <a:pt x="2893" y="2411"/>
                </a:lnTo>
                <a:lnTo>
                  <a:pt x="1446" y="3536"/>
                </a:lnTo>
                <a:lnTo>
                  <a:pt x="161" y="4821"/>
                </a:lnTo>
                <a:lnTo>
                  <a:pt x="0" y="4982"/>
                </a:lnTo>
                <a:lnTo>
                  <a:pt x="1607" y="3857"/>
                </a:lnTo>
                <a:lnTo>
                  <a:pt x="3053" y="3054"/>
                </a:lnTo>
                <a:lnTo>
                  <a:pt x="4660" y="2250"/>
                </a:lnTo>
                <a:lnTo>
                  <a:pt x="6267" y="1447"/>
                </a:lnTo>
                <a:lnTo>
                  <a:pt x="8839" y="804"/>
                </a:lnTo>
                <a:lnTo>
                  <a:pt x="11570" y="483"/>
                </a:lnTo>
                <a:lnTo>
                  <a:pt x="11570" y="322"/>
                </a:lnTo>
                <a:lnTo>
                  <a:pt x="11570" y="161"/>
                </a:lnTo>
                <a:lnTo>
                  <a:pt x="10767" y="1"/>
                </a:lnTo>
                <a:close/>
              </a:path>
            </a:pathLst>
          </a:custGeom>
          <a:solidFill>
            <a:srgbClr val="0D80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3" name="Google Shape;3281;p43"/>
          <p:cNvSpPr/>
          <p:nvPr/>
        </p:nvSpPr>
        <p:spPr>
          <a:xfrm>
            <a:off x="7398342" y="2749836"/>
            <a:ext cx="212096" cy="91338"/>
          </a:xfrm>
          <a:custGeom>
            <a:avLst/>
            <a:gdLst/>
            <a:ahLst/>
            <a:cxnLst/>
            <a:rect l="l" t="t" r="r" b="b"/>
            <a:pathLst>
              <a:path w="11571" h="4983" fill="none" extrusionOk="0">
                <a:moveTo>
                  <a:pt x="10767" y="1"/>
                </a:moveTo>
                <a:lnTo>
                  <a:pt x="10767" y="1"/>
                </a:lnTo>
                <a:lnTo>
                  <a:pt x="9481" y="161"/>
                </a:lnTo>
                <a:lnTo>
                  <a:pt x="8356" y="322"/>
                </a:lnTo>
                <a:lnTo>
                  <a:pt x="6107" y="804"/>
                </a:lnTo>
                <a:lnTo>
                  <a:pt x="6107" y="804"/>
                </a:lnTo>
                <a:lnTo>
                  <a:pt x="4339" y="1608"/>
                </a:lnTo>
                <a:lnTo>
                  <a:pt x="2893" y="2411"/>
                </a:lnTo>
                <a:lnTo>
                  <a:pt x="1446" y="3536"/>
                </a:lnTo>
                <a:lnTo>
                  <a:pt x="161" y="4821"/>
                </a:lnTo>
                <a:lnTo>
                  <a:pt x="161" y="4821"/>
                </a:lnTo>
                <a:lnTo>
                  <a:pt x="0" y="4982"/>
                </a:lnTo>
                <a:lnTo>
                  <a:pt x="0" y="4982"/>
                </a:lnTo>
                <a:lnTo>
                  <a:pt x="1607" y="3857"/>
                </a:lnTo>
                <a:lnTo>
                  <a:pt x="3053" y="3054"/>
                </a:lnTo>
                <a:lnTo>
                  <a:pt x="4660" y="2250"/>
                </a:lnTo>
                <a:lnTo>
                  <a:pt x="6267" y="1447"/>
                </a:lnTo>
                <a:lnTo>
                  <a:pt x="6267" y="1447"/>
                </a:lnTo>
                <a:lnTo>
                  <a:pt x="8839" y="804"/>
                </a:lnTo>
                <a:lnTo>
                  <a:pt x="11570" y="483"/>
                </a:lnTo>
                <a:lnTo>
                  <a:pt x="11570" y="483"/>
                </a:lnTo>
                <a:lnTo>
                  <a:pt x="11570" y="322"/>
                </a:lnTo>
                <a:lnTo>
                  <a:pt x="11570" y="322"/>
                </a:lnTo>
                <a:lnTo>
                  <a:pt x="11570" y="161"/>
                </a:lnTo>
                <a:lnTo>
                  <a:pt x="11570" y="161"/>
                </a:lnTo>
                <a:lnTo>
                  <a:pt x="10767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3282;p43"/>
          <p:cNvSpPr/>
          <p:nvPr/>
        </p:nvSpPr>
        <p:spPr>
          <a:xfrm>
            <a:off x="7398342" y="2664416"/>
            <a:ext cx="356427" cy="132563"/>
          </a:xfrm>
          <a:custGeom>
            <a:avLst/>
            <a:gdLst/>
            <a:ahLst/>
            <a:cxnLst/>
            <a:rect l="l" t="t" r="r" b="b"/>
            <a:pathLst>
              <a:path w="19445" h="7232" extrusionOk="0">
                <a:moveTo>
                  <a:pt x="18159" y="0"/>
                </a:moveTo>
                <a:lnTo>
                  <a:pt x="17998" y="322"/>
                </a:lnTo>
                <a:lnTo>
                  <a:pt x="19445" y="482"/>
                </a:lnTo>
                <a:lnTo>
                  <a:pt x="19445" y="482"/>
                </a:lnTo>
                <a:lnTo>
                  <a:pt x="18159" y="0"/>
                </a:lnTo>
                <a:close/>
                <a:moveTo>
                  <a:pt x="643" y="6268"/>
                </a:moveTo>
                <a:lnTo>
                  <a:pt x="0" y="7232"/>
                </a:lnTo>
                <a:lnTo>
                  <a:pt x="643" y="6589"/>
                </a:lnTo>
                <a:lnTo>
                  <a:pt x="643" y="6268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5" name="Google Shape;3283;p43"/>
          <p:cNvSpPr/>
          <p:nvPr/>
        </p:nvSpPr>
        <p:spPr>
          <a:xfrm>
            <a:off x="7398342" y="2779293"/>
            <a:ext cx="11786" cy="17688"/>
          </a:xfrm>
          <a:custGeom>
            <a:avLst/>
            <a:gdLst/>
            <a:ahLst/>
            <a:cxnLst/>
            <a:rect l="l" t="t" r="r" b="b"/>
            <a:pathLst>
              <a:path w="643" h="965" fill="none" extrusionOk="0">
                <a:moveTo>
                  <a:pt x="643" y="1"/>
                </a:moveTo>
                <a:lnTo>
                  <a:pt x="643" y="1"/>
                </a:lnTo>
                <a:lnTo>
                  <a:pt x="0" y="965"/>
                </a:lnTo>
                <a:lnTo>
                  <a:pt x="0" y="965"/>
                </a:lnTo>
                <a:lnTo>
                  <a:pt x="643" y="322"/>
                </a:lnTo>
                <a:lnTo>
                  <a:pt x="643" y="322"/>
                </a:lnTo>
                <a:lnTo>
                  <a:pt x="643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6" name="Google Shape;3284;p43"/>
          <p:cNvSpPr/>
          <p:nvPr/>
        </p:nvSpPr>
        <p:spPr>
          <a:xfrm>
            <a:off x="7728255" y="2664416"/>
            <a:ext cx="26524" cy="8853"/>
          </a:xfrm>
          <a:custGeom>
            <a:avLst/>
            <a:gdLst/>
            <a:ahLst/>
            <a:cxnLst/>
            <a:rect l="l" t="t" r="r" b="b"/>
            <a:pathLst>
              <a:path w="1447" h="483" fill="none" extrusionOk="0">
                <a:moveTo>
                  <a:pt x="161" y="0"/>
                </a:moveTo>
                <a:lnTo>
                  <a:pt x="161" y="0"/>
                </a:lnTo>
                <a:lnTo>
                  <a:pt x="0" y="322"/>
                </a:lnTo>
                <a:lnTo>
                  <a:pt x="0" y="322"/>
                </a:lnTo>
                <a:lnTo>
                  <a:pt x="1447" y="482"/>
                </a:lnTo>
                <a:lnTo>
                  <a:pt x="1447" y="482"/>
                </a:lnTo>
                <a:lnTo>
                  <a:pt x="161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7" name="Google Shape;3285;p43"/>
          <p:cNvSpPr/>
          <p:nvPr/>
        </p:nvSpPr>
        <p:spPr>
          <a:xfrm>
            <a:off x="7410110" y="2658513"/>
            <a:ext cx="321087" cy="126679"/>
          </a:xfrm>
          <a:custGeom>
            <a:avLst/>
            <a:gdLst/>
            <a:ahLst/>
            <a:cxnLst/>
            <a:rect l="l" t="t" r="r" b="b"/>
            <a:pathLst>
              <a:path w="17517" h="6911" extrusionOk="0">
                <a:moveTo>
                  <a:pt x="13339" y="1"/>
                </a:moveTo>
                <a:lnTo>
                  <a:pt x="12053" y="162"/>
                </a:lnTo>
                <a:lnTo>
                  <a:pt x="10607" y="322"/>
                </a:lnTo>
                <a:lnTo>
                  <a:pt x="9321" y="644"/>
                </a:lnTo>
                <a:lnTo>
                  <a:pt x="8036" y="965"/>
                </a:lnTo>
                <a:lnTo>
                  <a:pt x="6750" y="1608"/>
                </a:lnTo>
                <a:lnTo>
                  <a:pt x="5465" y="2090"/>
                </a:lnTo>
                <a:lnTo>
                  <a:pt x="4340" y="2893"/>
                </a:lnTo>
                <a:lnTo>
                  <a:pt x="3215" y="3536"/>
                </a:lnTo>
                <a:lnTo>
                  <a:pt x="1447" y="4983"/>
                </a:lnTo>
                <a:lnTo>
                  <a:pt x="1" y="6590"/>
                </a:lnTo>
                <a:lnTo>
                  <a:pt x="1" y="6911"/>
                </a:lnTo>
                <a:lnTo>
                  <a:pt x="1608" y="5465"/>
                </a:lnTo>
                <a:lnTo>
                  <a:pt x="3536" y="4018"/>
                </a:lnTo>
                <a:lnTo>
                  <a:pt x="5786" y="2733"/>
                </a:lnTo>
                <a:lnTo>
                  <a:pt x="8197" y="1769"/>
                </a:lnTo>
                <a:lnTo>
                  <a:pt x="10768" y="965"/>
                </a:lnTo>
                <a:lnTo>
                  <a:pt x="13339" y="644"/>
                </a:lnTo>
                <a:lnTo>
                  <a:pt x="15267" y="483"/>
                </a:lnTo>
                <a:lnTo>
                  <a:pt x="16071" y="483"/>
                </a:lnTo>
                <a:lnTo>
                  <a:pt x="17356" y="644"/>
                </a:lnTo>
                <a:lnTo>
                  <a:pt x="17517" y="322"/>
                </a:lnTo>
                <a:lnTo>
                  <a:pt x="16071" y="162"/>
                </a:lnTo>
                <a:lnTo>
                  <a:pt x="13821" y="1"/>
                </a:lnTo>
                <a:close/>
              </a:path>
            </a:pathLst>
          </a:custGeom>
          <a:solidFill>
            <a:srgbClr val="0D80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" name="Google Shape;3286;p43"/>
          <p:cNvSpPr/>
          <p:nvPr/>
        </p:nvSpPr>
        <p:spPr>
          <a:xfrm>
            <a:off x="7410110" y="2658513"/>
            <a:ext cx="321087" cy="126679"/>
          </a:xfrm>
          <a:custGeom>
            <a:avLst/>
            <a:gdLst/>
            <a:ahLst/>
            <a:cxnLst/>
            <a:rect l="l" t="t" r="r" b="b"/>
            <a:pathLst>
              <a:path w="17517" h="6911" fill="none" extrusionOk="0">
                <a:moveTo>
                  <a:pt x="13821" y="1"/>
                </a:moveTo>
                <a:lnTo>
                  <a:pt x="13821" y="1"/>
                </a:lnTo>
                <a:lnTo>
                  <a:pt x="13339" y="1"/>
                </a:lnTo>
                <a:lnTo>
                  <a:pt x="13339" y="1"/>
                </a:lnTo>
                <a:lnTo>
                  <a:pt x="12053" y="162"/>
                </a:lnTo>
                <a:lnTo>
                  <a:pt x="10607" y="322"/>
                </a:lnTo>
                <a:lnTo>
                  <a:pt x="9321" y="644"/>
                </a:lnTo>
                <a:lnTo>
                  <a:pt x="8036" y="965"/>
                </a:lnTo>
                <a:lnTo>
                  <a:pt x="8036" y="965"/>
                </a:lnTo>
                <a:lnTo>
                  <a:pt x="6750" y="1608"/>
                </a:lnTo>
                <a:lnTo>
                  <a:pt x="5465" y="2090"/>
                </a:lnTo>
                <a:lnTo>
                  <a:pt x="4340" y="2893"/>
                </a:lnTo>
                <a:lnTo>
                  <a:pt x="3215" y="3536"/>
                </a:lnTo>
                <a:lnTo>
                  <a:pt x="3215" y="3536"/>
                </a:lnTo>
                <a:lnTo>
                  <a:pt x="1447" y="4983"/>
                </a:lnTo>
                <a:lnTo>
                  <a:pt x="1" y="6590"/>
                </a:lnTo>
                <a:lnTo>
                  <a:pt x="1" y="6590"/>
                </a:lnTo>
                <a:lnTo>
                  <a:pt x="1" y="6911"/>
                </a:lnTo>
                <a:lnTo>
                  <a:pt x="1" y="6911"/>
                </a:lnTo>
                <a:lnTo>
                  <a:pt x="1608" y="5465"/>
                </a:lnTo>
                <a:lnTo>
                  <a:pt x="3536" y="4018"/>
                </a:lnTo>
                <a:lnTo>
                  <a:pt x="3536" y="4018"/>
                </a:lnTo>
                <a:lnTo>
                  <a:pt x="5786" y="2733"/>
                </a:lnTo>
                <a:lnTo>
                  <a:pt x="8197" y="1769"/>
                </a:lnTo>
                <a:lnTo>
                  <a:pt x="8197" y="1769"/>
                </a:lnTo>
                <a:lnTo>
                  <a:pt x="10768" y="965"/>
                </a:lnTo>
                <a:lnTo>
                  <a:pt x="13339" y="644"/>
                </a:lnTo>
                <a:lnTo>
                  <a:pt x="13339" y="644"/>
                </a:lnTo>
                <a:lnTo>
                  <a:pt x="15267" y="483"/>
                </a:lnTo>
                <a:lnTo>
                  <a:pt x="15267" y="483"/>
                </a:lnTo>
                <a:lnTo>
                  <a:pt x="16071" y="483"/>
                </a:lnTo>
                <a:lnTo>
                  <a:pt x="16071" y="483"/>
                </a:lnTo>
                <a:lnTo>
                  <a:pt x="17356" y="644"/>
                </a:lnTo>
                <a:lnTo>
                  <a:pt x="17356" y="644"/>
                </a:lnTo>
                <a:lnTo>
                  <a:pt x="17517" y="322"/>
                </a:lnTo>
                <a:lnTo>
                  <a:pt x="17517" y="322"/>
                </a:lnTo>
                <a:lnTo>
                  <a:pt x="16071" y="162"/>
                </a:lnTo>
                <a:lnTo>
                  <a:pt x="16071" y="162"/>
                </a:lnTo>
                <a:lnTo>
                  <a:pt x="13821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9" name="Google Shape;3287;p43"/>
          <p:cNvSpPr/>
          <p:nvPr/>
        </p:nvSpPr>
        <p:spPr>
          <a:xfrm>
            <a:off x="7413061" y="2570142"/>
            <a:ext cx="347592" cy="162037"/>
          </a:xfrm>
          <a:custGeom>
            <a:avLst/>
            <a:gdLst/>
            <a:ahLst/>
            <a:cxnLst/>
            <a:rect l="l" t="t" r="r" b="b"/>
            <a:pathLst>
              <a:path w="18963" h="8840" extrusionOk="0">
                <a:moveTo>
                  <a:pt x="17677" y="1"/>
                </a:moveTo>
                <a:lnTo>
                  <a:pt x="17838" y="162"/>
                </a:lnTo>
                <a:lnTo>
                  <a:pt x="18963" y="1"/>
                </a:lnTo>
                <a:close/>
                <a:moveTo>
                  <a:pt x="965" y="7554"/>
                </a:moveTo>
                <a:lnTo>
                  <a:pt x="1" y="8839"/>
                </a:lnTo>
                <a:lnTo>
                  <a:pt x="804" y="7875"/>
                </a:lnTo>
                <a:lnTo>
                  <a:pt x="965" y="7554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0" name="Google Shape;3288;p43"/>
          <p:cNvSpPr/>
          <p:nvPr/>
        </p:nvSpPr>
        <p:spPr>
          <a:xfrm>
            <a:off x="7413061" y="2708592"/>
            <a:ext cx="17688" cy="23591"/>
          </a:xfrm>
          <a:custGeom>
            <a:avLst/>
            <a:gdLst/>
            <a:ahLst/>
            <a:cxnLst/>
            <a:rect l="l" t="t" r="r" b="b"/>
            <a:pathLst>
              <a:path w="965" h="1287" fill="none" extrusionOk="0">
                <a:moveTo>
                  <a:pt x="965" y="1"/>
                </a:moveTo>
                <a:lnTo>
                  <a:pt x="965" y="1"/>
                </a:lnTo>
                <a:lnTo>
                  <a:pt x="1" y="1286"/>
                </a:lnTo>
                <a:lnTo>
                  <a:pt x="1" y="1286"/>
                </a:lnTo>
                <a:lnTo>
                  <a:pt x="804" y="322"/>
                </a:lnTo>
                <a:lnTo>
                  <a:pt x="804" y="322"/>
                </a:lnTo>
                <a:lnTo>
                  <a:pt x="965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3289;p43"/>
          <p:cNvSpPr/>
          <p:nvPr/>
        </p:nvSpPr>
        <p:spPr>
          <a:xfrm>
            <a:off x="7737090" y="2570142"/>
            <a:ext cx="23572" cy="2969"/>
          </a:xfrm>
          <a:custGeom>
            <a:avLst/>
            <a:gdLst/>
            <a:ahLst/>
            <a:cxnLst/>
            <a:rect l="l" t="t" r="r" b="b"/>
            <a:pathLst>
              <a:path w="1286" h="162" fill="none" extrusionOk="0">
                <a:moveTo>
                  <a:pt x="0" y="1"/>
                </a:moveTo>
                <a:lnTo>
                  <a:pt x="0" y="1"/>
                </a:lnTo>
                <a:lnTo>
                  <a:pt x="161" y="162"/>
                </a:lnTo>
                <a:lnTo>
                  <a:pt x="161" y="162"/>
                </a:lnTo>
                <a:lnTo>
                  <a:pt x="1286" y="1"/>
                </a:lnTo>
                <a:lnTo>
                  <a:pt x="1286" y="1"/>
                </a:lnTo>
                <a:lnTo>
                  <a:pt x="0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2" name="Google Shape;3290;p43"/>
          <p:cNvSpPr/>
          <p:nvPr/>
        </p:nvSpPr>
        <p:spPr>
          <a:xfrm>
            <a:off x="7427799" y="2570142"/>
            <a:ext cx="312252" cy="144367"/>
          </a:xfrm>
          <a:custGeom>
            <a:avLst/>
            <a:gdLst/>
            <a:ahLst/>
            <a:cxnLst/>
            <a:rect l="l" t="t" r="r" b="b"/>
            <a:pathLst>
              <a:path w="17035" h="7876" extrusionOk="0">
                <a:moveTo>
                  <a:pt x="13981" y="1"/>
                </a:moveTo>
                <a:lnTo>
                  <a:pt x="12695" y="162"/>
                </a:lnTo>
                <a:lnTo>
                  <a:pt x="9963" y="804"/>
                </a:lnTo>
                <a:lnTo>
                  <a:pt x="7392" y="1929"/>
                </a:lnTo>
                <a:lnTo>
                  <a:pt x="4982" y="3215"/>
                </a:lnTo>
                <a:lnTo>
                  <a:pt x="2893" y="4822"/>
                </a:lnTo>
                <a:lnTo>
                  <a:pt x="1446" y="6107"/>
                </a:lnTo>
                <a:lnTo>
                  <a:pt x="161" y="7554"/>
                </a:lnTo>
                <a:lnTo>
                  <a:pt x="0" y="7875"/>
                </a:lnTo>
                <a:lnTo>
                  <a:pt x="0" y="7875"/>
                </a:lnTo>
                <a:lnTo>
                  <a:pt x="1446" y="6590"/>
                </a:lnTo>
                <a:lnTo>
                  <a:pt x="3214" y="5143"/>
                </a:lnTo>
                <a:lnTo>
                  <a:pt x="5464" y="3697"/>
                </a:lnTo>
                <a:lnTo>
                  <a:pt x="7714" y="2572"/>
                </a:lnTo>
                <a:lnTo>
                  <a:pt x="10285" y="1608"/>
                </a:lnTo>
                <a:lnTo>
                  <a:pt x="12856" y="804"/>
                </a:lnTo>
                <a:lnTo>
                  <a:pt x="14142" y="483"/>
                </a:lnTo>
                <a:lnTo>
                  <a:pt x="15427" y="322"/>
                </a:lnTo>
                <a:lnTo>
                  <a:pt x="16713" y="162"/>
                </a:lnTo>
                <a:lnTo>
                  <a:pt x="17034" y="162"/>
                </a:lnTo>
                <a:lnTo>
                  <a:pt x="16873" y="1"/>
                </a:lnTo>
                <a:close/>
              </a:path>
            </a:pathLst>
          </a:custGeom>
          <a:solidFill>
            <a:srgbClr val="0D80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3" name="Google Shape;3291;p43"/>
          <p:cNvSpPr/>
          <p:nvPr/>
        </p:nvSpPr>
        <p:spPr>
          <a:xfrm>
            <a:off x="7427799" y="2570142"/>
            <a:ext cx="312252" cy="144367"/>
          </a:xfrm>
          <a:custGeom>
            <a:avLst/>
            <a:gdLst/>
            <a:ahLst/>
            <a:cxnLst/>
            <a:rect l="l" t="t" r="r" b="b"/>
            <a:pathLst>
              <a:path w="17035" h="7876" fill="none" extrusionOk="0">
                <a:moveTo>
                  <a:pt x="16713" y="1"/>
                </a:moveTo>
                <a:lnTo>
                  <a:pt x="15427" y="1"/>
                </a:lnTo>
                <a:lnTo>
                  <a:pt x="13981" y="1"/>
                </a:lnTo>
                <a:lnTo>
                  <a:pt x="12695" y="162"/>
                </a:lnTo>
                <a:lnTo>
                  <a:pt x="12695" y="162"/>
                </a:lnTo>
                <a:lnTo>
                  <a:pt x="9963" y="804"/>
                </a:lnTo>
                <a:lnTo>
                  <a:pt x="7392" y="1929"/>
                </a:lnTo>
                <a:lnTo>
                  <a:pt x="7392" y="1929"/>
                </a:lnTo>
                <a:lnTo>
                  <a:pt x="4982" y="3215"/>
                </a:lnTo>
                <a:lnTo>
                  <a:pt x="2893" y="4822"/>
                </a:lnTo>
                <a:lnTo>
                  <a:pt x="2893" y="4822"/>
                </a:lnTo>
                <a:lnTo>
                  <a:pt x="1446" y="6107"/>
                </a:lnTo>
                <a:lnTo>
                  <a:pt x="161" y="7554"/>
                </a:lnTo>
                <a:lnTo>
                  <a:pt x="161" y="7554"/>
                </a:lnTo>
                <a:lnTo>
                  <a:pt x="0" y="7875"/>
                </a:lnTo>
                <a:lnTo>
                  <a:pt x="0" y="7875"/>
                </a:lnTo>
                <a:lnTo>
                  <a:pt x="1446" y="6590"/>
                </a:lnTo>
                <a:lnTo>
                  <a:pt x="3214" y="5143"/>
                </a:lnTo>
                <a:lnTo>
                  <a:pt x="3214" y="5143"/>
                </a:lnTo>
                <a:lnTo>
                  <a:pt x="5464" y="3697"/>
                </a:lnTo>
                <a:lnTo>
                  <a:pt x="7714" y="2572"/>
                </a:lnTo>
                <a:lnTo>
                  <a:pt x="7714" y="2572"/>
                </a:lnTo>
                <a:lnTo>
                  <a:pt x="10285" y="1608"/>
                </a:lnTo>
                <a:lnTo>
                  <a:pt x="12856" y="804"/>
                </a:lnTo>
                <a:lnTo>
                  <a:pt x="14142" y="483"/>
                </a:lnTo>
                <a:lnTo>
                  <a:pt x="15427" y="322"/>
                </a:lnTo>
                <a:lnTo>
                  <a:pt x="16713" y="162"/>
                </a:lnTo>
                <a:lnTo>
                  <a:pt x="16713" y="162"/>
                </a:lnTo>
                <a:lnTo>
                  <a:pt x="17034" y="162"/>
                </a:lnTo>
                <a:lnTo>
                  <a:pt x="17034" y="162"/>
                </a:lnTo>
                <a:lnTo>
                  <a:pt x="16873" y="1"/>
                </a:lnTo>
                <a:lnTo>
                  <a:pt x="16873" y="1"/>
                </a:lnTo>
                <a:lnTo>
                  <a:pt x="16713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4" name="Google Shape;3292;p43"/>
          <p:cNvSpPr/>
          <p:nvPr/>
        </p:nvSpPr>
        <p:spPr>
          <a:xfrm>
            <a:off x="7442518" y="2478838"/>
            <a:ext cx="306368" cy="156135"/>
          </a:xfrm>
          <a:custGeom>
            <a:avLst/>
            <a:gdLst/>
            <a:ahLst/>
            <a:cxnLst/>
            <a:rect l="l" t="t" r="r" b="b"/>
            <a:pathLst>
              <a:path w="16714" h="8518" extrusionOk="0">
                <a:moveTo>
                  <a:pt x="15588" y="0"/>
                </a:moveTo>
                <a:lnTo>
                  <a:pt x="14624" y="161"/>
                </a:lnTo>
                <a:lnTo>
                  <a:pt x="14624" y="482"/>
                </a:lnTo>
                <a:lnTo>
                  <a:pt x="15588" y="161"/>
                </a:lnTo>
                <a:lnTo>
                  <a:pt x="16713" y="0"/>
                </a:lnTo>
                <a:close/>
                <a:moveTo>
                  <a:pt x="2411" y="5785"/>
                </a:moveTo>
                <a:lnTo>
                  <a:pt x="1126" y="7071"/>
                </a:lnTo>
                <a:lnTo>
                  <a:pt x="1" y="8517"/>
                </a:lnTo>
                <a:lnTo>
                  <a:pt x="1768" y="7071"/>
                </a:lnTo>
                <a:lnTo>
                  <a:pt x="2411" y="5785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5" name="Google Shape;3293;p43"/>
          <p:cNvSpPr/>
          <p:nvPr/>
        </p:nvSpPr>
        <p:spPr>
          <a:xfrm>
            <a:off x="7442518" y="2584880"/>
            <a:ext cx="44212" cy="50096"/>
          </a:xfrm>
          <a:custGeom>
            <a:avLst/>
            <a:gdLst/>
            <a:ahLst/>
            <a:cxnLst/>
            <a:rect l="l" t="t" r="r" b="b"/>
            <a:pathLst>
              <a:path w="2412" h="2733" fill="none" extrusionOk="0">
                <a:moveTo>
                  <a:pt x="2411" y="0"/>
                </a:moveTo>
                <a:lnTo>
                  <a:pt x="2411" y="0"/>
                </a:lnTo>
                <a:lnTo>
                  <a:pt x="1126" y="1286"/>
                </a:lnTo>
                <a:lnTo>
                  <a:pt x="1" y="2732"/>
                </a:lnTo>
                <a:lnTo>
                  <a:pt x="1" y="2732"/>
                </a:lnTo>
                <a:lnTo>
                  <a:pt x="1768" y="1286"/>
                </a:lnTo>
                <a:lnTo>
                  <a:pt x="1768" y="1286"/>
                </a:lnTo>
                <a:lnTo>
                  <a:pt x="2411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6" name="Google Shape;3294;p43"/>
          <p:cNvSpPr/>
          <p:nvPr/>
        </p:nvSpPr>
        <p:spPr>
          <a:xfrm>
            <a:off x="7710584" y="2478838"/>
            <a:ext cx="38310" cy="8853"/>
          </a:xfrm>
          <a:custGeom>
            <a:avLst/>
            <a:gdLst/>
            <a:ahLst/>
            <a:cxnLst/>
            <a:rect l="l" t="t" r="r" b="b"/>
            <a:pathLst>
              <a:path w="2090" h="483" fill="none" extrusionOk="0">
                <a:moveTo>
                  <a:pt x="2089" y="0"/>
                </a:moveTo>
                <a:lnTo>
                  <a:pt x="2089" y="0"/>
                </a:lnTo>
                <a:lnTo>
                  <a:pt x="964" y="0"/>
                </a:lnTo>
                <a:lnTo>
                  <a:pt x="0" y="161"/>
                </a:lnTo>
                <a:lnTo>
                  <a:pt x="0" y="161"/>
                </a:lnTo>
                <a:lnTo>
                  <a:pt x="0" y="482"/>
                </a:lnTo>
                <a:lnTo>
                  <a:pt x="964" y="161"/>
                </a:lnTo>
                <a:lnTo>
                  <a:pt x="964" y="161"/>
                </a:lnTo>
                <a:lnTo>
                  <a:pt x="2089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7" name="Google Shape;3295;p43"/>
          <p:cNvSpPr/>
          <p:nvPr/>
        </p:nvSpPr>
        <p:spPr>
          <a:xfrm>
            <a:off x="7474927" y="2481789"/>
            <a:ext cx="235669" cy="126679"/>
          </a:xfrm>
          <a:custGeom>
            <a:avLst/>
            <a:gdLst/>
            <a:ahLst/>
            <a:cxnLst/>
            <a:rect l="l" t="t" r="r" b="b"/>
            <a:pathLst>
              <a:path w="12857" h="6911" extrusionOk="0">
                <a:moveTo>
                  <a:pt x="12535" y="0"/>
                </a:moveTo>
                <a:lnTo>
                  <a:pt x="11410" y="161"/>
                </a:lnTo>
                <a:lnTo>
                  <a:pt x="10124" y="482"/>
                </a:lnTo>
                <a:lnTo>
                  <a:pt x="7874" y="1286"/>
                </a:lnTo>
                <a:lnTo>
                  <a:pt x="5625" y="2250"/>
                </a:lnTo>
                <a:lnTo>
                  <a:pt x="3536" y="3375"/>
                </a:lnTo>
                <a:lnTo>
                  <a:pt x="1607" y="4821"/>
                </a:lnTo>
                <a:lnTo>
                  <a:pt x="643" y="5624"/>
                </a:lnTo>
                <a:lnTo>
                  <a:pt x="0" y="6910"/>
                </a:lnTo>
                <a:lnTo>
                  <a:pt x="1929" y="5303"/>
                </a:lnTo>
                <a:lnTo>
                  <a:pt x="3857" y="4017"/>
                </a:lnTo>
                <a:lnTo>
                  <a:pt x="5946" y="2893"/>
                </a:lnTo>
                <a:lnTo>
                  <a:pt x="8196" y="1768"/>
                </a:lnTo>
                <a:lnTo>
                  <a:pt x="10285" y="964"/>
                </a:lnTo>
                <a:lnTo>
                  <a:pt x="11571" y="643"/>
                </a:lnTo>
                <a:lnTo>
                  <a:pt x="12695" y="321"/>
                </a:lnTo>
                <a:lnTo>
                  <a:pt x="12856" y="321"/>
                </a:lnTo>
                <a:lnTo>
                  <a:pt x="12856" y="0"/>
                </a:lnTo>
                <a:close/>
              </a:path>
            </a:pathLst>
          </a:custGeom>
          <a:solidFill>
            <a:srgbClr val="0D80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8" name="Google Shape;3296;p43"/>
          <p:cNvSpPr/>
          <p:nvPr/>
        </p:nvSpPr>
        <p:spPr>
          <a:xfrm>
            <a:off x="7474927" y="2481789"/>
            <a:ext cx="235669" cy="126679"/>
          </a:xfrm>
          <a:custGeom>
            <a:avLst/>
            <a:gdLst/>
            <a:ahLst/>
            <a:cxnLst/>
            <a:rect l="l" t="t" r="r" b="b"/>
            <a:pathLst>
              <a:path w="12857" h="6911" fill="none" extrusionOk="0">
                <a:moveTo>
                  <a:pt x="12856" y="0"/>
                </a:moveTo>
                <a:lnTo>
                  <a:pt x="12535" y="0"/>
                </a:lnTo>
                <a:lnTo>
                  <a:pt x="11410" y="161"/>
                </a:lnTo>
                <a:lnTo>
                  <a:pt x="10124" y="482"/>
                </a:lnTo>
                <a:lnTo>
                  <a:pt x="10124" y="482"/>
                </a:lnTo>
                <a:lnTo>
                  <a:pt x="7874" y="1286"/>
                </a:lnTo>
                <a:lnTo>
                  <a:pt x="5625" y="2250"/>
                </a:lnTo>
                <a:lnTo>
                  <a:pt x="5625" y="2250"/>
                </a:lnTo>
                <a:lnTo>
                  <a:pt x="3536" y="3375"/>
                </a:lnTo>
                <a:lnTo>
                  <a:pt x="1607" y="4821"/>
                </a:lnTo>
                <a:lnTo>
                  <a:pt x="1607" y="4821"/>
                </a:lnTo>
                <a:lnTo>
                  <a:pt x="643" y="5624"/>
                </a:lnTo>
                <a:lnTo>
                  <a:pt x="643" y="5624"/>
                </a:lnTo>
                <a:lnTo>
                  <a:pt x="0" y="6910"/>
                </a:lnTo>
                <a:lnTo>
                  <a:pt x="0" y="6910"/>
                </a:lnTo>
                <a:lnTo>
                  <a:pt x="1929" y="5303"/>
                </a:lnTo>
                <a:lnTo>
                  <a:pt x="1929" y="5303"/>
                </a:lnTo>
                <a:lnTo>
                  <a:pt x="3857" y="4017"/>
                </a:lnTo>
                <a:lnTo>
                  <a:pt x="5946" y="2893"/>
                </a:lnTo>
                <a:lnTo>
                  <a:pt x="5946" y="2893"/>
                </a:lnTo>
                <a:lnTo>
                  <a:pt x="8196" y="1768"/>
                </a:lnTo>
                <a:lnTo>
                  <a:pt x="10285" y="964"/>
                </a:lnTo>
                <a:lnTo>
                  <a:pt x="11571" y="643"/>
                </a:lnTo>
                <a:lnTo>
                  <a:pt x="12695" y="321"/>
                </a:lnTo>
                <a:lnTo>
                  <a:pt x="12856" y="321"/>
                </a:lnTo>
                <a:lnTo>
                  <a:pt x="12856" y="321"/>
                </a:lnTo>
                <a:lnTo>
                  <a:pt x="12856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9" name="Google Shape;3297;p43"/>
          <p:cNvSpPr/>
          <p:nvPr/>
        </p:nvSpPr>
        <p:spPr>
          <a:xfrm>
            <a:off x="6788578" y="2578996"/>
            <a:ext cx="285746" cy="138446"/>
          </a:xfrm>
          <a:custGeom>
            <a:avLst/>
            <a:gdLst/>
            <a:ahLst/>
            <a:cxnLst/>
            <a:rect l="l" t="t" r="r" b="b"/>
            <a:pathLst>
              <a:path w="15589" h="7553" extrusionOk="0">
                <a:moveTo>
                  <a:pt x="1" y="0"/>
                </a:moveTo>
                <a:lnTo>
                  <a:pt x="2411" y="643"/>
                </a:lnTo>
                <a:lnTo>
                  <a:pt x="2251" y="321"/>
                </a:lnTo>
                <a:lnTo>
                  <a:pt x="1" y="0"/>
                </a:lnTo>
                <a:close/>
                <a:moveTo>
                  <a:pt x="15106" y="6910"/>
                </a:moveTo>
                <a:lnTo>
                  <a:pt x="15106" y="7231"/>
                </a:lnTo>
                <a:lnTo>
                  <a:pt x="15588" y="7553"/>
                </a:lnTo>
                <a:lnTo>
                  <a:pt x="15106" y="6910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3" name="Google Shape;3298;p43"/>
          <p:cNvSpPr/>
          <p:nvPr/>
        </p:nvSpPr>
        <p:spPr>
          <a:xfrm>
            <a:off x="7065478" y="2705659"/>
            <a:ext cx="8853" cy="11786"/>
          </a:xfrm>
          <a:custGeom>
            <a:avLst/>
            <a:gdLst/>
            <a:ahLst/>
            <a:cxnLst/>
            <a:rect l="l" t="t" r="r" b="b"/>
            <a:pathLst>
              <a:path w="483" h="643" fill="none" extrusionOk="0">
                <a:moveTo>
                  <a:pt x="0" y="0"/>
                </a:moveTo>
                <a:lnTo>
                  <a:pt x="0" y="0"/>
                </a:lnTo>
                <a:lnTo>
                  <a:pt x="0" y="321"/>
                </a:lnTo>
                <a:lnTo>
                  <a:pt x="0" y="321"/>
                </a:lnTo>
                <a:lnTo>
                  <a:pt x="482" y="643"/>
                </a:lnTo>
                <a:lnTo>
                  <a:pt x="482" y="64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4" name="Google Shape;3299;p43"/>
          <p:cNvSpPr/>
          <p:nvPr/>
        </p:nvSpPr>
        <p:spPr>
          <a:xfrm>
            <a:off x="5340425" y="2706933"/>
            <a:ext cx="44212" cy="45719"/>
          </a:xfrm>
          <a:custGeom>
            <a:avLst/>
            <a:gdLst/>
            <a:ahLst/>
            <a:cxnLst/>
            <a:rect l="l" t="t" r="r" b="b"/>
            <a:pathLst>
              <a:path w="2412" h="643" fill="none" extrusionOk="0">
                <a:moveTo>
                  <a:pt x="1" y="0"/>
                </a:moveTo>
                <a:lnTo>
                  <a:pt x="1" y="0"/>
                </a:lnTo>
                <a:lnTo>
                  <a:pt x="2411" y="643"/>
                </a:lnTo>
                <a:lnTo>
                  <a:pt x="2411" y="643"/>
                </a:lnTo>
                <a:lnTo>
                  <a:pt x="2251" y="321"/>
                </a:lnTo>
                <a:lnTo>
                  <a:pt x="2251" y="321"/>
                </a:lnTo>
                <a:lnTo>
                  <a:pt x="1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5" name="Google Shape;3300;p43"/>
          <p:cNvSpPr/>
          <p:nvPr/>
        </p:nvSpPr>
        <p:spPr>
          <a:xfrm>
            <a:off x="6829821" y="2584880"/>
            <a:ext cx="235669" cy="126679"/>
          </a:xfrm>
          <a:custGeom>
            <a:avLst/>
            <a:gdLst/>
            <a:ahLst/>
            <a:cxnLst/>
            <a:rect l="l" t="t" r="r" b="b"/>
            <a:pathLst>
              <a:path w="12857" h="6911" extrusionOk="0">
                <a:moveTo>
                  <a:pt x="1" y="0"/>
                </a:moveTo>
                <a:lnTo>
                  <a:pt x="161" y="322"/>
                </a:lnTo>
                <a:lnTo>
                  <a:pt x="3054" y="1286"/>
                </a:lnTo>
                <a:lnTo>
                  <a:pt x="5946" y="2572"/>
                </a:lnTo>
                <a:lnTo>
                  <a:pt x="7714" y="3536"/>
                </a:lnTo>
                <a:lnTo>
                  <a:pt x="9482" y="4500"/>
                </a:lnTo>
                <a:lnTo>
                  <a:pt x="12856" y="6910"/>
                </a:lnTo>
                <a:lnTo>
                  <a:pt x="12856" y="6589"/>
                </a:lnTo>
                <a:lnTo>
                  <a:pt x="11249" y="5303"/>
                </a:lnTo>
                <a:lnTo>
                  <a:pt x="9803" y="4018"/>
                </a:lnTo>
                <a:lnTo>
                  <a:pt x="8035" y="2893"/>
                </a:lnTo>
                <a:lnTo>
                  <a:pt x="6268" y="1929"/>
                </a:lnTo>
                <a:lnTo>
                  <a:pt x="4822" y="1286"/>
                </a:lnTo>
                <a:lnTo>
                  <a:pt x="3215" y="643"/>
                </a:lnTo>
                <a:lnTo>
                  <a:pt x="1608" y="322"/>
                </a:lnTo>
                <a:lnTo>
                  <a:pt x="1" y="0"/>
                </a:lnTo>
                <a:close/>
              </a:path>
            </a:pathLst>
          </a:custGeom>
          <a:solidFill>
            <a:srgbClr val="0D80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6" name="Google Shape;3301;p43"/>
          <p:cNvSpPr/>
          <p:nvPr/>
        </p:nvSpPr>
        <p:spPr>
          <a:xfrm>
            <a:off x="6829821" y="2584880"/>
            <a:ext cx="235669" cy="126679"/>
          </a:xfrm>
          <a:custGeom>
            <a:avLst/>
            <a:gdLst/>
            <a:ahLst/>
            <a:cxnLst/>
            <a:rect l="l" t="t" r="r" b="b"/>
            <a:pathLst>
              <a:path w="12857" h="6911" fill="none" extrusionOk="0">
                <a:moveTo>
                  <a:pt x="1" y="0"/>
                </a:moveTo>
                <a:lnTo>
                  <a:pt x="1" y="0"/>
                </a:lnTo>
                <a:lnTo>
                  <a:pt x="161" y="322"/>
                </a:lnTo>
                <a:lnTo>
                  <a:pt x="161" y="322"/>
                </a:lnTo>
                <a:lnTo>
                  <a:pt x="3054" y="1286"/>
                </a:lnTo>
                <a:lnTo>
                  <a:pt x="5946" y="2572"/>
                </a:lnTo>
                <a:lnTo>
                  <a:pt x="5946" y="2572"/>
                </a:lnTo>
                <a:lnTo>
                  <a:pt x="7714" y="3536"/>
                </a:lnTo>
                <a:lnTo>
                  <a:pt x="9482" y="4500"/>
                </a:lnTo>
                <a:lnTo>
                  <a:pt x="12856" y="6910"/>
                </a:lnTo>
                <a:lnTo>
                  <a:pt x="12856" y="6910"/>
                </a:lnTo>
                <a:lnTo>
                  <a:pt x="12856" y="6589"/>
                </a:lnTo>
                <a:lnTo>
                  <a:pt x="12856" y="6589"/>
                </a:lnTo>
                <a:lnTo>
                  <a:pt x="11249" y="5303"/>
                </a:lnTo>
                <a:lnTo>
                  <a:pt x="9803" y="4018"/>
                </a:lnTo>
                <a:lnTo>
                  <a:pt x="8035" y="2893"/>
                </a:lnTo>
                <a:lnTo>
                  <a:pt x="6268" y="1929"/>
                </a:lnTo>
                <a:lnTo>
                  <a:pt x="6268" y="1929"/>
                </a:lnTo>
                <a:lnTo>
                  <a:pt x="4822" y="1286"/>
                </a:lnTo>
                <a:lnTo>
                  <a:pt x="3215" y="643"/>
                </a:lnTo>
                <a:lnTo>
                  <a:pt x="1608" y="322"/>
                </a:lnTo>
                <a:lnTo>
                  <a:pt x="1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7" name="Google Shape;3302;p43"/>
          <p:cNvSpPr/>
          <p:nvPr/>
        </p:nvSpPr>
        <p:spPr>
          <a:xfrm>
            <a:off x="6835705" y="2505344"/>
            <a:ext cx="253339" cy="188542"/>
          </a:xfrm>
          <a:custGeom>
            <a:avLst/>
            <a:gdLst/>
            <a:ahLst/>
            <a:cxnLst/>
            <a:rect l="l" t="t" r="r" b="b"/>
            <a:pathLst>
              <a:path w="13821" h="10286" extrusionOk="0">
                <a:moveTo>
                  <a:pt x="1" y="1"/>
                </a:moveTo>
                <a:lnTo>
                  <a:pt x="1126" y="483"/>
                </a:lnTo>
                <a:lnTo>
                  <a:pt x="1287" y="322"/>
                </a:lnTo>
                <a:lnTo>
                  <a:pt x="1" y="1"/>
                </a:lnTo>
                <a:close/>
                <a:moveTo>
                  <a:pt x="12214" y="7875"/>
                </a:moveTo>
                <a:lnTo>
                  <a:pt x="12214" y="8518"/>
                </a:lnTo>
                <a:lnTo>
                  <a:pt x="13821" y="10285"/>
                </a:lnTo>
                <a:lnTo>
                  <a:pt x="13821" y="10285"/>
                </a:lnTo>
                <a:lnTo>
                  <a:pt x="13017" y="9000"/>
                </a:lnTo>
                <a:lnTo>
                  <a:pt x="12214" y="7875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8" name="Google Shape;3303;p43"/>
          <p:cNvSpPr/>
          <p:nvPr/>
        </p:nvSpPr>
        <p:spPr>
          <a:xfrm>
            <a:off x="7059576" y="2649678"/>
            <a:ext cx="29475" cy="44212"/>
          </a:xfrm>
          <a:custGeom>
            <a:avLst/>
            <a:gdLst/>
            <a:ahLst/>
            <a:cxnLst/>
            <a:rect l="l" t="t" r="r" b="b"/>
            <a:pathLst>
              <a:path w="1608" h="2412" fill="none" extrusionOk="0">
                <a:moveTo>
                  <a:pt x="1" y="1"/>
                </a:moveTo>
                <a:lnTo>
                  <a:pt x="1" y="1"/>
                </a:lnTo>
                <a:lnTo>
                  <a:pt x="1" y="644"/>
                </a:lnTo>
                <a:lnTo>
                  <a:pt x="1" y="644"/>
                </a:lnTo>
                <a:lnTo>
                  <a:pt x="1608" y="2411"/>
                </a:lnTo>
                <a:lnTo>
                  <a:pt x="1608" y="2411"/>
                </a:lnTo>
                <a:lnTo>
                  <a:pt x="804" y="1126"/>
                </a:lnTo>
                <a:lnTo>
                  <a:pt x="1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9" name="Google Shape;3304;p43"/>
          <p:cNvSpPr/>
          <p:nvPr/>
        </p:nvSpPr>
        <p:spPr>
          <a:xfrm>
            <a:off x="6835705" y="2505344"/>
            <a:ext cx="23591" cy="8853"/>
          </a:xfrm>
          <a:custGeom>
            <a:avLst/>
            <a:gdLst/>
            <a:ahLst/>
            <a:cxnLst/>
            <a:rect l="l" t="t" r="r" b="b"/>
            <a:pathLst>
              <a:path w="1287" h="483" fill="none" extrusionOk="0">
                <a:moveTo>
                  <a:pt x="1" y="1"/>
                </a:moveTo>
                <a:lnTo>
                  <a:pt x="1" y="1"/>
                </a:lnTo>
                <a:lnTo>
                  <a:pt x="1126" y="483"/>
                </a:lnTo>
                <a:lnTo>
                  <a:pt x="1126" y="483"/>
                </a:lnTo>
                <a:lnTo>
                  <a:pt x="1287" y="322"/>
                </a:lnTo>
                <a:lnTo>
                  <a:pt x="1287" y="322"/>
                </a:lnTo>
                <a:lnTo>
                  <a:pt x="1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0" name="Google Shape;3305;p43"/>
          <p:cNvSpPr/>
          <p:nvPr/>
        </p:nvSpPr>
        <p:spPr>
          <a:xfrm>
            <a:off x="6856327" y="2511228"/>
            <a:ext cx="203261" cy="150251"/>
          </a:xfrm>
          <a:custGeom>
            <a:avLst/>
            <a:gdLst/>
            <a:ahLst/>
            <a:cxnLst/>
            <a:rect l="l" t="t" r="r" b="b"/>
            <a:pathLst>
              <a:path w="11089" h="8197" extrusionOk="0">
                <a:moveTo>
                  <a:pt x="162" y="1"/>
                </a:moveTo>
                <a:lnTo>
                  <a:pt x="1" y="162"/>
                </a:lnTo>
                <a:lnTo>
                  <a:pt x="3376" y="1929"/>
                </a:lnTo>
                <a:lnTo>
                  <a:pt x="4982" y="2894"/>
                </a:lnTo>
                <a:lnTo>
                  <a:pt x="6429" y="4018"/>
                </a:lnTo>
                <a:lnTo>
                  <a:pt x="8839" y="5947"/>
                </a:lnTo>
                <a:lnTo>
                  <a:pt x="11089" y="8197"/>
                </a:lnTo>
                <a:lnTo>
                  <a:pt x="11089" y="7554"/>
                </a:lnTo>
                <a:lnTo>
                  <a:pt x="10125" y="6429"/>
                </a:lnTo>
                <a:lnTo>
                  <a:pt x="9161" y="5304"/>
                </a:lnTo>
                <a:lnTo>
                  <a:pt x="8036" y="4340"/>
                </a:lnTo>
                <a:lnTo>
                  <a:pt x="6911" y="3376"/>
                </a:lnTo>
                <a:lnTo>
                  <a:pt x="5304" y="2251"/>
                </a:lnTo>
                <a:lnTo>
                  <a:pt x="3697" y="1287"/>
                </a:lnTo>
                <a:lnTo>
                  <a:pt x="1929" y="644"/>
                </a:lnTo>
                <a:lnTo>
                  <a:pt x="162" y="1"/>
                </a:lnTo>
                <a:close/>
              </a:path>
            </a:pathLst>
          </a:custGeom>
          <a:solidFill>
            <a:srgbClr val="0D80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1" name="Google Shape;3306;p43"/>
          <p:cNvSpPr/>
          <p:nvPr/>
        </p:nvSpPr>
        <p:spPr>
          <a:xfrm>
            <a:off x="6856327" y="2511228"/>
            <a:ext cx="203261" cy="150251"/>
          </a:xfrm>
          <a:custGeom>
            <a:avLst/>
            <a:gdLst/>
            <a:ahLst/>
            <a:cxnLst/>
            <a:rect l="l" t="t" r="r" b="b"/>
            <a:pathLst>
              <a:path w="11089" h="8197" fill="none" extrusionOk="0">
                <a:moveTo>
                  <a:pt x="162" y="1"/>
                </a:moveTo>
                <a:lnTo>
                  <a:pt x="162" y="1"/>
                </a:lnTo>
                <a:lnTo>
                  <a:pt x="1" y="162"/>
                </a:lnTo>
                <a:lnTo>
                  <a:pt x="1" y="162"/>
                </a:lnTo>
                <a:lnTo>
                  <a:pt x="3376" y="1929"/>
                </a:lnTo>
                <a:lnTo>
                  <a:pt x="4982" y="2894"/>
                </a:lnTo>
                <a:lnTo>
                  <a:pt x="6429" y="4018"/>
                </a:lnTo>
                <a:lnTo>
                  <a:pt x="6429" y="4018"/>
                </a:lnTo>
                <a:lnTo>
                  <a:pt x="8839" y="5947"/>
                </a:lnTo>
                <a:lnTo>
                  <a:pt x="11089" y="8197"/>
                </a:lnTo>
                <a:lnTo>
                  <a:pt x="11089" y="8197"/>
                </a:lnTo>
                <a:lnTo>
                  <a:pt x="11089" y="7554"/>
                </a:lnTo>
                <a:lnTo>
                  <a:pt x="11089" y="7554"/>
                </a:lnTo>
                <a:lnTo>
                  <a:pt x="10125" y="6429"/>
                </a:lnTo>
                <a:lnTo>
                  <a:pt x="9161" y="5304"/>
                </a:lnTo>
                <a:lnTo>
                  <a:pt x="8036" y="4340"/>
                </a:lnTo>
                <a:lnTo>
                  <a:pt x="6911" y="3376"/>
                </a:lnTo>
                <a:lnTo>
                  <a:pt x="6911" y="3376"/>
                </a:lnTo>
                <a:lnTo>
                  <a:pt x="5304" y="2251"/>
                </a:lnTo>
                <a:lnTo>
                  <a:pt x="3697" y="1287"/>
                </a:lnTo>
                <a:lnTo>
                  <a:pt x="1929" y="644"/>
                </a:lnTo>
                <a:lnTo>
                  <a:pt x="162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2" name="Google Shape;3307;p43"/>
          <p:cNvSpPr/>
          <p:nvPr/>
        </p:nvSpPr>
        <p:spPr>
          <a:xfrm>
            <a:off x="6756188" y="2355126"/>
            <a:ext cx="326971" cy="282777"/>
          </a:xfrm>
          <a:custGeom>
            <a:avLst/>
            <a:gdLst/>
            <a:ahLst/>
            <a:cxnLst/>
            <a:rect l="l" t="t" r="r" b="b"/>
            <a:pathLst>
              <a:path w="17838" h="15427" extrusionOk="0">
                <a:moveTo>
                  <a:pt x="0" y="0"/>
                </a:moveTo>
                <a:lnTo>
                  <a:pt x="482" y="321"/>
                </a:lnTo>
                <a:lnTo>
                  <a:pt x="482" y="161"/>
                </a:lnTo>
                <a:lnTo>
                  <a:pt x="0" y="0"/>
                </a:lnTo>
                <a:close/>
                <a:moveTo>
                  <a:pt x="16231" y="12856"/>
                </a:moveTo>
                <a:lnTo>
                  <a:pt x="16231" y="13499"/>
                </a:lnTo>
                <a:lnTo>
                  <a:pt x="16873" y="14302"/>
                </a:lnTo>
                <a:lnTo>
                  <a:pt x="17838" y="15427"/>
                </a:lnTo>
                <a:lnTo>
                  <a:pt x="17838" y="15427"/>
                </a:lnTo>
                <a:lnTo>
                  <a:pt x="16231" y="12856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3" name="Google Shape;3308;p43"/>
          <p:cNvSpPr/>
          <p:nvPr/>
        </p:nvSpPr>
        <p:spPr>
          <a:xfrm>
            <a:off x="7053692" y="2590764"/>
            <a:ext cx="29475" cy="47145"/>
          </a:xfrm>
          <a:custGeom>
            <a:avLst/>
            <a:gdLst/>
            <a:ahLst/>
            <a:cxnLst/>
            <a:rect l="l" t="t" r="r" b="b"/>
            <a:pathLst>
              <a:path w="1608" h="2572" fill="none" extrusionOk="0">
                <a:moveTo>
                  <a:pt x="1" y="1"/>
                </a:moveTo>
                <a:lnTo>
                  <a:pt x="1" y="1"/>
                </a:lnTo>
                <a:lnTo>
                  <a:pt x="1" y="644"/>
                </a:lnTo>
                <a:lnTo>
                  <a:pt x="643" y="1447"/>
                </a:lnTo>
                <a:lnTo>
                  <a:pt x="643" y="1447"/>
                </a:lnTo>
                <a:lnTo>
                  <a:pt x="1608" y="2572"/>
                </a:lnTo>
                <a:lnTo>
                  <a:pt x="1608" y="2572"/>
                </a:lnTo>
                <a:lnTo>
                  <a:pt x="1" y="1"/>
                </a:lnTo>
                <a:lnTo>
                  <a:pt x="1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4" name="Google Shape;3309;p43"/>
          <p:cNvSpPr/>
          <p:nvPr/>
        </p:nvSpPr>
        <p:spPr>
          <a:xfrm>
            <a:off x="5308035" y="2477179"/>
            <a:ext cx="8853" cy="45719"/>
          </a:xfrm>
          <a:custGeom>
            <a:avLst/>
            <a:gdLst/>
            <a:ahLst/>
            <a:cxnLst/>
            <a:rect l="l" t="t" r="r" b="b"/>
            <a:pathLst>
              <a:path w="483" h="322" fill="none" extrusionOk="0">
                <a:moveTo>
                  <a:pt x="0" y="0"/>
                </a:moveTo>
                <a:lnTo>
                  <a:pt x="0" y="0"/>
                </a:lnTo>
                <a:lnTo>
                  <a:pt x="482" y="321"/>
                </a:lnTo>
                <a:lnTo>
                  <a:pt x="482" y="321"/>
                </a:lnTo>
                <a:lnTo>
                  <a:pt x="482" y="161"/>
                </a:lnTo>
                <a:lnTo>
                  <a:pt x="482" y="161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5" name="Google Shape;3310;p43"/>
          <p:cNvSpPr/>
          <p:nvPr/>
        </p:nvSpPr>
        <p:spPr>
          <a:xfrm>
            <a:off x="6765023" y="2358058"/>
            <a:ext cx="288679" cy="244504"/>
          </a:xfrm>
          <a:custGeom>
            <a:avLst/>
            <a:gdLst/>
            <a:ahLst/>
            <a:cxnLst/>
            <a:rect l="l" t="t" r="r" b="b"/>
            <a:pathLst>
              <a:path w="15749" h="13339" extrusionOk="0">
                <a:moveTo>
                  <a:pt x="0" y="1"/>
                </a:moveTo>
                <a:lnTo>
                  <a:pt x="0" y="161"/>
                </a:lnTo>
                <a:lnTo>
                  <a:pt x="2411" y="1447"/>
                </a:lnTo>
                <a:lnTo>
                  <a:pt x="4660" y="2893"/>
                </a:lnTo>
                <a:lnTo>
                  <a:pt x="7071" y="4661"/>
                </a:lnTo>
                <a:lnTo>
                  <a:pt x="9321" y="6589"/>
                </a:lnTo>
                <a:lnTo>
                  <a:pt x="11570" y="8518"/>
                </a:lnTo>
                <a:lnTo>
                  <a:pt x="13499" y="10767"/>
                </a:lnTo>
                <a:lnTo>
                  <a:pt x="14463" y="11732"/>
                </a:lnTo>
                <a:lnTo>
                  <a:pt x="15427" y="13017"/>
                </a:lnTo>
                <a:lnTo>
                  <a:pt x="15749" y="13339"/>
                </a:lnTo>
                <a:lnTo>
                  <a:pt x="15749" y="12696"/>
                </a:lnTo>
                <a:lnTo>
                  <a:pt x="14945" y="11571"/>
                </a:lnTo>
                <a:lnTo>
                  <a:pt x="13981" y="10285"/>
                </a:lnTo>
                <a:lnTo>
                  <a:pt x="12053" y="8036"/>
                </a:lnTo>
                <a:lnTo>
                  <a:pt x="9803" y="5947"/>
                </a:lnTo>
                <a:lnTo>
                  <a:pt x="7392" y="4179"/>
                </a:lnTo>
                <a:lnTo>
                  <a:pt x="4982" y="2572"/>
                </a:lnTo>
                <a:lnTo>
                  <a:pt x="2571" y="1126"/>
                </a:lnTo>
                <a:lnTo>
                  <a:pt x="0" y="1"/>
                </a:lnTo>
                <a:close/>
              </a:path>
            </a:pathLst>
          </a:custGeom>
          <a:solidFill>
            <a:srgbClr val="0D80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6" name="Google Shape;3311;p43"/>
          <p:cNvSpPr/>
          <p:nvPr/>
        </p:nvSpPr>
        <p:spPr>
          <a:xfrm>
            <a:off x="6765023" y="2358058"/>
            <a:ext cx="288679" cy="244504"/>
          </a:xfrm>
          <a:custGeom>
            <a:avLst/>
            <a:gdLst/>
            <a:ahLst/>
            <a:cxnLst/>
            <a:rect l="l" t="t" r="r" b="b"/>
            <a:pathLst>
              <a:path w="15749" h="13339" fill="none" extrusionOk="0">
                <a:moveTo>
                  <a:pt x="0" y="1"/>
                </a:moveTo>
                <a:lnTo>
                  <a:pt x="0" y="1"/>
                </a:lnTo>
                <a:lnTo>
                  <a:pt x="0" y="161"/>
                </a:lnTo>
                <a:lnTo>
                  <a:pt x="0" y="161"/>
                </a:lnTo>
                <a:lnTo>
                  <a:pt x="2411" y="1447"/>
                </a:lnTo>
                <a:lnTo>
                  <a:pt x="4660" y="2893"/>
                </a:lnTo>
                <a:lnTo>
                  <a:pt x="4660" y="2893"/>
                </a:lnTo>
                <a:lnTo>
                  <a:pt x="7071" y="4661"/>
                </a:lnTo>
                <a:lnTo>
                  <a:pt x="9321" y="6589"/>
                </a:lnTo>
                <a:lnTo>
                  <a:pt x="9321" y="6589"/>
                </a:lnTo>
                <a:lnTo>
                  <a:pt x="11570" y="8518"/>
                </a:lnTo>
                <a:lnTo>
                  <a:pt x="13499" y="10767"/>
                </a:lnTo>
                <a:lnTo>
                  <a:pt x="14463" y="11732"/>
                </a:lnTo>
                <a:lnTo>
                  <a:pt x="15427" y="13017"/>
                </a:lnTo>
                <a:lnTo>
                  <a:pt x="15749" y="13339"/>
                </a:lnTo>
                <a:lnTo>
                  <a:pt x="15749" y="13339"/>
                </a:lnTo>
                <a:lnTo>
                  <a:pt x="15749" y="12696"/>
                </a:lnTo>
                <a:lnTo>
                  <a:pt x="14945" y="11571"/>
                </a:lnTo>
                <a:lnTo>
                  <a:pt x="13981" y="10285"/>
                </a:lnTo>
                <a:lnTo>
                  <a:pt x="13981" y="10285"/>
                </a:lnTo>
                <a:lnTo>
                  <a:pt x="12053" y="8036"/>
                </a:lnTo>
                <a:lnTo>
                  <a:pt x="9803" y="5947"/>
                </a:lnTo>
                <a:lnTo>
                  <a:pt x="9803" y="5947"/>
                </a:lnTo>
                <a:lnTo>
                  <a:pt x="7392" y="4179"/>
                </a:lnTo>
                <a:lnTo>
                  <a:pt x="4982" y="2572"/>
                </a:lnTo>
                <a:lnTo>
                  <a:pt x="4982" y="2572"/>
                </a:lnTo>
                <a:lnTo>
                  <a:pt x="2571" y="1126"/>
                </a:lnTo>
                <a:lnTo>
                  <a:pt x="0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7" name="Google Shape;3312;p43"/>
          <p:cNvSpPr/>
          <p:nvPr/>
        </p:nvSpPr>
        <p:spPr>
          <a:xfrm>
            <a:off x="6794480" y="2269687"/>
            <a:ext cx="262174" cy="300465"/>
          </a:xfrm>
          <a:custGeom>
            <a:avLst/>
            <a:gdLst/>
            <a:ahLst/>
            <a:cxnLst/>
            <a:rect l="l" t="t" r="r" b="b"/>
            <a:pathLst>
              <a:path w="14303" h="16392" extrusionOk="0">
                <a:moveTo>
                  <a:pt x="0" y="1"/>
                </a:moveTo>
                <a:lnTo>
                  <a:pt x="482" y="483"/>
                </a:lnTo>
                <a:lnTo>
                  <a:pt x="482" y="322"/>
                </a:lnTo>
                <a:lnTo>
                  <a:pt x="0" y="1"/>
                </a:lnTo>
                <a:close/>
                <a:moveTo>
                  <a:pt x="13660" y="14785"/>
                </a:moveTo>
                <a:lnTo>
                  <a:pt x="13820" y="15428"/>
                </a:lnTo>
                <a:lnTo>
                  <a:pt x="14302" y="16392"/>
                </a:lnTo>
                <a:lnTo>
                  <a:pt x="13660" y="14785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8" name="Google Shape;3313;p43"/>
          <p:cNvSpPr/>
          <p:nvPr/>
        </p:nvSpPr>
        <p:spPr>
          <a:xfrm>
            <a:off x="7044856" y="2540685"/>
            <a:ext cx="11805" cy="29475"/>
          </a:xfrm>
          <a:custGeom>
            <a:avLst/>
            <a:gdLst/>
            <a:ahLst/>
            <a:cxnLst/>
            <a:rect l="l" t="t" r="r" b="b"/>
            <a:pathLst>
              <a:path w="644" h="1608" fill="none" extrusionOk="0">
                <a:moveTo>
                  <a:pt x="1" y="1"/>
                </a:moveTo>
                <a:lnTo>
                  <a:pt x="1" y="1"/>
                </a:lnTo>
                <a:lnTo>
                  <a:pt x="161" y="644"/>
                </a:lnTo>
                <a:lnTo>
                  <a:pt x="161" y="644"/>
                </a:lnTo>
                <a:lnTo>
                  <a:pt x="643" y="1608"/>
                </a:lnTo>
                <a:lnTo>
                  <a:pt x="643" y="1608"/>
                </a:lnTo>
                <a:lnTo>
                  <a:pt x="1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9" name="Google Shape;3314;p43"/>
          <p:cNvSpPr/>
          <p:nvPr/>
        </p:nvSpPr>
        <p:spPr>
          <a:xfrm>
            <a:off x="5346327" y="2394691"/>
            <a:ext cx="8853" cy="45719"/>
          </a:xfrm>
          <a:custGeom>
            <a:avLst/>
            <a:gdLst/>
            <a:ahLst/>
            <a:cxnLst/>
            <a:rect l="l" t="t" r="r" b="b"/>
            <a:pathLst>
              <a:path w="483" h="483" fill="none" extrusionOk="0">
                <a:moveTo>
                  <a:pt x="0" y="1"/>
                </a:moveTo>
                <a:lnTo>
                  <a:pt x="0" y="1"/>
                </a:lnTo>
                <a:lnTo>
                  <a:pt x="482" y="483"/>
                </a:lnTo>
                <a:lnTo>
                  <a:pt x="482" y="483"/>
                </a:lnTo>
                <a:lnTo>
                  <a:pt x="482" y="322"/>
                </a:lnTo>
                <a:lnTo>
                  <a:pt x="482" y="322"/>
                </a:lnTo>
                <a:lnTo>
                  <a:pt x="0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0" name="Google Shape;3315;p43"/>
          <p:cNvSpPr/>
          <p:nvPr/>
        </p:nvSpPr>
        <p:spPr>
          <a:xfrm>
            <a:off x="6803315" y="2275590"/>
            <a:ext cx="244504" cy="276893"/>
          </a:xfrm>
          <a:custGeom>
            <a:avLst/>
            <a:gdLst/>
            <a:ahLst/>
            <a:cxnLst/>
            <a:rect l="l" t="t" r="r" b="b"/>
            <a:pathLst>
              <a:path w="13339" h="15106" extrusionOk="0">
                <a:moveTo>
                  <a:pt x="0" y="0"/>
                </a:moveTo>
                <a:lnTo>
                  <a:pt x="0" y="161"/>
                </a:lnTo>
                <a:lnTo>
                  <a:pt x="1929" y="1607"/>
                </a:lnTo>
                <a:lnTo>
                  <a:pt x="3696" y="3214"/>
                </a:lnTo>
                <a:lnTo>
                  <a:pt x="5625" y="5142"/>
                </a:lnTo>
                <a:lnTo>
                  <a:pt x="7553" y="7232"/>
                </a:lnTo>
                <a:lnTo>
                  <a:pt x="9321" y="9321"/>
                </a:lnTo>
                <a:lnTo>
                  <a:pt x="10928" y="11410"/>
                </a:lnTo>
                <a:lnTo>
                  <a:pt x="11731" y="12535"/>
                </a:lnTo>
                <a:lnTo>
                  <a:pt x="12374" y="13659"/>
                </a:lnTo>
                <a:lnTo>
                  <a:pt x="13178" y="14945"/>
                </a:lnTo>
                <a:lnTo>
                  <a:pt x="13338" y="15106"/>
                </a:lnTo>
                <a:lnTo>
                  <a:pt x="13178" y="14463"/>
                </a:lnTo>
                <a:lnTo>
                  <a:pt x="12695" y="13499"/>
                </a:lnTo>
                <a:lnTo>
                  <a:pt x="12053" y="12374"/>
                </a:lnTo>
                <a:lnTo>
                  <a:pt x="11410" y="11088"/>
                </a:lnTo>
                <a:lnTo>
                  <a:pt x="9803" y="8839"/>
                </a:lnTo>
                <a:lnTo>
                  <a:pt x="8035" y="6749"/>
                </a:lnTo>
                <a:lnTo>
                  <a:pt x="6107" y="4660"/>
                </a:lnTo>
                <a:lnTo>
                  <a:pt x="4018" y="2893"/>
                </a:lnTo>
                <a:lnTo>
                  <a:pt x="2089" y="1286"/>
                </a:lnTo>
                <a:lnTo>
                  <a:pt x="0" y="0"/>
                </a:lnTo>
                <a:close/>
              </a:path>
            </a:pathLst>
          </a:custGeom>
          <a:solidFill>
            <a:srgbClr val="0D80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1" name="Google Shape;3316;p43"/>
          <p:cNvSpPr/>
          <p:nvPr/>
        </p:nvSpPr>
        <p:spPr>
          <a:xfrm>
            <a:off x="6803315" y="2275590"/>
            <a:ext cx="244504" cy="276893"/>
          </a:xfrm>
          <a:custGeom>
            <a:avLst/>
            <a:gdLst/>
            <a:ahLst/>
            <a:cxnLst/>
            <a:rect l="l" t="t" r="r" b="b"/>
            <a:pathLst>
              <a:path w="13339" h="15106" fill="none" extrusionOk="0">
                <a:moveTo>
                  <a:pt x="0" y="0"/>
                </a:moveTo>
                <a:lnTo>
                  <a:pt x="0" y="0"/>
                </a:lnTo>
                <a:lnTo>
                  <a:pt x="0" y="161"/>
                </a:lnTo>
                <a:lnTo>
                  <a:pt x="0" y="161"/>
                </a:lnTo>
                <a:lnTo>
                  <a:pt x="1929" y="1607"/>
                </a:lnTo>
                <a:lnTo>
                  <a:pt x="3696" y="3214"/>
                </a:lnTo>
                <a:lnTo>
                  <a:pt x="3696" y="3214"/>
                </a:lnTo>
                <a:lnTo>
                  <a:pt x="5625" y="5142"/>
                </a:lnTo>
                <a:lnTo>
                  <a:pt x="7553" y="7232"/>
                </a:lnTo>
                <a:lnTo>
                  <a:pt x="7553" y="7232"/>
                </a:lnTo>
                <a:lnTo>
                  <a:pt x="9321" y="9321"/>
                </a:lnTo>
                <a:lnTo>
                  <a:pt x="10928" y="11410"/>
                </a:lnTo>
                <a:lnTo>
                  <a:pt x="11731" y="12535"/>
                </a:lnTo>
                <a:lnTo>
                  <a:pt x="12374" y="13659"/>
                </a:lnTo>
                <a:lnTo>
                  <a:pt x="13178" y="14945"/>
                </a:lnTo>
                <a:lnTo>
                  <a:pt x="13178" y="14945"/>
                </a:lnTo>
                <a:lnTo>
                  <a:pt x="13338" y="15106"/>
                </a:lnTo>
                <a:lnTo>
                  <a:pt x="13338" y="15106"/>
                </a:lnTo>
                <a:lnTo>
                  <a:pt x="13178" y="14463"/>
                </a:lnTo>
                <a:lnTo>
                  <a:pt x="13178" y="14463"/>
                </a:lnTo>
                <a:lnTo>
                  <a:pt x="12695" y="13499"/>
                </a:lnTo>
                <a:lnTo>
                  <a:pt x="12053" y="12374"/>
                </a:lnTo>
                <a:lnTo>
                  <a:pt x="11410" y="11088"/>
                </a:lnTo>
                <a:lnTo>
                  <a:pt x="11410" y="11088"/>
                </a:lnTo>
                <a:lnTo>
                  <a:pt x="9803" y="8839"/>
                </a:lnTo>
                <a:lnTo>
                  <a:pt x="8035" y="6749"/>
                </a:lnTo>
                <a:lnTo>
                  <a:pt x="8035" y="6749"/>
                </a:lnTo>
                <a:lnTo>
                  <a:pt x="6107" y="4660"/>
                </a:lnTo>
                <a:lnTo>
                  <a:pt x="4018" y="2893"/>
                </a:lnTo>
                <a:lnTo>
                  <a:pt x="4018" y="2893"/>
                </a:lnTo>
                <a:lnTo>
                  <a:pt x="2089" y="128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2" name="Google Shape;3317;p43"/>
          <p:cNvSpPr/>
          <p:nvPr/>
        </p:nvSpPr>
        <p:spPr>
          <a:xfrm>
            <a:off x="6776809" y="2134188"/>
            <a:ext cx="271009" cy="365280"/>
          </a:xfrm>
          <a:custGeom>
            <a:avLst/>
            <a:gdLst/>
            <a:ahLst/>
            <a:cxnLst/>
            <a:rect l="l" t="t" r="r" b="b"/>
            <a:pathLst>
              <a:path w="14785" h="19928" extrusionOk="0">
                <a:moveTo>
                  <a:pt x="0" y="1"/>
                </a:moveTo>
                <a:lnTo>
                  <a:pt x="1125" y="1286"/>
                </a:lnTo>
                <a:lnTo>
                  <a:pt x="1286" y="1447"/>
                </a:lnTo>
                <a:lnTo>
                  <a:pt x="2732" y="2411"/>
                </a:lnTo>
                <a:lnTo>
                  <a:pt x="0" y="1"/>
                </a:lnTo>
                <a:close/>
                <a:moveTo>
                  <a:pt x="12213" y="13499"/>
                </a:moveTo>
                <a:lnTo>
                  <a:pt x="12374" y="14142"/>
                </a:lnTo>
                <a:lnTo>
                  <a:pt x="13338" y="16713"/>
                </a:lnTo>
                <a:lnTo>
                  <a:pt x="13499" y="17035"/>
                </a:lnTo>
                <a:lnTo>
                  <a:pt x="14784" y="19927"/>
                </a:lnTo>
                <a:lnTo>
                  <a:pt x="14463" y="18481"/>
                </a:lnTo>
                <a:lnTo>
                  <a:pt x="13820" y="16874"/>
                </a:lnTo>
                <a:lnTo>
                  <a:pt x="12534" y="14142"/>
                </a:lnTo>
                <a:lnTo>
                  <a:pt x="12213" y="13499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3" name="Google Shape;3318;p43"/>
          <p:cNvSpPr/>
          <p:nvPr/>
        </p:nvSpPr>
        <p:spPr>
          <a:xfrm>
            <a:off x="7000680" y="2381631"/>
            <a:ext cx="47145" cy="117844"/>
          </a:xfrm>
          <a:custGeom>
            <a:avLst/>
            <a:gdLst/>
            <a:ahLst/>
            <a:cxnLst/>
            <a:rect l="l" t="t" r="r" b="b"/>
            <a:pathLst>
              <a:path w="2572" h="6429" fill="none" extrusionOk="0">
                <a:moveTo>
                  <a:pt x="0" y="0"/>
                </a:moveTo>
                <a:lnTo>
                  <a:pt x="0" y="0"/>
                </a:lnTo>
                <a:lnTo>
                  <a:pt x="161" y="643"/>
                </a:lnTo>
                <a:lnTo>
                  <a:pt x="161" y="643"/>
                </a:lnTo>
                <a:lnTo>
                  <a:pt x="1125" y="3214"/>
                </a:lnTo>
                <a:lnTo>
                  <a:pt x="1125" y="3214"/>
                </a:lnTo>
                <a:lnTo>
                  <a:pt x="1286" y="3536"/>
                </a:lnTo>
                <a:lnTo>
                  <a:pt x="1286" y="3536"/>
                </a:lnTo>
                <a:lnTo>
                  <a:pt x="2571" y="6428"/>
                </a:lnTo>
                <a:lnTo>
                  <a:pt x="2571" y="6428"/>
                </a:lnTo>
                <a:lnTo>
                  <a:pt x="2250" y="4982"/>
                </a:lnTo>
                <a:lnTo>
                  <a:pt x="1607" y="3375"/>
                </a:lnTo>
                <a:lnTo>
                  <a:pt x="1607" y="3375"/>
                </a:lnTo>
                <a:lnTo>
                  <a:pt x="321" y="643"/>
                </a:lnTo>
                <a:lnTo>
                  <a:pt x="321" y="64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4" name="Google Shape;3319;p43"/>
          <p:cNvSpPr/>
          <p:nvPr/>
        </p:nvSpPr>
        <p:spPr>
          <a:xfrm>
            <a:off x="5328656" y="2284069"/>
            <a:ext cx="50078" cy="56201"/>
          </a:xfrm>
          <a:custGeom>
            <a:avLst/>
            <a:gdLst/>
            <a:ahLst/>
            <a:cxnLst/>
            <a:rect l="l" t="t" r="r" b="b"/>
            <a:pathLst>
              <a:path w="2732" h="2412" fill="none" extrusionOk="0">
                <a:moveTo>
                  <a:pt x="0" y="1"/>
                </a:moveTo>
                <a:lnTo>
                  <a:pt x="0" y="1"/>
                </a:lnTo>
                <a:lnTo>
                  <a:pt x="1125" y="1286"/>
                </a:lnTo>
                <a:lnTo>
                  <a:pt x="1125" y="1286"/>
                </a:lnTo>
                <a:lnTo>
                  <a:pt x="1286" y="1447"/>
                </a:lnTo>
                <a:lnTo>
                  <a:pt x="1286" y="1447"/>
                </a:lnTo>
                <a:lnTo>
                  <a:pt x="2732" y="2411"/>
                </a:lnTo>
                <a:lnTo>
                  <a:pt x="2732" y="2411"/>
                </a:lnTo>
                <a:lnTo>
                  <a:pt x="0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5" name="Google Shape;3320;p43"/>
          <p:cNvSpPr/>
          <p:nvPr/>
        </p:nvSpPr>
        <p:spPr>
          <a:xfrm>
            <a:off x="6797413" y="2157761"/>
            <a:ext cx="223883" cy="282795"/>
          </a:xfrm>
          <a:custGeom>
            <a:avLst/>
            <a:gdLst/>
            <a:ahLst/>
            <a:cxnLst/>
            <a:rect l="l" t="t" r="r" b="b"/>
            <a:pathLst>
              <a:path w="12214" h="15428" extrusionOk="0">
                <a:moveTo>
                  <a:pt x="1" y="0"/>
                </a:moveTo>
                <a:lnTo>
                  <a:pt x="3054" y="3375"/>
                </a:lnTo>
                <a:lnTo>
                  <a:pt x="5143" y="5625"/>
                </a:lnTo>
                <a:lnTo>
                  <a:pt x="7232" y="8035"/>
                </a:lnTo>
                <a:lnTo>
                  <a:pt x="9161" y="10446"/>
                </a:lnTo>
                <a:lnTo>
                  <a:pt x="10928" y="13177"/>
                </a:lnTo>
                <a:lnTo>
                  <a:pt x="12214" y="15427"/>
                </a:lnTo>
                <a:lnTo>
                  <a:pt x="12214" y="15427"/>
                </a:lnTo>
                <a:lnTo>
                  <a:pt x="11250" y="12856"/>
                </a:lnTo>
                <a:lnTo>
                  <a:pt x="11089" y="12213"/>
                </a:lnTo>
                <a:lnTo>
                  <a:pt x="9482" y="9803"/>
                </a:lnTo>
                <a:lnTo>
                  <a:pt x="7875" y="7553"/>
                </a:lnTo>
                <a:lnTo>
                  <a:pt x="5786" y="5143"/>
                </a:lnTo>
                <a:lnTo>
                  <a:pt x="3536" y="2893"/>
                </a:lnTo>
                <a:lnTo>
                  <a:pt x="1608" y="1125"/>
                </a:lnTo>
                <a:lnTo>
                  <a:pt x="162" y="161"/>
                </a:lnTo>
                <a:lnTo>
                  <a:pt x="1" y="0"/>
                </a:lnTo>
                <a:close/>
              </a:path>
            </a:pathLst>
          </a:custGeom>
          <a:solidFill>
            <a:srgbClr val="0D80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6" name="Google Shape;3321;p43"/>
          <p:cNvSpPr/>
          <p:nvPr/>
        </p:nvSpPr>
        <p:spPr>
          <a:xfrm>
            <a:off x="6797413" y="2157761"/>
            <a:ext cx="223883" cy="282795"/>
          </a:xfrm>
          <a:custGeom>
            <a:avLst/>
            <a:gdLst/>
            <a:ahLst/>
            <a:cxnLst/>
            <a:rect l="l" t="t" r="r" b="b"/>
            <a:pathLst>
              <a:path w="12214" h="15428" fill="none" extrusionOk="0">
                <a:moveTo>
                  <a:pt x="1" y="0"/>
                </a:moveTo>
                <a:lnTo>
                  <a:pt x="1" y="0"/>
                </a:lnTo>
                <a:lnTo>
                  <a:pt x="3054" y="3375"/>
                </a:lnTo>
                <a:lnTo>
                  <a:pt x="3054" y="3375"/>
                </a:lnTo>
                <a:lnTo>
                  <a:pt x="5143" y="5625"/>
                </a:lnTo>
                <a:lnTo>
                  <a:pt x="7232" y="8035"/>
                </a:lnTo>
                <a:lnTo>
                  <a:pt x="7232" y="8035"/>
                </a:lnTo>
                <a:lnTo>
                  <a:pt x="9161" y="10446"/>
                </a:lnTo>
                <a:lnTo>
                  <a:pt x="10928" y="13177"/>
                </a:lnTo>
                <a:lnTo>
                  <a:pt x="10928" y="13177"/>
                </a:lnTo>
                <a:lnTo>
                  <a:pt x="12214" y="15427"/>
                </a:lnTo>
                <a:lnTo>
                  <a:pt x="12214" y="15427"/>
                </a:lnTo>
                <a:lnTo>
                  <a:pt x="11250" y="12856"/>
                </a:lnTo>
                <a:lnTo>
                  <a:pt x="11250" y="12856"/>
                </a:lnTo>
                <a:lnTo>
                  <a:pt x="11089" y="12213"/>
                </a:lnTo>
                <a:lnTo>
                  <a:pt x="11089" y="12213"/>
                </a:lnTo>
                <a:lnTo>
                  <a:pt x="9482" y="9803"/>
                </a:lnTo>
                <a:lnTo>
                  <a:pt x="7875" y="7553"/>
                </a:lnTo>
                <a:lnTo>
                  <a:pt x="7875" y="7553"/>
                </a:lnTo>
                <a:lnTo>
                  <a:pt x="5786" y="5143"/>
                </a:lnTo>
                <a:lnTo>
                  <a:pt x="3536" y="2893"/>
                </a:lnTo>
                <a:lnTo>
                  <a:pt x="3536" y="2893"/>
                </a:lnTo>
                <a:lnTo>
                  <a:pt x="1608" y="1125"/>
                </a:lnTo>
                <a:lnTo>
                  <a:pt x="1608" y="1125"/>
                </a:lnTo>
                <a:lnTo>
                  <a:pt x="162" y="161"/>
                </a:lnTo>
                <a:lnTo>
                  <a:pt x="162" y="161"/>
                </a:lnTo>
                <a:lnTo>
                  <a:pt x="1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7" name="Google Shape;3322;p43"/>
          <p:cNvSpPr/>
          <p:nvPr/>
        </p:nvSpPr>
        <p:spPr>
          <a:xfrm>
            <a:off x="7245154" y="2340388"/>
            <a:ext cx="2969" cy="23591"/>
          </a:xfrm>
          <a:custGeom>
            <a:avLst/>
            <a:gdLst/>
            <a:ahLst/>
            <a:cxnLst/>
            <a:rect l="l" t="t" r="r" b="b"/>
            <a:pathLst>
              <a:path w="162" h="1287" extrusionOk="0">
                <a:moveTo>
                  <a:pt x="1" y="1"/>
                </a:moveTo>
                <a:lnTo>
                  <a:pt x="1" y="322"/>
                </a:lnTo>
                <a:lnTo>
                  <a:pt x="162" y="1286"/>
                </a:lnTo>
                <a:lnTo>
                  <a:pt x="1" y="1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8" name="Google Shape;3323;p43"/>
          <p:cNvSpPr/>
          <p:nvPr/>
        </p:nvSpPr>
        <p:spPr>
          <a:xfrm>
            <a:off x="7245154" y="2340388"/>
            <a:ext cx="2969" cy="23591"/>
          </a:xfrm>
          <a:custGeom>
            <a:avLst/>
            <a:gdLst/>
            <a:ahLst/>
            <a:cxnLst/>
            <a:rect l="l" t="t" r="r" b="b"/>
            <a:pathLst>
              <a:path w="162" h="1287" fill="none" extrusionOk="0">
                <a:moveTo>
                  <a:pt x="1" y="1"/>
                </a:moveTo>
                <a:lnTo>
                  <a:pt x="1" y="1"/>
                </a:lnTo>
                <a:lnTo>
                  <a:pt x="1" y="322"/>
                </a:lnTo>
                <a:lnTo>
                  <a:pt x="1" y="322"/>
                </a:lnTo>
                <a:lnTo>
                  <a:pt x="162" y="1286"/>
                </a:lnTo>
                <a:lnTo>
                  <a:pt x="162" y="1286"/>
                </a:lnTo>
                <a:lnTo>
                  <a:pt x="1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9" name="Google Shape;3324;p43"/>
          <p:cNvSpPr/>
          <p:nvPr/>
        </p:nvSpPr>
        <p:spPr>
          <a:xfrm>
            <a:off x="7230434" y="1662894"/>
            <a:ext cx="17688" cy="50078"/>
          </a:xfrm>
          <a:custGeom>
            <a:avLst/>
            <a:gdLst/>
            <a:ahLst/>
            <a:cxnLst/>
            <a:rect l="l" t="t" r="r" b="b"/>
            <a:pathLst>
              <a:path w="965" h="2732" extrusionOk="0">
                <a:moveTo>
                  <a:pt x="965" y="0"/>
                </a:moveTo>
                <a:lnTo>
                  <a:pt x="0" y="2732"/>
                </a:lnTo>
                <a:lnTo>
                  <a:pt x="322" y="2732"/>
                </a:lnTo>
                <a:lnTo>
                  <a:pt x="965" y="0"/>
                </a:lnTo>
                <a:close/>
              </a:path>
            </a:pathLst>
          </a:custGeom>
          <a:solidFill>
            <a:srgbClr val="39873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0" name="Google Shape;3325;p43"/>
          <p:cNvSpPr/>
          <p:nvPr/>
        </p:nvSpPr>
        <p:spPr>
          <a:xfrm>
            <a:off x="7230434" y="1662894"/>
            <a:ext cx="17688" cy="50078"/>
          </a:xfrm>
          <a:custGeom>
            <a:avLst/>
            <a:gdLst/>
            <a:ahLst/>
            <a:cxnLst/>
            <a:rect l="l" t="t" r="r" b="b"/>
            <a:pathLst>
              <a:path w="965" h="2732" fill="none" extrusionOk="0">
                <a:moveTo>
                  <a:pt x="965" y="0"/>
                </a:moveTo>
                <a:lnTo>
                  <a:pt x="965" y="0"/>
                </a:lnTo>
                <a:lnTo>
                  <a:pt x="0" y="2732"/>
                </a:lnTo>
                <a:lnTo>
                  <a:pt x="0" y="2732"/>
                </a:lnTo>
                <a:lnTo>
                  <a:pt x="161" y="2732"/>
                </a:lnTo>
                <a:lnTo>
                  <a:pt x="161" y="2732"/>
                </a:lnTo>
                <a:lnTo>
                  <a:pt x="322" y="2732"/>
                </a:lnTo>
                <a:lnTo>
                  <a:pt x="322" y="2732"/>
                </a:lnTo>
                <a:lnTo>
                  <a:pt x="965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" name="Google Shape;3326;p43"/>
          <p:cNvSpPr/>
          <p:nvPr/>
        </p:nvSpPr>
        <p:spPr>
          <a:xfrm>
            <a:off x="7195093" y="1712954"/>
            <a:ext cx="50078" cy="633320"/>
          </a:xfrm>
          <a:custGeom>
            <a:avLst/>
            <a:gdLst/>
            <a:ahLst/>
            <a:cxnLst/>
            <a:rect l="l" t="t" r="r" b="b"/>
            <a:pathLst>
              <a:path w="2732" h="34551" extrusionOk="0">
                <a:moveTo>
                  <a:pt x="1928" y="1"/>
                </a:moveTo>
                <a:lnTo>
                  <a:pt x="1446" y="1929"/>
                </a:lnTo>
                <a:lnTo>
                  <a:pt x="804" y="4340"/>
                </a:lnTo>
                <a:lnTo>
                  <a:pt x="482" y="6589"/>
                </a:lnTo>
                <a:lnTo>
                  <a:pt x="161" y="9000"/>
                </a:lnTo>
                <a:lnTo>
                  <a:pt x="0" y="11571"/>
                </a:lnTo>
                <a:lnTo>
                  <a:pt x="0" y="16392"/>
                </a:lnTo>
                <a:lnTo>
                  <a:pt x="482" y="21213"/>
                </a:lnTo>
                <a:lnTo>
                  <a:pt x="1125" y="26034"/>
                </a:lnTo>
                <a:lnTo>
                  <a:pt x="1768" y="30212"/>
                </a:lnTo>
                <a:lnTo>
                  <a:pt x="2732" y="34551"/>
                </a:lnTo>
                <a:lnTo>
                  <a:pt x="2732" y="34230"/>
                </a:lnTo>
                <a:lnTo>
                  <a:pt x="1607" y="25873"/>
                </a:lnTo>
                <a:lnTo>
                  <a:pt x="1125" y="21052"/>
                </a:lnTo>
                <a:lnTo>
                  <a:pt x="804" y="16392"/>
                </a:lnTo>
                <a:lnTo>
                  <a:pt x="804" y="11571"/>
                </a:lnTo>
                <a:lnTo>
                  <a:pt x="964" y="6750"/>
                </a:lnTo>
                <a:lnTo>
                  <a:pt x="1286" y="4340"/>
                </a:lnTo>
                <a:lnTo>
                  <a:pt x="1768" y="1929"/>
                </a:lnTo>
                <a:lnTo>
                  <a:pt x="2250" y="1"/>
                </a:lnTo>
                <a:close/>
              </a:path>
            </a:pathLst>
          </a:custGeom>
          <a:solidFill>
            <a:srgbClr val="0D80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2" name="Google Shape;3327;p43"/>
          <p:cNvSpPr/>
          <p:nvPr/>
        </p:nvSpPr>
        <p:spPr>
          <a:xfrm>
            <a:off x="7195093" y="1712954"/>
            <a:ext cx="50078" cy="633320"/>
          </a:xfrm>
          <a:custGeom>
            <a:avLst/>
            <a:gdLst/>
            <a:ahLst/>
            <a:cxnLst/>
            <a:rect l="l" t="t" r="r" b="b"/>
            <a:pathLst>
              <a:path w="2732" h="34551" fill="none" extrusionOk="0">
                <a:moveTo>
                  <a:pt x="2089" y="1"/>
                </a:moveTo>
                <a:lnTo>
                  <a:pt x="2089" y="1"/>
                </a:lnTo>
                <a:lnTo>
                  <a:pt x="1928" y="1"/>
                </a:lnTo>
                <a:lnTo>
                  <a:pt x="1928" y="1"/>
                </a:lnTo>
                <a:lnTo>
                  <a:pt x="1446" y="1929"/>
                </a:lnTo>
                <a:lnTo>
                  <a:pt x="1446" y="1929"/>
                </a:lnTo>
                <a:lnTo>
                  <a:pt x="804" y="4340"/>
                </a:lnTo>
                <a:lnTo>
                  <a:pt x="482" y="6589"/>
                </a:lnTo>
                <a:lnTo>
                  <a:pt x="482" y="6589"/>
                </a:lnTo>
                <a:lnTo>
                  <a:pt x="161" y="9000"/>
                </a:lnTo>
                <a:lnTo>
                  <a:pt x="0" y="11571"/>
                </a:lnTo>
                <a:lnTo>
                  <a:pt x="0" y="16392"/>
                </a:lnTo>
                <a:lnTo>
                  <a:pt x="0" y="16392"/>
                </a:lnTo>
                <a:lnTo>
                  <a:pt x="482" y="21213"/>
                </a:lnTo>
                <a:lnTo>
                  <a:pt x="1125" y="26034"/>
                </a:lnTo>
                <a:lnTo>
                  <a:pt x="1125" y="26034"/>
                </a:lnTo>
                <a:lnTo>
                  <a:pt x="1768" y="30212"/>
                </a:lnTo>
                <a:lnTo>
                  <a:pt x="2732" y="34551"/>
                </a:lnTo>
                <a:lnTo>
                  <a:pt x="2732" y="34551"/>
                </a:lnTo>
                <a:lnTo>
                  <a:pt x="2732" y="34230"/>
                </a:lnTo>
                <a:lnTo>
                  <a:pt x="2732" y="34230"/>
                </a:lnTo>
                <a:lnTo>
                  <a:pt x="1607" y="25873"/>
                </a:lnTo>
                <a:lnTo>
                  <a:pt x="1607" y="25873"/>
                </a:lnTo>
                <a:lnTo>
                  <a:pt x="1125" y="21052"/>
                </a:lnTo>
                <a:lnTo>
                  <a:pt x="804" y="16392"/>
                </a:lnTo>
                <a:lnTo>
                  <a:pt x="804" y="16392"/>
                </a:lnTo>
                <a:lnTo>
                  <a:pt x="804" y="11571"/>
                </a:lnTo>
                <a:lnTo>
                  <a:pt x="964" y="6750"/>
                </a:lnTo>
                <a:lnTo>
                  <a:pt x="964" y="6750"/>
                </a:lnTo>
                <a:lnTo>
                  <a:pt x="1286" y="4340"/>
                </a:lnTo>
                <a:lnTo>
                  <a:pt x="1768" y="1929"/>
                </a:lnTo>
                <a:lnTo>
                  <a:pt x="1768" y="1929"/>
                </a:lnTo>
                <a:lnTo>
                  <a:pt x="2250" y="1"/>
                </a:lnTo>
                <a:lnTo>
                  <a:pt x="2250" y="1"/>
                </a:lnTo>
                <a:lnTo>
                  <a:pt x="2089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3" name="Google Shape;3328;p43"/>
          <p:cNvSpPr/>
          <p:nvPr/>
        </p:nvSpPr>
        <p:spPr>
          <a:xfrm>
            <a:off x="7262843" y="2278523"/>
            <a:ext cx="2951" cy="20640"/>
          </a:xfrm>
          <a:custGeom>
            <a:avLst/>
            <a:gdLst/>
            <a:ahLst/>
            <a:cxnLst/>
            <a:rect l="l" t="t" r="r" b="b"/>
            <a:pathLst>
              <a:path w="161" h="1126" extrusionOk="0">
                <a:moveTo>
                  <a:pt x="161" y="1"/>
                </a:moveTo>
                <a:lnTo>
                  <a:pt x="0" y="162"/>
                </a:lnTo>
                <a:lnTo>
                  <a:pt x="161" y="1126"/>
                </a:lnTo>
                <a:lnTo>
                  <a:pt x="161" y="1"/>
                </a:lnTo>
                <a:close/>
              </a:path>
            </a:pathLst>
          </a:custGeom>
          <a:solidFill>
            <a:srgbClr val="39873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4" name="Google Shape;3329;p43"/>
          <p:cNvSpPr/>
          <p:nvPr/>
        </p:nvSpPr>
        <p:spPr>
          <a:xfrm>
            <a:off x="7262843" y="2278523"/>
            <a:ext cx="2951" cy="20640"/>
          </a:xfrm>
          <a:custGeom>
            <a:avLst/>
            <a:gdLst/>
            <a:ahLst/>
            <a:cxnLst/>
            <a:rect l="l" t="t" r="r" b="b"/>
            <a:pathLst>
              <a:path w="161" h="1126" fill="none" extrusionOk="0">
                <a:moveTo>
                  <a:pt x="161" y="1"/>
                </a:moveTo>
                <a:lnTo>
                  <a:pt x="161" y="1"/>
                </a:lnTo>
                <a:lnTo>
                  <a:pt x="0" y="162"/>
                </a:lnTo>
                <a:lnTo>
                  <a:pt x="0" y="162"/>
                </a:lnTo>
                <a:lnTo>
                  <a:pt x="161" y="1126"/>
                </a:lnTo>
                <a:lnTo>
                  <a:pt x="161" y="1126"/>
                </a:lnTo>
                <a:lnTo>
                  <a:pt x="161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5" name="Google Shape;3330;p43"/>
          <p:cNvSpPr/>
          <p:nvPr/>
        </p:nvSpPr>
        <p:spPr>
          <a:xfrm>
            <a:off x="7277562" y="1824898"/>
            <a:ext cx="8853" cy="38310"/>
          </a:xfrm>
          <a:custGeom>
            <a:avLst/>
            <a:gdLst/>
            <a:ahLst/>
            <a:cxnLst/>
            <a:rect l="l" t="t" r="r" b="b"/>
            <a:pathLst>
              <a:path w="483" h="2090" extrusionOk="0">
                <a:moveTo>
                  <a:pt x="483" y="0"/>
                </a:moveTo>
                <a:lnTo>
                  <a:pt x="1" y="1607"/>
                </a:lnTo>
                <a:lnTo>
                  <a:pt x="161" y="2089"/>
                </a:lnTo>
                <a:lnTo>
                  <a:pt x="161" y="1607"/>
                </a:lnTo>
                <a:lnTo>
                  <a:pt x="483" y="0"/>
                </a:lnTo>
                <a:close/>
              </a:path>
            </a:pathLst>
          </a:custGeom>
          <a:solidFill>
            <a:srgbClr val="39873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6" name="Google Shape;3331;p43"/>
          <p:cNvSpPr/>
          <p:nvPr/>
        </p:nvSpPr>
        <p:spPr>
          <a:xfrm>
            <a:off x="7277562" y="1824898"/>
            <a:ext cx="8853" cy="38310"/>
          </a:xfrm>
          <a:custGeom>
            <a:avLst/>
            <a:gdLst/>
            <a:ahLst/>
            <a:cxnLst/>
            <a:rect l="l" t="t" r="r" b="b"/>
            <a:pathLst>
              <a:path w="483" h="2090" fill="none" extrusionOk="0">
                <a:moveTo>
                  <a:pt x="483" y="0"/>
                </a:moveTo>
                <a:lnTo>
                  <a:pt x="483" y="0"/>
                </a:lnTo>
                <a:lnTo>
                  <a:pt x="1" y="1607"/>
                </a:lnTo>
                <a:lnTo>
                  <a:pt x="1" y="1607"/>
                </a:lnTo>
                <a:lnTo>
                  <a:pt x="161" y="2089"/>
                </a:lnTo>
                <a:lnTo>
                  <a:pt x="161" y="1607"/>
                </a:lnTo>
                <a:lnTo>
                  <a:pt x="161" y="1607"/>
                </a:lnTo>
                <a:lnTo>
                  <a:pt x="483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7" name="Google Shape;3332;p43"/>
          <p:cNvSpPr/>
          <p:nvPr/>
        </p:nvSpPr>
        <p:spPr>
          <a:xfrm>
            <a:off x="7245154" y="1854355"/>
            <a:ext cx="35377" cy="427126"/>
          </a:xfrm>
          <a:custGeom>
            <a:avLst/>
            <a:gdLst/>
            <a:ahLst/>
            <a:cxnLst/>
            <a:rect l="l" t="t" r="r" b="b"/>
            <a:pathLst>
              <a:path w="1930" h="23302" extrusionOk="0">
                <a:moveTo>
                  <a:pt x="1769" y="0"/>
                </a:moveTo>
                <a:lnTo>
                  <a:pt x="1447" y="1447"/>
                </a:lnTo>
                <a:lnTo>
                  <a:pt x="804" y="4661"/>
                </a:lnTo>
                <a:lnTo>
                  <a:pt x="322" y="8035"/>
                </a:lnTo>
                <a:lnTo>
                  <a:pt x="1" y="11249"/>
                </a:lnTo>
                <a:lnTo>
                  <a:pt x="1" y="14463"/>
                </a:lnTo>
                <a:lnTo>
                  <a:pt x="162" y="17838"/>
                </a:lnTo>
                <a:lnTo>
                  <a:pt x="483" y="20570"/>
                </a:lnTo>
                <a:lnTo>
                  <a:pt x="965" y="23302"/>
                </a:lnTo>
                <a:lnTo>
                  <a:pt x="1126" y="23141"/>
                </a:lnTo>
                <a:lnTo>
                  <a:pt x="804" y="17838"/>
                </a:lnTo>
                <a:lnTo>
                  <a:pt x="644" y="14463"/>
                </a:lnTo>
                <a:lnTo>
                  <a:pt x="804" y="11249"/>
                </a:lnTo>
                <a:lnTo>
                  <a:pt x="965" y="8035"/>
                </a:lnTo>
                <a:lnTo>
                  <a:pt x="1287" y="4821"/>
                </a:lnTo>
                <a:lnTo>
                  <a:pt x="1769" y="1607"/>
                </a:lnTo>
                <a:lnTo>
                  <a:pt x="1929" y="482"/>
                </a:lnTo>
                <a:lnTo>
                  <a:pt x="1769" y="0"/>
                </a:lnTo>
                <a:close/>
              </a:path>
            </a:pathLst>
          </a:custGeom>
          <a:solidFill>
            <a:srgbClr val="0D80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8" name="Google Shape;3333;p43"/>
          <p:cNvSpPr/>
          <p:nvPr/>
        </p:nvSpPr>
        <p:spPr>
          <a:xfrm>
            <a:off x="7245154" y="1854355"/>
            <a:ext cx="35377" cy="427126"/>
          </a:xfrm>
          <a:custGeom>
            <a:avLst/>
            <a:gdLst/>
            <a:ahLst/>
            <a:cxnLst/>
            <a:rect l="l" t="t" r="r" b="b"/>
            <a:pathLst>
              <a:path w="1930" h="23302" fill="none" extrusionOk="0">
                <a:moveTo>
                  <a:pt x="1769" y="0"/>
                </a:moveTo>
                <a:lnTo>
                  <a:pt x="1769" y="0"/>
                </a:lnTo>
                <a:lnTo>
                  <a:pt x="1447" y="1447"/>
                </a:lnTo>
                <a:lnTo>
                  <a:pt x="1447" y="1447"/>
                </a:lnTo>
                <a:lnTo>
                  <a:pt x="804" y="4661"/>
                </a:lnTo>
                <a:lnTo>
                  <a:pt x="804" y="4661"/>
                </a:lnTo>
                <a:lnTo>
                  <a:pt x="322" y="8035"/>
                </a:lnTo>
                <a:lnTo>
                  <a:pt x="1" y="11249"/>
                </a:lnTo>
                <a:lnTo>
                  <a:pt x="1" y="11249"/>
                </a:lnTo>
                <a:lnTo>
                  <a:pt x="1" y="14463"/>
                </a:lnTo>
                <a:lnTo>
                  <a:pt x="162" y="17838"/>
                </a:lnTo>
                <a:lnTo>
                  <a:pt x="162" y="17838"/>
                </a:lnTo>
                <a:lnTo>
                  <a:pt x="483" y="20570"/>
                </a:lnTo>
                <a:lnTo>
                  <a:pt x="965" y="23302"/>
                </a:lnTo>
                <a:lnTo>
                  <a:pt x="965" y="23302"/>
                </a:lnTo>
                <a:lnTo>
                  <a:pt x="1126" y="23141"/>
                </a:lnTo>
                <a:lnTo>
                  <a:pt x="1126" y="23141"/>
                </a:lnTo>
                <a:lnTo>
                  <a:pt x="804" y="17838"/>
                </a:lnTo>
                <a:lnTo>
                  <a:pt x="804" y="17838"/>
                </a:lnTo>
                <a:lnTo>
                  <a:pt x="644" y="14463"/>
                </a:lnTo>
                <a:lnTo>
                  <a:pt x="804" y="11249"/>
                </a:lnTo>
                <a:lnTo>
                  <a:pt x="804" y="11249"/>
                </a:lnTo>
                <a:lnTo>
                  <a:pt x="965" y="8035"/>
                </a:lnTo>
                <a:lnTo>
                  <a:pt x="1287" y="4821"/>
                </a:lnTo>
                <a:lnTo>
                  <a:pt x="1287" y="4821"/>
                </a:lnTo>
                <a:lnTo>
                  <a:pt x="1769" y="1607"/>
                </a:lnTo>
                <a:lnTo>
                  <a:pt x="1929" y="482"/>
                </a:lnTo>
                <a:lnTo>
                  <a:pt x="1929" y="482"/>
                </a:lnTo>
                <a:lnTo>
                  <a:pt x="1769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9" name="Google Shape;3334;p43"/>
          <p:cNvSpPr/>
          <p:nvPr/>
        </p:nvSpPr>
        <p:spPr>
          <a:xfrm>
            <a:off x="7283446" y="2243181"/>
            <a:ext cx="18" cy="8853"/>
          </a:xfrm>
          <a:custGeom>
            <a:avLst/>
            <a:gdLst/>
            <a:ahLst/>
            <a:cxnLst/>
            <a:rect l="l" t="t" r="r" b="b"/>
            <a:pathLst>
              <a:path w="1" h="483" extrusionOk="0">
                <a:moveTo>
                  <a:pt x="1" y="0"/>
                </a:moveTo>
                <a:lnTo>
                  <a:pt x="1" y="0"/>
                </a:lnTo>
                <a:lnTo>
                  <a:pt x="1" y="161"/>
                </a:lnTo>
                <a:lnTo>
                  <a:pt x="1" y="161"/>
                </a:lnTo>
                <a:lnTo>
                  <a:pt x="1" y="483"/>
                </a:lnTo>
                <a:lnTo>
                  <a:pt x="1" y="483"/>
                </a:lnTo>
                <a:lnTo>
                  <a:pt x="1" y="0"/>
                </a:lnTo>
                <a:close/>
              </a:path>
            </a:pathLst>
          </a:custGeom>
          <a:solidFill>
            <a:srgbClr val="39B5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0" name="Google Shape;3335;p43"/>
          <p:cNvSpPr/>
          <p:nvPr/>
        </p:nvSpPr>
        <p:spPr>
          <a:xfrm>
            <a:off x="7283446" y="2243181"/>
            <a:ext cx="18" cy="8853"/>
          </a:xfrm>
          <a:custGeom>
            <a:avLst/>
            <a:gdLst/>
            <a:ahLst/>
            <a:cxnLst/>
            <a:rect l="l" t="t" r="r" b="b"/>
            <a:pathLst>
              <a:path w="1" h="483" fill="none" extrusionOk="0">
                <a:moveTo>
                  <a:pt x="1" y="0"/>
                </a:moveTo>
                <a:lnTo>
                  <a:pt x="1" y="0"/>
                </a:lnTo>
                <a:lnTo>
                  <a:pt x="1" y="161"/>
                </a:lnTo>
                <a:lnTo>
                  <a:pt x="1" y="161"/>
                </a:lnTo>
                <a:lnTo>
                  <a:pt x="1" y="483"/>
                </a:lnTo>
                <a:lnTo>
                  <a:pt x="1" y="483"/>
                </a:lnTo>
                <a:lnTo>
                  <a:pt x="1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1" name="Google Shape;3336;p43"/>
          <p:cNvSpPr/>
          <p:nvPr/>
        </p:nvSpPr>
        <p:spPr>
          <a:xfrm>
            <a:off x="7315855" y="1910318"/>
            <a:ext cx="8853" cy="41261"/>
          </a:xfrm>
          <a:custGeom>
            <a:avLst/>
            <a:gdLst/>
            <a:ahLst/>
            <a:cxnLst/>
            <a:rect l="l" t="t" r="r" b="b"/>
            <a:pathLst>
              <a:path w="483" h="2251" extrusionOk="0">
                <a:moveTo>
                  <a:pt x="483" y="1"/>
                </a:moveTo>
                <a:lnTo>
                  <a:pt x="1" y="1768"/>
                </a:lnTo>
                <a:lnTo>
                  <a:pt x="161" y="2250"/>
                </a:lnTo>
                <a:lnTo>
                  <a:pt x="483" y="1"/>
                </a:lnTo>
                <a:close/>
              </a:path>
            </a:pathLst>
          </a:custGeom>
          <a:solidFill>
            <a:srgbClr val="39873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2" name="Google Shape;3337;p43"/>
          <p:cNvSpPr/>
          <p:nvPr/>
        </p:nvSpPr>
        <p:spPr>
          <a:xfrm>
            <a:off x="7315855" y="1910318"/>
            <a:ext cx="8853" cy="41261"/>
          </a:xfrm>
          <a:custGeom>
            <a:avLst/>
            <a:gdLst/>
            <a:ahLst/>
            <a:cxnLst/>
            <a:rect l="l" t="t" r="r" b="b"/>
            <a:pathLst>
              <a:path w="483" h="2251" fill="none" extrusionOk="0">
                <a:moveTo>
                  <a:pt x="483" y="1"/>
                </a:moveTo>
                <a:lnTo>
                  <a:pt x="483" y="1"/>
                </a:lnTo>
                <a:lnTo>
                  <a:pt x="1" y="1768"/>
                </a:lnTo>
                <a:lnTo>
                  <a:pt x="1" y="1768"/>
                </a:lnTo>
                <a:lnTo>
                  <a:pt x="161" y="2250"/>
                </a:lnTo>
                <a:lnTo>
                  <a:pt x="483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3" name="Google Shape;3338;p43"/>
          <p:cNvSpPr/>
          <p:nvPr/>
        </p:nvSpPr>
        <p:spPr>
          <a:xfrm>
            <a:off x="7280513" y="1942727"/>
            <a:ext cx="38310" cy="303416"/>
          </a:xfrm>
          <a:custGeom>
            <a:avLst/>
            <a:gdLst/>
            <a:ahLst/>
            <a:cxnLst/>
            <a:rect l="l" t="t" r="r" b="b"/>
            <a:pathLst>
              <a:path w="2090" h="16553" extrusionOk="0">
                <a:moveTo>
                  <a:pt x="1929" y="0"/>
                </a:moveTo>
                <a:lnTo>
                  <a:pt x="1768" y="482"/>
                </a:lnTo>
                <a:lnTo>
                  <a:pt x="1125" y="2732"/>
                </a:lnTo>
                <a:lnTo>
                  <a:pt x="643" y="5143"/>
                </a:lnTo>
                <a:lnTo>
                  <a:pt x="322" y="7392"/>
                </a:lnTo>
                <a:lnTo>
                  <a:pt x="161" y="9803"/>
                </a:lnTo>
                <a:lnTo>
                  <a:pt x="0" y="12053"/>
                </a:lnTo>
                <a:lnTo>
                  <a:pt x="0" y="14302"/>
                </a:lnTo>
                <a:lnTo>
                  <a:pt x="161" y="16552"/>
                </a:lnTo>
                <a:lnTo>
                  <a:pt x="161" y="16391"/>
                </a:lnTo>
                <a:lnTo>
                  <a:pt x="482" y="12213"/>
                </a:lnTo>
                <a:lnTo>
                  <a:pt x="964" y="7553"/>
                </a:lnTo>
                <a:lnTo>
                  <a:pt x="1768" y="2893"/>
                </a:lnTo>
                <a:lnTo>
                  <a:pt x="2089" y="643"/>
                </a:lnTo>
                <a:lnTo>
                  <a:pt x="2089" y="482"/>
                </a:lnTo>
                <a:lnTo>
                  <a:pt x="1929" y="0"/>
                </a:lnTo>
                <a:close/>
              </a:path>
            </a:pathLst>
          </a:custGeom>
          <a:solidFill>
            <a:srgbClr val="0D80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4" name="Google Shape;3339;p43"/>
          <p:cNvSpPr/>
          <p:nvPr/>
        </p:nvSpPr>
        <p:spPr>
          <a:xfrm>
            <a:off x="7280513" y="1942727"/>
            <a:ext cx="38310" cy="303416"/>
          </a:xfrm>
          <a:custGeom>
            <a:avLst/>
            <a:gdLst/>
            <a:ahLst/>
            <a:cxnLst/>
            <a:rect l="l" t="t" r="r" b="b"/>
            <a:pathLst>
              <a:path w="2090" h="16553" fill="none" extrusionOk="0">
                <a:moveTo>
                  <a:pt x="1929" y="0"/>
                </a:moveTo>
                <a:lnTo>
                  <a:pt x="1929" y="0"/>
                </a:lnTo>
                <a:lnTo>
                  <a:pt x="1768" y="482"/>
                </a:lnTo>
                <a:lnTo>
                  <a:pt x="1768" y="482"/>
                </a:lnTo>
                <a:lnTo>
                  <a:pt x="1125" y="2732"/>
                </a:lnTo>
                <a:lnTo>
                  <a:pt x="1125" y="2732"/>
                </a:lnTo>
                <a:lnTo>
                  <a:pt x="643" y="5143"/>
                </a:lnTo>
                <a:lnTo>
                  <a:pt x="322" y="7392"/>
                </a:lnTo>
                <a:lnTo>
                  <a:pt x="322" y="7392"/>
                </a:lnTo>
                <a:lnTo>
                  <a:pt x="161" y="9803"/>
                </a:lnTo>
                <a:lnTo>
                  <a:pt x="0" y="12053"/>
                </a:lnTo>
                <a:lnTo>
                  <a:pt x="0" y="12053"/>
                </a:lnTo>
                <a:lnTo>
                  <a:pt x="0" y="14302"/>
                </a:lnTo>
                <a:lnTo>
                  <a:pt x="161" y="16552"/>
                </a:lnTo>
                <a:lnTo>
                  <a:pt x="161" y="16552"/>
                </a:lnTo>
                <a:lnTo>
                  <a:pt x="161" y="16391"/>
                </a:lnTo>
                <a:lnTo>
                  <a:pt x="161" y="16391"/>
                </a:lnTo>
                <a:lnTo>
                  <a:pt x="482" y="12213"/>
                </a:lnTo>
                <a:lnTo>
                  <a:pt x="482" y="12213"/>
                </a:lnTo>
                <a:lnTo>
                  <a:pt x="964" y="7553"/>
                </a:lnTo>
                <a:lnTo>
                  <a:pt x="964" y="7553"/>
                </a:lnTo>
                <a:lnTo>
                  <a:pt x="1768" y="2893"/>
                </a:lnTo>
                <a:lnTo>
                  <a:pt x="1768" y="2893"/>
                </a:lnTo>
                <a:lnTo>
                  <a:pt x="2089" y="643"/>
                </a:lnTo>
                <a:lnTo>
                  <a:pt x="2089" y="482"/>
                </a:lnTo>
                <a:lnTo>
                  <a:pt x="2089" y="482"/>
                </a:lnTo>
                <a:lnTo>
                  <a:pt x="1929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5" name="Google Shape;3340;p43"/>
          <p:cNvSpPr/>
          <p:nvPr/>
        </p:nvSpPr>
        <p:spPr>
          <a:xfrm>
            <a:off x="6903473" y="3297733"/>
            <a:ext cx="683379" cy="630369"/>
          </a:xfrm>
          <a:custGeom>
            <a:avLst/>
            <a:gdLst/>
            <a:ahLst/>
            <a:cxnLst/>
            <a:rect l="l" t="t" r="r" b="b"/>
            <a:pathLst>
              <a:path w="37282" h="34390" extrusionOk="0">
                <a:moveTo>
                  <a:pt x="18641" y="0"/>
                </a:moveTo>
                <a:lnTo>
                  <a:pt x="16713" y="161"/>
                </a:lnTo>
                <a:lnTo>
                  <a:pt x="14945" y="482"/>
                </a:lnTo>
                <a:lnTo>
                  <a:pt x="13017" y="804"/>
                </a:lnTo>
                <a:lnTo>
                  <a:pt x="11410" y="1447"/>
                </a:lnTo>
                <a:lnTo>
                  <a:pt x="9803" y="2250"/>
                </a:lnTo>
                <a:lnTo>
                  <a:pt x="8196" y="3214"/>
                </a:lnTo>
                <a:lnTo>
                  <a:pt x="6749" y="4339"/>
                </a:lnTo>
                <a:lnTo>
                  <a:pt x="5464" y="5464"/>
                </a:lnTo>
                <a:lnTo>
                  <a:pt x="4339" y="6750"/>
                </a:lnTo>
                <a:lnTo>
                  <a:pt x="3214" y="8196"/>
                </a:lnTo>
                <a:lnTo>
                  <a:pt x="2250" y="9803"/>
                </a:lnTo>
                <a:lnTo>
                  <a:pt x="1446" y="11410"/>
                </a:lnTo>
                <a:lnTo>
                  <a:pt x="804" y="13017"/>
                </a:lnTo>
                <a:lnTo>
                  <a:pt x="482" y="14945"/>
                </a:lnTo>
                <a:lnTo>
                  <a:pt x="161" y="16713"/>
                </a:lnTo>
                <a:lnTo>
                  <a:pt x="0" y="18641"/>
                </a:lnTo>
                <a:lnTo>
                  <a:pt x="161" y="21052"/>
                </a:lnTo>
                <a:lnTo>
                  <a:pt x="643" y="23462"/>
                </a:lnTo>
                <a:lnTo>
                  <a:pt x="1446" y="25551"/>
                </a:lnTo>
                <a:lnTo>
                  <a:pt x="2410" y="27640"/>
                </a:lnTo>
                <a:lnTo>
                  <a:pt x="3696" y="29729"/>
                </a:lnTo>
                <a:lnTo>
                  <a:pt x="5142" y="31497"/>
                </a:lnTo>
                <a:lnTo>
                  <a:pt x="6749" y="32943"/>
                </a:lnTo>
                <a:lnTo>
                  <a:pt x="8678" y="34390"/>
                </a:lnTo>
                <a:lnTo>
                  <a:pt x="28604" y="34390"/>
                </a:lnTo>
                <a:lnTo>
                  <a:pt x="30372" y="32943"/>
                </a:lnTo>
                <a:lnTo>
                  <a:pt x="32140" y="31497"/>
                </a:lnTo>
                <a:lnTo>
                  <a:pt x="33586" y="29729"/>
                </a:lnTo>
                <a:lnTo>
                  <a:pt x="34871" y="27640"/>
                </a:lnTo>
                <a:lnTo>
                  <a:pt x="35836" y="25551"/>
                </a:lnTo>
                <a:lnTo>
                  <a:pt x="36639" y="23462"/>
                </a:lnTo>
                <a:lnTo>
                  <a:pt x="37121" y="21052"/>
                </a:lnTo>
                <a:lnTo>
                  <a:pt x="37282" y="18641"/>
                </a:lnTo>
                <a:lnTo>
                  <a:pt x="37121" y="16713"/>
                </a:lnTo>
                <a:lnTo>
                  <a:pt x="36800" y="14945"/>
                </a:lnTo>
                <a:lnTo>
                  <a:pt x="36318" y="13017"/>
                </a:lnTo>
                <a:lnTo>
                  <a:pt x="35675" y="11410"/>
                </a:lnTo>
                <a:lnTo>
                  <a:pt x="35032" y="9803"/>
                </a:lnTo>
                <a:lnTo>
                  <a:pt x="34068" y="8196"/>
                </a:lnTo>
                <a:lnTo>
                  <a:pt x="32943" y="6750"/>
                </a:lnTo>
                <a:lnTo>
                  <a:pt x="31818" y="5464"/>
                </a:lnTo>
                <a:lnTo>
                  <a:pt x="30372" y="4339"/>
                </a:lnTo>
                <a:lnTo>
                  <a:pt x="29086" y="3214"/>
                </a:lnTo>
                <a:lnTo>
                  <a:pt x="27479" y="2250"/>
                </a:lnTo>
                <a:lnTo>
                  <a:pt x="25872" y="1447"/>
                </a:lnTo>
                <a:lnTo>
                  <a:pt x="24105" y="804"/>
                </a:lnTo>
                <a:lnTo>
                  <a:pt x="22337" y="482"/>
                </a:lnTo>
                <a:lnTo>
                  <a:pt x="20569" y="161"/>
                </a:lnTo>
                <a:lnTo>
                  <a:pt x="18641" y="0"/>
                </a:lnTo>
                <a:close/>
              </a:path>
            </a:pathLst>
          </a:custGeom>
          <a:solidFill>
            <a:srgbClr val="FFBEB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6" name="Google Shape;3341;p43"/>
          <p:cNvSpPr/>
          <p:nvPr/>
        </p:nvSpPr>
        <p:spPr>
          <a:xfrm>
            <a:off x="6903473" y="3297733"/>
            <a:ext cx="683379" cy="630369"/>
          </a:xfrm>
          <a:custGeom>
            <a:avLst/>
            <a:gdLst/>
            <a:ahLst/>
            <a:cxnLst/>
            <a:rect l="l" t="t" r="r" b="b"/>
            <a:pathLst>
              <a:path w="37282" h="34390" fill="none" extrusionOk="0">
                <a:moveTo>
                  <a:pt x="37282" y="18641"/>
                </a:moveTo>
                <a:lnTo>
                  <a:pt x="37282" y="18641"/>
                </a:lnTo>
                <a:lnTo>
                  <a:pt x="37121" y="21052"/>
                </a:lnTo>
                <a:lnTo>
                  <a:pt x="36639" y="23462"/>
                </a:lnTo>
                <a:lnTo>
                  <a:pt x="35836" y="25551"/>
                </a:lnTo>
                <a:lnTo>
                  <a:pt x="34871" y="27640"/>
                </a:lnTo>
                <a:lnTo>
                  <a:pt x="33586" y="29729"/>
                </a:lnTo>
                <a:lnTo>
                  <a:pt x="32140" y="31497"/>
                </a:lnTo>
                <a:lnTo>
                  <a:pt x="30372" y="32943"/>
                </a:lnTo>
                <a:lnTo>
                  <a:pt x="28604" y="34390"/>
                </a:lnTo>
                <a:lnTo>
                  <a:pt x="8678" y="34390"/>
                </a:lnTo>
                <a:lnTo>
                  <a:pt x="8678" y="34390"/>
                </a:lnTo>
                <a:lnTo>
                  <a:pt x="6749" y="32943"/>
                </a:lnTo>
                <a:lnTo>
                  <a:pt x="5142" y="31497"/>
                </a:lnTo>
                <a:lnTo>
                  <a:pt x="3696" y="29729"/>
                </a:lnTo>
                <a:lnTo>
                  <a:pt x="2410" y="27640"/>
                </a:lnTo>
                <a:lnTo>
                  <a:pt x="1446" y="25551"/>
                </a:lnTo>
                <a:lnTo>
                  <a:pt x="643" y="23462"/>
                </a:lnTo>
                <a:lnTo>
                  <a:pt x="161" y="21052"/>
                </a:lnTo>
                <a:lnTo>
                  <a:pt x="0" y="18641"/>
                </a:lnTo>
                <a:lnTo>
                  <a:pt x="0" y="18641"/>
                </a:lnTo>
                <a:lnTo>
                  <a:pt x="161" y="16713"/>
                </a:lnTo>
                <a:lnTo>
                  <a:pt x="482" y="14945"/>
                </a:lnTo>
                <a:lnTo>
                  <a:pt x="804" y="13017"/>
                </a:lnTo>
                <a:lnTo>
                  <a:pt x="1446" y="11410"/>
                </a:lnTo>
                <a:lnTo>
                  <a:pt x="2250" y="9803"/>
                </a:lnTo>
                <a:lnTo>
                  <a:pt x="3214" y="8196"/>
                </a:lnTo>
                <a:lnTo>
                  <a:pt x="4339" y="6750"/>
                </a:lnTo>
                <a:lnTo>
                  <a:pt x="5464" y="5464"/>
                </a:lnTo>
                <a:lnTo>
                  <a:pt x="6749" y="4339"/>
                </a:lnTo>
                <a:lnTo>
                  <a:pt x="8196" y="3214"/>
                </a:lnTo>
                <a:lnTo>
                  <a:pt x="9803" y="2250"/>
                </a:lnTo>
                <a:lnTo>
                  <a:pt x="11410" y="1447"/>
                </a:lnTo>
                <a:lnTo>
                  <a:pt x="13017" y="804"/>
                </a:lnTo>
                <a:lnTo>
                  <a:pt x="14945" y="482"/>
                </a:lnTo>
                <a:lnTo>
                  <a:pt x="16713" y="161"/>
                </a:lnTo>
                <a:lnTo>
                  <a:pt x="18641" y="0"/>
                </a:lnTo>
                <a:lnTo>
                  <a:pt x="18641" y="0"/>
                </a:lnTo>
                <a:lnTo>
                  <a:pt x="20569" y="161"/>
                </a:lnTo>
                <a:lnTo>
                  <a:pt x="22337" y="482"/>
                </a:lnTo>
                <a:lnTo>
                  <a:pt x="24105" y="804"/>
                </a:lnTo>
                <a:lnTo>
                  <a:pt x="25872" y="1447"/>
                </a:lnTo>
                <a:lnTo>
                  <a:pt x="27479" y="2250"/>
                </a:lnTo>
                <a:lnTo>
                  <a:pt x="29086" y="3214"/>
                </a:lnTo>
                <a:lnTo>
                  <a:pt x="30372" y="4339"/>
                </a:lnTo>
                <a:lnTo>
                  <a:pt x="31818" y="5464"/>
                </a:lnTo>
                <a:lnTo>
                  <a:pt x="32943" y="6750"/>
                </a:lnTo>
                <a:lnTo>
                  <a:pt x="34068" y="8196"/>
                </a:lnTo>
                <a:lnTo>
                  <a:pt x="35032" y="9803"/>
                </a:lnTo>
                <a:lnTo>
                  <a:pt x="35675" y="11410"/>
                </a:lnTo>
                <a:lnTo>
                  <a:pt x="36318" y="13017"/>
                </a:lnTo>
                <a:lnTo>
                  <a:pt x="36800" y="14945"/>
                </a:lnTo>
                <a:lnTo>
                  <a:pt x="37121" y="16713"/>
                </a:lnTo>
                <a:lnTo>
                  <a:pt x="37282" y="1864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7" name="Google Shape;3342;p43"/>
          <p:cNvSpPr/>
          <p:nvPr/>
        </p:nvSpPr>
        <p:spPr>
          <a:xfrm>
            <a:off x="6903473" y="3297733"/>
            <a:ext cx="683379" cy="630369"/>
          </a:xfrm>
          <a:custGeom>
            <a:avLst/>
            <a:gdLst/>
            <a:ahLst/>
            <a:cxnLst/>
            <a:rect l="l" t="t" r="r" b="b"/>
            <a:pathLst>
              <a:path w="37282" h="34390" extrusionOk="0">
                <a:moveTo>
                  <a:pt x="18641" y="0"/>
                </a:moveTo>
                <a:lnTo>
                  <a:pt x="16713" y="161"/>
                </a:lnTo>
                <a:lnTo>
                  <a:pt x="14945" y="482"/>
                </a:lnTo>
                <a:lnTo>
                  <a:pt x="13017" y="804"/>
                </a:lnTo>
                <a:lnTo>
                  <a:pt x="11410" y="1447"/>
                </a:lnTo>
                <a:lnTo>
                  <a:pt x="9803" y="2250"/>
                </a:lnTo>
                <a:lnTo>
                  <a:pt x="8196" y="3214"/>
                </a:lnTo>
                <a:lnTo>
                  <a:pt x="6749" y="4339"/>
                </a:lnTo>
                <a:lnTo>
                  <a:pt x="5464" y="5464"/>
                </a:lnTo>
                <a:lnTo>
                  <a:pt x="4339" y="6750"/>
                </a:lnTo>
                <a:lnTo>
                  <a:pt x="3214" y="8196"/>
                </a:lnTo>
                <a:lnTo>
                  <a:pt x="2250" y="9803"/>
                </a:lnTo>
                <a:lnTo>
                  <a:pt x="1446" y="11410"/>
                </a:lnTo>
                <a:lnTo>
                  <a:pt x="804" y="13017"/>
                </a:lnTo>
                <a:lnTo>
                  <a:pt x="482" y="14945"/>
                </a:lnTo>
                <a:lnTo>
                  <a:pt x="161" y="16713"/>
                </a:lnTo>
                <a:lnTo>
                  <a:pt x="0" y="18641"/>
                </a:lnTo>
                <a:lnTo>
                  <a:pt x="161" y="21052"/>
                </a:lnTo>
                <a:lnTo>
                  <a:pt x="643" y="23462"/>
                </a:lnTo>
                <a:lnTo>
                  <a:pt x="1446" y="25551"/>
                </a:lnTo>
                <a:lnTo>
                  <a:pt x="2410" y="27640"/>
                </a:lnTo>
                <a:lnTo>
                  <a:pt x="3696" y="29729"/>
                </a:lnTo>
                <a:lnTo>
                  <a:pt x="5142" y="31497"/>
                </a:lnTo>
                <a:lnTo>
                  <a:pt x="6749" y="32943"/>
                </a:lnTo>
                <a:lnTo>
                  <a:pt x="8678" y="34390"/>
                </a:lnTo>
                <a:lnTo>
                  <a:pt x="28604" y="34390"/>
                </a:lnTo>
                <a:lnTo>
                  <a:pt x="30372" y="32943"/>
                </a:lnTo>
                <a:lnTo>
                  <a:pt x="32140" y="31497"/>
                </a:lnTo>
                <a:lnTo>
                  <a:pt x="33586" y="29729"/>
                </a:lnTo>
                <a:lnTo>
                  <a:pt x="34871" y="27640"/>
                </a:lnTo>
                <a:lnTo>
                  <a:pt x="35836" y="25551"/>
                </a:lnTo>
                <a:lnTo>
                  <a:pt x="36639" y="23462"/>
                </a:lnTo>
                <a:lnTo>
                  <a:pt x="37121" y="21052"/>
                </a:lnTo>
                <a:lnTo>
                  <a:pt x="37282" y="18641"/>
                </a:lnTo>
                <a:lnTo>
                  <a:pt x="37121" y="16713"/>
                </a:lnTo>
                <a:lnTo>
                  <a:pt x="36800" y="14945"/>
                </a:lnTo>
                <a:lnTo>
                  <a:pt x="36318" y="13017"/>
                </a:lnTo>
                <a:lnTo>
                  <a:pt x="35675" y="11410"/>
                </a:lnTo>
                <a:lnTo>
                  <a:pt x="35032" y="9803"/>
                </a:lnTo>
                <a:lnTo>
                  <a:pt x="34068" y="8196"/>
                </a:lnTo>
                <a:lnTo>
                  <a:pt x="32943" y="6750"/>
                </a:lnTo>
                <a:lnTo>
                  <a:pt x="31818" y="5464"/>
                </a:lnTo>
                <a:lnTo>
                  <a:pt x="30372" y="4339"/>
                </a:lnTo>
                <a:lnTo>
                  <a:pt x="29086" y="3214"/>
                </a:lnTo>
                <a:lnTo>
                  <a:pt x="27479" y="2250"/>
                </a:lnTo>
                <a:lnTo>
                  <a:pt x="25872" y="1447"/>
                </a:lnTo>
                <a:lnTo>
                  <a:pt x="24105" y="804"/>
                </a:lnTo>
                <a:lnTo>
                  <a:pt x="22337" y="482"/>
                </a:lnTo>
                <a:lnTo>
                  <a:pt x="20569" y="161"/>
                </a:lnTo>
                <a:lnTo>
                  <a:pt x="18641" y="0"/>
                </a:lnTo>
                <a:close/>
              </a:path>
            </a:pathLst>
          </a:custGeom>
          <a:solidFill>
            <a:srgbClr val="FFBEB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8" name="Google Shape;3343;p43"/>
          <p:cNvSpPr/>
          <p:nvPr/>
        </p:nvSpPr>
        <p:spPr>
          <a:xfrm>
            <a:off x="6903473" y="3297733"/>
            <a:ext cx="683379" cy="630369"/>
          </a:xfrm>
          <a:custGeom>
            <a:avLst/>
            <a:gdLst/>
            <a:ahLst/>
            <a:cxnLst/>
            <a:rect l="l" t="t" r="r" b="b"/>
            <a:pathLst>
              <a:path w="37282" h="34390" fill="none" extrusionOk="0">
                <a:moveTo>
                  <a:pt x="37282" y="18641"/>
                </a:moveTo>
                <a:lnTo>
                  <a:pt x="37282" y="18641"/>
                </a:lnTo>
                <a:lnTo>
                  <a:pt x="37121" y="21052"/>
                </a:lnTo>
                <a:lnTo>
                  <a:pt x="36639" y="23462"/>
                </a:lnTo>
                <a:lnTo>
                  <a:pt x="35836" y="25551"/>
                </a:lnTo>
                <a:lnTo>
                  <a:pt x="34871" y="27640"/>
                </a:lnTo>
                <a:lnTo>
                  <a:pt x="33586" y="29729"/>
                </a:lnTo>
                <a:lnTo>
                  <a:pt x="32140" y="31497"/>
                </a:lnTo>
                <a:lnTo>
                  <a:pt x="30372" y="32943"/>
                </a:lnTo>
                <a:lnTo>
                  <a:pt x="28604" y="34390"/>
                </a:lnTo>
                <a:lnTo>
                  <a:pt x="8678" y="34390"/>
                </a:lnTo>
                <a:lnTo>
                  <a:pt x="8678" y="34390"/>
                </a:lnTo>
                <a:lnTo>
                  <a:pt x="6749" y="32943"/>
                </a:lnTo>
                <a:lnTo>
                  <a:pt x="5142" y="31497"/>
                </a:lnTo>
                <a:lnTo>
                  <a:pt x="3696" y="29729"/>
                </a:lnTo>
                <a:lnTo>
                  <a:pt x="2410" y="27640"/>
                </a:lnTo>
                <a:lnTo>
                  <a:pt x="1446" y="25551"/>
                </a:lnTo>
                <a:lnTo>
                  <a:pt x="643" y="23462"/>
                </a:lnTo>
                <a:lnTo>
                  <a:pt x="161" y="21052"/>
                </a:lnTo>
                <a:lnTo>
                  <a:pt x="0" y="18641"/>
                </a:lnTo>
                <a:lnTo>
                  <a:pt x="0" y="18641"/>
                </a:lnTo>
                <a:lnTo>
                  <a:pt x="161" y="16713"/>
                </a:lnTo>
                <a:lnTo>
                  <a:pt x="482" y="14945"/>
                </a:lnTo>
                <a:lnTo>
                  <a:pt x="804" y="13017"/>
                </a:lnTo>
                <a:lnTo>
                  <a:pt x="1446" y="11410"/>
                </a:lnTo>
                <a:lnTo>
                  <a:pt x="2250" y="9803"/>
                </a:lnTo>
                <a:lnTo>
                  <a:pt x="3214" y="8196"/>
                </a:lnTo>
                <a:lnTo>
                  <a:pt x="4339" y="6750"/>
                </a:lnTo>
                <a:lnTo>
                  <a:pt x="5464" y="5464"/>
                </a:lnTo>
                <a:lnTo>
                  <a:pt x="6749" y="4339"/>
                </a:lnTo>
                <a:lnTo>
                  <a:pt x="8196" y="3214"/>
                </a:lnTo>
                <a:lnTo>
                  <a:pt x="9803" y="2250"/>
                </a:lnTo>
                <a:lnTo>
                  <a:pt x="11410" y="1447"/>
                </a:lnTo>
                <a:lnTo>
                  <a:pt x="13017" y="804"/>
                </a:lnTo>
                <a:lnTo>
                  <a:pt x="14945" y="482"/>
                </a:lnTo>
                <a:lnTo>
                  <a:pt x="16713" y="161"/>
                </a:lnTo>
                <a:lnTo>
                  <a:pt x="18641" y="0"/>
                </a:lnTo>
                <a:lnTo>
                  <a:pt x="18641" y="0"/>
                </a:lnTo>
                <a:lnTo>
                  <a:pt x="20569" y="161"/>
                </a:lnTo>
                <a:lnTo>
                  <a:pt x="22337" y="482"/>
                </a:lnTo>
                <a:lnTo>
                  <a:pt x="24105" y="804"/>
                </a:lnTo>
                <a:lnTo>
                  <a:pt x="25872" y="1447"/>
                </a:lnTo>
                <a:lnTo>
                  <a:pt x="27479" y="2250"/>
                </a:lnTo>
                <a:lnTo>
                  <a:pt x="29086" y="3214"/>
                </a:lnTo>
                <a:lnTo>
                  <a:pt x="30372" y="4339"/>
                </a:lnTo>
                <a:lnTo>
                  <a:pt x="31818" y="5464"/>
                </a:lnTo>
                <a:lnTo>
                  <a:pt x="32943" y="6750"/>
                </a:lnTo>
                <a:lnTo>
                  <a:pt x="34068" y="8196"/>
                </a:lnTo>
                <a:lnTo>
                  <a:pt x="35032" y="9803"/>
                </a:lnTo>
                <a:lnTo>
                  <a:pt x="35675" y="11410"/>
                </a:lnTo>
                <a:lnTo>
                  <a:pt x="36318" y="13017"/>
                </a:lnTo>
                <a:lnTo>
                  <a:pt x="36800" y="14945"/>
                </a:lnTo>
                <a:lnTo>
                  <a:pt x="37121" y="16713"/>
                </a:lnTo>
                <a:lnTo>
                  <a:pt x="37282" y="1864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9" name="Google Shape;3344;p43"/>
          <p:cNvSpPr/>
          <p:nvPr/>
        </p:nvSpPr>
        <p:spPr>
          <a:xfrm>
            <a:off x="6903473" y="3297733"/>
            <a:ext cx="683379" cy="630369"/>
          </a:xfrm>
          <a:custGeom>
            <a:avLst/>
            <a:gdLst/>
            <a:ahLst/>
            <a:cxnLst/>
            <a:rect l="l" t="t" r="r" b="b"/>
            <a:pathLst>
              <a:path w="37282" h="34390" extrusionOk="0">
                <a:moveTo>
                  <a:pt x="18641" y="0"/>
                </a:moveTo>
                <a:lnTo>
                  <a:pt x="16713" y="161"/>
                </a:lnTo>
                <a:lnTo>
                  <a:pt x="14945" y="482"/>
                </a:lnTo>
                <a:lnTo>
                  <a:pt x="13017" y="804"/>
                </a:lnTo>
                <a:lnTo>
                  <a:pt x="11410" y="1447"/>
                </a:lnTo>
                <a:lnTo>
                  <a:pt x="9803" y="2250"/>
                </a:lnTo>
                <a:lnTo>
                  <a:pt x="8196" y="3214"/>
                </a:lnTo>
                <a:lnTo>
                  <a:pt x="6749" y="4339"/>
                </a:lnTo>
                <a:lnTo>
                  <a:pt x="5464" y="5464"/>
                </a:lnTo>
                <a:lnTo>
                  <a:pt x="4339" y="6750"/>
                </a:lnTo>
                <a:lnTo>
                  <a:pt x="3214" y="8196"/>
                </a:lnTo>
                <a:lnTo>
                  <a:pt x="2250" y="9803"/>
                </a:lnTo>
                <a:lnTo>
                  <a:pt x="1446" y="11410"/>
                </a:lnTo>
                <a:lnTo>
                  <a:pt x="804" y="13017"/>
                </a:lnTo>
                <a:lnTo>
                  <a:pt x="482" y="14945"/>
                </a:lnTo>
                <a:lnTo>
                  <a:pt x="161" y="16713"/>
                </a:lnTo>
                <a:lnTo>
                  <a:pt x="0" y="18641"/>
                </a:lnTo>
                <a:lnTo>
                  <a:pt x="161" y="21052"/>
                </a:lnTo>
                <a:lnTo>
                  <a:pt x="643" y="23462"/>
                </a:lnTo>
                <a:lnTo>
                  <a:pt x="1446" y="25551"/>
                </a:lnTo>
                <a:lnTo>
                  <a:pt x="2410" y="27640"/>
                </a:lnTo>
                <a:lnTo>
                  <a:pt x="3696" y="29729"/>
                </a:lnTo>
                <a:lnTo>
                  <a:pt x="5142" y="31497"/>
                </a:lnTo>
                <a:lnTo>
                  <a:pt x="6749" y="32943"/>
                </a:lnTo>
                <a:lnTo>
                  <a:pt x="8678" y="34390"/>
                </a:lnTo>
                <a:lnTo>
                  <a:pt x="28604" y="34390"/>
                </a:lnTo>
                <a:lnTo>
                  <a:pt x="30372" y="32943"/>
                </a:lnTo>
                <a:lnTo>
                  <a:pt x="32140" y="31497"/>
                </a:lnTo>
                <a:lnTo>
                  <a:pt x="33586" y="29729"/>
                </a:lnTo>
                <a:lnTo>
                  <a:pt x="34871" y="27640"/>
                </a:lnTo>
                <a:lnTo>
                  <a:pt x="35836" y="25551"/>
                </a:lnTo>
                <a:lnTo>
                  <a:pt x="36639" y="23462"/>
                </a:lnTo>
                <a:lnTo>
                  <a:pt x="37121" y="21052"/>
                </a:lnTo>
                <a:lnTo>
                  <a:pt x="37282" y="18641"/>
                </a:lnTo>
                <a:lnTo>
                  <a:pt x="37121" y="16713"/>
                </a:lnTo>
                <a:lnTo>
                  <a:pt x="36800" y="14945"/>
                </a:lnTo>
                <a:lnTo>
                  <a:pt x="36318" y="13017"/>
                </a:lnTo>
                <a:lnTo>
                  <a:pt x="35675" y="11410"/>
                </a:lnTo>
                <a:lnTo>
                  <a:pt x="35032" y="9803"/>
                </a:lnTo>
                <a:lnTo>
                  <a:pt x="34068" y="8196"/>
                </a:lnTo>
                <a:lnTo>
                  <a:pt x="32943" y="6750"/>
                </a:lnTo>
                <a:lnTo>
                  <a:pt x="31818" y="5464"/>
                </a:lnTo>
                <a:lnTo>
                  <a:pt x="30372" y="4339"/>
                </a:lnTo>
                <a:lnTo>
                  <a:pt x="29086" y="3214"/>
                </a:lnTo>
                <a:lnTo>
                  <a:pt x="27479" y="2250"/>
                </a:lnTo>
                <a:lnTo>
                  <a:pt x="25872" y="1447"/>
                </a:lnTo>
                <a:lnTo>
                  <a:pt x="24105" y="804"/>
                </a:lnTo>
                <a:lnTo>
                  <a:pt x="22337" y="482"/>
                </a:lnTo>
                <a:lnTo>
                  <a:pt x="20569" y="161"/>
                </a:lnTo>
                <a:lnTo>
                  <a:pt x="18641" y="0"/>
                </a:lnTo>
                <a:close/>
              </a:path>
            </a:pathLst>
          </a:custGeom>
          <a:solidFill>
            <a:srgbClr val="97B8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0" name="Google Shape;3345;p43"/>
          <p:cNvSpPr/>
          <p:nvPr/>
        </p:nvSpPr>
        <p:spPr>
          <a:xfrm>
            <a:off x="6903473" y="3297733"/>
            <a:ext cx="683379" cy="630369"/>
          </a:xfrm>
          <a:custGeom>
            <a:avLst/>
            <a:gdLst/>
            <a:ahLst/>
            <a:cxnLst/>
            <a:rect l="l" t="t" r="r" b="b"/>
            <a:pathLst>
              <a:path w="37282" h="34390" fill="none" extrusionOk="0">
                <a:moveTo>
                  <a:pt x="37282" y="18641"/>
                </a:moveTo>
                <a:lnTo>
                  <a:pt x="37282" y="18641"/>
                </a:lnTo>
                <a:lnTo>
                  <a:pt x="37121" y="21052"/>
                </a:lnTo>
                <a:lnTo>
                  <a:pt x="36639" y="23462"/>
                </a:lnTo>
                <a:lnTo>
                  <a:pt x="35836" y="25551"/>
                </a:lnTo>
                <a:lnTo>
                  <a:pt x="34871" y="27640"/>
                </a:lnTo>
                <a:lnTo>
                  <a:pt x="33586" y="29729"/>
                </a:lnTo>
                <a:lnTo>
                  <a:pt x="32140" y="31497"/>
                </a:lnTo>
                <a:lnTo>
                  <a:pt x="30372" y="32943"/>
                </a:lnTo>
                <a:lnTo>
                  <a:pt x="28604" y="34390"/>
                </a:lnTo>
                <a:lnTo>
                  <a:pt x="8678" y="34390"/>
                </a:lnTo>
                <a:lnTo>
                  <a:pt x="8678" y="34390"/>
                </a:lnTo>
                <a:lnTo>
                  <a:pt x="6749" y="32943"/>
                </a:lnTo>
                <a:lnTo>
                  <a:pt x="5142" y="31497"/>
                </a:lnTo>
                <a:lnTo>
                  <a:pt x="3696" y="29729"/>
                </a:lnTo>
                <a:lnTo>
                  <a:pt x="2410" y="27640"/>
                </a:lnTo>
                <a:lnTo>
                  <a:pt x="1446" y="25551"/>
                </a:lnTo>
                <a:lnTo>
                  <a:pt x="643" y="23462"/>
                </a:lnTo>
                <a:lnTo>
                  <a:pt x="161" y="21052"/>
                </a:lnTo>
                <a:lnTo>
                  <a:pt x="0" y="18641"/>
                </a:lnTo>
                <a:lnTo>
                  <a:pt x="0" y="18641"/>
                </a:lnTo>
                <a:lnTo>
                  <a:pt x="161" y="16713"/>
                </a:lnTo>
                <a:lnTo>
                  <a:pt x="482" y="14945"/>
                </a:lnTo>
                <a:lnTo>
                  <a:pt x="804" y="13017"/>
                </a:lnTo>
                <a:lnTo>
                  <a:pt x="1446" y="11410"/>
                </a:lnTo>
                <a:lnTo>
                  <a:pt x="2250" y="9803"/>
                </a:lnTo>
                <a:lnTo>
                  <a:pt x="3214" y="8196"/>
                </a:lnTo>
                <a:lnTo>
                  <a:pt x="4339" y="6750"/>
                </a:lnTo>
                <a:lnTo>
                  <a:pt x="5464" y="5464"/>
                </a:lnTo>
                <a:lnTo>
                  <a:pt x="6749" y="4339"/>
                </a:lnTo>
                <a:lnTo>
                  <a:pt x="8196" y="3214"/>
                </a:lnTo>
                <a:lnTo>
                  <a:pt x="9803" y="2250"/>
                </a:lnTo>
                <a:lnTo>
                  <a:pt x="11410" y="1447"/>
                </a:lnTo>
                <a:lnTo>
                  <a:pt x="13017" y="804"/>
                </a:lnTo>
                <a:lnTo>
                  <a:pt x="14945" y="482"/>
                </a:lnTo>
                <a:lnTo>
                  <a:pt x="16713" y="161"/>
                </a:lnTo>
                <a:lnTo>
                  <a:pt x="18641" y="0"/>
                </a:lnTo>
                <a:lnTo>
                  <a:pt x="18641" y="0"/>
                </a:lnTo>
                <a:lnTo>
                  <a:pt x="20569" y="161"/>
                </a:lnTo>
                <a:lnTo>
                  <a:pt x="22337" y="482"/>
                </a:lnTo>
                <a:lnTo>
                  <a:pt x="24105" y="804"/>
                </a:lnTo>
                <a:lnTo>
                  <a:pt x="25872" y="1447"/>
                </a:lnTo>
                <a:lnTo>
                  <a:pt x="27479" y="2250"/>
                </a:lnTo>
                <a:lnTo>
                  <a:pt x="29086" y="3214"/>
                </a:lnTo>
                <a:lnTo>
                  <a:pt x="30372" y="4339"/>
                </a:lnTo>
                <a:lnTo>
                  <a:pt x="31818" y="5464"/>
                </a:lnTo>
                <a:lnTo>
                  <a:pt x="32943" y="6750"/>
                </a:lnTo>
                <a:lnTo>
                  <a:pt x="34068" y="8196"/>
                </a:lnTo>
                <a:lnTo>
                  <a:pt x="35032" y="9803"/>
                </a:lnTo>
                <a:lnTo>
                  <a:pt x="35675" y="11410"/>
                </a:lnTo>
                <a:lnTo>
                  <a:pt x="36318" y="13017"/>
                </a:lnTo>
                <a:lnTo>
                  <a:pt x="36800" y="14945"/>
                </a:lnTo>
                <a:lnTo>
                  <a:pt x="37121" y="16713"/>
                </a:lnTo>
                <a:lnTo>
                  <a:pt x="37282" y="1864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1" name="Google Shape;3346;p43"/>
          <p:cNvSpPr/>
          <p:nvPr/>
        </p:nvSpPr>
        <p:spPr>
          <a:xfrm>
            <a:off x="7083149" y="3277112"/>
            <a:ext cx="321087" cy="53029"/>
          </a:xfrm>
          <a:custGeom>
            <a:avLst/>
            <a:gdLst/>
            <a:ahLst/>
            <a:cxnLst/>
            <a:rect l="l" t="t" r="r" b="b"/>
            <a:pathLst>
              <a:path w="17517" h="2893" extrusionOk="0">
                <a:moveTo>
                  <a:pt x="1286" y="0"/>
                </a:moveTo>
                <a:lnTo>
                  <a:pt x="804" y="161"/>
                </a:lnTo>
                <a:lnTo>
                  <a:pt x="483" y="322"/>
                </a:lnTo>
                <a:lnTo>
                  <a:pt x="161" y="804"/>
                </a:lnTo>
                <a:lnTo>
                  <a:pt x="1" y="1286"/>
                </a:lnTo>
                <a:lnTo>
                  <a:pt x="1" y="1607"/>
                </a:lnTo>
                <a:lnTo>
                  <a:pt x="161" y="2090"/>
                </a:lnTo>
                <a:lnTo>
                  <a:pt x="483" y="2572"/>
                </a:lnTo>
                <a:lnTo>
                  <a:pt x="804" y="2893"/>
                </a:lnTo>
                <a:lnTo>
                  <a:pt x="16713" y="2893"/>
                </a:lnTo>
                <a:lnTo>
                  <a:pt x="17195" y="2572"/>
                </a:lnTo>
                <a:lnTo>
                  <a:pt x="17517" y="2090"/>
                </a:lnTo>
                <a:lnTo>
                  <a:pt x="17517" y="1607"/>
                </a:lnTo>
                <a:lnTo>
                  <a:pt x="17517" y="1286"/>
                </a:lnTo>
                <a:lnTo>
                  <a:pt x="17517" y="804"/>
                </a:lnTo>
                <a:lnTo>
                  <a:pt x="17195" y="322"/>
                </a:lnTo>
                <a:lnTo>
                  <a:pt x="16713" y="161"/>
                </a:lnTo>
                <a:lnTo>
                  <a:pt x="16231" y="0"/>
                </a:lnTo>
                <a:close/>
              </a:path>
            </a:pathLst>
          </a:custGeom>
          <a:solidFill>
            <a:srgbClr val="97B8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2" name="Google Shape;3347;p43"/>
          <p:cNvSpPr/>
          <p:nvPr/>
        </p:nvSpPr>
        <p:spPr>
          <a:xfrm>
            <a:off x="6879900" y="3318355"/>
            <a:ext cx="271009" cy="271009"/>
          </a:xfrm>
          <a:custGeom>
            <a:avLst/>
            <a:gdLst/>
            <a:ahLst/>
            <a:cxnLst/>
            <a:rect l="l" t="t" r="r" b="b"/>
            <a:pathLst>
              <a:path w="14785" h="14785" extrusionOk="0">
                <a:moveTo>
                  <a:pt x="7393" y="643"/>
                </a:moveTo>
                <a:lnTo>
                  <a:pt x="8839" y="804"/>
                </a:lnTo>
                <a:lnTo>
                  <a:pt x="10124" y="1286"/>
                </a:lnTo>
                <a:lnTo>
                  <a:pt x="11249" y="1929"/>
                </a:lnTo>
                <a:lnTo>
                  <a:pt x="12213" y="2732"/>
                </a:lnTo>
                <a:lnTo>
                  <a:pt x="13017" y="3696"/>
                </a:lnTo>
                <a:lnTo>
                  <a:pt x="13660" y="4821"/>
                </a:lnTo>
                <a:lnTo>
                  <a:pt x="13981" y="6107"/>
                </a:lnTo>
                <a:lnTo>
                  <a:pt x="14142" y="7392"/>
                </a:lnTo>
                <a:lnTo>
                  <a:pt x="13981" y="8839"/>
                </a:lnTo>
                <a:lnTo>
                  <a:pt x="13660" y="10124"/>
                </a:lnTo>
                <a:lnTo>
                  <a:pt x="13017" y="11249"/>
                </a:lnTo>
                <a:lnTo>
                  <a:pt x="12213" y="12213"/>
                </a:lnTo>
                <a:lnTo>
                  <a:pt x="11249" y="13017"/>
                </a:lnTo>
                <a:lnTo>
                  <a:pt x="10124" y="13660"/>
                </a:lnTo>
                <a:lnTo>
                  <a:pt x="8839" y="13981"/>
                </a:lnTo>
                <a:lnTo>
                  <a:pt x="7393" y="14142"/>
                </a:lnTo>
                <a:lnTo>
                  <a:pt x="6107" y="13981"/>
                </a:lnTo>
                <a:lnTo>
                  <a:pt x="4821" y="13660"/>
                </a:lnTo>
                <a:lnTo>
                  <a:pt x="3696" y="13017"/>
                </a:lnTo>
                <a:lnTo>
                  <a:pt x="2572" y="12213"/>
                </a:lnTo>
                <a:lnTo>
                  <a:pt x="1768" y="11249"/>
                </a:lnTo>
                <a:lnTo>
                  <a:pt x="1125" y="10124"/>
                </a:lnTo>
                <a:lnTo>
                  <a:pt x="804" y="8839"/>
                </a:lnTo>
                <a:lnTo>
                  <a:pt x="643" y="7392"/>
                </a:lnTo>
                <a:lnTo>
                  <a:pt x="804" y="6107"/>
                </a:lnTo>
                <a:lnTo>
                  <a:pt x="1125" y="4821"/>
                </a:lnTo>
                <a:lnTo>
                  <a:pt x="1768" y="3696"/>
                </a:lnTo>
                <a:lnTo>
                  <a:pt x="2572" y="2732"/>
                </a:lnTo>
                <a:lnTo>
                  <a:pt x="3696" y="1929"/>
                </a:lnTo>
                <a:lnTo>
                  <a:pt x="4821" y="1286"/>
                </a:lnTo>
                <a:lnTo>
                  <a:pt x="6107" y="804"/>
                </a:lnTo>
                <a:lnTo>
                  <a:pt x="7393" y="643"/>
                </a:lnTo>
                <a:close/>
                <a:moveTo>
                  <a:pt x="7393" y="0"/>
                </a:moveTo>
                <a:lnTo>
                  <a:pt x="5946" y="161"/>
                </a:lnTo>
                <a:lnTo>
                  <a:pt x="4500" y="643"/>
                </a:lnTo>
                <a:lnTo>
                  <a:pt x="3214" y="1286"/>
                </a:lnTo>
                <a:lnTo>
                  <a:pt x="2250" y="2250"/>
                </a:lnTo>
                <a:lnTo>
                  <a:pt x="1286" y="3375"/>
                </a:lnTo>
                <a:lnTo>
                  <a:pt x="643" y="4500"/>
                </a:lnTo>
                <a:lnTo>
                  <a:pt x="161" y="5946"/>
                </a:lnTo>
                <a:lnTo>
                  <a:pt x="0" y="7392"/>
                </a:lnTo>
                <a:lnTo>
                  <a:pt x="161" y="8999"/>
                </a:lnTo>
                <a:lnTo>
                  <a:pt x="643" y="10285"/>
                </a:lnTo>
                <a:lnTo>
                  <a:pt x="1286" y="11570"/>
                </a:lnTo>
                <a:lnTo>
                  <a:pt x="2250" y="12695"/>
                </a:lnTo>
                <a:lnTo>
                  <a:pt x="3214" y="13499"/>
                </a:lnTo>
                <a:lnTo>
                  <a:pt x="4500" y="14302"/>
                </a:lnTo>
                <a:lnTo>
                  <a:pt x="5946" y="14624"/>
                </a:lnTo>
                <a:lnTo>
                  <a:pt x="7393" y="14784"/>
                </a:lnTo>
                <a:lnTo>
                  <a:pt x="8839" y="14624"/>
                </a:lnTo>
                <a:lnTo>
                  <a:pt x="10285" y="14302"/>
                </a:lnTo>
                <a:lnTo>
                  <a:pt x="11571" y="13499"/>
                </a:lnTo>
                <a:lnTo>
                  <a:pt x="12696" y="12695"/>
                </a:lnTo>
                <a:lnTo>
                  <a:pt x="13499" y="11570"/>
                </a:lnTo>
                <a:lnTo>
                  <a:pt x="14303" y="10285"/>
                </a:lnTo>
                <a:lnTo>
                  <a:pt x="14624" y="8999"/>
                </a:lnTo>
                <a:lnTo>
                  <a:pt x="14785" y="7392"/>
                </a:lnTo>
                <a:lnTo>
                  <a:pt x="14624" y="5946"/>
                </a:lnTo>
                <a:lnTo>
                  <a:pt x="14303" y="4500"/>
                </a:lnTo>
                <a:lnTo>
                  <a:pt x="13499" y="3375"/>
                </a:lnTo>
                <a:lnTo>
                  <a:pt x="12696" y="2250"/>
                </a:lnTo>
                <a:lnTo>
                  <a:pt x="11571" y="1286"/>
                </a:lnTo>
                <a:lnTo>
                  <a:pt x="10285" y="643"/>
                </a:lnTo>
                <a:lnTo>
                  <a:pt x="8839" y="161"/>
                </a:lnTo>
                <a:lnTo>
                  <a:pt x="739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3" name="Google Shape;3348;p43"/>
          <p:cNvSpPr/>
          <p:nvPr/>
        </p:nvSpPr>
        <p:spPr>
          <a:xfrm>
            <a:off x="6941766" y="3380202"/>
            <a:ext cx="147282" cy="150251"/>
          </a:xfrm>
          <a:custGeom>
            <a:avLst/>
            <a:gdLst/>
            <a:ahLst/>
            <a:cxnLst/>
            <a:rect l="l" t="t" r="r" b="b"/>
            <a:pathLst>
              <a:path w="8035" h="8197" extrusionOk="0">
                <a:moveTo>
                  <a:pt x="4018" y="644"/>
                </a:moveTo>
                <a:lnTo>
                  <a:pt x="4660" y="804"/>
                </a:lnTo>
                <a:lnTo>
                  <a:pt x="5303" y="965"/>
                </a:lnTo>
                <a:lnTo>
                  <a:pt x="5946" y="1286"/>
                </a:lnTo>
                <a:lnTo>
                  <a:pt x="6428" y="1608"/>
                </a:lnTo>
                <a:lnTo>
                  <a:pt x="6910" y="2090"/>
                </a:lnTo>
                <a:lnTo>
                  <a:pt x="7231" y="2733"/>
                </a:lnTo>
                <a:lnTo>
                  <a:pt x="7392" y="3376"/>
                </a:lnTo>
                <a:lnTo>
                  <a:pt x="7392" y="4018"/>
                </a:lnTo>
                <a:lnTo>
                  <a:pt x="7392" y="4822"/>
                </a:lnTo>
                <a:lnTo>
                  <a:pt x="7231" y="5465"/>
                </a:lnTo>
                <a:lnTo>
                  <a:pt x="6910" y="5947"/>
                </a:lnTo>
                <a:lnTo>
                  <a:pt x="6428" y="6429"/>
                </a:lnTo>
                <a:lnTo>
                  <a:pt x="5946" y="6911"/>
                </a:lnTo>
                <a:lnTo>
                  <a:pt x="5303" y="7232"/>
                </a:lnTo>
                <a:lnTo>
                  <a:pt x="4660" y="7393"/>
                </a:lnTo>
                <a:lnTo>
                  <a:pt x="4018" y="7554"/>
                </a:lnTo>
                <a:lnTo>
                  <a:pt x="3375" y="7393"/>
                </a:lnTo>
                <a:lnTo>
                  <a:pt x="2732" y="7232"/>
                </a:lnTo>
                <a:lnTo>
                  <a:pt x="2089" y="6911"/>
                </a:lnTo>
                <a:lnTo>
                  <a:pt x="1607" y="6429"/>
                </a:lnTo>
                <a:lnTo>
                  <a:pt x="1286" y="5947"/>
                </a:lnTo>
                <a:lnTo>
                  <a:pt x="964" y="5465"/>
                </a:lnTo>
                <a:lnTo>
                  <a:pt x="643" y="4822"/>
                </a:lnTo>
                <a:lnTo>
                  <a:pt x="643" y="4018"/>
                </a:lnTo>
                <a:lnTo>
                  <a:pt x="643" y="3376"/>
                </a:lnTo>
                <a:lnTo>
                  <a:pt x="964" y="2733"/>
                </a:lnTo>
                <a:lnTo>
                  <a:pt x="1286" y="2090"/>
                </a:lnTo>
                <a:lnTo>
                  <a:pt x="1607" y="1608"/>
                </a:lnTo>
                <a:lnTo>
                  <a:pt x="2089" y="1286"/>
                </a:lnTo>
                <a:lnTo>
                  <a:pt x="2732" y="965"/>
                </a:lnTo>
                <a:lnTo>
                  <a:pt x="3375" y="804"/>
                </a:lnTo>
                <a:lnTo>
                  <a:pt x="4018" y="644"/>
                </a:lnTo>
                <a:close/>
                <a:moveTo>
                  <a:pt x="4018" y="1"/>
                </a:moveTo>
                <a:lnTo>
                  <a:pt x="3214" y="162"/>
                </a:lnTo>
                <a:lnTo>
                  <a:pt x="2411" y="322"/>
                </a:lnTo>
                <a:lnTo>
                  <a:pt x="1768" y="644"/>
                </a:lnTo>
                <a:lnTo>
                  <a:pt x="1125" y="1126"/>
                </a:lnTo>
                <a:lnTo>
                  <a:pt x="643" y="1769"/>
                </a:lnTo>
                <a:lnTo>
                  <a:pt x="321" y="2572"/>
                </a:lnTo>
                <a:lnTo>
                  <a:pt x="0" y="3215"/>
                </a:lnTo>
                <a:lnTo>
                  <a:pt x="0" y="4018"/>
                </a:lnTo>
                <a:lnTo>
                  <a:pt x="0" y="4822"/>
                </a:lnTo>
                <a:lnTo>
                  <a:pt x="321" y="5625"/>
                </a:lnTo>
                <a:lnTo>
                  <a:pt x="643" y="6268"/>
                </a:lnTo>
                <a:lnTo>
                  <a:pt x="1125" y="6911"/>
                </a:lnTo>
                <a:lnTo>
                  <a:pt x="1768" y="7393"/>
                </a:lnTo>
                <a:lnTo>
                  <a:pt x="2411" y="7875"/>
                </a:lnTo>
                <a:lnTo>
                  <a:pt x="3214" y="8036"/>
                </a:lnTo>
                <a:lnTo>
                  <a:pt x="4018" y="8196"/>
                </a:lnTo>
                <a:lnTo>
                  <a:pt x="4821" y="8036"/>
                </a:lnTo>
                <a:lnTo>
                  <a:pt x="5625" y="7875"/>
                </a:lnTo>
                <a:lnTo>
                  <a:pt x="6267" y="7393"/>
                </a:lnTo>
                <a:lnTo>
                  <a:pt x="6910" y="6911"/>
                </a:lnTo>
                <a:lnTo>
                  <a:pt x="7392" y="6268"/>
                </a:lnTo>
                <a:lnTo>
                  <a:pt x="7714" y="5625"/>
                </a:lnTo>
                <a:lnTo>
                  <a:pt x="8035" y="4822"/>
                </a:lnTo>
                <a:lnTo>
                  <a:pt x="8035" y="4018"/>
                </a:lnTo>
                <a:lnTo>
                  <a:pt x="8035" y="3215"/>
                </a:lnTo>
                <a:lnTo>
                  <a:pt x="7714" y="2572"/>
                </a:lnTo>
                <a:lnTo>
                  <a:pt x="7392" y="1769"/>
                </a:lnTo>
                <a:lnTo>
                  <a:pt x="6910" y="1126"/>
                </a:lnTo>
                <a:lnTo>
                  <a:pt x="6267" y="644"/>
                </a:lnTo>
                <a:lnTo>
                  <a:pt x="5625" y="322"/>
                </a:lnTo>
                <a:lnTo>
                  <a:pt x="4821" y="162"/>
                </a:lnTo>
                <a:lnTo>
                  <a:pt x="401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4" name="Google Shape;3349;p43"/>
          <p:cNvSpPr/>
          <p:nvPr/>
        </p:nvSpPr>
        <p:spPr>
          <a:xfrm>
            <a:off x="7200977" y="3651218"/>
            <a:ext cx="64815" cy="61864"/>
          </a:xfrm>
          <a:custGeom>
            <a:avLst/>
            <a:gdLst/>
            <a:ahLst/>
            <a:cxnLst/>
            <a:rect l="l" t="t" r="r" b="b"/>
            <a:pathLst>
              <a:path w="3536" h="3375" extrusionOk="0">
                <a:moveTo>
                  <a:pt x="2250" y="643"/>
                </a:moveTo>
                <a:lnTo>
                  <a:pt x="2572" y="964"/>
                </a:lnTo>
                <a:lnTo>
                  <a:pt x="2893" y="1286"/>
                </a:lnTo>
                <a:lnTo>
                  <a:pt x="2893" y="1768"/>
                </a:lnTo>
                <a:lnTo>
                  <a:pt x="2893" y="2089"/>
                </a:lnTo>
                <a:lnTo>
                  <a:pt x="2572" y="2411"/>
                </a:lnTo>
                <a:lnTo>
                  <a:pt x="2250" y="2732"/>
                </a:lnTo>
                <a:lnTo>
                  <a:pt x="1447" y="2732"/>
                </a:lnTo>
                <a:lnTo>
                  <a:pt x="965" y="2411"/>
                </a:lnTo>
                <a:lnTo>
                  <a:pt x="804" y="2089"/>
                </a:lnTo>
                <a:lnTo>
                  <a:pt x="643" y="1768"/>
                </a:lnTo>
                <a:lnTo>
                  <a:pt x="804" y="1286"/>
                </a:lnTo>
                <a:lnTo>
                  <a:pt x="965" y="964"/>
                </a:lnTo>
                <a:lnTo>
                  <a:pt x="1447" y="643"/>
                </a:lnTo>
                <a:close/>
                <a:moveTo>
                  <a:pt x="1125" y="0"/>
                </a:moveTo>
                <a:lnTo>
                  <a:pt x="483" y="482"/>
                </a:lnTo>
                <a:lnTo>
                  <a:pt x="161" y="964"/>
                </a:lnTo>
                <a:lnTo>
                  <a:pt x="0" y="1768"/>
                </a:lnTo>
                <a:lnTo>
                  <a:pt x="161" y="2411"/>
                </a:lnTo>
                <a:lnTo>
                  <a:pt x="483" y="2893"/>
                </a:lnTo>
                <a:lnTo>
                  <a:pt x="1125" y="3375"/>
                </a:lnTo>
                <a:lnTo>
                  <a:pt x="2411" y="3375"/>
                </a:lnTo>
                <a:lnTo>
                  <a:pt x="3054" y="2893"/>
                </a:lnTo>
                <a:lnTo>
                  <a:pt x="3375" y="2411"/>
                </a:lnTo>
                <a:lnTo>
                  <a:pt x="3536" y="1768"/>
                </a:lnTo>
                <a:lnTo>
                  <a:pt x="3375" y="964"/>
                </a:lnTo>
                <a:lnTo>
                  <a:pt x="3054" y="482"/>
                </a:lnTo>
                <a:lnTo>
                  <a:pt x="241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5" name="Google Shape;3350;p43"/>
          <p:cNvSpPr/>
          <p:nvPr/>
        </p:nvSpPr>
        <p:spPr>
          <a:xfrm>
            <a:off x="6941766" y="3642365"/>
            <a:ext cx="64815" cy="64833"/>
          </a:xfrm>
          <a:custGeom>
            <a:avLst/>
            <a:gdLst/>
            <a:ahLst/>
            <a:cxnLst/>
            <a:rect l="l" t="t" r="r" b="b"/>
            <a:pathLst>
              <a:path w="3536" h="3537" extrusionOk="0">
                <a:moveTo>
                  <a:pt x="1768" y="644"/>
                </a:moveTo>
                <a:lnTo>
                  <a:pt x="2250" y="804"/>
                </a:lnTo>
                <a:lnTo>
                  <a:pt x="2571" y="965"/>
                </a:lnTo>
                <a:lnTo>
                  <a:pt x="2732" y="1287"/>
                </a:lnTo>
                <a:lnTo>
                  <a:pt x="2893" y="1769"/>
                </a:lnTo>
                <a:lnTo>
                  <a:pt x="2732" y="2251"/>
                </a:lnTo>
                <a:lnTo>
                  <a:pt x="2571" y="2572"/>
                </a:lnTo>
                <a:lnTo>
                  <a:pt x="2250" y="2733"/>
                </a:lnTo>
                <a:lnTo>
                  <a:pt x="1768" y="2894"/>
                </a:lnTo>
                <a:lnTo>
                  <a:pt x="1286" y="2733"/>
                </a:lnTo>
                <a:lnTo>
                  <a:pt x="964" y="2572"/>
                </a:lnTo>
                <a:lnTo>
                  <a:pt x="643" y="2251"/>
                </a:lnTo>
                <a:lnTo>
                  <a:pt x="643" y="1769"/>
                </a:lnTo>
                <a:lnTo>
                  <a:pt x="643" y="1287"/>
                </a:lnTo>
                <a:lnTo>
                  <a:pt x="964" y="965"/>
                </a:lnTo>
                <a:lnTo>
                  <a:pt x="1286" y="804"/>
                </a:lnTo>
                <a:lnTo>
                  <a:pt x="1768" y="644"/>
                </a:lnTo>
                <a:close/>
                <a:moveTo>
                  <a:pt x="1768" y="1"/>
                </a:moveTo>
                <a:lnTo>
                  <a:pt x="1125" y="162"/>
                </a:lnTo>
                <a:lnTo>
                  <a:pt x="482" y="483"/>
                </a:lnTo>
                <a:lnTo>
                  <a:pt x="161" y="1126"/>
                </a:lnTo>
                <a:lnTo>
                  <a:pt x="0" y="1769"/>
                </a:lnTo>
                <a:lnTo>
                  <a:pt x="161" y="2411"/>
                </a:lnTo>
                <a:lnTo>
                  <a:pt x="482" y="3054"/>
                </a:lnTo>
                <a:lnTo>
                  <a:pt x="1125" y="3376"/>
                </a:lnTo>
                <a:lnTo>
                  <a:pt x="1768" y="3536"/>
                </a:lnTo>
                <a:lnTo>
                  <a:pt x="2411" y="3376"/>
                </a:lnTo>
                <a:lnTo>
                  <a:pt x="3053" y="3054"/>
                </a:lnTo>
                <a:lnTo>
                  <a:pt x="3375" y="2411"/>
                </a:lnTo>
                <a:lnTo>
                  <a:pt x="3535" y="1769"/>
                </a:lnTo>
                <a:lnTo>
                  <a:pt x="3375" y="1126"/>
                </a:lnTo>
                <a:lnTo>
                  <a:pt x="3053" y="483"/>
                </a:lnTo>
                <a:lnTo>
                  <a:pt x="2411" y="162"/>
                </a:lnTo>
                <a:lnTo>
                  <a:pt x="176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6" name="Google Shape;3351;p43"/>
          <p:cNvSpPr/>
          <p:nvPr/>
        </p:nvSpPr>
        <p:spPr>
          <a:xfrm>
            <a:off x="7474927" y="3662986"/>
            <a:ext cx="64815" cy="64833"/>
          </a:xfrm>
          <a:custGeom>
            <a:avLst/>
            <a:gdLst/>
            <a:ahLst/>
            <a:cxnLst/>
            <a:rect l="l" t="t" r="r" b="b"/>
            <a:pathLst>
              <a:path w="3536" h="3537" extrusionOk="0">
                <a:moveTo>
                  <a:pt x="2250" y="644"/>
                </a:moveTo>
                <a:lnTo>
                  <a:pt x="2571" y="965"/>
                </a:lnTo>
                <a:lnTo>
                  <a:pt x="2893" y="1286"/>
                </a:lnTo>
                <a:lnTo>
                  <a:pt x="2893" y="1769"/>
                </a:lnTo>
                <a:lnTo>
                  <a:pt x="2893" y="2090"/>
                </a:lnTo>
                <a:lnTo>
                  <a:pt x="2571" y="2572"/>
                </a:lnTo>
                <a:lnTo>
                  <a:pt x="2250" y="2733"/>
                </a:lnTo>
                <a:lnTo>
                  <a:pt x="1768" y="2893"/>
                </a:lnTo>
                <a:lnTo>
                  <a:pt x="1447" y="2733"/>
                </a:lnTo>
                <a:lnTo>
                  <a:pt x="965" y="2572"/>
                </a:lnTo>
                <a:lnTo>
                  <a:pt x="804" y="2090"/>
                </a:lnTo>
                <a:lnTo>
                  <a:pt x="643" y="1769"/>
                </a:lnTo>
                <a:lnTo>
                  <a:pt x="804" y="1286"/>
                </a:lnTo>
                <a:lnTo>
                  <a:pt x="965" y="965"/>
                </a:lnTo>
                <a:lnTo>
                  <a:pt x="1447" y="644"/>
                </a:lnTo>
                <a:close/>
                <a:moveTo>
                  <a:pt x="1768" y="1"/>
                </a:moveTo>
                <a:lnTo>
                  <a:pt x="1125" y="162"/>
                </a:lnTo>
                <a:lnTo>
                  <a:pt x="643" y="483"/>
                </a:lnTo>
                <a:lnTo>
                  <a:pt x="161" y="1126"/>
                </a:lnTo>
                <a:lnTo>
                  <a:pt x="0" y="1769"/>
                </a:lnTo>
                <a:lnTo>
                  <a:pt x="161" y="2411"/>
                </a:lnTo>
                <a:lnTo>
                  <a:pt x="643" y="2893"/>
                </a:lnTo>
                <a:lnTo>
                  <a:pt x="1125" y="3376"/>
                </a:lnTo>
                <a:lnTo>
                  <a:pt x="1768" y="3536"/>
                </a:lnTo>
                <a:lnTo>
                  <a:pt x="2571" y="3376"/>
                </a:lnTo>
                <a:lnTo>
                  <a:pt x="3054" y="2893"/>
                </a:lnTo>
                <a:lnTo>
                  <a:pt x="3375" y="2411"/>
                </a:lnTo>
                <a:lnTo>
                  <a:pt x="3536" y="1769"/>
                </a:lnTo>
                <a:lnTo>
                  <a:pt x="3375" y="1126"/>
                </a:lnTo>
                <a:lnTo>
                  <a:pt x="3054" y="483"/>
                </a:lnTo>
                <a:lnTo>
                  <a:pt x="2571" y="162"/>
                </a:lnTo>
                <a:lnTo>
                  <a:pt x="176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7" name="Google Shape;3352;p43"/>
          <p:cNvSpPr/>
          <p:nvPr/>
        </p:nvSpPr>
        <p:spPr>
          <a:xfrm>
            <a:off x="7474927" y="3662986"/>
            <a:ext cx="64815" cy="64833"/>
          </a:xfrm>
          <a:custGeom>
            <a:avLst/>
            <a:gdLst/>
            <a:ahLst/>
            <a:cxnLst/>
            <a:rect l="l" t="t" r="r" b="b"/>
            <a:pathLst>
              <a:path w="3536" h="3537" fill="none" extrusionOk="0">
                <a:moveTo>
                  <a:pt x="322" y="1769"/>
                </a:moveTo>
                <a:lnTo>
                  <a:pt x="643" y="1769"/>
                </a:lnTo>
                <a:lnTo>
                  <a:pt x="643" y="1769"/>
                </a:lnTo>
                <a:lnTo>
                  <a:pt x="804" y="1286"/>
                </a:lnTo>
                <a:lnTo>
                  <a:pt x="965" y="965"/>
                </a:lnTo>
                <a:lnTo>
                  <a:pt x="1447" y="644"/>
                </a:lnTo>
                <a:lnTo>
                  <a:pt x="1768" y="644"/>
                </a:lnTo>
                <a:lnTo>
                  <a:pt x="1768" y="644"/>
                </a:lnTo>
                <a:lnTo>
                  <a:pt x="2250" y="644"/>
                </a:lnTo>
                <a:lnTo>
                  <a:pt x="2571" y="965"/>
                </a:lnTo>
                <a:lnTo>
                  <a:pt x="2893" y="1286"/>
                </a:lnTo>
                <a:lnTo>
                  <a:pt x="2893" y="1769"/>
                </a:lnTo>
                <a:lnTo>
                  <a:pt x="2893" y="1769"/>
                </a:lnTo>
                <a:lnTo>
                  <a:pt x="2893" y="2090"/>
                </a:lnTo>
                <a:lnTo>
                  <a:pt x="2571" y="2572"/>
                </a:lnTo>
                <a:lnTo>
                  <a:pt x="2250" y="2733"/>
                </a:lnTo>
                <a:lnTo>
                  <a:pt x="1768" y="2893"/>
                </a:lnTo>
                <a:lnTo>
                  <a:pt x="1768" y="2893"/>
                </a:lnTo>
                <a:lnTo>
                  <a:pt x="1447" y="2733"/>
                </a:lnTo>
                <a:lnTo>
                  <a:pt x="965" y="2572"/>
                </a:lnTo>
                <a:lnTo>
                  <a:pt x="804" y="2090"/>
                </a:lnTo>
                <a:lnTo>
                  <a:pt x="643" y="1769"/>
                </a:lnTo>
                <a:lnTo>
                  <a:pt x="322" y="1769"/>
                </a:lnTo>
                <a:lnTo>
                  <a:pt x="0" y="1769"/>
                </a:lnTo>
                <a:lnTo>
                  <a:pt x="0" y="1769"/>
                </a:lnTo>
                <a:lnTo>
                  <a:pt x="161" y="2411"/>
                </a:lnTo>
                <a:lnTo>
                  <a:pt x="643" y="2893"/>
                </a:lnTo>
                <a:lnTo>
                  <a:pt x="1125" y="3376"/>
                </a:lnTo>
                <a:lnTo>
                  <a:pt x="1768" y="3536"/>
                </a:lnTo>
                <a:lnTo>
                  <a:pt x="1768" y="3536"/>
                </a:lnTo>
                <a:lnTo>
                  <a:pt x="2571" y="3376"/>
                </a:lnTo>
                <a:lnTo>
                  <a:pt x="3054" y="2893"/>
                </a:lnTo>
                <a:lnTo>
                  <a:pt x="3375" y="2411"/>
                </a:lnTo>
                <a:lnTo>
                  <a:pt x="3536" y="1769"/>
                </a:lnTo>
                <a:lnTo>
                  <a:pt x="3536" y="1769"/>
                </a:lnTo>
                <a:lnTo>
                  <a:pt x="3375" y="1126"/>
                </a:lnTo>
                <a:lnTo>
                  <a:pt x="3054" y="483"/>
                </a:lnTo>
                <a:lnTo>
                  <a:pt x="2571" y="162"/>
                </a:lnTo>
                <a:lnTo>
                  <a:pt x="1768" y="1"/>
                </a:lnTo>
                <a:lnTo>
                  <a:pt x="1768" y="1"/>
                </a:lnTo>
                <a:lnTo>
                  <a:pt x="1125" y="162"/>
                </a:lnTo>
                <a:lnTo>
                  <a:pt x="643" y="483"/>
                </a:lnTo>
                <a:lnTo>
                  <a:pt x="161" y="1126"/>
                </a:lnTo>
                <a:lnTo>
                  <a:pt x="0" y="1769"/>
                </a:lnTo>
                <a:lnTo>
                  <a:pt x="322" y="1769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8" name="Google Shape;3353;p43"/>
          <p:cNvSpPr/>
          <p:nvPr/>
        </p:nvSpPr>
        <p:spPr>
          <a:xfrm>
            <a:off x="7206861" y="3391989"/>
            <a:ext cx="64833" cy="64815"/>
          </a:xfrm>
          <a:custGeom>
            <a:avLst/>
            <a:gdLst/>
            <a:ahLst/>
            <a:cxnLst/>
            <a:rect l="l" t="t" r="r" b="b"/>
            <a:pathLst>
              <a:path w="3537" h="3536" extrusionOk="0">
                <a:moveTo>
                  <a:pt x="2251" y="643"/>
                </a:moveTo>
                <a:lnTo>
                  <a:pt x="2572" y="965"/>
                </a:lnTo>
                <a:lnTo>
                  <a:pt x="2893" y="1286"/>
                </a:lnTo>
                <a:lnTo>
                  <a:pt x="2893" y="1768"/>
                </a:lnTo>
                <a:lnTo>
                  <a:pt x="2893" y="2090"/>
                </a:lnTo>
                <a:lnTo>
                  <a:pt x="2572" y="2411"/>
                </a:lnTo>
                <a:lnTo>
                  <a:pt x="2251" y="2733"/>
                </a:lnTo>
                <a:lnTo>
                  <a:pt x="1769" y="2893"/>
                </a:lnTo>
                <a:lnTo>
                  <a:pt x="1447" y="2733"/>
                </a:lnTo>
                <a:lnTo>
                  <a:pt x="965" y="2411"/>
                </a:lnTo>
                <a:lnTo>
                  <a:pt x="804" y="2090"/>
                </a:lnTo>
                <a:lnTo>
                  <a:pt x="644" y="1768"/>
                </a:lnTo>
                <a:lnTo>
                  <a:pt x="804" y="1286"/>
                </a:lnTo>
                <a:lnTo>
                  <a:pt x="965" y="965"/>
                </a:lnTo>
                <a:lnTo>
                  <a:pt x="1447" y="643"/>
                </a:lnTo>
                <a:close/>
                <a:moveTo>
                  <a:pt x="1769" y="1"/>
                </a:moveTo>
                <a:lnTo>
                  <a:pt x="1126" y="161"/>
                </a:lnTo>
                <a:lnTo>
                  <a:pt x="644" y="483"/>
                </a:lnTo>
                <a:lnTo>
                  <a:pt x="162" y="965"/>
                </a:lnTo>
                <a:lnTo>
                  <a:pt x="1" y="1768"/>
                </a:lnTo>
                <a:lnTo>
                  <a:pt x="162" y="2411"/>
                </a:lnTo>
                <a:lnTo>
                  <a:pt x="644" y="2893"/>
                </a:lnTo>
                <a:lnTo>
                  <a:pt x="1126" y="3375"/>
                </a:lnTo>
                <a:lnTo>
                  <a:pt x="1769" y="3536"/>
                </a:lnTo>
                <a:lnTo>
                  <a:pt x="2411" y="3375"/>
                </a:lnTo>
                <a:lnTo>
                  <a:pt x="3054" y="2893"/>
                </a:lnTo>
                <a:lnTo>
                  <a:pt x="3376" y="2411"/>
                </a:lnTo>
                <a:lnTo>
                  <a:pt x="3536" y="1768"/>
                </a:lnTo>
                <a:lnTo>
                  <a:pt x="3376" y="965"/>
                </a:lnTo>
                <a:lnTo>
                  <a:pt x="3054" y="483"/>
                </a:lnTo>
                <a:lnTo>
                  <a:pt x="2411" y="161"/>
                </a:lnTo>
                <a:lnTo>
                  <a:pt x="176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9" name="Google Shape;3354;p43"/>
          <p:cNvSpPr/>
          <p:nvPr/>
        </p:nvSpPr>
        <p:spPr>
          <a:xfrm>
            <a:off x="7348263" y="3447952"/>
            <a:ext cx="111941" cy="111960"/>
          </a:xfrm>
          <a:custGeom>
            <a:avLst/>
            <a:gdLst/>
            <a:ahLst/>
            <a:cxnLst/>
            <a:rect l="l" t="t" r="r" b="b"/>
            <a:pathLst>
              <a:path w="6107" h="6108" extrusionOk="0">
                <a:moveTo>
                  <a:pt x="3054" y="644"/>
                </a:moveTo>
                <a:lnTo>
                  <a:pt x="3536" y="804"/>
                </a:lnTo>
                <a:lnTo>
                  <a:pt x="4018" y="804"/>
                </a:lnTo>
                <a:lnTo>
                  <a:pt x="4821" y="1447"/>
                </a:lnTo>
                <a:lnTo>
                  <a:pt x="5303" y="2090"/>
                </a:lnTo>
                <a:lnTo>
                  <a:pt x="5464" y="2572"/>
                </a:lnTo>
                <a:lnTo>
                  <a:pt x="5464" y="3054"/>
                </a:lnTo>
                <a:lnTo>
                  <a:pt x="5464" y="3536"/>
                </a:lnTo>
                <a:lnTo>
                  <a:pt x="5303" y="4018"/>
                </a:lnTo>
                <a:lnTo>
                  <a:pt x="4821" y="4822"/>
                </a:lnTo>
                <a:lnTo>
                  <a:pt x="4018" y="5304"/>
                </a:lnTo>
                <a:lnTo>
                  <a:pt x="3536" y="5465"/>
                </a:lnTo>
                <a:lnTo>
                  <a:pt x="2571" y="5465"/>
                </a:lnTo>
                <a:lnTo>
                  <a:pt x="2250" y="5304"/>
                </a:lnTo>
                <a:lnTo>
                  <a:pt x="1447" y="4822"/>
                </a:lnTo>
                <a:lnTo>
                  <a:pt x="965" y="4018"/>
                </a:lnTo>
                <a:lnTo>
                  <a:pt x="804" y="3536"/>
                </a:lnTo>
                <a:lnTo>
                  <a:pt x="643" y="3054"/>
                </a:lnTo>
                <a:lnTo>
                  <a:pt x="804" y="2572"/>
                </a:lnTo>
                <a:lnTo>
                  <a:pt x="965" y="2090"/>
                </a:lnTo>
                <a:lnTo>
                  <a:pt x="1447" y="1447"/>
                </a:lnTo>
                <a:lnTo>
                  <a:pt x="2250" y="804"/>
                </a:lnTo>
                <a:lnTo>
                  <a:pt x="2571" y="804"/>
                </a:lnTo>
                <a:lnTo>
                  <a:pt x="3054" y="644"/>
                </a:lnTo>
                <a:close/>
                <a:moveTo>
                  <a:pt x="3054" y="1"/>
                </a:moveTo>
                <a:lnTo>
                  <a:pt x="2571" y="162"/>
                </a:lnTo>
                <a:lnTo>
                  <a:pt x="1929" y="322"/>
                </a:lnTo>
                <a:lnTo>
                  <a:pt x="1447" y="644"/>
                </a:lnTo>
                <a:lnTo>
                  <a:pt x="965" y="965"/>
                </a:lnTo>
                <a:lnTo>
                  <a:pt x="643" y="1447"/>
                </a:lnTo>
                <a:lnTo>
                  <a:pt x="322" y="1929"/>
                </a:lnTo>
                <a:lnTo>
                  <a:pt x="161" y="2411"/>
                </a:lnTo>
                <a:lnTo>
                  <a:pt x="0" y="3054"/>
                </a:lnTo>
                <a:lnTo>
                  <a:pt x="161" y="3697"/>
                </a:lnTo>
                <a:lnTo>
                  <a:pt x="322" y="4179"/>
                </a:lnTo>
                <a:lnTo>
                  <a:pt x="643" y="4822"/>
                </a:lnTo>
                <a:lnTo>
                  <a:pt x="965" y="5143"/>
                </a:lnTo>
                <a:lnTo>
                  <a:pt x="1447" y="5625"/>
                </a:lnTo>
                <a:lnTo>
                  <a:pt x="1929" y="5786"/>
                </a:lnTo>
                <a:lnTo>
                  <a:pt x="2571" y="6107"/>
                </a:lnTo>
                <a:lnTo>
                  <a:pt x="3696" y="6107"/>
                </a:lnTo>
                <a:lnTo>
                  <a:pt x="4339" y="5786"/>
                </a:lnTo>
                <a:lnTo>
                  <a:pt x="4821" y="5625"/>
                </a:lnTo>
                <a:lnTo>
                  <a:pt x="5303" y="5143"/>
                </a:lnTo>
                <a:lnTo>
                  <a:pt x="5625" y="4822"/>
                </a:lnTo>
                <a:lnTo>
                  <a:pt x="5946" y="4179"/>
                </a:lnTo>
                <a:lnTo>
                  <a:pt x="6107" y="3697"/>
                </a:lnTo>
                <a:lnTo>
                  <a:pt x="6107" y="3054"/>
                </a:lnTo>
                <a:lnTo>
                  <a:pt x="6107" y="2411"/>
                </a:lnTo>
                <a:lnTo>
                  <a:pt x="5946" y="1929"/>
                </a:lnTo>
                <a:lnTo>
                  <a:pt x="5625" y="1447"/>
                </a:lnTo>
                <a:lnTo>
                  <a:pt x="5303" y="965"/>
                </a:lnTo>
                <a:lnTo>
                  <a:pt x="4821" y="644"/>
                </a:lnTo>
                <a:lnTo>
                  <a:pt x="4339" y="322"/>
                </a:lnTo>
                <a:lnTo>
                  <a:pt x="3696" y="162"/>
                </a:lnTo>
                <a:lnTo>
                  <a:pt x="305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0" name="Google Shape;3355;p43"/>
          <p:cNvSpPr/>
          <p:nvPr/>
        </p:nvSpPr>
        <p:spPr>
          <a:xfrm>
            <a:off x="7348263" y="3447952"/>
            <a:ext cx="111941" cy="111960"/>
          </a:xfrm>
          <a:custGeom>
            <a:avLst/>
            <a:gdLst/>
            <a:ahLst/>
            <a:cxnLst/>
            <a:rect l="l" t="t" r="r" b="b"/>
            <a:pathLst>
              <a:path w="6107" h="6108" fill="none" extrusionOk="0">
                <a:moveTo>
                  <a:pt x="322" y="3054"/>
                </a:moveTo>
                <a:lnTo>
                  <a:pt x="643" y="3054"/>
                </a:lnTo>
                <a:lnTo>
                  <a:pt x="643" y="3054"/>
                </a:lnTo>
                <a:lnTo>
                  <a:pt x="804" y="2572"/>
                </a:lnTo>
                <a:lnTo>
                  <a:pt x="965" y="2090"/>
                </a:lnTo>
                <a:lnTo>
                  <a:pt x="1447" y="1447"/>
                </a:lnTo>
                <a:lnTo>
                  <a:pt x="1447" y="1447"/>
                </a:lnTo>
                <a:lnTo>
                  <a:pt x="2250" y="804"/>
                </a:lnTo>
                <a:lnTo>
                  <a:pt x="2571" y="804"/>
                </a:lnTo>
                <a:lnTo>
                  <a:pt x="3054" y="644"/>
                </a:lnTo>
                <a:lnTo>
                  <a:pt x="3054" y="644"/>
                </a:lnTo>
                <a:lnTo>
                  <a:pt x="3536" y="804"/>
                </a:lnTo>
                <a:lnTo>
                  <a:pt x="4018" y="804"/>
                </a:lnTo>
                <a:lnTo>
                  <a:pt x="4821" y="1447"/>
                </a:lnTo>
                <a:lnTo>
                  <a:pt x="5303" y="2090"/>
                </a:lnTo>
                <a:lnTo>
                  <a:pt x="5464" y="2572"/>
                </a:lnTo>
                <a:lnTo>
                  <a:pt x="5464" y="3054"/>
                </a:lnTo>
                <a:lnTo>
                  <a:pt x="5464" y="3054"/>
                </a:lnTo>
                <a:lnTo>
                  <a:pt x="5464" y="3536"/>
                </a:lnTo>
                <a:lnTo>
                  <a:pt x="5303" y="4018"/>
                </a:lnTo>
                <a:lnTo>
                  <a:pt x="4821" y="4822"/>
                </a:lnTo>
                <a:lnTo>
                  <a:pt x="4821" y="4822"/>
                </a:lnTo>
                <a:lnTo>
                  <a:pt x="4018" y="5304"/>
                </a:lnTo>
                <a:lnTo>
                  <a:pt x="3536" y="5465"/>
                </a:lnTo>
                <a:lnTo>
                  <a:pt x="3054" y="5465"/>
                </a:lnTo>
                <a:lnTo>
                  <a:pt x="3054" y="5465"/>
                </a:lnTo>
                <a:lnTo>
                  <a:pt x="2571" y="5465"/>
                </a:lnTo>
                <a:lnTo>
                  <a:pt x="2250" y="5304"/>
                </a:lnTo>
                <a:lnTo>
                  <a:pt x="1447" y="4822"/>
                </a:lnTo>
                <a:lnTo>
                  <a:pt x="1447" y="4822"/>
                </a:lnTo>
                <a:lnTo>
                  <a:pt x="965" y="4018"/>
                </a:lnTo>
                <a:lnTo>
                  <a:pt x="804" y="3536"/>
                </a:lnTo>
                <a:lnTo>
                  <a:pt x="643" y="3054"/>
                </a:lnTo>
                <a:lnTo>
                  <a:pt x="322" y="3054"/>
                </a:lnTo>
                <a:lnTo>
                  <a:pt x="0" y="3054"/>
                </a:lnTo>
                <a:lnTo>
                  <a:pt x="0" y="3054"/>
                </a:lnTo>
                <a:lnTo>
                  <a:pt x="161" y="3697"/>
                </a:lnTo>
                <a:lnTo>
                  <a:pt x="322" y="4179"/>
                </a:lnTo>
                <a:lnTo>
                  <a:pt x="643" y="4822"/>
                </a:lnTo>
                <a:lnTo>
                  <a:pt x="965" y="5143"/>
                </a:lnTo>
                <a:lnTo>
                  <a:pt x="1447" y="5625"/>
                </a:lnTo>
                <a:lnTo>
                  <a:pt x="1929" y="5786"/>
                </a:lnTo>
                <a:lnTo>
                  <a:pt x="2571" y="6107"/>
                </a:lnTo>
                <a:lnTo>
                  <a:pt x="3054" y="6107"/>
                </a:lnTo>
                <a:lnTo>
                  <a:pt x="3054" y="6107"/>
                </a:lnTo>
                <a:lnTo>
                  <a:pt x="3696" y="6107"/>
                </a:lnTo>
                <a:lnTo>
                  <a:pt x="4339" y="5786"/>
                </a:lnTo>
                <a:lnTo>
                  <a:pt x="4821" y="5625"/>
                </a:lnTo>
                <a:lnTo>
                  <a:pt x="5303" y="5143"/>
                </a:lnTo>
                <a:lnTo>
                  <a:pt x="5625" y="4822"/>
                </a:lnTo>
                <a:lnTo>
                  <a:pt x="5946" y="4179"/>
                </a:lnTo>
                <a:lnTo>
                  <a:pt x="6107" y="3697"/>
                </a:lnTo>
                <a:lnTo>
                  <a:pt x="6107" y="3054"/>
                </a:lnTo>
                <a:lnTo>
                  <a:pt x="6107" y="3054"/>
                </a:lnTo>
                <a:lnTo>
                  <a:pt x="6107" y="2411"/>
                </a:lnTo>
                <a:lnTo>
                  <a:pt x="5946" y="1929"/>
                </a:lnTo>
                <a:lnTo>
                  <a:pt x="5625" y="1447"/>
                </a:lnTo>
                <a:lnTo>
                  <a:pt x="5303" y="965"/>
                </a:lnTo>
                <a:lnTo>
                  <a:pt x="4821" y="644"/>
                </a:lnTo>
                <a:lnTo>
                  <a:pt x="4339" y="322"/>
                </a:lnTo>
                <a:lnTo>
                  <a:pt x="3696" y="162"/>
                </a:lnTo>
                <a:lnTo>
                  <a:pt x="3054" y="1"/>
                </a:lnTo>
                <a:lnTo>
                  <a:pt x="3054" y="1"/>
                </a:lnTo>
                <a:lnTo>
                  <a:pt x="2571" y="162"/>
                </a:lnTo>
                <a:lnTo>
                  <a:pt x="1929" y="322"/>
                </a:lnTo>
                <a:lnTo>
                  <a:pt x="1447" y="644"/>
                </a:lnTo>
                <a:lnTo>
                  <a:pt x="965" y="965"/>
                </a:lnTo>
                <a:lnTo>
                  <a:pt x="643" y="1447"/>
                </a:lnTo>
                <a:lnTo>
                  <a:pt x="322" y="1929"/>
                </a:lnTo>
                <a:lnTo>
                  <a:pt x="161" y="2411"/>
                </a:lnTo>
                <a:lnTo>
                  <a:pt x="0" y="3054"/>
                </a:lnTo>
                <a:lnTo>
                  <a:pt x="322" y="3054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1" name="Google Shape;3356;p43"/>
          <p:cNvSpPr/>
          <p:nvPr/>
        </p:nvSpPr>
        <p:spPr>
          <a:xfrm>
            <a:off x="7309971" y="3406726"/>
            <a:ext cx="191475" cy="194426"/>
          </a:xfrm>
          <a:custGeom>
            <a:avLst/>
            <a:gdLst/>
            <a:ahLst/>
            <a:cxnLst/>
            <a:rect l="l" t="t" r="r" b="b"/>
            <a:pathLst>
              <a:path w="10446" h="10607" extrusionOk="0">
                <a:moveTo>
                  <a:pt x="5143" y="643"/>
                </a:moveTo>
                <a:lnTo>
                  <a:pt x="6107" y="804"/>
                </a:lnTo>
                <a:lnTo>
                  <a:pt x="6910" y="1125"/>
                </a:lnTo>
                <a:lnTo>
                  <a:pt x="7714" y="1446"/>
                </a:lnTo>
                <a:lnTo>
                  <a:pt x="8517" y="2089"/>
                </a:lnTo>
                <a:lnTo>
                  <a:pt x="8999" y="2732"/>
                </a:lnTo>
                <a:lnTo>
                  <a:pt x="9481" y="3536"/>
                </a:lnTo>
                <a:lnTo>
                  <a:pt x="9642" y="4339"/>
                </a:lnTo>
                <a:lnTo>
                  <a:pt x="9803" y="5303"/>
                </a:lnTo>
                <a:lnTo>
                  <a:pt x="9642" y="6267"/>
                </a:lnTo>
                <a:lnTo>
                  <a:pt x="9481" y="7071"/>
                </a:lnTo>
                <a:lnTo>
                  <a:pt x="8999" y="7874"/>
                </a:lnTo>
                <a:lnTo>
                  <a:pt x="8517" y="8517"/>
                </a:lnTo>
                <a:lnTo>
                  <a:pt x="7714" y="9160"/>
                </a:lnTo>
                <a:lnTo>
                  <a:pt x="6910" y="9642"/>
                </a:lnTo>
                <a:lnTo>
                  <a:pt x="6107" y="9803"/>
                </a:lnTo>
                <a:lnTo>
                  <a:pt x="5143" y="9963"/>
                </a:lnTo>
                <a:lnTo>
                  <a:pt x="4339" y="9803"/>
                </a:lnTo>
                <a:lnTo>
                  <a:pt x="3375" y="9642"/>
                </a:lnTo>
                <a:lnTo>
                  <a:pt x="2571" y="9160"/>
                </a:lnTo>
                <a:lnTo>
                  <a:pt x="1929" y="8517"/>
                </a:lnTo>
                <a:lnTo>
                  <a:pt x="1447" y="7874"/>
                </a:lnTo>
                <a:lnTo>
                  <a:pt x="964" y="7071"/>
                </a:lnTo>
                <a:lnTo>
                  <a:pt x="643" y="6267"/>
                </a:lnTo>
                <a:lnTo>
                  <a:pt x="643" y="5303"/>
                </a:lnTo>
                <a:lnTo>
                  <a:pt x="643" y="4339"/>
                </a:lnTo>
                <a:lnTo>
                  <a:pt x="964" y="3536"/>
                </a:lnTo>
                <a:lnTo>
                  <a:pt x="1447" y="2732"/>
                </a:lnTo>
                <a:lnTo>
                  <a:pt x="1929" y="2089"/>
                </a:lnTo>
                <a:lnTo>
                  <a:pt x="2571" y="1446"/>
                </a:lnTo>
                <a:lnTo>
                  <a:pt x="3375" y="1125"/>
                </a:lnTo>
                <a:lnTo>
                  <a:pt x="4339" y="804"/>
                </a:lnTo>
                <a:lnTo>
                  <a:pt x="5143" y="643"/>
                </a:lnTo>
                <a:close/>
                <a:moveTo>
                  <a:pt x="5143" y="0"/>
                </a:moveTo>
                <a:lnTo>
                  <a:pt x="4178" y="161"/>
                </a:lnTo>
                <a:lnTo>
                  <a:pt x="3214" y="482"/>
                </a:lnTo>
                <a:lnTo>
                  <a:pt x="2250" y="964"/>
                </a:lnTo>
                <a:lnTo>
                  <a:pt x="1447" y="1607"/>
                </a:lnTo>
                <a:lnTo>
                  <a:pt x="804" y="2411"/>
                </a:lnTo>
                <a:lnTo>
                  <a:pt x="322" y="3214"/>
                </a:lnTo>
                <a:lnTo>
                  <a:pt x="0" y="4339"/>
                </a:lnTo>
                <a:lnTo>
                  <a:pt x="0" y="5303"/>
                </a:lnTo>
                <a:lnTo>
                  <a:pt x="0" y="6428"/>
                </a:lnTo>
                <a:lnTo>
                  <a:pt x="322" y="7392"/>
                </a:lnTo>
                <a:lnTo>
                  <a:pt x="804" y="8196"/>
                </a:lnTo>
                <a:lnTo>
                  <a:pt x="1447" y="8999"/>
                </a:lnTo>
                <a:lnTo>
                  <a:pt x="2250" y="9642"/>
                </a:lnTo>
                <a:lnTo>
                  <a:pt x="3214" y="10124"/>
                </a:lnTo>
                <a:lnTo>
                  <a:pt x="4178" y="10446"/>
                </a:lnTo>
                <a:lnTo>
                  <a:pt x="5143" y="10606"/>
                </a:lnTo>
                <a:lnTo>
                  <a:pt x="6267" y="10446"/>
                </a:lnTo>
                <a:lnTo>
                  <a:pt x="7232" y="10124"/>
                </a:lnTo>
                <a:lnTo>
                  <a:pt x="8196" y="9642"/>
                </a:lnTo>
                <a:lnTo>
                  <a:pt x="8839" y="8999"/>
                </a:lnTo>
                <a:lnTo>
                  <a:pt x="9481" y="8196"/>
                </a:lnTo>
                <a:lnTo>
                  <a:pt x="9964" y="7392"/>
                </a:lnTo>
                <a:lnTo>
                  <a:pt x="10285" y="6428"/>
                </a:lnTo>
                <a:lnTo>
                  <a:pt x="10446" y="5303"/>
                </a:lnTo>
                <a:lnTo>
                  <a:pt x="10285" y="4339"/>
                </a:lnTo>
                <a:lnTo>
                  <a:pt x="9964" y="3214"/>
                </a:lnTo>
                <a:lnTo>
                  <a:pt x="9481" y="2411"/>
                </a:lnTo>
                <a:lnTo>
                  <a:pt x="8839" y="1607"/>
                </a:lnTo>
                <a:lnTo>
                  <a:pt x="8196" y="964"/>
                </a:lnTo>
                <a:lnTo>
                  <a:pt x="7232" y="482"/>
                </a:lnTo>
                <a:lnTo>
                  <a:pt x="6267" y="161"/>
                </a:lnTo>
                <a:lnTo>
                  <a:pt x="514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3357;p43"/>
          <p:cNvSpPr/>
          <p:nvPr/>
        </p:nvSpPr>
        <p:spPr>
          <a:xfrm>
            <a:off x="7309971" y="3406726"/>
            <a:ext cx="191475" cy="194426"/>
          </a:xfrm>
          <a:custGeom>
            <a:avLst/>
            <a:gdLst/>
            <a:ahLst/>
            <a:cxnLst/>
            <a:rect l="l" t="t" r="r" b="b"/>
            <a:pathLst>
              <a:path w="10446" h="10607" fill="none" extrusionOk="0">
                <a:moveTo>
                  <a:pt x="322" y="5303"/>
                </a:moveTo>
                <a:lnTo>
                  <a:pt x="643" y="5303"/>
                </a:lnTo>
                <a:lnTo>
                  <a:pt x="643" y="5303"/>
                </a:lnTo>
                <a:lnTo>
                  <a:pt x="643" y="4339"/>
                </a:lnTo>
                <a:lnTo>
                  <a:pt x="964" y="3536"/>
                </a:lnTo>
                <a:lnTo>
                  <a:pt x="1447" y="2732"/>
                </a:lnTo>
                <a:lnTo>
                  <a:pt x="1929" y="2089"/>
                </a:lnTo>
                <a:lnTo>
                  <a:pt x="1929" y="2089"/>
                </a:lnTo>
                <a:lnTo>
                  <a:pt x="2571" y="1446"/>
                </a:lnTo>
                <a:lnTo>
                  <a:pt x="3375" y="1125"/>
                </a:lnTo>
                <a:lnTo>
                  <a:pt x="4339" y="804"/>
                </a:lnTo>
                <a:lnTo>
                  <a:pt x="5143" y="643"/>
                </a:lnTo>
                <a:lnTo>
                  <a:pt x="5143" y="643"/>
                </a:lnTo>
                <a:lnTo>
                  <a:pt x="6107" y="804"/>
                </a:lnTo>
                <a:lnTo>
                  <a:pt x="6910" y="1125"/>
                </a:lnTo>
                <a:lnTo>
                  <a:pt x="7714" y="1446"/>
                </a:lnTo>
                <a:lnTo>
                  <a:pt x="8517" y="2089"/>
                </a:lnTo>
                <a:lnTo>
                  <a:pt x="8517" y="2089"/>
                </a:lnTo>
                <a:lnTo>
                  <a:pt x="8999" y="2732"/>
                </a:lnTo>
                <a:lnTo>
                  <a:pt x="9481" y="3536"/>
                </a:lnTo>
                <a:lnTo>
                  <a:pt x="9642" y="4339"/>
                </a:lnTo>
                <a:lnTo>
                  <a:pt x="9803" y="5303"/>
                </a:lnTo>
                <a:lnTo>
                  <a:pt x="9803" y="5303"/>
                </a:lnTo>
                <a:lnTo>
                  <a:pt x="9642" y="6267"/>
                </a:lnTo>
                <a:lnTo>
                  <a:pt x="9481" y="7071"/>
                </a:lnTo>
                <a:lnTo>
                  <a:pt x="8999" y="7874"/>
                </a:lnTo>
                <a:lnTo>
                  <a:pt x="8517" y="8517"/>
                </a:lnTo>
                <a:lnTo>
                  <a:pt x="8517" y="8517"/>
                </a:lnTo>
                <a:lnTo>
                  <a:pt x="7714" y="9160"/>
                </a:lnTo>
                <a:lnTo>
                  <a:pt x="6910" y="9642"/>
                </a:lnTo>
                <a:lnTo>
                  <a:pt x="6107" y="9803"/>
                </a:lnTo>
                <a:lnTo>
                  <a:pt x="5143" y="9963"/>
                </a:lnTo>
                <a:lnTo>
                  <a:pt x="5143" y="9963"/>
                </a:lnTo>
                <a:lnTo>
                  <a:pt x="4339" y="9803"/>
                </a:lnTo>
                <a:lnTo>
                  <a:pt x="3375" y="9642"/>
                </a:lnTo>
                <a:lnTo>
                  <a:pt x="2571" y="9160"/>
                </a:lnTo>
                <a:lnTo>
                  <a:pt x="1929" y="8517"/>
                </a:lnTo>
                <a:lnTo>
                  <a:pt x="1929" y="8517"/>
                </a:lnTo>
                <a:lnTo>
                  <a:pt x="1447" y="7874"/>
                </a:lnTo>
                <a:lnTo>
                  <a:pt x="964" y="7071"/>
                </a:lnTo>
                <a:lnTo>
                  <a:pt x="643" y="6267"/>
                </a:lnTo>
                <a:lnTo>
                  <a:pt x="643" y="5303"/>
                </a:lnTo>
                <a:lnTo>
                  <a:pt x="322" y="5303"/>
                </a:lnTo>
                <a:lnTo>
                  <a:pt x="0" y="5303"/>
                </a:lnTo>
                <a:lnTo>
                  <a:pt x="0" y="5303"/>
                </a:lnTo>
                <a:lnTo>
                  <a:pt x="0" y="6428"/>
                </a:lnTo>
                <a:lnTo>
                  <a:pt x="322" y="7392"/>
                </a:lnTo>
                <a:lnTo>
                  <a:pt x="804" y="8196"/>
                </a:lnTo>
                <a:lnTo>
                  <a:pt x="1447" y="8999"/>
                </a:lnTo>
                <a:lnTo>
                  <a:pt x="2250" y="9642"/>
                </a:lnTo>
                <a:lnTo>
                  <a:pt x="3214" y="10124"/>
                </a:lnTo>
                <a:lnTo>
                  <a:pt x="4178" y="10446"/>
                </a:lnTo>
                <a:lnTo>
                  <a:pt x="5143" y="10606"/>
                </a:lnTo>
                <a:lnTo>
                  <a:pt x="5143" y="10606"/>
                </a:lnTo>
                <a:lnTo>
                  <a:pt x="6267" y="10446"/>
                </a:lnTo>
                <a:lnTo>
                  <a:pt x="7232" y="10124"/>
                </a:lnTo>
                <a:lnTo>
                  <a:pt x="8196" y="9642"/>
                </a:lnTo>
                <a:lnTo>
                  <a:pt x="8839" y="8999"/>
                </a:lnTo>
                <a:lnTo>
                  <a:pt x="9481" y="8196"/>
                </a:lnTo>
                <a:lnTo>
                  <a:pt x="9964" y="7392"/>
                </a:lnTo>
                <a:lnTo>
                  <a:pt x="10285" y="6428"/>
                </a:lnTo>
                <a:lnTo>
                  <a:pt x="10446" y="5303"/>
                </a:lnTo>
                <a:lnTo>
                  <a:pt x="10446" y="5303"/>
                </a:lnTo>
                <a:lnTo>
                  <a:pt x="10285" y="4339"/>
                </a:lnTo>
                <a:lnTo>
                  <a:pt x="9964" y="3214"/>
                </a:lnTo>
                <a:lnTo>
                  <a:pt x="9481" y="2411"/>
                </a:lnTo>
                <a:lnTo>
                  <a:pt x="8839" y="1607"/>
                </a:lnTo>
                <a:lnTo>
                  <a:pt x="8196" y="964"/>
                </a:lnTo>
                <a:lnTo>
                  <a:pt x="7232" y="482"/>
                </a:lnTo>
                <a:lnTo>
                  <a:pt x="6267" y="161"/>
                </a:lnTo>
                <a:lnTo>
                  <a:pt x="5143" y="0"/>
                </a:lnTo>
                <a:lnTo>
                  <a:pt x="5143" y="0"/>
                </a:lnTo>
                <a:lnTo>
                  <a:pt x="4178" y="161"/>
                </a:lnTo>
                <a:lnTo>
                  <a:pt x="3214" y="482"/>
                </a:lnTo>
                <a:lnTo>
                  <a:pt x="2250" y="964"/>
                </a:lnTo>
                <a:lnTo>
                  <a:pt x="1447" y="1607"/>
                </a:lnTo>
                <a:lnTo>
                  <a:pt x="804" y="2411"/>
                </a:lnTo>
                <a:lnTo>
                  <a:pt x="322" y="3214"/>
                </a:lnTo>
                <a:lnTo>
                  <a:pt x="0" y="4339"/>
                </a:lnTo>
                <a:lnTo>
                  <a:pt x="0" y="5303"/>
                </a:lnTo>
                <a:lnTo>
                  <a:pt x="322" y="5303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3" name="Google Shape;3358;p43"/>
          <p:cNvSpPr/>
          <p:nvPr/>
        </p:nvSpPr>
        <p:spPr>
          <a:xfrm>
            <a:off x="7407177" y="3792601"/>
            <a:ext cx="97222" cy="100173"/>
          </a:xfrm>
          <a:custGeom>
            <a:avLst/>
            <a:gdLst/>
            <a:ahLst/>
            <a:cxnLst/>
            <a:rect l="l" t="t" r="r" b="b"/>
            <a:pathLst>
              <a:path w="5304" h="5465" extrusionOk="0">
                <a:moveTo>
                  <a:pt x="2571" y="643"/>
                </a:moveTo>
                <a:lnTo>
                  <a:pt x="3375" y="804"/>
                </a:lnTo>
                <a:lnTo>
                  <a:pt x="4018" y="1286"/>
                </a:lnTo>
                <a:lnTo>
                  <a:pt x="4500" y="1929"/>
                </a:lnTo>
                <a:lnTo>
                  <a:pt x="4661" y="2732"/>
                </a:lnTo>
                <a:lnTo>
                  <a:pt x="4500" y="3536"/>
                </a:lnTo>
                <a:lnTo>
                  <a:pt x="4018" y="4179"/>
                </a:lnTo>
                <a:lnTo>
                  <a:pt x="3375" y="4661"/>
                </a:lnTo>
                <a:lnTo>
                  <a:pt x="2571" y="4822"/>
                </a:lnTo>
                <a:lnTo>
                  <a:pt x="1768" y="4661"/>
                </a:lnTo>
                <a:lnTo>
                  <a:pt x="1125" y="4179"/>
                </a:lnTo>
                <a:lnTo>
                  <a:pt x="804" y="3536"/>
                </a:lnTo>
                <a:lnTo>
                  <a:pt x="643" y="2732"/>
                </a:lnTo>
                <a:lnTo>
                  <a:pt x="804" y="1929"/>
                </a:lnTo>
                <a:lnTo>
                  <a:pt x="1125" y="1286"/>
                </a:lnTo>
                <a:lnTo>
                  <a:pt x="1768" y="804"/>
                </a:lnTo>
                <a:lnTo>
                  <a:pt x="2571" y="643"/>
                </a:lnTo>
                <a:close/>
                <a:moveTo>
                  <a:pt x="2089" y="1"/>
                </a:moveTo>
                <a:lnTo>
                  <a:pt x="1607" y="161"/>
                </a:lnTo>
                <a:lnTo>
                  <a:pt x="1125" y="483"/>
                </a:lnTo>
                <a:lnTo>
                  <a:pt x="804" y="804"/>
                </a:lnTo>
                <a:lnTo>
                  <a:pt x="322" y="1286"/>
                </a:lnTo>
                <a:lnTo>
                  <a:pt x="161" y="1608"/>
                </a:lnTo>
                <a:lnTo>
                  <a:pt x="0" y="2250"/>
                </a:lnTo>
                <a:lnTo>
                  <a:pt x="0" y="2732"/>
                </a:lnTo>
                <a:lnTo>
                  <a:pt x="0" y="3215"/>
                </a:lnTo>
                <a:lnTo>
                  <a:pt x="161" y="3697"/>
                </a:lnTo>
                <a:lnTo>
                  <a:pt x="322" y="4179"/>
                </a:lnTo>
                <a:lnTo>
                  <a:pt x="804" y="4661"/>
                </a:lnTo>
                <a:lnTo>
                  <a:pt x="1125" y="4982"/>
                </a:lnTo>
                <a:lnTo>
                  <a:pt x="1607" y="5143"/>
                </a:lnTo>
                <a:lnTo>
                  <a:pt x="2089" y="5304"/>
                </a:lnTo>
                <a:lnTo>
                  <a:pt x="2571" y="5464"/>
                </a:lnTo>
                <a:lnTo>
                  <a:pt x="3214" y="5304"/>
                </a:lnTo>
                <a:lnTo>
                  <a:pt x="3696" y="5143"/>
                </a:lnTo>
                <a:lnTo>
                  <a:pt x="4178" y="4982"/>
                </a:lnTo>
                <a:lnTo>
                  <a:pt x="4500" y="4661"/>
                </a:lnTo>
                <a:lnTo>
                  <a:pt x="4821" y="4179"/>
                </a:lnTo>
                <a:lnTo>
                  <a:pt x="5143" y="3697"/>
                </a:lnTo>
                <a:lnTo>
                  <a:pt x="5303" y="3215"/>
                </a:lnTo>
                <a:lnTo>
                  <a:pt x="5303" y="2732"/>
                </a:lnTo>
                <a:lnTo>
                  <a:pt x="5303" y="2250"/>
                </a:lnTo>
                <a:lnTo>
                  <a:pt x="5143" y="1608"/>
                </a:lnTo>
                <a:lnTo>
                  <a:pt x="4821" y="1286"/>
                </a:lnTo>
                <a:lnTo>
                  <a:pt x="4500" y="804"/>
                </a:lnTo>
                <a:lnTo>
                  <a:pt x="4178" y="483"/>
                </a:lnTo>
                <a:lnTo>
                  <a:pt x="3696" y="161"/>
                </a:lnTo>
                <a:lnTo>
                  <a:pt x="321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4" name="Google Shape;3359;p43"/>
          <p:cNvSpPr/>
          <p:nvPr/>
        </p:nvSpPr>
        <p:spPr>
          <a:xfrm>
            <a:off x="7407177" y="3792601"/>
            <a:ext cx="97222" cy="100173"/>
          </a:xfrm>
          <a:custGeom>
            <a:avLst/>
            <a:gdLst/>
            <a:ahLst/>
            <a:cxnLst/>
            <a:rect l="l" t="t" r="r" b="b"/>
            <a:pathLst>
              <a:path w="5304" h="5465" fill="none" extrusionOk="0">
                <a:moveTo>
                  <a:pt x="322" y="2732"/>
                </a:moveTo>
                <a:lnTo>
                  <a:pt x="643" y="2732"/>
                </a:lnTo>
                <a:lnTo>
                  <a:pt x="643" y="2732"/>
                </a:lnTo>
                <a:lnTo>
                  <a:pt x="804" y="1929"/>
                </a:lnTo>
                <a:lnTo>
                  <a:pt x="1125" y="1286"/>
                </a:lnTo>
                <a:lnTo>
                  <a:pt x="1768" y="804"/>
                </a:lnTo>
                <a:lnTo>
                  <a:pt x="2571" y="643"/>
                </a:lnTo>
                <a:lnTo>
                  <a:pt x="2571" y="643"/>
                </a:lnTo>
                <a:lnTo>
                  <a:pt x="3375" y="804"/>
                </a:lnTo>
                <a:lnTo>
                  <a:pt x="4018" y="1286"/>
                </a:lnTo>
                <a:lnTo>
                  <a:pt x="4500" y="1929"/>
                </a:lnTo>
                <a:lnTo>
                  <a:pt x="4661" y="2732"/>
                </a:lnTo>
                <a:lnTo>
                  <a:pt x="4661" y="2732"/>
                </a:lnTo>
                <a:lnTo>
                  <a:pt x="4500" y="3536"/>
                </a:lnTo>
                <a:lnTo>
                  <a:pt x="4018" y="4179"/>
                </a:lnTo>
                <a:lnTo>
                  <a:pt x="3375" y="4661"/>
                </a:lnTo>
                <a:lnTo>
                  <a:pt x="2571" y="4822"/>
                </a:lnTo>
                <a:lnTo>
                  <a:pt x="2571" y="4822"/>
                </a:lnTo>
                <a:lnTo>
                  <a:pt x="1768" y="4661"/>
                </a:lnTo>
                <a:lnTo>
                  <a:pt x="1125" y="4179"/>
                </a:lnTo>
                <a:lnTo>
                  <a:pt x="804" y="3536"/>
                </a:lnTo>
                <a:lnTo>
                  <a:pt x="643" y="2732"/>
                </a:lnTo>
                <a:lnTo>
                  <a:pt x="322" y="2732"/>
                </a:lnTo>
                <a:lnTo>
                  <a:pt x="0" y="2732"/>
                </a:lnTo>
                <a:lnTo>
                  <a:pt x="0" y="2732"/>
                </a:lnTo>
                <a:lnTo>
                  <a:pt x="0" y="3215"/>
                </a:lnTo>
                <a:lnTo>
                  <a:pt x="161" y="3697"/>
                </a:lnTo>
                <a:lnTo>
                  <a:pt x="322" y="4179"/>
                </a:lnTo>
                <a:lnTo>
                  <a:pt x="804" y="4661"/>
                </a:lnTo>
                <a:lnTo>
                  <a:pt x="1125" y="4982"/>
                </a:lnTo>
                <a:lnTo>
                  <a:pt x="1607" y="5143"/>
                </a:lnTo>
                <a:lnTo>
                  <a:pt x="2089" y="5304"/>
                </a:lnTo>
                <a:lnTo>
                  <a:pt x="2571" y="5464"/>
                </a:lnTo>
                <a:lnTo>
                  <a:pt x="2571" y="5464"/>
                </a:lnTo>
                <a:lnTo>
                  <a:pt x="3214" y="5304"/>
                </a:lnTo>
                <a:lnTo>
                  <a:pt x="3696" y="5143"/>
                </a:lnTo>
                <a:lnTo>
                  <a:pt x="4178" y="4982"/>
                </a:lnTo>
                <a:lnTo>
                  <a:pt x="4500" y="4661"/>
                </a:lnTo>
                <a:lnTo>
                  <a:pt x="4821" y="4179"/>
                </a:lnTo>
                <a:lnTo>
                  <a:pt x="5143" y="3697"/>
                </a:lnTo>
                <a:lnTo>
                  <a:pt x="5303" y="3215"/>
                </a:lnTo>
                <a:lnTo>
                  <a:pt x="5303" y="2732"/>
                </a:lnTo>
                <a:lnTo>
                  <a:pt x="5303" y="2732"/>
                </a:lnTo>
                <a:lnTo>
                  <a:pt x="5303" y="2250"/>
                </a:lnTo>
                <a:lnTo>
                  <a:pt x="5143" y="1608"/>
                </a:lnTo>
                <a:lnTo>
                  <a:pt x="4821" y="1286"/>
                </a:lnTo>
                <a:lnTo>
                  <a:pt x="4500" y="804"/>
                </a:lnTo>
                <a:lnTo>
                  <a:pt x="4178" y="483"/>
                </a:lnTo>
                <a:lnTo>
                  <a:pt x="3696" y="161"/>
                </a:lnTo>
                <a:lnTo>
                  <a:pt x="3214" y="1"/>
                </a:lnTo>
                <a:lnTo>
                  <a:pt x="2571" y="1"/>
                </a:lnTo>
                <a:lnTo>
                  <a:pt x="2571" y="1"/>
                </a:lnTo>
                <a:lnTo>
                  <a:pt x="2089" y="1"/>
                </a:lnTo>
                <a:lnTo>
                  <a:pt x="1607" y="161"/>
                </a:lnTo>
                <a:lnTo>
                  <a:pt x="1125" y="483"/>
                </a:lnTo>
                <a:lnTo>
                  <a:pt x="804" y="804"/>
                </a:lnTo>
                <a:lnTo>
                  <a:pt x="322" y="1286"/>
                </a:lnTo>
                <a:lnTo>
                  <a:pt x="161" y="1608"/>
                </a:lnTo>
                <a:lnTo>
                  <a:pt x="0" y="2250"/>
                </a:lnTo>
                <a:lnTo>
                  <a:pt x="0" y="2732"/>
                </a:lnTo>
                <a:lnTo>
                  <a:pt x="322" y="2732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5" name="Google Shape;3360;p43"/>
          <p:cNvSpPr/>
          <p:nvPr/>
        </p:nvSpPr>
        <p:spPr>
          <a:xfrm>
            <a:off x="7027186" y="3742522"/>
            <a:ext cx="132563" cy="132581"/>
          </a:xfrm>
          <a:custGeom>
            <a:avLst/>
            <a:gdLst/>
            <a:ahLst/>
            <a:cxnLst/>
            <a:rect l="l" t="t" r="r" b="b"/>
            <a:pathLst>
              <a:path w="7232" h="7233" extrusionOk="0">
                <a:moveTo>
                  <a:pt x="4178" y="643"/>
                </a:moveTo>
                <a:lnTo>
                  <a:pt x="4821" y="804"/>
                </a:lnTo>
                <a:lnTo>
                  <a:pt x="5303" y="1126"/>
                </a:lnTo>
                <a:lnTo>
                  <a:pt x="5785" y="1447"/>
                </a:lnTo>
                <a:lnTo>
                  <a:pt x="6107" y="1929"/>
                </a:lnTo>
                <a:lnTo>
                  <a:pt x="6428" y="2411"/>
                </a:lnTo>
                <a:lnTo>
                  <a:pt x="6589" y="3054"/>
                </a:lnTo>
                <a:lnTo>
                  <a:pt x="6589" y="3536"/>
                </a:lnTo>
                <a:lnTo>
                  <a:pt x="6589" y="4179"/>
                </a:lnTo>
                <a:lnTo>
                  <a:pt x="6428" y="4822"/>
                </a:lnTo>
                <a:lnTo>
                  <a:pt x="6107" y="5304"/>
                </a:lnTo>
                <a:lnTo>
                  <a:pt x="5785" y="5786"/>
                </a:lnTo>
                <a:lnTo>
                  <a:pt x="5303" y="6107"/>
                </a:lnTo>
                <a:lnTo>
                  <a:pt x="4821" y="6429"/>
                </a:lnTo>
                <a:lnTo>
                  <a:pt x="4178" y="6589"/>
                </a:lnTo>
                <a:lnTo>
                  <a:pt x="3054" y="6589"/>
                </a:lnTo>
                <a:lnTo>
                  <a:pt x="2411" y="6429"/>
                </a:lnTo>
                <a:lnTo>
                  <a:pt x="1929" y="6107"/>
                </a:lnTo>
                <a:lnTo>
                  <a:pt x="1607" y="5786"/>
                </a:lnTo>
                <a:lnTo>
                  <a:pt x="1125" y="5304"/>
                </a:lnTo>
                <a:lnTo>
                  <a:pt x="965" y="4822"/>
                </a:lnTo>
                <a:lnTo>
                  <a:pt x="643" y="4179"/>
                </a:lnTo>
                <a:lnTo>
                  <a:pt x="643" y="3536"/>
                </a:lnTo>
                <a:lnTo>
                  <a:pt x="643" y="3054"/>
                </a:lnTo>
                <a:lnTo>
                  <a:pt x="965" y="2411"/>
                </a:lnTo>
                <a:lnTo>
                  <a:pt x="1125" y="1929"/>
                </a:lnTo>
                <a:lnTo>
                  <a:pt x="1607" y="1447"/>
                </a:lnTo>
                <a:lnTo>
                  <a:pt x="1929" y="1126"/>
                </a:lnTo>
                <a:lnTo>
                  <a:pt x="2411" y="804"/>
                </a:lnTo>
                <a:lnTo>
                  <a:pt x="3054" y="643"/>
                </a:lnTo>
                <a:close/>
                <a:moveTo>
                  <a:pt x="2893" y="1"/>
                </a:moveTo>
                <a:lnTo>
                  <a:pt x="2250" y="161"/>
                </a:lnTo>
                <a:lnTo>
                  <a:pt x="1607" y="643"/>
                </a:lnTo>
                <a:lnTo>
                  <a:pt x="1125" y="965"/>
                </a:lnTo>
                <a:lnTo>
                  <a:pt x="643" y="1608"/>
                </a:lnTo>
                <a:lnTo>
                  <a:pt x="322" y="2250"/>
                </a:lnTo>
                <a:lnTo>
                  <a:pt x="161" y="2893"/>
                </a:lnTo>
                <a:lnTo>
                  <a:pt x="0" y="3536"/>
                </a:lnTo>
                <a:lnTo>
                  <a:pt x="161" y="4340"/>
                </a:lnTo>
                <a:lnTo>
                  <a:pt x="322" y="4982"/>
                </a:lnTo>
                <a:lnTo>
                  <a:pt x="643" y="5625"/>
                </a:lnTo>
                <a:lnTo>
                  <a:pt x="1125" y="6107"/>
                </a:lnTo>
                <a:lnTo>
                  <a:pt x="1607" y="6589"/>
                </a:lnTo>
                <a:lnTo>
                  <a:pt x="2250" y="6911"/>
                </a:lnTo>
                <a:lnTo>
                  <a:pt x="2893" y="7232"/>
                </a:lnTo>
                <a:lnTo>
                  <a:pt x="4339" y="7232"/>
                </a:lnTo>
                <a:lnTo>
                  <a:pt x="5143" y="6911"/>
                </a:lnTo>
                <a:lnTo>
                  <a:pt x="5625" y="6589"/>
                </a:lnTo>
                <a:lnTo>
                  <a:pt x="6268" y="6107"/>
                </a:lnTo>
                <a:lnTo>
                  <a:pt x="6589" y="5625"/>
                </a:lnTo>
                <a:lnTo>
                  <a:pt x="7071" y="4982"/>
                </a:lnTo>
                <a:lnTo>
                  <a:pt x="7232" y="4340"/>
                </a:lnTo>
                <a:lnTo>
                  <a:pt x="7232" y="3536"/>
                </a:lnTo>
                <a:lnTo>
                  <a:pt x="7232" y="2893"/>
                </a:lnTo>
                <a:lnTo>
                  <a:pt x="7071" y="2250"/>
                </a:lnTo>
                <a:lnTo>
                  <a:pt x="6589" y="1608"/>
                </a:lnTo>
                <a:lnTo>
                  <a:pt x="6268" y="965"/>
                </a:lnTo>
                <a:lnTo>
                  <a:pt x="5625" y="643"/>
                </a:lnTo>
                <a:lnTo>
                  <a:pt x="5143" y="161"/>
                </a:lnTo>
                <a:lnTo>
                  <a:pt x="433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6" name="Google Shape;3361;p43"/>
          <p:cNvSpPr/>
          <p:nvPr/>
        </p:nvSpPr>
        <p:spPr>
          <a:xfrm>
            <a:off x="7027186" y="3742522"/>
            <a:ext cx="132563" cy="132581"/>
          </a:xfrm>
          <a:custGeom>
            <a:avLst/>
            <a:gdLst/>
            <a:ahLst/>
            <a:cxnLst/>
            <a:rect l="l" t="t" r="r" b="b"/>
            <a:pathLst>
              <a:path w="7232" h="7233" fill="none" extrusionOk="0">
                <a:moveTo>
                  <a:pt x="322" y="3536"/>
                </a:moveTo>
                <a:lnTo>
                  <a:pt x="643" y="3536"/>
                </a:lnTo>
                <a:lnTo>
                  <a:pt x="643" y="3536"/>
                </a:lnTo>
                <a:lnTo>
                  <a:pt x="643" y="3054"/>
                </a:lnTo>
                <a:lnTo>
                  <a:pt x="965" y="2411"/>
                </a:lnTo>
                <a:lnTo>
                  <a:pt x="1125" y="1929"/>
                </a:lnTo>
                <a:lnTo>
                  <a:pt x="1607" y="1447"/>
                </a:lnTo>
                <a:lnTo>
                  <a:pt x="1607" y="1447"/>
                </a:lnTo>
                <a:lnTo>
                  <a:pt x="1929" y="1126"/>
                </a:lnTo>
                <a:lnTo>
                  <a:pt x="2411" y="804"/>
                </a:lnTo>
                <a:lnTo>
                  <a:pt x="3054" y="643"/>
                </a:lnTo>
                <a:lnTo>
                  <a:pt x="3696" y="643"/>
                </a:lnTo>
                <a:lnTo>
                  <a:pt x="3696" y="643"/>
                </a:lnTo>
                <a:lnTo>
                  <a:pt x="4178" y="643"/>
                </a:lnTo>
                <a:lnTo>
                  <a:pt x="4821" y="804"/>
                </a:lnTo>
                <a:lnTo>
                  <a:pt x="5303" y="1126"/>
                </a:lnTo>
                <a:lnTo>
                  <a:pt x="5785" y="1447"/>
                </a:lnTo>
                <a:lnTo>
                  <a:pt x="5785" y="1447"/>
                </a:lnTo>
                <a:lnTo>
                  <a:pt x="6107" y="1929"/>
                </a:lnTo>
                <a:lnTo>
                  <a:pt x="6428" y="2411"/>
                </a:lnTo>
                <a:lnTo>
                  <a:pt x="6589" y="3054"/>
                </a:lnTo>
                <a:lnTo>
                  <a:pt x="6589" y="3536"/>
                </a:lnTo>
                <a:lnTo>
                  <a:pt x="6589" y="3536"/>
                </a:lnTo>
                <a:lnTo>
                  <a:pt x="6589" y="4179"/>
                </a:lnTo>
                <a:lnTo>
                  <a:pt x="6428" y="4822"/>
                </a:lnTo>
                <a:lnTo>
                  <a:pt x="6107" y="5304"/>
                </a:lnTo>
                <a:lnTo>
                  <a:pt x="5785" y="5786"/>
                </a:lnTo>
                <a:lnTo>
                  <a:pt x="5785" y="5786"/>
                </a:lnTo>
                <a:lnTo>
                  <a:pt x="5303" y="6107"/>
                </a:lnTo>
                <a:lnTo>
                  <a:pt x="4821" y="6429"/>
                </a:lnTo>
                <a:lnTo>
                  <a:pt x="4178" y="6589"/>
                </a:lnTo>
                <a:lnTo>
                  <a:pt x="3696" y="6589"/>
                </a:lnTo>
                <a:lnTo>
                  <a:pt x="3696" y="6589"/>
                </a:lnTo>
                <a:lnTo>
                  <a:pt x="3054" y="6589"/>
                </a:lnTo>
                <a:lnTo>
                  <a:pt x="2411" y="6429"/>
                </a:lnTo>
                <a:lnTo>
                  <a:pt x="1929" y="6107"/>
                </a:lnTo>
                <a:lnTo>
                  <a:pt x="1607" y="5786"/>
                </a:lnTo>
                <a:lnTo>
                  <a:pt x="1607" y="5786"/>
                </a:lnTo>
                <a:lnTo>
                  <a:pt x="1125" y="5304"/>
                </a:lnTo>
                <a:lnTo>
                  <a:pt x="965" y="4822"/>
                </a:lnTo>
                <a:lnTo>
                  <a:pt x="643" y="4179"/>
                </a:lnTo>
                <a:lnTo>
                  <a:pt x="643" y="3536"/>
                </a:lnTo>
                <a:lnTo>
                  <a:pt x="322" y="3536"/>
                </a:lnTo>
                <a:lnTo>
                  <a:pt x="0" y="3536"/>
                </a:lnTo>
                <a:lnTo>
                  <a:pt x="0" y="3536"/>
                </a:lnTo>
                <a:lnTo>
                  <a:pt x="161" y="4340"/>
                </a:lnTo>
                <a:lnTo>
                  <a:pt x="322" y="4982"/>
                </a:lnTo>
                <a:lnTo>
                  <a:pt x="643" y="5625"/>
                </a:lnTo>
                <a:lnTo>
                  <a:pt x="1125" y="6107"/>
                </a:lnTo>
                <a:lnTo>
                  <a:pt x="1607" y="6589"/>
                </a:lnTo>
                <a:lnTo>
                  <a:pt x="2250" y="6911"/>
                </a:lnTo>
                <a:lnTo>
                  <a:pt x="2893" y="7232"/>
                </a:lnTo>
                <a:lnTo>
                  <a:pt x="3696" y="7232"/>
                </a:lnTo>
                <a:lnTo>
                  <a:pt x="3696" y="7232"/>
                </a:lnTo>
                <a:lnTo>
                  <a:pt x="4339" y="7232"/>
                </a:lnTo>
                <a:lnTo>
                  <a:pt x="5143" y="6911"/>
                </a:lnTo>
                <a:lnTo>
                  <a:pt x="5625" y="6589"/>
                </a:lnTo>
                <a:lnTo>
                  <a:pt x="6268" y="6107"/>
                </a:lnTo>
                <a:lnTo>
                  <a:pt x="6589" y="5625"/>
                </a:lnTo>
                <a:lnTo>
                  <a:pt x="7071" y="4982"/>
                </a:lnTo>
                <a:lnTo>
                  <a:pt x="7232" y="4340"/>
                </a:lnTo>
                <a:lnTo>
                  <a:pt x="7232" y="3536"/>
                </a:lnTo>
                <a:lnTo>
                  <a:pt x="7232" y="3536"/>
                </a:lnTo>
                <a:lnTo>
                  <a:pt x="7232" y="2893"/>
                </a:lnTo>
                <a:lnTo>
                  <a:pt x="7071" y="2250"/>
                </a:lnTo>
                <a:lnTo>
                  <a:pt x="6589" y="1608"/>
                </a:lnTo>
                <a:lnTo>
                  <a:pt x="6268" y="965"/>
                </a:lnTo>
                <a:lnTo>
                  <a:pt x="5625" y="643"/>
                </a:lnTo>
                <a:lnTo>
                  <a:pt x="5143" y="161"/>
                </a:lnTo>
                <a:lnTo>
                  <a:pt x="4339" y="1"/>
                </a:lnTo>
                <a:lnTo>
                  <a:pt x="3696" y="1"/>
                </a:lnTo>
                <a:lnTo>
                  <a:pt x="3696" y="1"/>
                </a:lnTo>
                <a:lnTo>
                  <a:pt x="2893" y="1"/>
                </a:lnTo>
                <a:lnTo>
                  <a:pt x="2250" y="161"/>
                </a:lnTo>
                <a:lnTo>
                  <a:pt x="1607" y="643"/>
                </a:lnTo>
                <a:lnTo>
                  <a:pt x="1125" y="965"/>
                </a:lnTo>
                <a:lnTo>
                  <a:pt x="643" y="1608"/>
                </a:lnTo>
                <a:lnTo>
                  <a:pt x="322" y="2250"/>
                </a:lnTo>
                <a:lnTo>
                  <a:pt x="161" y="2893"/>
                </a:lnTo>
                <a:lnTo>
                  <a:pt x="0" y="3536"/>
                </a:lnTo>
                <a:lnTo>
                  <a:pt x="322" y="3536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7" name="Google Shape;3362;p43"/>
          <p:cNvSpPr/>
          <p:nvPr/>
        </p:nvSpPr>
        <p:spPr>
          <a:xfrm>
            <a:off x="7065478" y="3780815"/>
            <a:ext cx="55980" cy="55998"/>
          </a:xfrm>
          <a:custGeom>
            <a:avLst/>
            <a:gdLst/>
            <a:ahLst/>
            <a:cxnLst/>
            <a:rect l="l" t="t" r="r" b="b"/>
            <a:pathLst>
              <a:path w="3054" h="3055" extrusionOk="0">
                <a:moveTo>
                  <a:pt x="1929" y="644"/>
                </a:moveTo>
                <a:lnTo>
                  <a:pt x="2250" y="965"/>
                </a:lnTo>
                <a:lnTo>
                  <a:pt x="2411" y="1126"/>
                </a:lnTo>
                <a:lnTo>
                  <a:pt x="2411" y="1447"/>
                </a:lnTo>
                <a:lnTo>
                  <a:pt x="2411" y="1768"/>
                </a:lnTo>
                <a:lnTo>
                  <a:pt x="2250" y="2090"/>
                </a:lnTo>
                <a:lnTo>
                  <a:pt x="1929" y="2251"/>
                </a:lnTo>
                <a:lnTo>
                  <a:pt x="1607" y="2411"/>
                </a:lnTo>
                <a:lnTo>
                  <a:pt x="1286" y="2251"/>
                </a:lnTo>
                <a:lnTo>
                  <a:pt x="965" y="2090"/>
                </a:lnTo>
                <a:lnTo>
                  <a:pt x="804" y="1768"/>
                </a:lnTo>
                <a:lnTo>
                  <a:pt x="643" y="1447"/>
                </a:lnTo>
                <a:lnTo>
                  <a:pt x="804" y="1126"/>
                </a:lnTo>
                <a:lnTo>
                  <a:pt x="965" y="965"/>
                </a:lnTo>
                <a:lnTo>
                  <a:pt x="1286" y="644"/>
                </a:lnTo>
                <a:close/>
                <a:moveTo>
                  <a:pt x="1607" y="1"/>
                </a:moveTo>
                <a:lnTo>
                  <a:pt x="965" y="161"/>
                </a:lnTo>
                <a:lnTo>
                  <a:pt x="482" y="483"/>
                </a:lnTo>
                <a:lnTo>
                  <a:pt x="161" y="965"/>
                </a:lnTo>
                <a:lnTo>
                  <a:pt x="0" y="1447"/>
                </a:lnTo>
                <a:lnTo>
                  <a:pt x="161" y="2090"/>
                </a:lnTo>
                <a:lnTo>
                  <a:pt x="482" y="2572"/>
                </a:lnTo>
                <a:lnTo>
                  <a:pt x="965" y="2893"/>
                </a:lnTo>
                <a:lnTo>
                  <a:pt x="1607" y="3054"/>
                </a:lnTo>
                <a:lnTo>
                  <a:pt x="2089" y="2893"/>
                </a:lnTo>
                <a:lnTo>
                  <a:pt x="2572" y="2572"/>
                </a:lnTo>
                <a:lnTo>
                  <a:pt x="2893" y="2090"/>
                </a:lnTo>
                <a:lnTo>
                  <a:pt x="3054" y="1447"/>
                </a:lnTo>
                <a:lnTo>
                  <a:pt x="2893" y="965"/>
                </a:lnTo>
                <a:lnTo>
                  <a:pt x="2572" y="483"/>
                </a:lnTo>
                <a:lnTo>
                  <a:pt x="2089" y="161"/>
                </a:lnTo>
                <a:lnTo>
                  <a:pt x="160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8" name="Google Shape;3363;p43"/>
          <p:cNvSpPr/>
          <p:nvPr/>
        </p:nvSpPr>
        <p:spPr>
          <a:xfrm>
            <a:off x="7065478" y="3780815"/>
            <a:ext cx="55980" cy="55998"/>
          </a:xfrm>
          <a:custGeom>
            <a:avLst/>
            <a:gdLst/>
            <a:ahLst/>
            <a:cxnLst/>
            <a:rect l="l" t="t" r="r" b="b"/>
            <a:pathLst>
              <a:path w="3054" h="3055" fill="none" extrusionOk="0">
                <a:moveTo>
                  <a:pt x="322" y="1447"/>
                </a:moveTo>
                <a:lnTo>
                  <a:pt x="643" y="1447"/>
                </a:lnTo>
                <a:lnTo>
                  <a:pt x="643" y="1447"/>
                </a:lnTo>
                <a:lnTo>
                  <a:pt x="804" y="1126"/>
                </a:lnTo>
                <a:lnTo>
                  <a:pt x="965" y="965"/>
                </a:lnTo>
                <a:lnTo>
                  <a:pt x="1286" y="644"/>
                </a:lnTo>
                <a:lnTo>
                  <a:pt x="1607" y="644"/>
                </a:lnTo>
                <a:lnTo>
                  <a:pt x="1607" y="644"/>
                </a:lnTo>
                <a:lnTo>
                  <a:pt x="1929" y="644"/>
                </a:lnTo>
                <a:lnTo>
                  <a:pt x="2250" y="965"/>
                </a:lnTo>
                <a:lnTo>
                  <a:pt x="2411" y="1126"/>
                </a:lnTo>
                <a:lnTo>
                  <a:pt x="2411" y="1447"/>
                </a:lnTo>
                <a:lnTo>
                  <a:pt x="2411" y="1447"/>
                </a:lnTo>
                <a:lnTo>
                  <a:pt x="2411" y="1768"/>
                </a:lnTo>
                <a:lnTo>
                  <a:pt x="2250" y="2090"/>
                </a:lnTo>
                <a:lnTo>
                  <a:pt x="1929" y="2251"/>
                </a:lnTo>
                <a:lnTo>
                  <a:pt x="1607" y="2411"/>
                </a:lnTo>
                <a:lnTo>
                  <a:pt x="1607" y="2411"/>
                </a:lnTo>
                <a:lnTo>
                  <a:pt x="1286" y="2251"/>
                </a:lnTo>
                <a:lnTo>
                  <a:pt x="965" y="2090"/>
                </a:lnTo>
                <a:lnTo>
                  <a:pt x="804" y="1768"/>
                </a:lnTo>
                <a:lnTo>
                  <a:pt x="643" y="1447"/>
                </a:lnTo>
                <a:lnTo>
                  <a:pt x="322" y="1447"/>
                </a:lnTo>
                <a:lnTo>
                  <a:pt x="0" y="1447"/>
                </a:lnTo>
                <a:lnTo>
                  <a:pt x="0" y="1447"/>
                </a:lnTo>
                <a:lnTo>
                  <a:pt x="161" y="2090"/>
                </a:lnTo>
                <a:lnTo>
                  <a:pt x="482" y="2572"/>
                </a:lnTo>
                <a:lnTo>
                  <a:pt x="965" y="2893"/>
                </a:lnTo>
                <a:lnTo>
                  <a:pt x="1607" y="3054"/>
                </a:lnTo>
                <a:lnTo>
                  <a:pt x="1607" y="3054"/>
                </a:lnTo>
                <a:lnTo>
                  <a:pt x="2089" y="2893"/>
                </a:lnTo>
                <a:lnTo>
                  <a:pt x="2572" y="2572"/>
                </a:lnTo>
                <a:lnTo>
                  <a:pt x="2893" y="2090"/>
                </a:lnTo>
                <a:lnTo>
                  <a:pt x="3054" y="1447"/>
                </a:lnTo>
                <a:lnTo>
                  <a:pt x="3054" y="1447"/>
                </a:lnTo>
                <a:lnTo>
                  <a:pt x="2893" y="965"/>
                </a:lnTo>
                <a:lnTo>
                  <a:pt x="2572" y="483"/>
                </a:lnTo>
                <a:lnTo>
                  <a:pt x="2089" y="161"/>
                </a:lnTo>
                <a:lnTo>
                  <a:pt x="1607" y="1"/>
                </a:lnTo>
                <a:lnTo>
                  <a:pt x="1607" y="1"/>
                </a:lnTo>
                <a:lnTo>
                  <a:pt x="965" y="161"/>
                </a:lnTo>
                <a:lnTo>
                  <a:pt x="482" y="483"/>
                </a:lnTo>
                <a:lnTo>
                  <a:pt x="161" y="965"/>
                </a:lnTo>
                <a:lnTo>
                  <a:pt x="0" y="1447"/>
                </a:lnTo>
                <a:lnTo>
                  <a:pt x="322" y="1447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9" name="Google Shape;3364;p43"/>
          <p:cNvSpPr/>
          <p:nvPr/>
        </p:nvSpPr>
        <p:spPr>
          <a:xfrm>
            <a:off x="7583920" y="3633529"/>
            <a:ext cx="2951" cy="5921"/>
          </a:xfrm>
          <a:custGeom>
            <a:avLst/>
            <a:gdLst/>
            <a:ahLst/>
            <a:cxnLst/>
            <a:rect l="l" t="t" r="r" b="b"/>
            <a:pathLst>
              <a:path w="161" h="323" extrusionOk="0">
                <a:moveTo>
                  <a:pt x="161" y="322"/>
                </a:moveTo>
                <a:lnTo>
                  <a:pt x="161" y="322"/>
                </a:lnTo>
                <a:lnTo>
                  <a:pt x="161" y="322"/>
                </a:lnTo>
                <a:lnTo>
                  <a:pt x="161" y="322"/>
                </a:lnTo>
                <a:lnTo>
                  <a:pt x="161" y="322"/>
                </a:lnTo>
                <a:lnTo>
                  <a:pt x="161" y="322"/>
                </a:lnTo>
                <a:close/>
                <a:moveTo>
                  <a:pt x="161" y="162"/>
                </a:moveTo>
                <a:lnTo>
                  <a:pt x="161" y="162"/>
                </a:lnTo>
                <a:lnTo>
                  <a:pt x="161" y="322"/>
                </a:lnTo>
                <a:lnTo>
                  <a:pt x="161" y="322"/>
                </a:lnTo>
                <a:lnTo>
                  <a:pt x="161" y="162"/>
                </a:lnTo>
                <a:close/>
                <a:moveTo>
                  <a:pt x="161" y="162"/>
                </a:moveTo>
                <a:lnTo>
                  <a:pt x="161" y="162"/>
                </a:lnTo>
                <a:lnTo>
                  <a:pt x="161" y="162"/>
                </a:lnTo>
                <a:lnTo>
                  <a:pt x="161" y="162"/>
                </a:lnTo>
                <a:lnTo>
                  <a:pt x="161" y="162"/>
                </a:lnTo>
                <a:close/>
                <a:moveTo>
                  <a:pt x="161" y="162"/>
                </a:moveTo>
                <a:lnTo>
                  <a:pt x="161" y="162"/>
                </a:lnTo>
                <a:lnTo>
                  <a:pt x="161" y="162"/>
                </a:lnTo>
                <a:lnTo>
                  <a:pt x="161" y="162"/>
                </a:lnTo>
                <a:lnTo>
                  <a:pt x="161" y="162"/>
                </a:lnTo>
                <a:close/>
                <a:moveTo>
                  <a:pt x="161" y="162"/>
                </a:moveTo>
                <a:lnTo>
                  <a:pt x="161" y="162"/>
                </a:lnTo>
                <a:lnTo>
                  <a:pt x="161" y="162"/>
                </a:lnTo>
                <a:lnTo>
                  <a:pt x="161" y="162"/>
                </a:lnTo>
                <a:lnTo>
                  <a:pt x="161" y="162"/>
                </a:lnTo>
                <a:close/>
                <a:moveTo>
                  <a:pt x="161" y="162"/>
                </a:moveTo>
                <a:lnTo>
                  <a:pt x="161" y="162"/>
                </a:lnTo>
                <a:lnTo>
                  <a:pt x="161" y="162"/>
                </a:lnTo>
                <a:lnTo>
                  <a:pt x="161" y="162"/>
                </a:lnTo>
                <a:lnTo>
                  <a:pt x="161" y="162"/>
                </a:lnTo>
                <a:close/>
                <a:moveTo>
                  <a:pt x="161" y="162"/>
                </a:moveTo>
                <a:lnTo>
                  <a:pt x="161" y="162"/>
                </a:lnTo>
                <a:lnTo>
                  <a:pt x="161" y="162"/>
                </a:lnTo>
                <a:lnTo>
                  <a:pt x="161" y="162"/>
                </a:lnTo>
                <a:lnTo>
                  <a:pt x="161" y="162"/>
                </a:lnTo>
                <a:close/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close/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close/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E5ED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0" name="Google Shape;3365;p43"/>
          <p:cNvSpPr/>
          <p:nvPr/>
        </p:nvSpPr>
        <p:spPr>
          <a:xfrm>
            <a:off x="7586853" y="3639432"/>
            <a:ext cx="18" cy="1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1" name="Google Shape;3366;p43"/>
          <p:cNvSpPr/>
          <p:nvPr/>
        </p:nvSpPr>
        <p:spPr>
          <a:xfrm>
            <a:off x="7586853" y="3636480"/>
            <a:ext cx="18" cy="2969"/>
          </a:xfrm>
          <a:custGeom>
            <a:avLst/>
            <a:gdLst/>
            <a:ahLst/>
            <a:cxnLst/>
            <a:rect l="l" t="t" r="r" b="b"/>
            <a:pathLst>
              <a:path w="1" h="162" fill="none" extrusionOk="0">
                <a:moveTo>
                  <a:pt x="1" y="1"/>
                </a:moveTo>
                <a:lnTo>
                  <a:pt x="1" y="1"/>
                </a:lnTo>
                <a:lnTo>
                  <a:pt x="1" y="161"/>
                </a:lnTo>
                <a:lnTo>
                  <a:pt x="1" y="161"/>
                </a:lnTo>
                <a:lnTo>
                  <a:pt x="1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2" name="Google Shape;3367;p43"/>
          <p:cNvSpPr/>
          <p:nvPr/>
        </p:nvSpPr>
        <p:spPr>
          <a:xfrm>
            <a:off x="7586853" y="3636480"/>
            <a:ext cx="18" cy="1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3" name="Google Shape;3368;p43"/>
          <p:cNvSpPr/>
          <p:nvPr/>
        </p:nvSpPr>
        <p:spPr>
          <a:xfrm>
            <a:off x="7586853" y="3636480"/>
            <a:ext cx="18" cy="1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4" name="Google Shape;3369;p43"/>
          <p:cNvSpPr/>
          <p:nvPr/>
        </p:nvSpPr>
        <p:spPr>
          <a:xfrm>
            <a:off x="7586853" y="3636480"/>
            <a:ext cx="18" cy="1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5" name="Google Shape;3370;p43"/>
          <p:cNvSpPr/>
          <p:nvPr/>
        </p:nvSpPr>
        <p:spPr>
          <a:xfrm>
            <a:off x="7586853" y="3636480"/>
            <a:ext cx="18" cy="1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6" name="Google Shape;3371;p43"/>
          <p:cNvSpPr/>
          <p:nvPr/>
        </p:nvSpPr>
        <p:spPr>
          <a:xfrm>
            <a:off x="7586853" y="3636480"/>
            <a:ext cx="18" cy="1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7" name="Google Shape;3372;p43"/>
          <p:cNvSpPr/>
          <p:nvPr/>
        </p:nvSpPr>
        <p:spPr>
          <a:xfrm>
            <a:off x="7583920" y="3633529"/>
            <a:ext cx="18" cy="1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8" name="Google Shape;3373;p43"/>
          <p:cNvSpPr/>
          <p:nvPr/>
        </p:nvSpPr>
        <p:spPr>
          <a:xfrm>
            <a:off x="7583920" y="3633529"/>
            <a:ext cx="18" cy="1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9" name="Google Shape;3374;p43"/>
          <p:cNvSpPr/>
          <p:nvPr/>
        </p:nvSpPr>
        <p:spPr>
          <a:xfrm>
            <a:off x="7583920" y="3633529"/>
            <a:ext cx="18" cy="1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0" name="Google Shape;3375;p43"/>
          <p:cNvSpPr/>
          <p:nvPr/>
        </p:nvSpPr>
        <p:spPr>
          <a:xfrm>
            <a:off x="7062527" y="3925149"/>
            <a:ext cx="18" cy="2969"/>
          </a:xfrm>
          <a:custGeom>
            <a:avLst/>
            <a:gdLst/>
            <a:ahLst/>
            <a:cxnLst/>
            <a:rect l="l" t="t" r="r" b="b"/>
            <a:pathLst>
              <a:path w="1" h="162" extrusionOk="0">
                <a:moveTo>
                  <a:pt x="1" y="162"/>
                </a:moveTo>
                <a:lnTo>
                  <a:pt x="1" y="162"/>
                </a:lnTo>
                <a:lnTo>
                  <a:pt x="1" y="162"/>
                </a:lnTo>
                <a:lnTo>
                  <a:pt x="1" y="162"/>
                </a:lnTo>
                <a:lnTo>
                  <a:pt x="1" y="162"/>
                </a:lnTo>
                <a:close/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close/>
              </a:path>
            </a:pathLst>
          </a:custGeom>
          <a:solidFill>
            <a:srgbClr val="E5ACA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1" name="Google Shape;3376;p43"/>
          <p:cNvSpPr/>
          <p:nvPr/>
        </p:nvSpPr>
        <p:spPr>
          <a:xfrm>
            <a:off x="7062527" y="3928100"/>
            <a:ext cx="18" cy="1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2" name="Google Shape;3377;p43"/>
          <p:cNvSpPr/>
          <p:nvPr/>
        </p:nvSpPr>
        <p:spPr>
          <a:xfrm>
            <a:off x="7062527" y="3925149"/>
            <a:ext cx="18" cy="1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3" name="Google Shape;3378;p43"/>
          <p:cNvSpPr/>
          <p:nvPr/>
        </p:nvSpPr>
        <p:spPr>
          <a:xfrm>
            <a:off x="6988893" y="3403775"/>
            <a:ext cx="597961" cy="524330"/>
          </a:xfrm>
          <a:custGeom>
            <a:avLst/>
            <a:gdLst/>
            <a:ahLst/>
            <a:cxnLst/>
            <a:rect l="l" t="t" r="r" b="b"/>
            <a:pathLst>
              <a:path w="32622" h="28605" extrusionOk="0">
                <a:moveTo>
                  <a:pt x="26676" y="3054"/>
                </a:moveTo>
                <a:lnTo>
                  <a:pt x="25712" y="5464"/>
                </a:lnTo>
                <a:lnTo>
                  <a:pt x="25712" y="6107"/>
                </a:lnTo>
                <a:lnTo>
                  <a:pt x="25390" y="6750"/>
                </a:lnTo>
                <a:lnTo>
                  <a:pt x="25069" y="7232"/>
                </a:lnTo>
                <a:lnTo>
                  <a:pt x="24748" y="7714"/>
                </a:lnTo>
                <a:lnTo>
                  <a:pt x="23462" y="9964"/>
                </a:lnTo>
                <a:lnTo>
                  <a:pt x="23462" y="9964"/>
                </a:lnTo>
                <a:lnTo>
                  <a:pt x="24105" y="9803"/>
                </a:lnTo>
                <a:lnTo>
                  <a:pt x="24748" y="9642"/>
                </a:lnTo>
                <a:lnTo>
                  <a:pt x="25390" y="9160"/>
                </a:lnTo>
                <a:lnTo>
                  <a:pt x="26033" y="8678"/>
                </a:lnTo>
                <a:lnTo>
                  <a:pt x="26515" y="8035"/>
                </a:lnTo>
                <a:lnTo>
                  <a:pt x="26997" y="7232"/>
                </a:lnTo>
                <a:lnTo>
                  <a:pt x="27158" y="6428"/>
                </a:lnTo>
                <a:lnTo>
                  <a:pt x="27319" y="5464"/>
                </a:lnTo>
                <a:lnTo>
                  <a:pt x="27158" y="4179"/>
                </a:lnTo>
                <a:lnTo>
                  <a:pt x="26676" y="3054"/>
                </a:lnTo>
                <a:close/>
                <a:moveTo>
                  <a:pt x="27962" y="14785"/>
                </a:moveTo>
                <a:lnTo>
                  <a:pt x="27480" y="15106"/>
                </a:lnTo>
                <a:lnTo>
                  <a:pt x="27319" y="15427"/>
                </a:lnTo>
                <a:lnTo>
                  <a:pt x="27158" y="15910"/>
                </a:lnTo>
                <a:lnTo>
                  <a:pt x="27319" y="16231"/>
                </a:lnTo>
                <a:lnTo>
                  <a:pt x="27480" y="16713"/>
                </a:lnTo>
                <a:lnTo>
                  <a:pt x="27962" y="16874"/>
                </a:lnTo>
                <a:lnTo>
                  <a:pt x="28283" y="17034"/>
                </a:lnTo>
                <a:lnTo>
                  <a:pt x="28765" y="16874"/>
                </a:lnTo>
                <a:lnTo>
                  <a:pt x="29086" y="16713"/>
                </a:lnTo>
                <a:lnTo>
                  <a:pt x="29408" y="16231"/>
                </a:lnTo>
                <a:lnTo>
                  <a:pt x="29408" y="15910"/>
                </a:lnTo>
                <a:lnTo>
                  <a:pt x="29408" y="15427"/>
                </a:lnTo>
                <a:lnTo>
                  <a:pt x="29086" y="15106"/>
                </a:lnTo>
                <a:lnTo>
                  <a:pt x="28765" y="14785"/>
                </a:lnTo>
                <a:close/>
                <a:moveTo>
                  <a:pt x="28283" y="14142"/>
                </a:moveTo>
                <a:lnTo>
                  <a:pt x="29086" y="14303"/>
                </a:lnTo>
                <a:lnTo>
                  <a:pt x="29569" y="14624"/>
                </a:lnTo>
                <a:lnTo>
                  <a:pt x="29890" y="15267"/>
                </a:lnTo>
                <a:lnTo>
                  <a:pt x="30051" y="15910"/>
                </a:lnTo>
                <a:lnTo>
                  <a:pt x="29890" y="16552"/>
                </a:lnTo>
                <a:lnTo>
                  <a:pt x="29569" y="17034"/>
                </a:lnTo>
                <a:lnTo>
                  <a:pt x="29086" y="17517"/>
                </a:lnTo>
                <a:lnTo>
                  <a:pt x="28283" y="17677"/>
                </a:lnTo>
                <a:lnTo>
                  <a:pt x="27640" y="17517"/>
                </a:lnTo>
                <a:lnTo>
                  <a:pt x="27158" y="17034"/>
                </a:lnTo>
                <a:lnTo>
                  <a:pt x="26676" y="16552"/>
                </a:lnTo>
                <a:lnTo>
                  <a:pt x="26515" y="15910"/>
                </a:lnTo>
                <a:lnTo>
                  <a:pt x="26676" y="15267"/>
                </a:lnTo>
                <a:lnTo>
                  <a:pt x="27158" y="14624"/>
                </a:lnTo>
                <a:lnTo>
                  <a:pt x="27640" y="14303"/>
                </a:lnTo>
                <a:lnTo>
                  <a:pt x="28283" y="14142"/>
                </a:lnTo>
                <a:close/>
                <a:moveTo>
                  <a:pt x="25390" y="21855"/>
                </a:moveTo>
                <a:lnTo>
                  <a:pt x="24587" y="22016"/>
                </a:lnTo>
                <a:lnTo>
                  <a:pt x="23944" y="22498"/>
                </a:lnTo>
                <a:lnTo>
                  <a:pt x="23623" y="23141"/>
                </a:lnTo>
                <a:lnTo>
                  <a:pt x="23462" y="23944"/>
                </a:lnTo>
                <a:lnTo>
                  <a:pt x="23623" y="24748"/>
                </a:lnTo>
                <a:lnTo>
                  <a:pt x="23944" y="25391"/>
                </a:lnTo>
                <a:lnTo>
                  <a:pt x="24587" y="25873"/>
                </a:lnTo>
                <a:lnTo>
                  <a:pt x="25390" y="26034"/>
                </a:lnTo>
                <a:lnTo>
                  <a:pt x="26194" y="25873"/>
                </a:lnTo>
                <a:lnTo>
                  <a:pt x="26837" y="25391"/>
                </a:lnTo>
                <a:lnTo>
                  <a:pt x="27319" y="24748"/>
                </a:lnTo>
                <a:lnTo>
                  <a:pt x="27480" y="23944"/>
                </a:lnTo>
                <a:lnTo>
                  <a:pt x="27319" y="23141"/>
                </a:lnTo>
                <a:lnTo>
                  <a:pt x="26837" y="22498"/>
                </a:lnTo>
                <a:lnTo>
                  <a:pt x="26194" y="22016"/>
                </a:lnTo>
                <a:lnTo>
                  <a:pt x="25390" y="21855"/>
                </a:lnTo>
                <a:close/>
                <a:moveTo>
                  <a:pt x="25390" y="19927"/>
                </a:moveTo>
                <a:lnTo>
                  <a:pt x="24587" y="20088"/>
                </a:lnTo>
                <a:lnTo>
                  <a:pt x="23944" y="20248"/>
                </a:lnTo>
                <a:lnTo>
                  <a:pt x="23141" y="20570"/>
                </a:lnTo>
                <a:lnTo>
                  <a:pt x="22659" y="21052"/>
                </a:lnTo>
                <a:lnTo>
                  <a:pt x="22176" y="21695"/>
                </a:lnTo>
                <a:lnTo>
                  <a:pt x="21694" y="22337"/>
                </a:lnTo>
                <a:lnTo>
                  <a:pt x="21534" y="23141"/>
                </a:lnTo>
                <a:lnTo>
                  <a:pt x="21534" y="23944"/>
                </a:lnTo>
                <a:lnTo>
                  <a:pt x="21534" y="24748"/>
                </a:lnTo>
                <a:lnTo>
                  <a:pt x="21694" y="25551"/>
                </a:lnTo>
                <a:lnTo>
                  <a:pt x="22176" y="26194"/>
                </a:lnTo>
                <a:lnTo>
                  <a:pt x="22659" y="26837"/>
                </a:lnTo>
                <a:lnTo>
                  <a:pt x="23141" y="27158"/>
                </a:lnTo>
                <a:lnTo>
                  <a:pt x="23623" y="27480"/>
                </a:lnTo>
                <a:lnTo>
                  <a:pt x="24266" y="27801"/>
                </a:lnTo>
                <a:lnTo>
                  <a:pt x="24908" y="27962"/>
                </a:lnTo>
                <a:lnTo>
                  <a:pt x="26837" y="26355"/>
                </a:lnTo>
                <a:lnTo>
                  <a:pt x="26194" y="26516"/>
                </a:lnTo>
                <a:lnTo>
                  <a:pt x="25390" y="26676"/>
                </a:lnTo>
                <a:lnTo>
                  <a:pt x="24908" y="26516"/>
                </a:lnTo>
                <a:lnTo>
                  <a:pt x="24426" y="26355"/>
                </a:lnTo>
                <a:lnTo>
                  <a:pt x="23944" y="26194"/>
                </a:lnTo>
                <a:lnTo>
                  <a:pt x="23623" y="25873"/>
                </a:lnTo>
                <a:lnTo>
                  <a:pt x="23141" y="25391"/>
                </a:lnTo>
                <a:lnTo>
                  <a:pt x="22980" y="24909"/>
                </a:lnTo>
                <a:lnTo>
                  <a:pt x="22819" y="24427"/>
                </a:lnTo>
                <a:lnTo>
                  <a:pt x="22819" y="23944"/>
                </a:lnTo>
                <a:lnTo>
                  <a:pt x="22819" y="23462"/>
                </a:lnTo>
                <a:lnTo>
                  <a:pt x="22980" y="22820"/>
                </a:lnTo>
                <a:lnTo>
                  <a:pt x="23141" y="22498"/>
                </a:lnTo>
                <a:lnTo>
                  <a:pt x="23623" y="22016"/>
                </a:lnTo>
                <a:lnTo>
                  <a:pt x="23944" y="21695"/>
                </a:lnTo>
                <a:lnTo>
                  <a:pt x="24426" y="21373"/>
                </a:lnTo>
                <a:lnTo>
                  <a:pt x="24908" y="21213"/>
                </a:lnTo>
                <a:lnTo>
                  <a:pt x="26033" y="21213"/>
                </a:lnTo>
                <a:lnTo>
                  <a:pt x="26515" y="21373"/>
                </a:lnTo>
                <a:lnTo>
                  <a:pt x="26997" y="21695"/>
                </a:lnTo>
                <a:lnTo>
                  <a:pt x="27319" y="22016"/>
                </a:lnTo>
                <a:lnTo>
                  <a:pt x="27640" y="22498"/>
                </a:lnTo>
                <a:lnTo>
                  <a:pt x="27962" y="22820"/>
                </a:lnTo>
                <a:lnTo>
                  <a:pt x="28122" y="23462"/>
                </a:lnTo>
                <a:lnTo>
                  <a:pt x="28122" y="23944"/>
                </a:lnTo>
                <a:lnTo>
                  <a:pt x="28122" y="24587"/>
                </a:lnTo>
                <a:lnTo>
                  <a:pt x="27801" y="25230"/>
                </a:lnTo>
                <a:lnTo>
                  <a:pt x="27801" y="25230"/>
                </a:lnTo>
                <a:lnTo>
                  <a:pt x="29408" y="23141"/>
                </a:lnTo>
                <a:lnTo>
                  <a:pt x="28926" y="22016"/>
                </a:lnTo>
                <a:lnTo>
                  <a:pt x="28283" y="21052"/>
                </a:lnTo>
                <a:lnTo>
                  <a:pt x="27640" y="20570"/>
                </a:lnTo>
                <a:lnTo>
                  <a:pt x="26997" y="20248"/>
                </a:lnTo>
                <a:lnTo>
                  <a:pt x="26194" y="20088"/>
                </a:lnTo>
                <a:lnTo>
                  <a:pt x="25390" y="19927"/>
                </a:lnTo>
                <a:close/>
                <a:moveTo>
                  <a:pt x="27480" y="0"/>
                </a:moveTo>
                <a:lnTo>
                  <a:pt x="26837" y="2250"/>
                </a:lnTo>
                <a:lnTo>
                  <a:pt x="27319" y="2893"/>
                </a:lnTo>
                <a:lnTo>
                  <a:pt x="27640" y="3697"/>
                </a:lnTo>
                <a:lnTo>
                  <a:pt x="27801" y="4661"/>
                </a:lnTo>
                <a:lnTo>
                  <a:pt x="27962" y="5464"/>
                </a:lnTo>
                <a:lnTo>
                  <a:pt x="27801" y="6428"/>
                </a:lnTo>
                <a:lnTo>
                  <a:pt x="27640" y="7393"/>
                </a:lnTo>
                <a:lnTo>
                  <a:pt x="27158" y="8357"/>
                </a:lnTo>
                <a:lnTo>
                  <a:pt x="26515" y="9160"/>
                </a:lnTo>
                <a:lnTo>
                  <a:pt x="25873" y="9803"/>
                </a:lnTo>
                <a:lnTo>
                  <a:pt x="24908" y="10285"/>
                </a:lnTo>
                <a:lnTo>
                  <a:pt x="24105" y="10607"/>
                </a:lnTo>
                <a:lnTo>
                  <a:pt x="22980" y="10767"/>
                </a:lnTo>
                <a:lnTo>
                  <a:pt x="21373" y="13017"/>
                </a:lnTo>
                <a:lnTo>
                  <a:pt x="19605" y="15267"/>
                </a:lnTo>
                <a:lnTo>
                  <a:pt x="17356" y="17356"/>
                </a:lnTo>
                <a:lnTo>
                  <a:pt x="14784" y="19445"/>
                </a:lnTo>
                <a:lnTo>
                  <a:pt x="12213" y="21052"/>
                </a:lnTo>
                <a:lnTo>
                  <a:pt x="9321" y="22498"/>
                </a:lnTo>
                <a:lnTo>
                  <a:pt x="9160" y="23141"/>
                </a:lnTo>
                <a:lnTo>
                  <a:pt x="8999" y="23784"/>
                </a:lnTo>
                <a:lnTo>
                  <a:pt x="8517" y="24266"/>
                </a:lnTo>
                <a:lnTo>
                  <a:pt x="8196" y="24748"/>
                </a:lnTo>
                <a:lnTo>
                  <a:pt x="7714" y="25230"/>
                </a:lnTo>
                <a:lnTo>
                  <a:pt x="7071" y="25391"/>
                </a:lnTo>
                <a:lnTo>
                  <a:pt x="6428" y="25712"/>
                </a:lnTo>
                <a:lnTo>
                  <a:pt x="5785" y="25712"/>
                </a:lnTo>
                <a:lnTo>
                  <a:pt x="4982" y="25551"/>
                </a:lnTo>
                <a:lnTo>
                  <a:pt x="4339" y="25391"/>
                </a:lnTo>
                <a:lnTo>
                  <a:pt x="3696" y="25069"/>
                </a:lnTo>
                <a:lnTo>
                  <a:pt x="3214" y="24587"/>
                </a:lnTo>
                <a:lnTo>
                  <a:pt x="0" y="25069"/>
                </a:lnTo>
                <a:lnTo>
                  <a:pt x="1929" y="26998"/>
                </a:lnTo>
                <a:lnTo>
                  <a:pt x="4018" y="28444"/>
                </a:lnTo>
                <a:lnTo>
                  <a:pt x="4018" y="28605"/>
                </a:lnTo>
                <a:lnTo>
                  <a:pt x="23944" y="28605"/>
                </a:lnTo>
                <a:lnTo>
                  <a:pt x="24105" y="28444"/>
                </a:lnTo>
                <a:lnTo>
                  <a:pt x="23462" y="28123"/>
                </a:lnTo>
                <a:lnTo>
                  <a:pt x="22819" y="27801"/>
                </a:lnTo>
                <a:lnTo>
                  <a:pt x="22176" y="27319"/>
                </a:lnTo>
                <a:lnTo>
                  <a:pt x="21694" y="26676"/>
                </a:lnTo>
                <a:lnTo>
                  <a:pt x="21373" y="26034"/>
                </a:lnTo>
                <a:lnTo>
                  <a:pt x="21052" y="25391"/>
                </a:lnTo>
                <a:lnTo>
                  <a:pt x="20891" y="24748"/>
                </a:lnTo>
                <a:lnTo>
                  <a:pt x="20891" y="23944"/>
                </a:lnTo>
                <a:lnTo>
                  <a:pt x="20891" y="22980"/>
                </a:lnTo>
                <a:lnTo>
                  <a:pt x="21212" y="22177"/>
                </a:lnTo>
                <a:lnTo>
                  <a:pt x="21534" y="21373"/>
                </a:lnTo>
                <a:lnTo>
                  <a:pt x="22176" y="20570"/>
                </a:lnTo>
                <a:lnTo>
                  <a:pt x="22819" y="20088"/>
                </a:lnTo>
                <a:lnTo>
                  <a:pt x="23623" y="19606"/>
                </a:lnTo>
                <a:lnTo>
                  <a:pt x="24587" y="19445"/>
                </a:lnTo>
                <a:lnTo>
                  <a:pt x="25390" y="19284"/>
                </a:lnTo>
                <a:lnTo>
                  <a:pt x="26194" y="19284"/>
                </a:lnTo>
                <a:lnTo>
                  <a:pt x="26997" y="19445"/>
                </a:lnTo>
                <a:lnTo>
                  <a:pt x="27640" y="19766"/>
                </a:lnTo>
                <a:lnTo>
                  <a:pt x="28122" y="20248"/>
                </a:lnTo>
                <a:lnTo>
                  <a:pt x="28765" y="20570"/>
                </a:lnTo>
                <a:lnTo>
                  <a:pt x="29247" y="21213"/>
                </a:lnTo>
                <a:lnTo>
                  <a:pt x="29569" y="21855"/>
                </a:lnTo>
                <a:lnTo>
                  <a:pt x="29890" y="22498"/>
                </a:lnTo>
                <a:lnTo>
                  <a:pt x="31015" y="20248"/>
                </a:lnTo>
                <a:lnTo>
                  <a:pt x="31818" y="17838"/>
                </a:lnTo>
                <a:lnTo>
                  <a:pt x="32300" y="15427"/>
                </a:lnTo>
                <a:lnTo>
                  <a:pt x="32622" y="12856"/>
                </a:lnTo>
                <a:lnTo>
                  <a:pt x="32622" y="12696"/>
                </a:lnTo>
                <a:lnTo>
                  <a:pt x="32461" y="12535"/>
                </a:lnTo>
                <a:lnTo>
                  <a:pt x="32461" y="10767"/>
                </a:lnTo>
                <a:lnTo>
                  <a:pt x="32140" y="9000"/>
                </a:lnTo>
                <a:lnTo>
                  <a:pt x="31658" y="7232"/>
                </a:lnTo>
                <a:lnTo>
                  <a:pt x="31176" y="5625"/>
                </a:lnTo>
                <a:lnTo>
                  <a:pt x="30372" y="4179"/>
                </a:lnTo>
                <a:lnTo>
                  <a:pt x="29569" y="2732"/>
                </a:lnTo>
                <a:lnTo>
                  <a:pt x="28444" y="1286"/>
                </a:lnTo>
                <a:lnTo>
                  <a:pt x="27480" y="0"/>
                </a:lnTo>
                <a:close/>
              </a:path>
            </a:pathLst>
          </a:custGeom>
          <a:solidFill>
            <a:srgbClr val="87A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4" name="Google Shape;3379;p43"/>
          <p:cNvSpPr/>
          <p:nvPr/>
        </p:nvSpPr>
        <p:spPr>
          <a:xfrm>
            <a:off x="7418964" y="3459738"/>
            <a:ext cx="70699" cy="126679"/>
          </a:xfrm>
          <a:custGeom>
            <a:avLst/>
            <a:gdLst/>
            <a:ahLst/>
            <a:cxnLst/>
            <a:rect l="l" t="t" r="r" b="b"/>
            <a:pathLst>
              <a:path w="3857" h="6911" fill="none" extrusionOk="0">
                <a:moveTo>
                  <a:pt x="3214" y="1"/>
                </a:moveTo>
                <a:lnTo>
                  <a:pt x="3214" y="1"/>
                </a:lnTo>
                <a:lnTo>
                  <a:pt x="2250" y="2411"/>
                </a:lnTo>
                <a:lnTo>
                  <a:pt x="2250" y="2411"/>
                </a:lnTo>
                <a:lnTo>
                  <a:pt x="2250" y="3054"/>
                </a:lnTo>
                <a:lnTo>
                  <a:pt x="1928" y="3697"/>
                </a:lnTo>
                <a:lnTo>
                  <a:pt x="1607" y="4179"/>
                </a:lnTo>
                <a:lnTo>
                  <a:pt x="1286" y="4661"/>
                </a:lnTo>
                <a:lnTo>
                  <a:pt x="1286" y="4661"/>
                </a:lnTo>
                <a:lnTo>
                  <a:pt x="0" y="6911"/>
                </a:lnTo>
                <a:lnTo>
                  <a:pt x="0" y="6911"/>
                </a:lnTo>
                <a:lnTo>
                  <a:pt x="643" y="6750"/>
                </a:lnTo>
                <a:lnTo>
                  <a:pt x="1286" y="6589"/>
                </a:lnTo>
                <a:lnTo>
                  <a:pt x="1928" y="6107"/>
                </a:lnTo>
                <a:lnTo>
                  <a:pt x="2571" y="5625"/>
                </a:lnTo>
                <a:lnTo>
                  <a:pt x="2571" y="5625"/>
                </a:lnTo>
                <a:lnTo>
                  <a:pt x="3053" y="4982"/>
                </a:lnTo>
                <a:lnTo>
                  <a:pt x="3535" y="4179"/>
                </a:lnTo>
                <a:lnTo>
                  <a:pt x="3696" y="3375"/>
                </a:lnTo>
                <a:lnTo>
                  <a:pt x="3857" y="2411"/>
                </a:lnTo>
                <a:lnTo>
                  <a:pt x="3857" y="2411"/>
                </a:lnTo>
                <a:lnTo>
                  <a:pt x="3696" y="1126"/>
                </a:lnTo>
                <a:lnTo>
                  <a:pt x="3214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5" name="Google Shape;3380;p43"/>
          <p:cNvSpPr/>
          <p:nvPr/>
        </p:nvSpPr>
        <p:spPr>
          <a:xfrm>
            <a:off x="7474927" y="3662986"/>
            <a:ext cx="64815" cy="64833"/>
          </a:xfrm>
          <a:custGeom>
            <a:avLst/>
            <a:gdLst/>
            <a:ahLst/>
            <a:cxnLst/>
            <a:rect l="l" t="t" r="r" b="b"/>
            <a:pathLst>
              <a:path w="3536" h="3537" fill="none" extrusionOk="0">
                <a:moveTo>
                  <a:pt x="0" y="1769"/>
                </a:moveTo>
                <a:lnTo>
                  <a:pt x="0" y="1769"/>
                </a:lnTo>
                <a:lnTo>
                  <a:pt x="161" y="1126"/>
                </a:lnTo>
                <a:lnTo>
                  <a:pt x="643" y="483"/>
                </a:lnTo>
                <a:lnTo>
                  <a:pt x="1125" y="162"/>
                </a:lnTo>
                <a:lnTo>
                  <a:pt x="1768" y="1"/>
                </a:lnTo>
                <a:lnTo>
                  <a:pt x="1768" y="1"/>
                </a:lnTo>
                <a:lnTo>
                  <a:pt x="2571" y="162"/>
                </a:lnTo>
                <a:lnTo>
                  <a:pt x="3054" y="483"/>
                </a:lnTo>
                <a:lnTo>
                  <a:pt x="3375" y="1126"/>
                </a:lnTo>
                <a:lnTo>
                  <a:pt x="3536" y="1769"/>
                </a:lnTo>
                <a:lnTo>
                  <a:pt x="3536" y="1769"/>
                </a:lnTo>
                <a:lnTo>
                  <a:pt x="3375" y="2411"/>
                </a:lnTo>
                <a:lnTo>
                  <a:pt x="3054" y="2893"/>
                </a:lnTo>
                <a:lnTo>
                  <a:pt x="2571" y="3376"/>
                </a:lnTo>
                <a:lnTo>
                  <a:pt x="1768" y="3536"/>
                </a:lnTo>
                <a:lnTo>
                  <a:pt x="1768" y="3536"/>
                </a:lnTo>
                <a:lnTo>
                  <a:pt x="1125" y="3376"/>
                </a:lnTo>
                <a:lnTo>
                  <a:pt x="643" y="2893"/>
                </a:lnTo>
                <a:lnTo>
                  <a:pt x="161" y="2411"/>
                </a:lnTo>
                <a:lnTo>
                  <a:pt x="0" y="1769"/>
                </a:lnTo>
                <a:lnTo>
                  <a:pt x="322" y="1769"/>
                </a:lnTo>
                <a:lnTo>
                  <a:pt x="643" y="1769"/>
                </a:lnTo>
                <a:lnTo>
                  <a:pt x="643" y="1769"/>
                </a:lnTo>
                <a:lnTo>
                  <a:pt x="804" y="2090"/>
                </a:lnTo>
                <a:lnTo>
                  <a:pt x="965" y="2572"/>
                </a:lnTo>
                <a:lnTo>
                  <a:pt x="1447" y="2733"/>
                </a:lnTo>
                <a:lnTo>
                  <a:pt x="1768" y="2893"/>
                </a:lnTo>
                <a:lnTo>
                  <a:pt x="1768" y="2893"/>
                </a:lnTo>
                <a:lnTo>
                  <a:pt x="2250" y="2733"/>
                </a:lnTo>
                <a:lnTo>
                  <a:pt x="2571" y="2572"/>
                </a:lnTo>
                <a:lnTo>
                  <a:pt x="2893" y="2090"/>
                </a:lnTo>
                <a:lnTo>
                  <a:pt x="2893" y="1769"/>
                </a:lnTo>
                <a:lnTo>
                  <a:pt x="2893" y="1769"/>
                </a:lnTo>
                <a:lnTo>
                  <a:pt x="2893" y="1286"/>
                </a:lnTo>
                <a:lnTo>
                  <a:pt x="2571" y="965"/>
                </a:lnTo>
                <a:lnTo>
                  <a:pt x="2250" y="644"/>
                </a:lnTo>
                <a:lnTo>
                  <a:pt x="1768" y="644"/>
                </a:lnTo>
                <a:lnTo>
                  <a:pt x="1768" y="644"/>
                </a:lnTo>
                <a:lnTo>
                  <a:pt x="1447" y="644"/>
                </a:lnTo>
                <a:lnTo>
                  <a:pt x="965" y="965"/>
                </a:lnTo>
                <a:lnTo>
                  <a:pt x="804" y="1286"/>
                </a:lnTo>
                <a:lnTo>
                  <a:pt x="643" y="1769"/>
                </a:lnTo>
                <a:lnTo>
                  <a:pt x="322" y="1769"/>
                </a:lnTo>
                <a:lnTo>
                  <a:pt x="0" y="1769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6" name="Google Shape;3381;p43"/>
          <p:cNvSpPr/>
          <p:nvPr/>
        </p:nvSpPr>
        <p:spPr>
          <a:xfrm>
            <a:off x="6988893" y="3403775"/>
            <a:ext cx="597961" cy="524330"/>
          </a:xfrm>
          <a:custGeom>
            <a:avLst/>
            <a:gdLst/>
            <a:ahLst/>
            <a:cxnLst/>
            <a:rect l="l" t="t" r="r" b="b"/>
            <a:pathLst>
              <a:path w="32622" h="28605" fill="none" extrusionOk="0">
                <a:moveTo>
                  <a:pt x="27480" y="0"/>
                </a:moveTo>
                <a:lnTo>
                  <a:pt x="27480" y="0"/>
                </a:lnTo>
                <a:lnTo>
                  <a:pt x="26837" y="2250"/>
                </a:lnTo>
                <a:lnTo>
                  <a:pt x="26837" y="2250"/>
                </a:lnTo>
                <a:lnTo>
                  <a:pt x="27319" y="2893"/>
                </a:lnTo>
                <a:lnTo>
                  <a:pt x="27640" y="3697"/>
                </a:lnTo>
                <a:lnTo>
                  <a:pt x="27801" y="4661"/>
                </a:lnTo>
                <a:lnTo>
                  <a:pt x="27962" y="5464"/>
                </a:lnTo>
                <a:lnTo>
                  <a:pt x="27962" y="5464"/>
                </a:lnTo>
                <a:lnTo>
                  <a:pt x="27801" y="6428"/>
                </a:lnTo>
                <a:lnTo>
                  <a:pt x="27640" y="7393"/>
                </a:lnTo>
                <a:lnTo>
                  <a:pt x="27158" y="8357"/>
                </a:lnTo>
                <a:lnTo>
                  <a:pt x="26515" y="9160"/>
                </a:lnTo>
                <a:lnTo>
                  <a:pt x="25873" y="9803"/>
                </a:lnTo>
                <a:lnTo>
                  <a:pt x="24908" y="10285"/>
                </a:lnTo>
                <a:lnTo>
                  <a:pt x="24105" y="10607"/>
                </a:lnTo>
                <a:lnTo>
                  <a:pt x="22980" y="10767"/>
                </a:lnTo>
                <a:lnTo>
                  <a:pt x="22980" y="10767"/>
                </a:lnTo>
                <a:lnTo>
                  <a:pt x="21373" y="13017"/>
                </a:lnTo>
                <a:lnTo>
                  <a:pt x="19605" y="15267"/>
                </a:lnTo>
                <a:lnTo>
                  <a:pt x="19605" y="15267"/>
                </a:lnTo>
                <a:lnTo>
                  <a:pt x="17356" y="17356"/>
                </a:lnTo>
                <a:lnTo>
                  <a:pt x="14784" y="19445"/>
                </a:lnTo>
                <a:lnTo>
                  <a:pt x="12213" y="21052"/>
                </a:lnTo>
                <a:lnTo>
                  <a:pt x="9321" y="22498"/>
                </a:lnTo>
                <a:lnTo>
                  <a:pt x="9321" y="22498"/>
                </a:lnTo>
                <a:lnTo>
                  <a:pt x="9160" y="23141"/>
                </a:lnTo>
                <a:lnTo>
                  <a:pt x="8999" y="23784"/>
                </a:lnTo>
                <a:lnTo>
                  <a:pt x="8517" y="24266"/>
                </a:lnTo>
                <a:lnTo>
                  <a:pt x="8196" y="24748"/>
                </a:lnTo>
                <a:lnTo>
                  <a:pt x="7714" y="25230"/>
                </a:lnTo>
                <a:lnTo>
                  <a:pt x="7071" y="25391"/>
                </a:lnTo>
                <a:lnTo>
                  <a:pt x="6428" y="25712"/>
                </a:lnTo>
                <a:lnTo>
                  <a:pt x="5785" y="25712"/>
                </a:lnTo>
                <a:lnTo>
                  <a:pt x="5785" y="25712"/>
                </a:lnTo>
                <a:lnTo>
                  <a:pt x="4982" y="25551"/>
                </a:lnTo>
                <a:lnTo>
                  <a:pt x="4339" y="25391"/>
                </a:lnTo>
                <a:lnTo>
                  <a:pt x="3696" y="25069"/>
                </a:lnTo>
                <a:lnTo>
                  <a:pt x="3214" y="24587"/>
                </a:lnTo>
                <a:lnTo>
                  <a:pt x="3214" y="24587"/>
                </a:lnTo>
                <a:lnTo>
                  <a:pt x="0" y="25069"/>
                </a:lnTo>
                <a:lnTo>
                  <a:pt x="0" y="25069"/>
                </a:lnTo>
                <a:lnTo>
                  <a:pt x="1929" y="26998"/>
                </a:lnTo>
                <a:lnTo>
                  <a:pt x="4018" y="28444"/>
                </a:lnTo>
                <a:lnTo>
                  <a:pt x="4018" y="28444"/>
                </a:lnTo>
                <a:lnTo>
                  <a:pt x="4018" y="28444"/>
                </a:lnTo>
                <a:lnTo>
                  <a:pt x="4018" y="28444"/>
                </a:lnTo>
                <a:lnTo>
                  <a:pt x="4018" y="28605"/>
                </a:lnTo>
                <a:lnTo>
                  <a:pt x="4018" y="28605"/>
                </a:lnTo>
                <a:lnTo>
                  <a:pt x="4018" y="28605"/>
                </a:lnTo>
                <a:lnTo>
                  <a:pt x="4018" y="28605"/>
                </a:lnTo>
                <a:lnTo>
                  <a:pt x="4018" y="28605"/>
                </a:lnTo>
                <a:lnTo>
                  <a:pt x="23944" y="28605"/>
                </a:lnTo>
                <a:lnTo>
                  <a:pt x="23944" y="28605"/>
                </a:lnTo>
                <a:lnTo>
                  <a:pt x="24105" y="28444"/>
                </a:lnTo>
                <a:lnTo>
                  <a:pt x="24105" y="28444"/>
                </a:lnTo>
                <a:lnTo>
                  <a:pt x="23462" y="28123"/>
                </a:lnTo>
                <a:lnTo>
                  <a:pt x="22819" y="27801"/>
                </a:lnTo>
                <a:lnTo>
                  <a:pt x="22176" y="27319"/>
                </a:lnTo>
                <a:lnTo>
                  <a:pt x="21694" y="26676"/>
                </a:lnTo>
                <a:lnTo>
                  <a:pt x="21373" y="26034"/>
                </a:lnTo>
                <a:lnTo>
                  <a:pt x="21052" y="25391"/>
                </a:lnTo>
                <a:lnTo>
                  <a:pt x="20891" y="24748"/>
                </a:lnTo>
                <a:lnTo>
                  <a:pt x="20891" y="23944"/>
                </a:lnTo>
                <a:lnTo>
                  <a:pt x="21212" y="23944"/>
                </a:lnTo>
                <a:lnTo>
                  <a:pt x="21534" y="23944"/>
                </a:lnTo>
                <a:lnTo>
                  <a:pt x="21534" y="23944"/>
                </a:lnTo>
                <a:lnTo>
                  <a:pt x="21534" y="24748"/>
                </a:lnTo>
                <a:lnTo>
                  <a:pt x="21694" y="25551"/>
                </a:lnTo>
                <a:lnTo>
                  <a:pt x="22176" y="26194"/>
                </a:lnTo>
                <a:lnTo>
                  <a:pt x="22659" y="26837"/>
                </a:lnTo>
                <a:lnTo>
                  <a:pt x="22659" y="26837"/>
                </a:lnTo>
                <a:lnTo>
                  <a:pt x="23141" y="27158"/>
                </a:lnTo>
                <a:lnTo>
                  <a:pt x="23623" y="27480"/>
                </a:lnTo>
                <a:lnTo>
                  <a:pt x="24266" y="27801"/>
                </a:lnTo>
                <a:lnTo>
                  <a:pt x="24908" y="27962"/>
                </a:lnTo>
                <a:lnTo>
                  <a:pt x="24908" y="27962"/>
                </a:lnTo>
                <a:lnTo>
                  <a:pt x="26837" y="26355"/>
                </a:lnTo>
                <a:lnTo>
                  <a:pt x="26837" y="26355"/>
                </a:lnTo>
                <a:lnTo>
                  <a:pt x="26194" y="26516"/>
                </a:lnTo>
                <a:lnTo>
                  <a:pt x="25390" y="26676"/>
                </a:lnTo>
                <a:lnTo>
                  <a:pt x="25390" y="26676"/>
                </a:lnTo>
                <a:lnTo>
                  <a:pt x="24908" y="26516"/>
                </a:lnTo>
                <a:lnTo>
                  <a:pt x="24426" y="26355"/>
                </a:lnTo>
                <a:lnTo>
                  <a:pt x="23944" y="26194"/>
                </a:lnTo>
                <a:lnTo>
                  <a:pt x="23623" y="25873"/>
                </a:lnTo>
                <a:lnTo>
                  <a:pt x="23141" y="25391"/>
                </a:lnTo>
                <a:lnTo>
                  <a:pt x="22980" y="24909"/>
                </a:lnTo>
                <a:lnTo>
                  <a:pt x="22819" y="24427"/>
                </a:lnTo>
                <a:lnTo>
                  <a:pt x="22819" y="23944"/>
                </a:lnTo>
                <a:lnTo>
                  <a:pt x="23141" y="23944"/>
                </a:lnTo>
                <a:lnTo>
                  <a:pt x="23462" y="23944"/>
                </a:lnTo>
                <a:lnTo>
                  <a:pt x="23462" y="23944"/>
                </a:lnTo>
                <a:lnTo>
                  <a:pt x="23623" y="24748"/>
                </a:lnTo>
                <a:lnTo>
                  <a:pt x="23944" y="25391"/>
                </a:lnTo>
                <a:lnTo>
                  <a:pt x="24587" y="25873"/>
                </a:lnTo>
                <a:lnTo>
                  <a:pt x="25390" y="26034"/>
                </a:lnTo>
                <a:lnTo>
                  <a:pt x="25390" y="26034"/>
                </a:lnTo>
                <a:lnTo>
                  <a:pt x="26194" y="25873"/>
                </a:lnTo>
                <a:lnTo>
                  <a:pt x="26837" y="25391"/>
                </a:lnTo>
                <a:lnTo>
                  <a:pt x="27319" y="24748"/>
                </a:lnTo>
                <a:lnTo>
                  <a:pt x="27480" y="23944"/>
                </a:lnTo>
                <a:lnTo>
                  <a:pt x="27480" y="23944"/>
                </a:lnTo>
                <a:lnTo>
                  <a:pt x="27319" y="23141"/>
                </a:lnTo>
                <a:lnTo>
                  <a:pt x="26837" y="22498"/>
                </a:lnTo>
                <a:lnTo>
                  <a:pt x="26194" y="22016"/>
                </a:lnTo>
                <a:lnTo>
                  <a:pt x="25390" y="21855"/>
                </a:lnTo>
                <a:lnTo>
                  <a:pt x="25390" y="21855"/>
                </a:lnTo>
                <a:lnTo>
                  <a:pt x="24587" y="22016"/>
                </a:lnTo>
                <a:lnTo>
                  <a:pt x="23944" y="22498"/>
                </a:lnTo>
                <a:lnTo>
                  <a:pt x="23623" y="23141"/>
                </a:lnTo>
                <a:lnTo>
                  <a:pt x="23462" y="23944"/>
                </a:lnTo>
                <a:lnTo>
                  <a:pt x="23141" y="23944"/>
                </a:lnTo>
                <a:lnTo>
                  <a:pt x="22819" y="23944"/>
                </a:lnTo>
                <a:lnTo>
                  <a:pt x="22819" y="23944"/>
                </a:lnTo>
                <a:lnTo>
                  <a:pt x="22819" y="23462"/>
                </a:lnTo>
                <a:lnTo>
                  <a:pt x="22980" y="22820"/>
                </a:lnTo>
                <a:lnTo>
                  <a:pt x="23141" y="22498"/>
                </a:lnTo>
                <a:lnTo>
                  <a:pt x="23623" y="22016"/>
                </a:lnTo>
                <a:lnTo>
                  <a:pt x="23944" y="21695"/>
                </a:lnTo>
                <a:lnTo>
                  <a:pt x="24426" y="21373"/>
                </a:lnTo>
                <a:lnTo>
                  <a:pt x="24908" y="21213"/>
                </a:lnTo>
                <a:lnTo>
                  <a:pt x="25390" y="21213"/>
                </a:lnTo>
                <a:lnTo>
                  <a:pt x="25390" y="21213"/>
                </a:lnTo>
                <a:lnTo>
                  <a:pt x="26033" y="21213"/>
                </a:lnTo>
                <a:lnTo>
                  <a:pt x="26515" y="21373"/>
                </a:lnTo>
                <a:lnTo>
                  <a:pt x="26997" y="21695"/>
                </a:lnTo>
                <a:lnTo>
                  <a:pt x="27319" y="22016"/>
                </a:lnTo>
                <a:lnTo>
                  <a:pt x="27640" y="22498"/>
                </a:lnTo>
                <a:lnTo>
                  <a:pt x="27962" y="22820"/>
                </a:lnTo>
                <a:lnTo>
                  <a:pt x="28122" y="23462"/>
                </a:lnTo>
                <a:lnTo>
                  <a:pt x="28122" y="23944"/>
                </a:lnTo>
                <a:lnTo>
                  <a:pt x="28122" y="23944"/>
                </a:lnTo>
                <a:lnTo>
                  <a:pt x="28122" y="24587"/>
                </a:lnTo>
                <a:lnTo>
                  <a:pt x="27801" y="25230"/>
                </a:lnTo>
                <a:lnTo>
                  <a:pt x="27801" y="25230"/>
                </a:lnTo>
                <a:lnTo>
                  <a:pt x="29408" y="23141"/>
                </a:lnTo>
                <a:lnTo>
                  <a:pt x="29408" y="23141"/>
                </a:lnTo>
                <a:lnTo>
                  <a:pt x="28926" y="22016"/>
                </a:lnTo>
                <a:lnTo>
                  <a:pt x="28283" y="21052"/>
                </a:lnTo>
                <a:lnTo>
                  <a:pt x="28283" y="21052"/>
                </a:lnTo>
                <a:lnTo>
                  <a:pt x="27640" y="20570"/>
                </a:lnTo>
                <a:lnTo>
                  <a:pt x="26997" y="20248"/>
                </a:lnTo>
                <a:lnTo>
                  <a:pt x="26194" y="20088"/>
                </a:lnTo>
                <a:lnTo>
                  <a:pt x="25390" y="19927"/>
                </a:lnTo>
                <a:lnTo>
                  <a:pt x="25390" y="19927"/>
                </a:lnTo>
                <a:lnTo>
                  <a:pt x="24587" y="20088"/>
                </a:lnTo>
                <a:lnTo>
                  <a:pt x="23944" y="20248"/>
                </a:lnTo>
                <a:lnTo>
                  <a:pt x="23141" y="20570"/>
                </a:lnTo>
                <a:lnTo>
                  <a:pt x="22659" y="21052"/>
                </a:lnTo>
                <a:lnTo>
                  <a:pt x="22659" y="21052"/>
                </a:lnTo>
                <a:lnTo>
                  <a:pt x="22176" y="21695"/>
                </a:lnTo>
                <a:lnTo>
                  <a:pt x="21694" y="22337"/>
                </a:lnTo>
                <a:lnTo>
                  <a:pt x="21534" y="23141"/>
                </a:lnTo>
                <a:lnTo>
                  <a:pt x="21534" y="23944"/>
                </a:lnTo>
                <a:lnTo>
                  <a:pt x="21212" y="23944"/>
                </a:lnTo>
                <a:lnTo>
                  <a:pt x="20891" y="23944"/>
                </a:lnTo>
                <a:lnTo>
                  <a:pt x="20891" y="23944"/>
                </a:lnTo>
                <a:lnTo>
                  <a:pt x="20891" y="22980"/>
                </a:lnTo>
                <a:lnTo>
                  <a:pt x="21212" y="22177"/>
                </a:lnTo>
                <a:lnTo>
                  <a:pt x="21534" y="21373"/>
                </a:lnTo>
                <a:lnTo>
                  <a:pt x="22176" y="20570"/>
                </a:lnTo>
                <a:lnTo>
                  <a:pt x="22819" y="20088"/>
                </a:lnTo>
                <a:lnTo>
                  <a:pt x="23623" y="19606"/>
                </a:lnTo>
                <a:lnTo>
                  <a:pt x="24587" y="19445"/>
                </a:lnTo>
                <a:lnTo>
                  <a:pt x="25390" y="19284"/>
                </a:lnTo>
                <a:lnTo>
                  <a:pt x="25390" y="19284"/>
                </a:lnTo>
                <a:lnTo>
                  <a:pt x="26194" y="19284"/>
                </a:lnTo>
                <a:lnTo>
                  <a:pt x="26997" y="19445"/>
                </a:lnTo>
                <a:lnTo>
                  <a:pt x="27640" y="19766"/>
                </a:lnTo>
                <a:lnTo>
                  <a:pt x="28122" y="20248"/>
                </a:lnTo>
                <a:lnTo>
                  <a:pt x="28765" y="20570"/>
                </a:lnTo>
                <a:lnTo>
                  <a:pt x="29247" y="21213"/>
                </a:lnTo>
                <a:lnTo>
                  <a:pt x="29569" y="21855"/>
                </a:lnTo>
                <a:lnTo>
                  <a:pt x="29890" y="22498"/>
                </a:lnTo>
                <a:lnTo>
                  <a:pt x="29890" y="22498"/>
                </a:lnTo>
                <a:lnTo>
                  <a:pt x="31015" y="20248"/>
                </a:lnTo>
                <a:lnTo>
                  <a:pt x="31818" y="17838"/>
                </a:lnTo>
                <a:lnTo>
                  <a:pt x="32300" y="15427"/>
                </a:lnTo>
                <a:lnTo>
                  <a:pt x="32622" y="12856"/>
                </a:lnTo>
                <a:lnTo>
                  <a:pt x="32622" y="12856"/>
                </a:lnTo>
                <a:lnTo>
                  <a:pt x="32622" y="12856"/>
                </a:lnTo>
                <a:lnTo>
                  <a:pt x="32622" y="12856"/>
                </a:lnTo>
                <a:lnTo>
                  <a:pt x="32622" y="12856"/>
                </a:lnTo>
                <a:lnTo>
                  <a:pt x="32622" y="1285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622" y="12696"/>
                </a:lnTo>
                <a:lnTo>
                  <a:pt x="32461" y="12535"/>
                </a:lnTo>
                <a:lnTo>
                  <a:pt x="32461" y="12535"/>
                </a:lnTo>
                <a:lnTo>
                  <a:pt x="32461" y="12535"/>
                </a:lnTo>
                <a:lnTo>
                  <a:pt x="32461" y="12535"/>
                </a:lnTo>
                <a:lnTo>
                  <a:pt x="32461" y="12535"/>
                </a:lnTo>
                <a:lnTo>
                  <a:pt x="32461" y="12535"/>
                </a:lnTo>
                <a:lnTo>
                  <a:pt x="32461" y="12535"/>
                </a:lnTo>
                <a:lnTo>
                  <a:pt x="32461" y="12535"/>
                </a:lnTo>
                <a:lnTo>
                  <a:pt x="32461" y="12535"/>
                </a:lnTo>
                <a:lnTo>
                  <a:pt x="32461" y="12535"/>
                </a:lnTo>
                <a:lnTo>
                  <a:pt x="32461" y="12535"/>
                </a:lnTo>
                <a:lnTo>
                  <a:pt x="32461" y="10767"/>
                </a:lnTo>
                <a:lnTo>
                  <a:pt x="32140" y="9000"/>
                </a:lnTo>
                <a:lnTo>
                  <a:pt x="31658" y="7232"/>
                </a:lnTo>
                <a:lnTo>
                  <a:pt x="31176" y="5625"/>
                </a:lnTo>
                <a:lnTo>
                  <a:pt x="30372" y="4179"/>
                </a:lnTo>
                <a:lnTo>
                  <a:pt x="29569" y="2732"/>
                </a:lnTo>
                <a:lnTo>
                  <a:pt x="28444" y="1286"/>
                </a:lnTo>
                <a:lnTo>
                  <a:pt x="27480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7" name="Google Shape;3382;p43"/>
          <p:cNvSpPr/>
          <p:nvPr/>
        </p:nvSpPr>
        <p:spPr>
          <a:xfrm>
            <a:off x="7474927" y="3662986"/>
            <a:ext cx="64815" cy="64833"/>
          </a:xfrm>
          <a:custGeom>
            <a:avLst/>
            <a:gdLst/>
            <a:ahLst/>
            <a:cxnLst/>
            <a:rect l="l" t="t" r="r" b="b"/>
            <a:pathLst>
              <a:path w="3536" h="3537" extrusionOk="0">
                <a:moveTo>
                  <a:pt x="2250" y="644"/>
                </a:moveTo>
                <a:lnTo>
                  <a:pt x="2571" y="965"/>
                </a:lnTo>
                <a:lnTo>
                  <a:pt x="2893" y="1286"/>
                </a:lnTo>
                <a:lnTo>
                  <a:pt x="2893" y="1769"/>
                </a:lnTo>
                <a:lnTo>
                  <a:pt x="2893" y="2090"/>
                </a:lnTo>
                <a:lnTo>
                  <a:pt x="2571" y="2572"/>
                </a:lnTo>
                <a:lnTo>
                  <a:pt x="2250" y="2733"/>
                </a:lnTo>
                <a:lnTo>
                  <a:pt x="1768" y="2893"/>
                </a:lnTo>
                <a:lnTo>
                  <a:pt x="1447" y="2733"/>
                </a:lnTo>
                <a:lnTo>
                  <a:pt x="965" y="2572"/>
                </a:lnTo>
                <a:lnTo>
                  <a:pt x="804" y="2090"/>
                </a:lnTo>
                <a:lnTo>
                  <a:pt x="643" y="1769"/>
                </a:lnTo>
                <a:lnTo>
                  <a:pt x="804" y="1286"/>
                </a:lnTo>
                <a:lnTo>
                  <a:pt x="965" y="965"/>
                </a:lnTo>
                <a:lnTo>
                  <a:pt x="1447" y="644"/>
                </a:lnTo>
                <a:close/>
                <a:moveTo>
                  <a:pt x="1768" y="1"/>
                </a:moveTo>
                <a:lnTo>
                  <a:pt x="1125" y="162"/>
                </a:lnTo>
                <a:lnTo>
                  <a:pt x="643" y="483"/>
                </a:lnTo>
                <a:lnTo>
                  <a:pt x="161" y="1126"/>
                </a:lnTo>
                <a:lnTo>
                  <a:pt x="0" y="1769"/>
                </a:lnTo>
                <a:lnTo>
                  <a:pt x="161" y="2411"/>
                </a:lnTo>
                <a:lnTo>
                  <a:pt x="643" y="2893"/>
                </a:lnTo>
                <a:lnTo>
                  <a:pt x="1125" y="3376"/>
                </a:lnTo>
                <a:lnTo>
                  <a:pt x="1768" y="3536"/>
                </a:lnTo>
                <a:lnTo>
                  <a:pt x="2571" y="3376"/>
                </a:lnTo>
                <a:lnTo>
                  <a:pt x="3054" y="2893"/>
                </a:lnTo>
                <a:lnTo>
                  <a:pt x="3375" y="2411"/>
                </a:lnTo>
                <a:lnTo>
                  <a:pt x="3536" y="1769"/>
                </a:lnTo>
                <a:lnTo>
                  <a:pt x="3375" y="1126"/>
                </a:lnTo>
                <a:lnTo>
                  <a:pt x="3054" y="483"/>
                </a:lnTo>
                <a:lnTo>
                  <a:pt x="2571" y="162"/>
                </a:lnTo>
                <a:lnTo>
                  <a:pt x="1768" y="1"/>
                </a:lnTo>
                <a:close/>
              </a:path>
            </a:pathLst>
          </a:custGeom>
          <a:solidFill>
            <a:srgbClr val="E5ED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8" name="Google Shape;3383;p43"/>
          <p:cNvSpPr/>
          <p:nvPr/>
        </p:nvSpPr>
        <p:spPr>
          <a:xfrm>
            <a:off x="7474927" y="3662986"/>
            <a:ext cx="64815" cy="64833"/>
          </a:xfrm>
          <a:custGeom>
            <a:avLst/>
            <a:gdLst/>
            <a:ahLst/>
            <a:cxnLst/>
            <a:rect l="l" t="t" r="r" b="b"/>
            <a:pathLst>
              <a:path w="3536" h="3537" fill="none" extrusionOk="0">
                <a:moveTo>
                  <a:pt x="1768" y="1"/>
                </a:moveTo>
                <a:lnTo>
                  <a:pt x="1768" y="1"/>
                </a:lnTo>
                <a:lnTo>
                  <a:pt x="1125" y="162"/>
                </a:lnTo>
                <a:lnTo>
                  <a:pt x="643" y="483"/>
                </a:lnTo>
                <a:lnTo>
                  <a:pt x="161" y="1126"/>
                </a:lnTo>
                <a:lnTo>
                  <a:pt x="0" y="1769"/>
                </a:lnTo>
                <a:lnTo>
                  <a:pt x="322" y="1769"/>
                </a:lnTo>
                <a:lnTo>
                  <a:pt x="643" y="1769"/>
                </a:lnTo>
                <a:lnTo>
                  <a:pt x="643" y="1769"/>
                </a:lnTo>
                <a:lnTo>
                  <a:pt x="804" y="1286"/>
                </a:lnTo>
                <a:lnTo>
                  <a:pt x="965" y="965"/>
                </a:lnTo>
                <a:lnTo>
                  <a:pt x="1447" y="644"/>
                </a:lnTo>
                <a:lnTo>
                  <a:pt x="1768" y="644"/>
                </a:lnTo>
                <a:lnTo>
                  <a:pt x="1768" y="644"/>
                </a:lnTo>
                <a:lnTo>
                  <a:pt x="2250" y="644"/>
                </a:lnTo>
                <a:lnTo>
                  <a:pt x="2571" y="965"/>
                </a:lnTo>
                <a:lnTo>
                  <a:pt x="2893" y="1286"/>
                </a:lnTo>
                <a:lnTo>
                  <a:pt x="2893" y="1769"/>
                </a:lnTo>
                <a:lnTo>
                  <a:pt x="2893" y="1769"/>
                </a:lnTo>
                <a:lnTo>
                  <a:pt x="2893" y="2090"/>
                </a:lnTo>
                <a:lnTo>
                  <a:pt x="2571" y="2572"/>
                </a:lnTo>
                <a:lnTo>
                  <a:pt x="2250" y="2733"/>
                </a:lnTo>
                <a:lnTo>
                  <a:pt x="1768" y="2893"/>
                </a:lnTo>
                <a:lnTo>
                  <a:pt x="1768" y="2893"/>
                </a:lnTo>
                <a:lnTo>
                  <a:pt x="1447" y="2733"/>
                </a:lnTo>
                <a:lnTo>
                  <a:pt x="965" y="2572"/>
                </a:lnTo>
                <a:lnTo>
                  <a:pt x="804" y="2090"/>
                </a:lnTo>
                <a:lnTo>
                  <a:pt x="643" y="1769"/>
                </a:lnTo>
                <a:lnTo>
                  <a:pt x="322" y="1769"/>
                </a:lnTo>
                <a:lnTo>
                  <a:pt x="0" y="1769"/>
                </a:lnTo>
                <a:lnTo>
                  <a:pt x="0" y="1769"/>
                </a:lnTo>
                <a:lnTo>
                  <a:pt x="161" y="2411"/>
                </a:lnTo>
                <a:lnTo>
                  <a:pt x="643" y="2893"/>
                </a:lnTo>
                <a:lnTo>
                  <a:pt x="1125" y="3376"/>
                </a:lnTo>
                <a:lnTo>
                  <a:pt x="1768" y="3536"/>
                </a:lnTo>
                <a:lnTo>
                  <a:pt x="1768" y="3536"/>
                </a:lnTo>
                <a:lnTo>
                  <a:pt x="2571" y="3376"/>
                </a:lnTo>
                <a:lnTo>
                  <a:pt x="3054" y="2893"/>
                </a:lnTo>
                <a:lnTo>
                  <a:pt x="3375" y="2411"/>
                </a:lnTo>
                <a:lnTo>
                  <a:pt x="3536" y="1769"/>
                </a:lnTo>
                <a:lnTo>
                  <a:pt x="3536" y="1769"/>
                </a:lnTo>
                <a:lnTo>
                  <a:pt x="3375" y="1126"/>
                </a:lnTo>
                <a:lnTo>
                  <a:pt x="3054" y="483"/>
                </a:lnTo>
                <a:lnTo>
                  <a:pt x="2571" y="162"/>
                </a:lnTo>
                <a:lnTo>
                  <a:pt x="1768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9" name="Google Shape;3384;p43"/>
          <p:cNvSpPr/>
          <p:nvPr/>
        </p:nvSpPr>
        <p:spPr>
          <a:xfrm>
            <a:off x="7442518" y="3503933"/>
            <a:ext cx="17688" cy="41243"/>
          </a:xfrm>
          <a:custGeom>
            <a:avLst/>
            <a:gdLst/>
            <a:ahLst/>
            <a:cxnLst/>
            <a:rect l="l" t="t" r="r" b="b"/>
            <a:pathLst>
              <a:path w="965" h="2250" extrusionOk="0">
                <a:moveTo>
                  <a:pt x="965" y="0"/>
                </a:moveTo>
                <a:lnTo>
                  <a:pt x="1" y="2250"/>
                </a:lnTo>
                <a:lnTo>
                  <a:pt x="322" y="1768"/>
                </a:lnTo>
                <a:lnTo>
                  <a:pt x="643" y="1286"/>
                </a:lnTo>
                <a:lnTo>
                  <a:pt x="965" y="643"/>
                </a:lnTo>
                <a:lnTo>
                  <a:pt x="965" y="0"/>
                </a:lnTo>
                <a:close/>
              </a:path>
            </a:pathLst>
          </a:custGeom>
          <a:solidFill>
            <a:srgbClr val="E5ED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0" name="Google Shape;3385;p43"/>
          <p:cNvSpPr/>
          <p:nvPr/>
        </p:nvSpPr>
        <p:spPr>
          <a:xfrm>
            <a:off x="7442518" y="3503933"/>
            <a:ext cx="17688" cy="41243"/>
          </a:xfrm>
          <a:custGeom>
            <a:avLst/>
            <a:gdLst/>
            <a:ahLst/>
            <a:cxnLst/>
            <a:rect l="l" t="t" r="r" b="b"/>
            <a:pathLst>
              <a:path w="965" h="2250" fill="none" extrusionOk="0">
                <a:moveTo>
                  <a:pt x="965" y="0"/>
                </a:moveTo>
                <a:lnTo>
                  <a:pt x="965" y="0"/>
                </a:lnTo>
                <a:lnTo>
                  <a:pt x="1" y="2250"/>
                </a:lnTo>
                <a:lnTo>
                  <a:pt x="1" y="2250"/>
                </a:lnTo>
                <a:lnTo>
                  <a:pt x="322" y="1768"/>
                </a:lnTo>
                <a:lnTo>
                  <a:pt x="643" y="1286"/>
                </a:lnTo>
                <a:lnTo>
                  <a:pt x="965" y="643"/>
                </a:lnTo>
                <a:lnTo>
                  <a:pt x="965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1" name="Google Shape;3386;p43"/>
          <p:cNvSpPr/>
          <p:nvPr/>
        </p:nvSpPr>
        <p:spPr>
          <a:xfrm>
            <a:off x="7410110" y="3445019"/>
            <a:ext cx="91338" cy="156135"/>
          </a:xfrm>
          <a:custGeom>
            <a:avLst/>
            <a:gdLst/>
            <a:ahLst/>
            <a:cxnLst/>
            <a:rect l="l" t="t" r="r" b="b"/>
            <a:pathLst>
              <a:path w="4983" h="8518" extrusionOk="0">
                <a:moveTo>
                  <a:pt x="3858" y="0"/>
                </a:moveTo>
                <a:lnTo>
                  <a:pt x="3697" y="804"/>
                </a:lnTo>
                <a:lnTo>
                  <a:pt x="4179" y="1929"/>
                </a:lnTo>
                <a:lnTo>
                  <a:pt x="4340" y="3214"/>
                </a:lnTo>
                <a:lnTo>
                  <a:pt x="4179" y="4178"/>
                </a:lnTo>
                <a:lnTo>
                  <a:pt x="4018" y="4982"/>
                </a:lnTo>
                <a:lnTo>
                  <a:pt x="3536" y="5785"/>
                </a:lnTo>
                <a:lnTo>
                  <a:pt x="3054" y="6428"/>
                </a:lnTo>
                <a:lnTo>
                  <a:pt x="2411" y="6910"/>
                </a:lnTo>
                <a:lnTo>
                  <a:pt x="1769" y="7392"/>
                </a:lnTo>
                <a:lnTo>
                  <a:pt x="1126" y="7553"/>
                </a:lnTo>
                <a:lnTo>
                  <a:pt x="483" y="7714"/>
                </a:lnTo>
                <a:lnTo>
                  <a:pt x="1" y="8517"/>
                </a:lnTo>
                <a:lnTo>
                  <a:pt x="1126" y="8357"/>
                </a:lnTo>
                <a:lnTo>
                  <a:pt x="1929" y="8035"/>
                </a:lnTo>
                <a:lnTo>
                  <a:pt x="2894" y="7553"/>
                </a:lnTo>
                <a:lnTo>
                  <a:pt x="3536" y="6910"/>
                </a:lnTo>
                <a:lnTo>
                  <a:pt x="4179" y="6107"/>
                </a:lnTo>
                <a:lnTo>
                  <a:pt x="4661" y="5143"/>
                </a:lnTo>
                <a:lnTo>
                  <a:pt x="4822" y="4178"/>
                </a:lnTo>
                <a:lnTo>
                  <a:pt x="4983" y="3214"/>
                </a:lnTo>
                <a:lnTo>
                  <a:pt x="4822" y="2411"/>
                </a:lnTo>
                <a:lnTo>
                  <a:pt x="4661" y="1447"/>
                </a:lnTo>
                <a:lnTo>
                  <a:pt x="4340" y="643"/>
                </a:lnTo>
                <a:lnTo>
                  <a:pt x="3858" y="0"/>
                </a:lnTo>
                <a:close/>
              </a:path>
            </a:pathLst>
          </a:custGeom>
          <a:solidFill>
            <a:srgbClr val="E5ED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2" name="Google Shape;3387;p43"/>
          <p:cNvSpPr/>
          <p:nvPr/>
        </p:nvSpPr>
        <p:spPr>
          <a:xfrm>
            <a:off x="7410110" y="3445019"/>
            <a:ext cx="91338" cy="156135"/>
          </a:xfrm>
          <a:custGeom>
            <a:avLst/>
            <a:gdLst/>
            <a:ahLst/>
            <a:cxnLst/>
            <a:rect l="l" t="t" r="r" b="b"/>
            <a:pathLst>
              <a:path w="4983" h="8518" fill="none" extrusionOk="0">
                <a:moveTo>
                  <a:pt x="3858" y="0"/>
                </a:moveTo>
                <a:lnTo>
                  <a:pt x="3858" y="0"/>
                </a:lnTo>
                <a:lnTo>
                  <a:pt x="3697" y="804"/>
                </a:lnTo>
                <a:lnTo>
                  <a:pt x="3697" y="804"/>
                </a:lnTo>
                <a:lnTo>
                  <a:pt x="4179" y="1929"/>
                </a:lnTo>
                <a:lnTo>
                  <a:pt x="4340" y="3214"/>
                </a:lnTo>
                <a:lnTo>
                  <a:pt x="4340" y="3214"/>
                </a:lnTo>
                <a:lnTo>
                  <a:pt x="4179" y="4178"/>
                </a:lnTo>
                <a:lnTo>
                  <a:pt x="4018" y="4982"/>
                </a:lnTo>
                <a:lnTo>
                  <a:pt x="3536" y="5785"/>
                </a:lnTo>
                <a:lnTo>
                  <a:pt x="3054" y="6428"/>
                </a:lnTo>
                <a:lnTo>
                  <a:pt x="3054" y="6428"/>
                </a:lnTo>
                <a:lnTo>
                  <a:pt x="2411" y="6910"/>
                </a:lnTo>
                <a:lnTo>
                  <a:pt x="1769" y="7392"/>
                </a:lnTo>
                <a:lnTo>
                  <a:pt x="1126" y="7553"/>
                </a:lnTo>
                <a:lnTo>
                  <a:pt x="483" y="7714"/>
                </a:lnTo>
                <a:lnTo>
                  <a:pt x="483" y="7714"/>
                </a:lnTo>
                <a:lnTo>
                  <a:pt x="1" y="8517"/>
                </a:lnTo>
                <a:lnTo>
                  <a:pt x="1" y="8517"/>
                </a:lnTo>
                <a:lnTo>
                  <a:pt x="1126" y="8357"/>
                </a:lnTo>
                <a:lnTo>
                  <a:pt x="1929" y="8035"/>
                </a:lnTo>
                <a:lnTo>
                  <a:pt x="2894" y="7553"/>
                </a:lnTo>
                <a:lnTo>
                  <a:pt x="3536" y="6910"/>
                </a:lnTo>
                <a:lnTo>
                  <a:pt x="4179" y="6107"/>
                </a:lnTo>
                <a:lnTo>
                  <a:pt x="4661" y="5143"/>
                </a:lnTo>
                <a:lnTo>
                  <a:pt x="4822" y="4178"/>
                </a:lnTo>
                <a:lnTo>
                  <a:pt x="4983" y="3214"/>
                </a:lnTo>
                <a:lnTo>
                  <a:pt x="4983" y="3214"/>
                </a:lnTo>
                <a:lnTo>
                  <a:pt x="4822" y="2411"/>
                </a:lnTo>
                <a:lnTo>
                  <a:pt x="4661" y="1447"/>
                </a:lnTo>
                <a:lnTo>
                  <a:pt x="4340" y="643"/>
                </a:lnTo>
                <a:lnTo>
                  <a:pt x="3858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3" name="Google Shape;3388;p43"/>
          <p:cNvSpPr/>
          <p:nvPr/>
        </p:nvSpPr>
        <p:spPr>
          <a:xfrm>
            <a:off x="7371818" y="3757260"/>
            <a:ext cx="164970" cy="167903"/>
          </a:xfrm>
          <a:custGeom>
            <a:avLst/>
            <a:gdLst/>
            <a:ahLst/>
            <a:cxnLst/>
            <a:rect l="l" t="t" r="r" b="b"/>
            <a:pathLst>
              <a:path w="9000" h="9160" extrusionOk="0">
                <a:moveTo>
                  <a:pt x="4500" y="0"/>
                </a:moveTo>
                <a:lnTo>
                  <a:pt x="3697" y="161"/>
                </a:lnTo>
                <a:lnTo>
                  <a:pt x="2733" y="322"/>
                </a:lnTo>
                <a:lnTo>
                  <a:pt x="1929" y="804"/>
                </a:lnTo>
                <a:lnTo>
                  <a:pt x="1286" y="1286"/>
                </a:lnTo>
                <a:lnTo>
                  <a:pt x="644" y="2089"/>
                </a:lnTo>
                <a:lnTo>
                  <a:pt x="322" y="2893"/>
                </a:lnTo>
                <a:lnTo>
                  <a:pt x="1" y="3696"/>
                </a:lnTo>
                <a:lnTo>
                  <a:pt x="1" y="4660"/>
                </a:lnTo>
                <a:lnTo>
                  <a:pt x="1" y="5464"/>
                </a:lnTo>
                <a:lnTo>
                  <a:pt x="162" y="6107"/>
                </a:lnTo>
                <a:lnTo>
                  <a:pt x="483" y="6750"/>
                </a:lnTo>
                <a:lnTo>
                  <a:pt x="804" y="7392"/>
                </a:lnTo>
                <a:lnTo>
                  <a:pt x="1286" y="8035"/>
                </a:lnTo>
                <a:lnTo>
                  <a:pt x="1929" y="8517"/>
                </a:lnTo>
                <a:lnTo>
                  <a:pt x="2572" y="8839"/>
                </a:lnTo>
                <a:lnTo>
                  <a:pt x="3215" y="9160"/>
                </a:lnTo>
                <a:lnTo>
                  <a:pt x="4018" y="8678"/>
                </a:lnTo>
                <a:lnTo>
                  <a:pt x="3376" y="8517"/>
                </a:lnTo>
                <a:lnTo>
                  <a:pt x="2733" y="8196"/>
                </a:lnTo>
                <a:lnTo>
                  <a:pt x="2251" y="7874"/>
                </a:lnTo>
                <a:lnTo>
                  <a:pt x="1769" y="7553"/>
                </a:lnTo>
                <a:lnTo>
                  <a:pt x="1286" y="6910"/>
                </a:lnTo>
                <a:lnTo>
                  <a:pt x="804" y="6267"/>
                </a:lnTo>
                <a:lnTo>
                  <a:pt x="644" y="5464"/>
                </a:lnTo>
                <a:lnTo>
                  <a:pt x="644" y="4660"/>
                </a:lnTo>
                <a:lnTo>
                  <a:pt x="644" y="3857"/>
                </a:lnTo>
                <a:lnTo>
                  <a:pt x="804" y="3053"/>
                </a:lnTo>
                <a:lnTo>
                  <a:pt x="1286" y="2411"/>
                </a:lnTo>
                <a:lnTo>
                  <a:pt x="1769" y="1768"/>
                </a:lnTo>
                <a:lnTo>
                  <a:pt x="2251" y="1286"/>
                </a:lnTo>
                <a:lnTo>
                  <a:pt x="3054" y="964"/>
                </a:lnTo>
                <a:lnTo>
                  <a:pt x="3697" y="804"/>
                </a:lnTo>
                <a:lnTo>
                  <a:pt x="4500" y="643"/>
                </a:lnTo>
                <a:lnTo>
                  <a:pt x="5304" y="804"/>
                </a:lnTo>
                <a:lnTo>
                  <a:pt x="6107" y="964"/>
                </a:lnTo>
                <a:lnTo>
                  <a:pt x="6750" y="1286"/>
                </a:lnTo>
                <a:lnTo>
                  <a:pt x="7393" y="1768"/>
                </a:lnTo>
                <a:lnTo>
                  <a:pt x="8036" y="2732"/>
                </a:lnTo>
                <a:lnTo>
                  <a:pt x="8518" y="3857"/>
                </a:lnTo>
                <a:lnTo>
                  <a:pt x="9000" y="3214"/>
                </a:lnTo>
                <a:lnTo>
                  <a:pt x="8679" y="2571"/>
                </a:lnTo>
                <a:lnTo>
                  <a:pt x="8357" y="1929"/>
                </a:lnTo>
                <a:lnTo>
                  <a:pt x="7875" y="1286"/>
                </a:lnTo>
                <a:lnTo>
                  <a:pt x="7232" y="964"/>
                </a:lnTo>
                <a:lnTo>
                  <a:pt x="6750" y="482"/>
                </a:lnTo>
                <a:lnTo>
                  <a:pt x="6107" y="161"/>
                </a:lnTo>
                <a:lnTo>
                  <a:pt x="5304" y="0"/>
                </a:lnTo>
                <a:close/>
              </a:path>
            </a:pathLst>
          </a:custGeom>
          <a:solidFill>
            <a:srgbClr val="E5ED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4" name="Google Shape;3389;p43"/>
          <p:cNvSpPr/>
          <p:nvPr/>
        </p:nvSpPr>
        <p:spPr>
          <a:xfrm>
            <a:off x="7371818" y="3842680"/>
            <a:ext cx="73668" cy="82485"/>
          </a:xfrm>
          <a:custGeom>
            <a:avLst/>
            <a:gdLst/>
            <a:ahLst/>
            <a:cxnLst/>
            <a:rect l="l" t="t" r="r" b="b"/>
            <a:pathLst>
              <a:path w="4019" h="4500" fill="none" extrusionOk="0">
                <a:moveTo>
                  <a:pt x="644" y="0"/>
                </a:moveTo>
                <a:lnTo>
                  <a:pt x="322" y="0"/>
                </a:lnTo>
                <a:lnTo>
                  <a:pt x="1" y="0"/>
                </a:lnTo>
                <a:lnTo>
                  <a:pt x="1" y="0"/>
                </a:lnTo>
                <a:lnTo>
                  <a:pt x="1" y="804"/>
                </a:lnTo>
                <a:lnTo>
                  <a:pt x="162" y="1447"/>
                </a:lnTo>
                <a:lnTo>
                  <a:pt x="483" y="2090"/>
                </a:lnTo>
                <a:lnTo>
                  <a:pt x="804" y="2732"/>
                </a:lnTo>
                <a:lnTo>
                  <a:pt x="1286" y="3375"/>
                </a:lnTo>
                <a:lnTo>
                  <a:pt x="1929" y="3857"/>
                </a:lnTo>
                <a:lnTo>
                  <a:pt x="2572" y="4179"/>
                </a:lnTo>
                <a:lnTo>
                  <a:pt x="3215" y="4500"/>
                </a:lnTo>
                <a:lnTo>
                  <a:pt x="3215" y="4500"/>
                </a:lnTo>
                <a:lnTo>
                  <a:pt x="4018" y="4018"/>
                </a:lnTo>
                <a:lnTo>
                  <a:pt x="4018" y="4018"/>
                </a:lnTo>
                <a:lnTo>
                  <a:pt x="3376" y="3857"/>
                </a:lnTo>
                <a:lnTo>
                  <a:pt x="2733" y="3536"/>
                </a:lnTo>
                <a:lnTo>
                  <a:pt x="2251" y="3214"/>
                </a:lnTo>
                <a:lnTo>
                  <a:pt x="1769" y="2893"/>
                </a:lnTo>
                <a:lnTo>
                  <a:pt x="1769" y="2893"/>
                </a:lnTo>
                <a:lnTo>
                  <a:pt x="1286" y="2250"/>
                </a:lnTo>
                <a:lnTo>
                  <a:pt x="804" y="1607"/>
                </a:lnTo>
                <a:lnTo>
                  <a:pt x="644" y="804"/>
                </a:lnTo>
                <a:lnTo>
                  <a:pt x="644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5" name="Google Shape;3390;p43"/>
          <p:cNvSpPr/>
          <p:nvPr/>
        </p:nvSpPr>
        <p:spPr>
          <a:xfrm>
            <a:off x="7059576" y="3822058"/>
            <a:ext cx="88387" cy="41261"/>
          </a:xfrm>
          <a:custGeom>
            <a:avLst/>
            <a:gdLst/>
            <a:ahLst/>
            <a:cxnLst/>
            <a:rect l="l" t="t" r="r" b="b"/>
            <a:pathLst>
              <a:path w="4822" h="2251" extrusionOk="0">
                <a:moveTo>
                  <a:pt x="4822" y="1"/>
                </a:moveTo>
                <a:lnTo>
                  <a:pt x="2411" y="965"/>
                </a:lnTo>
                <a:lnTo>
                  <a:pt x="1" y="1608"/>
                </a:lnTo>
                <a:lnTo>
                  <a:pt x="965" y="2090"/>
                </a:lnTo>
                <a:lnTo>
                  <a:pt x="1929" y="2250"/>
                </a:lnTo>
                <a:lnTo>
                  <a:pt x="2411" y="2250"/>
                </a:lnTo>
                <a:lnTo>
                  <a:pt x="3054" y="2090"/>
                </a:lnTo>
                <a:lnTo>
                  <a:pt x="3536" y="1768"/>
                </a:lnTo>
                <a:lnTo>
                  <a:pt x="4018" y="1447"/>
                </a:lnTo>
                <a:lnTo>
                  <a:pt x="4501" y="804"/>
                </a:lnTo>
                <a:lnTo>
                  <a:pt x="4822" y="1"/>
                </a:lnTo>
                <a:close/>
              </a:path>
            </a:pathLst>
          </a:custGeom>
          <a:solidFill>
            <a:srgbClr val="87A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3391;p43"/>
          <p:cNvSpPr/>
          <p:nvPr/>
        </p:nvSpPr>
        <p:spPr>
          <a:xfrm>
            <a:off x="7059576" y="3822058"/>
            <a:ext cx="88387" cy="41261"/>
          </a:xfrm>
          <a:custGeom>
            <a:avLst/>
            <a:gdLst/>
            <a:ahLst/>
            <a:cxnLst/>
            <a:rect l="l" t="t" r="r" b="b"/>
            <a:pathLst>
              <a:path w="4822" h="2251" fill="none" extrusionOk="0">
                <a:moveTo>
                  <a:pt x="4822" y="1"/>
                </a:moveTo>
                <a:lnTo>
                  <a:pt x="4822" y="1"/>
                </a:lnTo>
                <a:lnTo>
                  <a:pt x="2411" y="965"/>
                </a:lnTo>
                <a:lnTo>
                  <a:pt x="1" y="1608"/>
                </a:lnTo>
                <a:lnTo>
                  <a:pt x="1" y="1608"/>
                </a:lnTo>
                <a:lnTo>
                  <a:pt x="965" y="2090"/>
                </a:lnTo>
                <a:lnTo>
                  <a:pt x="1929" y="2250"/>
                </a:lnTo>
                <a:lnTo>
                  <a:pt x="1929" y="2250"/>
                </a:lnTo>
                <a:lnTo>
                  <a:pt x="2411" y="2250"/>
                </a:lnTo>
                <a:lnTo>
                  <a:pt x="3054" y="2090"/>
                </a:lnTo>
                <a:lnTo>
                  <a:pt x="3536" y="1768"/>
                </a:lnTo>
                <a:lnTo>
                  <a:pt x="4018" y="1447"/>
                </a:lnTo>
                <a:lnTo>
                  <a:pt x="4018" y="1447"/>
                </a:lnTo>
                <a:lnTo>
                  <a:pt x="4501" y="804"/>
                </a:lnTo>
                <a:lnTo>
                  <a:pt x="4822" y="1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7" name="Google Shape;3392;p43"/>
          <p:cNvSpPr/>
          <p:nvPr/>
        </p:nvSpPr>
        <p:spPr>
          <a:xfrm>
            <a:off x="7047808" y="3816174"/>
            <a:ext cx="111941" cy="58931"/>
          </a:xfrm>
          <a:custGeom>
            <a:avLst/>
            <a:gdLst/>
            <a:ahLst/>
            <a:cxnLst/>
            <a:rect l="l" t="t" r="r" b="b"/>
            <a:pathLst>
              <a:path w="6107" h="3215" extrusionOk="0">
                <a:moveTo>
                  <a:pt x="6107" y="0"/>
                </a:moveTo>
                <a:lnTo>
                  <a:pt x="5464" y="322"/>
                </a:lnTo>
                <a:lnTo>
                  <a:pt x="5143" y="1125"/>
                </a:lnTo>
                <a:lnTo>
                  <a:pt x="4660" y="1768"/>
                </a:lnTo>
                <a:lnTo>
                  <a:pt x="4178" y="2089"/>
                </a:lnTo>
                <a:lnTo>
                  <a:pt x="3696" y="2411"/>
                </a:lnTo>
                <a:lnTo>
                  <a:pt x="3053" y="2571"/>
                </a:lnTo>
                <a:lnTo>
                  <a:pt x="2571" y="2571"/>
                </a:lnTo>
                <a:lnTo>
                  <a:pt x="1607" y="2411"/>
                </a:lnTo>
                <a:lnTo>
                  <a:pt x="643" y="1929"/>
                </a:lnTo>
                <a:lnTo>
                  <a:pt x="0" y="2089"/>
                </a:lnTo>
                <a:lnTo>
                  <a:pt x="482" y="2571"/>
                </a:lnTo>
                <a:lnTo>
                  <a:pt x="1125" y="2893"/>
                </a:lnTo>
                <a:lnTo>
                  <a:pt x="1768" y="3053"/>
                </a:lnTo>
                <a:lnTo>
                  <a:pt x="2571" y="3214"/>
                </a:lnTo>
                <a:lnTo>
                  <a:pt x="3214" y="3214"/>
                </a:lnTo>
                <a:lnTo>
                  <a:pt x="3857" y="2893"/>
                </a:lnTo>
                <a:lnTo>
                  <a:pt x="4500" y="2732"/>
                </a:lnTo>
                <a:lnTo>
                  <a:pt x="4982" y="2250"/>
                </a:lnTo>
                <a:lnTo>
                  <a:pt x="5303" y="1768"/>
                </a:lnTo>
                <a:lnTo>
                  <a:pt x="5785" y="1286"/>
                </a:lnTo>
                <a:lnTo>
                  <a:pt x="5946" y="643"/>
                </a:lnTo>
                <a:lnTo>
                  <a:pt x="6107" y="0"/>
                </a:lnTo>
                <a:close/>
              </a:path>
            </a:pathLst>
          </a:custGeom>
          <a:solidFill>
            <a:srgbClr val="E5ED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8" name="Google Shape;3393;p43"/>
          <p:cNvSpPr/>
          <p:nvPr/>
        </p:nvSpPr>
        <p:spPr>
          <a:xfrm>
            <a:off x="7047808" y="3816174"/>
            <a:ext cx="111941" cy="58931"/>
          </a:xfrm>
          <a:custGeom>
            <a:avLst/>
            <a:gdLst/>
            <a:ahLst/>
            <a:cxnLst/>
            <a:rect l="l" t="t" r="r" b="b"/>
            <a:pathLst>
              <a:path w="6107" h="3215" fill="none" extrusionOk="0">
                <a:moveTo>
                  <a:pt x="6107" y="0"/>
                </a:moveTo>
                <a:lnTo>
                  <a:pt x="6107" y="0"/>
                </a:lnTo>
                <a:lnTo>
                  <a:pt x="5464" y="322"/>
                </a:lnTo>
                <a:lnTo>
                  <a:pt x="5464" y="322"/>
                </a:lnTo>
                <a:lnTo>
                  <a:pt x="5143" y="1125"/>
                </a:lnTo>
                <a:lnTo>
                  <a:pt x="4660" y="1768"/>
                </a:lnTo>
                <a:lnTo>
                  <a:pt x="4660" y="1768"/>
                </a:lnTo>
                <a:lnTo>
                  <a:pt x="4178" y="2089"/>
                </a:lnTo>
                <a:lnTo>
                  <a:pt x="3696" y="2411"/>
                </a:lnTo>
                <a:lnTo>
                  <a:pt x="3053" y="2571"/>
                </a:lnTo>
                <a:lnTo>
                  <a:pt x="2571" y="2571"/>
                </a:lnTo>
                <a:lnTo>
                  <a:pt x="2571" y="2571"/>
                </a:lnTo>
                <a:lnTo>
                  <a:pt x="1607" y="2411"/>
                </a:lnTo>
                <a:lnTo>
                  <a:pt x="643" y="1929"/>
                </a:lnTo>
                <a:lnTo>
                  <a:pt x="643" y="1929"/>
                </a:lnTo>
                <a:lnTo>
                  <a:pt x="0" y="2089"/>
                </a:lnTo>
                <a:lnTo>
                  <a:pt x="0" y="2089"/>
                </a:lnTo>
                <a:lnTo>
                  <a:pt x="482" y="2571"/>
                </a:lnTo>
                <a:lnTo>
                  <a:pt x="1125" y="2893"/>
                </a:lnTo>
                <a:lnTo>
                  <a:pt x="1768" y="3053"/>
                </a:lnTo>
                <a:lnTo>
                  <a:pt x="2571" y="3214"/>
                </a:lnTo>
                <a:lnTo>
                  <a:pt x="2571" y="3214"/>
                </a:lnTo>
                <a:lnTo>
                  <a:pt x="3214" y="3214"/>
                </a:lnTo>
                <a:lnTo>
                  <a:pt x="3857" y="2893"/>
                </a:lnTo>
                <a:lnTo>
                  <a:pt x="4500" y="2732"/>
                </a:lnTo>
                <a:lnTo>
                  <a:pt x="4982" y="2250"/>
                </a:lnTo>
                <a:lnTo>
                  <a:pt x="5303" y="1768"/>
                </a:lnTo>
                <a:lnTo>
                  <a:pt x="5785" y="1286"/>
                </a:lnTo>
                <a:lnTo>
                  <a:pt x="5946" y="643"/>
                </a:lnTo>
                <a:lnTo>
                  <a:pt x="6107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Google Shape;1039;p39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dk1"/>
                </a:solidFill>
              </a:rPr>
              <a:t>Livesmart</a:t>
            </a:r>
            <a:endParaRPr dirty="0"/>
          </a:p>
        </p:txBody>
      </p:sp>
      <p:sp>
        <p:nvSpPr>
          <p:cNvPr id="1040" name="Google Shape;1040;p39"/>
          <p:cNvSpPr/>
          <p:nvPr/>
        </p:nvSpPr>
        <p:spPr>
          <a:xfrm flipH="1">
            <a:off x="457193" y="1301575"/>
            <a:ext cx="3335400" cy="6453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41" name="Google Shape;1041;p39"/>
          <p:cNvSpPr/>
          <p:nvPr/>
        </p:nvSpPr>
        <p:spPr>
          <a:xfrm flipH="1">
            <a:off x="457193" y="2001663"/>
            <a:ext cx="3335400" cy="76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42" name="Google Shape;1042;p39"/>
          <p:cNvSpPr/>
          <p:nvPr/>
        </p:nvSpPr>
        <p:spPr>
          <a:xfrm flipH="1">
            <a:off x="457193" y="2806550"/>
            <a:ext cx="3335400" cy="768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44" name="Google Shape;1044;p39"/>
          <p:cNvSpPr/>
          <p:nvPr/>
        </p:nvSpPr>
        <p:spPr>
          <a:xfrm rot="5400000" flipH="1">
            <a:off x="4732313" y="1922241"/>
            <a:ext cx="769289" cy="2537884"/>
          </a:xfrm>
          <a:custGeom>
            <a:avLst/>
            <a:gdLst/>
            <a:ahLst/>
            <a:cxnLst/>
            <a:rect l="l" t="t" r="r" b="b"/>
            <a:pathLst>
              <a:path w="32124" h="105977" extrusionOk="0">
                <a:moveTo>
                  <a:pt x="29255" y="1"/>
                </a:moveTo>
                <a:lnTo>
                  <a:pt x="29255" y="52371"/>
                </a:lnTo>
                <a:cubicBezTo>
                  <a:pt x="29255" y="53706"/>
                  <a:pt x="28588" y="55841"/>
                  <a:pt x="27387" y="56741"/>
                </a:cubicBezTo>
                <a:lnTo>
                  <a:pt x="5038" y="73987"/>
                </a:lnTo>
                <a:cubicBezTo>
                  <a:pt x="2436" y="76022"/>
                  <a:pt x="1" y="78223"/>
                  <a:pt x="1" y="82126"/>
                </a:cubicBezTo>
                <a:lnTo>
                  <a:pt x="1" y="105976"/>
                </a:lnTo>
                <a:lnTo>
                  <a:pt x="32124" y="105976"/>
                </a:lnTo>
                <a:lnTo>
                  <a:pt x="32124" y="78824"/>
                </a:lnTo>
                <a:lnTo>
                  <a:pt x="32124" y="74921"/>
                </a:lnTo>
                <a:lnTo>
                  <a:pt x="32124" y="70684"/>
                </a:lnTo>
                <a:lnTo>
                  <a:pt x="32124" y="69717"/>
                </a:lnTo>
                <a:lnTo>
                  <a:pt x="32124" y="55307"/>
                </a:lnTo>
                <a:lnTo>
                  <a:pt x="32124" y="1"/>
                </a:lnTo>
                <a:lnTo>
                  <a:pt x="29255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46" name="Google Shape;1046;p39"/>
          <p:cNvSpPr/>
          <p:nvPr/>
        </p:nvSpPr>
        <p:spPr>
          <a:xfrm rot="5400000" flipH="1">
            <a:off x="4428767" y="720805"/>
            <a:ext cx="1376383" cy="2537884"/>
          </a:xfrm>
          <a:custGeom>
            <a:avLst/>
            <a:gdLst/>
            <a:ahLst/>
            <a:cxnLst/>
            <a:rect l="l" t="t" r="r" b="b"/>
            <a:pathLst>
              <a:path w="57475" h="105977" extrusionOk="0">
                <a:moveTo>
                  <a:pt x="1" y="1"/>
                </a:moveTo>
                <a:lnTo>
                  <a:pt x="2836" y="1"/>
                </a:lnTo>
                <a:lnTo>
                  <a:pt x="2836" y="52004"/>
                </a:lnTo>
                <a:cubicBezTo>
                  <a:pt x="2836" y="54006"/>
                  <a:pt x="4070" y="55774"/>
                  <a:pt x="5905" y="56508"/>
                </a:cubicBezTo>
                <a:lnTo>
                  <a:pt x="50904" y="74287"/>
                </a:lnTo>
                <a:cubicBezTo>
                  <a:pt x="54606" y="75855"/>
                  <a:pt x="57475" y="79090"/>
                  <a:pt x="57475" y="83861"/>
                </a:cubicBezTo>
                <a:lnTo>
                  <a:pt x="57475" y="105976"/>
                </a:lnTo>
                <a:lnTo>
                  <a:pt x="30556" y="105976"/>
                </a:lnTo>
                <a:lnTo>
                  <a:pt x="30556" y="82126"/>
                </a:lnTo>
                <a:cubicBezTo>
                  <a:pt x="30556" y="78257"/>
                  <a:pt x="28188" y="75821"/>
                  <a:pt x="25519" y="73987"/>
                </a:cubicBezTo>
                <a:lnTo>
                  <a:pt x="2002" y="56741"/>
                </a:lnTo>
                <a:cubicBezTo>
                  <a:pt x="735" y="55841"/>
                  <a:pt x="1" y="53939"/>
                  <a:pt x="1" y="5237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47" name="Google Shape;1047;p39"/>
          <p:cNvSpPr/>
          <p:nvPr/>
        </p:nvSpPr>
        <p:spPr>
          <a:xfrm rot="5400000" flipH="1">
            <a:off x="4732720" y="1107809"/>
            <a:ext cx="768475" cy="2537884"/>
          </a:xfrm>
          <a:custGeom>
            <a:avLst/>
            <a:gdLst/>
            <a:ahLst/>
            <a:cxnLst/>
            <a:rect l="l" t="t" r="r" b="b"/>
            <a:pathLst>
              <a:path w="32090" h="105977" extrusionOk="0">
                <a:moveTo>
                  <a:pt x="2836" y="1"/>
                </a:moveTo>
                <a:lnTo>
                  <a:pt x="2836" y="52371"/>
                </a:lnTo>
                <a:cubicBezTo>
                  <a:pt x="2836" y="53706"/>
                  <a:pt x="3536" y="55841"/>
                  <a:pt x="4704" y="56741"/>
                </a:cubicBezTo>
                <a:lnTo>
                  <a:pt x="27053" y="73987"/>
                </a:lnTo>
                <a:cubicBezTo>
                  <a:pt x="29688" y="76022"/>
                  <a:pt x="32090" y="78223"/>
                  <a:pt x="32090" y="82126"/>
                </a:cubicBezTo>
                <a:lnTo>
                  <a:pt x="32090" y="105976"/>
                </a:lnTo>
                <a:lnTo>
                  <a:pt x="0" y="105976"/>
                </a:lnTo>
                <a:lnTo>
                  <a:pt x="0" y="78824"/>
                </a:lnTo>
                <a:lnTo>
                  <a:pt x="0" y="74921"/>
                </a:lnTo>
                <a:lnTo>
                  <a:pt x="0" y="70684"/>
                </a:lnTo>
                <a:lnTo>
                  <a:pt x="0" y="69717"/>
                </a:lnTo>
                <a:lnTo>
                  <a:pt x="0" y="55307"/>
                </a:lnTo>
                <a:lnTo>
                  <a:pt x="0" y="1"/>
                </a:lnTo>
                <a:lnTo>
                  <a:pt x="2836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48" name="Google Shape;1048;p39"/>
          <p:cNvSpPr txBox="1"/>
          <p:nvPr/>
        </p:nvSpPr>
        <p:spPr>
          <a:xfrm>
            <a:off x="704050" y="1301475"/>
            <a:ext cx="1203000" cy="5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S</a:t>
            </a:r>
            <a:r>
              <a:rPr lang="en" sz="1600" b="1" dirty="0" smtClean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olar Pannel System</a:t>
            </a:r>
            <a:endParaRPr sz="1600" b="1" dirty="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049" name="Google Shape;1049;p39"/>
          <p:cNvSpPr txBox="1"/>
          <p:nvPr/>
        </p:nvSpPr>
        <p:spPr>
          <a:xfrm>
            <a:off x="1907062" y="1301575"/>
            <a:ext cx="1694100" cy="5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1200" dirty="0">
                <a:latin typeface="Roboto" panose="020B0604020202020204" charset="0"/>
                <a:ea typeface="Roboto" panose="020B0604020202020204" charset="0"/>
              </a:rPr>
              <a:t>S</a:t>
            </a:r>
            <a:r>
              <a:rPr lang="en-US" sz="1200" dirty="0" smtClean="0">
                <a:latin typeface="Roboto" panose="020B0604020202020204" charset="0"/>
                <a:ea typeface="Roboto" panose="020B0604020202020204" charset="0"/>
              </a:rPr>
              <a:t>ave </a:t>
            </a:r>
            <a:r>
              <a:rPr lang="en-US" sz="1200" dirty="0">
                <a:latin typeface="Roboto" panose="020B0604020202020204" charset="0"/>
                <a:ea typeface="Roboto" panose="020B0604020202020204" charset="0"/>
              </a:rPr>
              <a:t>the converted </a:t>
            </a:r>
            <a:r>
              <a:rPr lang="en-US" sz="1200" dirty="0" smtClean="0">
                <a:latin typeface="Roboto" panose="020B0604020202020204" charset="0"/>
                <a:ea typeface="Roboto" panose="020B0604020202020204" charset="0"/>
              </a:rPr>
              <a:t>electricity</a:t>
            </a:r>
            <a:r>
              <a:rPr lang="en-US" sz="1200" dirty="0">
                <a:latin typeface="Roboto" panose="020B0604020202020204" charset="0"/>
                <a:ea typeface="Roboto" panose="020B0604020202020204" charset="0"/>
              </a:rPr>
              <a:t> into lithium rechargeable battery </a:t>
            </a:r>
            <a:endParaRPr sz="1200" dirty="0">
              <a:solidFill>
                <a:schemeClr val="dk1"/>
              </a:solidFill>
              <a:latin typeface="Roboto" panose="020B0604020202020204" charset="0"/>
              <a:ea typeface="Roboto" panose="020B0604020202020204" charset="0"/>
              <a:cs typeface="Roboto"/>
              <a:sym typeface="Roboto"/>
            </a:endParaRPr>
          </a:p>
        </p:txBody>
      </p:sp>
      <p:sp>
        <p:nvSpPr>
          <p:cNvPr id="1050" name="Google Shape;1050;p39"/>
          <p:cNvSpPr txBox="1"/>
          <p:nvPr/>
        </p:nvSpPr>
        <p:spPr>
          <a:xfrm>
            <a:off x="704050" y="2092250"/>
            <a:ext cx="1203000" cy="5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Rain Detection System</a:t>
            </a:r>
            <a:endParaRPr sz="1600" b="1" dirty="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051" name="Google Shape;1051;p39"/>
          <p:cNvSpPr txBox="1"/>
          <p:nvPr/>
        </p:nvSpPr>
        <p:spPr>
          <a:xfrm>
            <a:off x="1907062" y="2092350"/>
            <a:ext cx="1694100" cy="5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Due to rain detection it will be pulled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2" name="Google Shape;1052;p39"/>
          <p:cNvSpPr txBox="1"/>
          <p:nvPr/>
        </p:nvSpPr>
        <p:spPr>
          <a:xfrm>
            <a:off x="704050" y="2883025"/>
            <a:ext cx="1203000" cy="5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Irrigation System</a:t>
            </a:r>
            <a:endParaRPr sz="1600" b="1" dirty="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053" name="Google Shape;1053;p39"/>
          <p:cNvSpPr txBox="1"/>
          <p:nvPr/>
        </p:nvSpPr>
        <p:spPr>
          <a:xfrm>
            <a:off x="1907062" y="2883125"/>
            <a:ext cx="1694100" cy="5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</a:pP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Sense dry plants and irrigate them automatically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056" name="Google Shape;1056;p39"/>
          <p:cNvGrpSpPr/>
          <p:nvPr/>
        </p:nvGrpSpPr>
        <p:grpSpPr>
          <a:xfrm>
            <a:off x="5184079" y="1193307"/>
            <a:ext cx="3713025" cy="3456527"/>
            <a:chOff x="996250" y="238125"/>
            <a:chExt cx="5627500" cy="5238750"/>
          </a:xfrm>
        </p:grpSpPr>
        <p:sp>
          <p:nvSpPr>
            <p:cNvPr id="1057" name="Google Shape;1057;p39"/>
            <p:cNvSpPr/>
            <p:nvPr/>
          </p:nvSpPr>
          <p:spPr>
            <a:xfrm>
              <a:off x="996250" y="2092700"/>
              <a:ext cx="5627500" cy="3247175"/>
            </a:xfrm>
            <a:custGeom>
              <a:avLst/>
              <a:gdLst/>
              <a:ahLst/>
              <a:cxnLst/>
              <a:rect l="l" t="t" r="r" b="b"/>
              <a:pathLst>
                <a:path w="225100" h="129887" extrusionOk="0">
                  <a:moveTo>
                    <a:pt x="112550" y="1"/>
                  </a:moveTo>
                  <a:lnTo>
                    <a:pt x="0" y="64880"/>
                  </a:lnTo>
                  <a:lnTo>
                    <a:pt x="112550" y="129886"/>
                  </a:lnTo>
                  <a:lnTo>
                    <a:pt x="225100" y="64880"/>
                  </a:lnTo>
                  <a:lnTo>
                    <a:pt x="112550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8" name="Google Shape;1058;p39"/>
            <p:cNvSpPr/>
            <p:nvPr/>
          </p:nvSpPr>
          <p:spPr>
            <a:xfrm>
              <a:off x="996250" y="2092700"/>
              <a:ext cx="5627500" cy="3247175"/>
            </a:xfrm>
            <a:custGeom>
              <a:avLst/>
              <a:gdLst/>
              <a:ahLst/>
              <a:cxnLst/>
              <a:rect l="l" t="t" r="r" b="b"/>
              <a:pathLst>
                <a:path w="225100" h="129887" fill="none" extrusionOk="0">
                  <a:moveTo>
                    <a:pt x="112550" y="129886"/>
                  </a:moveTo>
                  <a:lnTo>
                    <a:pt x="0" y="64880"/>
                  </a:lnTo>
                  <a:lnTo>
                    <a:pt x="112550" y="1"/>
                  </a:lnTo>
                  <a:lnTo>
                    <a:pt x="225100" y="64880"/>
                  </a:lnTo>
                  <a:lnTo>
                    <a:pt x="112550" y="12988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9" name="Google Shape;1059;p39"/>
            <p:cNvSpPr/>
            <p:nvPr/>
          </p:nvSpPr>
          <p:spPr>
            <a:xfrm>
              <a:off x="996250" y="3714675"/>
              <a:ext cx="2813750" cy="1762200"/>
            </a:xfrm>
            <a:custGeom>
              <a:avLst/>
              <a:gdLst/>
              <a:ahLst/>
              <a:cxnLst/>
              <a:rect l="l" t="t" r="r" b="b"/>
              <a:pathLst>
                <a:path w="112550" h="70488" extrusionOk="0">
                  <a:moveTo>
                    <a:pt x="0" y="1"/>
                  </a:moveTo>
                  <a:lnTo>
                    <a:pt x="0" y="5482"/>
                  </a:lnTo>
                  <a:lnTo>
                    <a:pt x="112550" y="70488"/>
                  </a:lnTo>
                  <a:lnTo>
                    <a:pt x="112550" y="650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0" name="Google Shape;1060;p39"/>
            <p:cNvSpPr/>
            <p:nvPr/>
          </p:nvSpPr>
          <p:spPr>
            <a:xfrm>
              <a:off x="996250" y="3714675"/>
              <a:ext cx="2813750" cy="1762200"/>
            </a:xfrm>
            <a:custGeom>
              <a:avLst/>
              <a:gdLst/>
              <a:ahLst/>
              <a:cxnLst/>
              <a:rect l="l" t="t" r="r" b="b"/>
              <a:pathLst>
                <a:path w="112550" h="70488" fill="none" extrusionOk="0">
                  <a:moveTo>
                    <a:pt x="0" y="1"/>
                  </a:moveTo>
                  <a:lnTo>
                    <a:pt x="0" y="5482"/>
                  </a:lnTo>
                  <a:lnTo>
                    <a:pt x="112550" y="70488"/>
                  </a:lnTo>
                  <a:lnTo>
                    <a:pt x="112550" y="65007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1" name="Google Shape;1061;p39"/>
            <p:cNvSpPr/>
            <p:nvPr/>
          </p:nvSpPr>
          <p:spPr>
            <a:xfrm>
              <a:off x="996250" y="3714675"/>
              <a:ext cx="2813750" cy="1762200"/>
            </a:xfrm>
            <a:custGeom>
              <a:avLst/>
              <a:gdLst/>
              <a:ahLst/>
              <a:cxnLst/>
              <a:rect l="l" t="t" r="r" b="b"/>
              <a:pathLst>
                <a:path w="112550" h="70488" extrusionOk="0">
                  <a:moveTo>
                    <a:pt x="0" y="1"/>
                  </a:moveTo>
                  <a:lnTo>
                    <a:pt x="0" y="5482"/>
                  </a:lnTo>
                  <a:lnTo>
                    <a:pt x="112550" y="70488"/>
                  </a:lnTo>
                  <a:lnTo>
                    <a:pt x="112550" y="650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6198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2" name="Google Shape;1062;p39"/>
            <p:cNvSpPr/>
            <p:nvPr/>
          </p:nvSpPr>
          <p:spPr>
            <a:xfrm>
              <a:off x="996250" y="3714675"/>
              <a:ext cx="2813750" cy="1762200"/>
            </a:xfrm>
            <a:custGeom>
              <a:avLst/>
              <a:gdLst/>
              <a:ahLst/>
              <a:cxnLst/>
              <a:rect l="l" t="t" r="r" b="b"/>
              <a:pathLst>
                <a:path w="112550" h="70488" fill="none" extrusionOk="0">
                  <a:moveTo>
                    <a:pt x="0" y="1"/>
                  </a:moveTo>
                  <a:lnTo>
                    <a:pt x="0" y="5482"/>
                  </a:lnTo>
                  <a:lnTo>
                    <a:pt x="112550" y="70488"/>
                  </a:lnTo>
                  <a:lnTo>
                    <a:pt x="112550" y="65007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3" name="Google Shape;1063;p39"/>
            <p:cNvSpPr/>
            <p:nvPr/>
          </p:nvSpPr>
          <p:spPr>
            <a:xfrm>
              <a:off x="3810000" y="3714675"/>
              <a:ext cx="2813750" cy="1762200"/>
            </a:xfrm>
            <a:custGeom>
              <a:avLst/>
              <a:gdLst/>
              <a:ahLst/>
              <a:cxnLst/>
              <a:rect l="l" t="t" r="r" b="b"/>
              <a:pathLst>
                <a:path w="112550" h="70488" extrusionOk="0">
                  <a:moveTo>
                    <a:pt x="112550" y="1"/>
                  </a:moveTo>
                  <a:lnTo>
                    <a:pt x="0" y="65007"/>
                  </a:lnTo>
                  <a:lnTo>
                    <a:pt x="0" y="70488"/>
                  </a:lnTo>
                  <a:lnTo>
                    <a:pt x="112550" y="5482"/>
                  </a:lnTo>
                  <a:lnTo>
                    <a:pt x="112550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4" name="Google Shape;1064;p39"/>
            <p:cNvSpPr/>
            <p:nvPr/>
          </p:nvSpPr>
          <p:spPr>
            <a:xfrm>
              <a:off x="3810000" y="3714675"/>
              <a:ext cx="2813750" cy="1762200"/>
            </a:xfrm>
            <a:custGeom>
              <a:avLst/>
              <a:gdLst/>
              <a:ahLst/>
              <a:cxnLst/>
              <a:rect l="l" t="t" r="r" b="b"/>
              <a:pathLst>
                <a:path w="112550" h="70488" fill="none" extrusionOk="0">
                  <a:moveTo>
                    <a:pt x="0" y="70488"/>
                  </a:moveTo>
                  <a:lnTo>
                    <a:pt x="112550" y="5482"/>
                  </a:lnTo>
                  <a:lnTo>
                    <a:pt x="112550" y="1"/>
                  </a:lnTo>
                  <a:lnTo>
                    <a:pt x="0" y="65007"/>
                  </a:lnTo>
                  <a:lnTo>
                    <a:pt x="0" y="7048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5" name="Google Shape;1065;p39"/>
            <p:cNvSpPr/>
            <p:nvPr/>
          </p:nvSpPr>
          <p:spPr>
            <a:xfrm>
              <a:off x="3810000" y="3714675"/>
              <a:ext cx="2813750" cy="1762200"/>
            </a:xfrm>
            <a:custGeom>
              <a:avLst/>
              <a:gdLst/>
              <a:ahLst/>
              <a:cxnLst/>
              <a:rect l="l" t="t" r="r" b="b"/>
              <a:pathLst>
                <a:path w="112550" h="70488" extrusionOk="0">
                  <a:moveTo>
                    <a:pt x="112550" y="1"/>
                  </a:moveTo>
                  <a:lnTo>
                    <a:pt x="0" y="65007"/>
                  </a:lnTo>
                  <a:lnTo>
                    <a:pt x="0" y="70488"/>
                  </a:lnTo>
                  <a:lnTo>
                    <a:pt x="112550" y="5482"/>
                  </a:lnTo>
                  <a:lnTo>
                    <a:pt x="112550" y="1"/>
                  </a:lnTo>
                  <a:close/>
                </a:path>
              </a:pathLst>
            </a:custGeom>
            <a:solidFill>
              <a:srgbClr val="66A1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6" name="Google Shape;1066;p39"/>
            <p:cNvSpPr/>
            <p:nvPr/>
          </p:nvSpPr>
          <p:spPr>
            <a:xfrm>
              <a:off x="3810000" y="3714675"/>
              <a:ext cx="2813750" cy="1762200"/>
            </a:xfrm>
            <a:custGeom>
              <a:avLst/>
              <a:gdLst/>
              <a:ahLst/>
              <a:cxnLst/>
              <a:rect l="l" t="t" r="r" b="b"/>
              <a:pathLst>
                <a:path w="112550" h="70488" fill="none" extrusionOk="0">
                  <a:moveTo>
                    <a:pt x="112550" y="1"/>
                  </a:moveTo>
                  <a:lnTo>
                    <a:pt x="112550" y="1"/>
                  </a:lnTo>
                  <a:lnTo>
                    <a:pt x="0" y="65007"/>
                  </a:lnTo>
                  <a:lnTo>
                    <a:pt x="0" y="70488"/>
                  </a:lnTo>
                  <a:lnTo>
                    <a:pt x="112550" y="5482"/>
                  </a:lnTo>
                  <a:lnTo>
                    <a:pt x="11255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7" name="Google Shape;1067;p39"/>
            <p:cNvSpPr/>
            <p:nvPr/>
          </p:nvSpPr>
          <p:spPr>
            <a:xfrm>
              <a:off x="5823900" y="2844750"/>
              <a:ext cx="391975" cy="650075"/>
            </a:xfrm>
            <a:custGeom>
              <a:avLst/>
              <a:gdLst/>
              <a:ahLst/>
              <a:cxnLst/>
              <a:rect l="l" t="t" r="r" b="b"/>
              <a:pathLst>
                <a:path w="15679" h="26003" extrusionOk="0">
                  <a:moveTo>
                    <a:pt x="11855" y="0"/>
                  </a:moveTo>
                  <a:lnTo>
                    <a:pt x="11218" y="128"/>
                  </a:lnTo>
                  <a:lnTo>
                    <a:pt x="10580" y="255"/>
                  </a:lnTo>
                  <a:lnTo>
                    <a:pt x="9178" y="765"/>
                  </a:lnTo>
                  <a:lnTo>
                    <a:pt x="7776" y="1657"/>
                  </a:lnTo>
                  <a:lnTo>
                    <a:pt x="6501" y="2677"/>
                  </a:lnTo>
                  <a:lnTo>
                    <a:pt x="5354" y="3952"/>
                  </a:lnTo>
                  <a:lnTo>
                    <a:pt x="4207" y="5354"/>
                  </a:lnTo>
                  <a:lnTo>
                    <a:pt x="3187" y="6756"/>
                  </a:lnTo>
                  <a:lnTo>
                    <a:pt x="2423" y="8413"/>
                  </a:lnTo>
                  <a:lnTo>
                    <a:pt x="1658" y="10197"/>
                  </a:lnTo>
                  <a:lnTo>
                    <a:pt x="1020" y="11982"/>
                  </a:lnTo>
                  <a:lnTo>
                    <a:pt x="638" y="13766"/>
                  </a:lnTo>
                  <a:lnTo>
                    <a:pt x="256" y="15551"/>
                  </a:lnTo>
                  <a:lnTo>
                    <a:pt x="128" y="17080"/>
                  </a:lnTo>
                  <a:lnTo>
                    <a:pt x="1" y="18610"/>
                  </a:lnTo>
                  <a:lnTo>
                    <a:pt x="128" y="19757"/>
                  </a:lnTo>
                  <a:lnTo>
                    <a:pt x="1530" y="26003"/>
                  </a:lnTo>
                  <a:lnTo>
                    <a:pt x="2040" y="21796"/>
                  </a:lnTo>
                  <a:lnTo>
                    <a:pt x="2295" y="20777"/>
                  </a:lnTo>
                  <a:lnTo>
                    <a:pt x="2677" y="19884"/>
                  </a:lnTo>
                  <a:lnTo>
                    <a:pt x="3187" y="18992"/>
                  </a:lnTo>
                  <a:lnTo>
                    <a:pt x="3697" y="17973"/>
                  </a:lnTo>
                  <a:lnTo>
                    <a:pt x="5227" y="16061"/>
                  </a:lnTo>
                  <a:lnTo>
                    <a:pt x="6884" y="14149"/>
                  </a:lnTo>
                  <a:lnTo>
                    <a:pt x="8541" y="12364"/>
                  </a:lnTo>
                  <a:lnTo>
                    <a:pt x="10325" y="10707"/>
                  </a:lnTo>
                  <a:lnTo>
                    <a:pt x="13384" y="7775"/>
                  </a:lnTo>
                  <a:lnTo>
                    <a:pt x="14404" y="6628"/>
                  </a:lnTo>
                  <a:lnTo>
                    <a:pt x="15169" y="5354"/>
                  </a:lnTo>
                  <a:lnTo>
                    <a:pt x="15551" y="4079"/>
                  </a:lnTo>
                  <a:lnTo>
                    <a:pt x="15679" y="2932"/>
                  </a:lnTo>
                  <a:lnTo>
                    <a:pt x="15679" y="2422"/>
                  </a:lnTo>
                  <a:lnTo>
                    <a:pt x="15551" y="1912"/>
                  </a:lnTo>
                  <a:lnTo>
                    <a:pt x="15296" y="1402"/>
                  </a:lnTo>
                  <a:lnTo>
                    <a:pt x="15041" y="1020"/>
                  </a:lnTo>
                  <a:lnTo>
                    <a:pt x="14659" y="637"/>
                  </a:lnTo>
                  <a:lnTo>
                    <a:pt x="14277" y="383"/>
                  </a:lnTo>
                  <a:lnTo>
                    <a:pt x="13767" y="128"/>
                  </a:lnTo>
                  <a:lnTo>
                    <a:pt x="13257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8" name="Google Shape;1068;p39"/>
            <p:cNvSpPr/>
            <p:nvPr/>
          </p:nvSpPr>
          <p:spPr>
            <a:xfrm>
              <a:off x="5823900" y="2844750"/>
              <a:ext cx="391975" cy="650075"/>
            </a:xfrm>
            <a:custGeom>
              <a:avLst/>
              <a:gdLst/>
              <a:ahLst/>
              <a:cxnLst/>
              <a:rect l="l" t="t" r="r" b="b"/>
              <a:pathLst>
                <a:path w="15679" h="26003" fill="none" extrusionOk="0">
                  <a:moveTo>
                    <a:pt x="128" y="19757"/>
                  </a:moveTo>
                  <a:lnTo>
                    <a:pt x="128" y="19757"/>
                  </a:lnTo>
                  <a:lnTo>
                    <a:pt x="1" y="18610"/>
                  </a:lnTo>
                  <a:lnTo>
                    <a:pt x="128" y="17080"/>
                  </a:lnTo>
                  <a:lnTo>
                    <a:pt x="256" y="15551"/>
                  </a:lnTo>
                  <a:lnTo>
                    <a:pt x="638" y="13766"/>
                  </a:lnTo>
                  <a:lnTo>
                    <a:pt x="1020" y="11982"/>
                  </a:lnTo>
                  <a:lnTo>
                    <a:pt x="1658" y="10197"/>
                  </a:lnTo>
                  <a:lnTo>
                    <a:pt x="2423" y="8413"/>
                  </a:lnTo>
                  <a:lnTo>
                    <a:pt x="3187" y="6756"/>
                  </a:lnTo>
                  <a:lnTo>
                    <a:pt x="3187" y="6756"/>
                  </a:lnTo>
                  <a:lnTo>
                    <a:pt x="4207" y="5354"/>
                  </a:lnTo>
                  <a:lnTo>
                    <a:pt x="5354" y="3952"/>
                  </a:lnTo>
                  <a:lnTo>
                    <a:pt x="6501" y="2677"/>
                  </a:lnTo>
                  <a:lnTo>
                    <a:pt x="7776" y="1657"/>
                  </a:lnTo>
                  <a:lnTo>
                    <a:pt x="9178" y="765"/>
                  </a:lnTo>
                  <a:lnTo>
                    <a:pt x="10580" y="255"/>
                  </a:lnTo>
                  <a:lnTo>
                    <a:pt x="11218" y="128"/>
                  </a:lnTo>
                  <a:lnTo>
                    <a:pt x="11855" y="0"/>
                  </a:lnTo>
                  <a:lnTo>
                    <a:pt x="12620" y="0"/>
                  </a:lnTo>
                  <a:lnTo>
                    <a:pt x="13257" y="0"/>
                  </a:lnTo>
                  <a:lnTo>
                    <a:pt x="13257" y="0"/>
                  </a:lnTo>
                  <a:lnTo>
                    <a:pt x="13767" y="128"/>
                  </a:lnTo>
                  <a:lnTo>
                    <a:pt x="14277" y="383"/>
                  </a:lnTo>
                  <a:lnTo>
                    <a:pt x="14659" y="637"/>
                  </a:lnTo>
                  <a:lnTo>
                    <a:pt x="15041" y="1020"/>
                  </a:lnTo>
                  <a:lnTo>
                    <a:pt x="15296" y="1402"/>
                  </a:lnTo>
                  <a:lnTo>
                    <a:pt x="15551" y="1912"/>
                  </a:lnTo>
                  <a:lnTo>
                    <a:pt x="15679" y="2422"/>
                  </a:lnTo>
                  <a:lnTo>
                    <a:pt x="15679" y="2932"/>
                  </a:lnTo>
                  <a:lnTo>
                    <a:pt x="15551" y="4079"/>
                  </a:lnTo>
                  <a:lnTo>
                    <a:pt x="15169" y="5354"/>
                  </a:lnTo>
                  <a:lnTo>
                    <a:pt x="14404" y="6628"/>
                  </a:lnTo>
                  <a:lnTo>
                    <a:pt x="13384" y="7775"/>
                  </a:lnTo>
                  <a:lnTo>
                    <a:pt x="13384" y="7775"/>
                  </a:lnTo>
                  <a:lnTo>
                    <a:pt x="10325" y="10707"/>
                  </a:lnTo>
                  <a:lnTo>
                    <a:pt x="8541" y="12364"/>
                  </a:lnTo>
                  <a:lnTo>
                    <a:pt x="6884" y="14149"/>
                  </a:lnTo>
                  <a:lnTo>
                    <a:pt x="5227" y="16061"/>
                  </a:lnTo>
                  <a:lnTo>
                    <a:pt x="3697" y="17973"/>
                  </a:lnTo>
                  <a:lnTo>
                    <a:pt x="3187" y="18992"/>
                  </a:lnTo>
                  <a:lnTo>
                    <a:pt x="2677" y="19884"/>
                  </a:lnTo>
                  <a:lnTo>
                    <a:pt x="2295" y="20777"/>
                  </a:lnTo>
                  <a:lnTo>
                    <a:pt x="2040" y="21796"/>
                  </a:lnTo>
                  <a:lnTo>
                    <a:pt x="1530" y="26003"/>
                  </a:lnTo>
                  <a:lnTo>
                    <a:pt x="128" y="1975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9" name="Google Shape;1069;p39"/>
            <p:cNvSpPr/>
            <p:nvPr/>
          </p:nvSpPr>
          <p:spPr>
            <a:xfrm>
              <a:off x="5823900" y="2844750"/>
              <a:ext cx="391975" cy="560850"/>
            </a:xfrm>
            <a:custGeom>
              <a:avLst/>
              <a:gdLst/>
              <a:ahLst/>
              <a:cxnLst/>
              <a:rect l="l" t="t" r="r" b="b"/>
              <a:pathLst>
                <a:path w="15679" h="22434" extrusionOk="0">
                  <a:moveTo>
                    <a:pt x="12365" y="0"/>
                  </a:moveTo>
                  <a:lnTo>
                    <a:pt x="11090" y="128"/>
                  </a:lnTo>
                  <a:lnTo>
                    <a:pt x="9815" y="510"/>
                  </a:lnTo>
                  <a:lnTo>
                    <a:pt x="8668" y="1147"/>
                  </a:lnTo>
                  <a:lnTo>
                    <a:pt x="7394" y="1912"/>
                  </a:lnTo>
                  <a:lnTo>
                    <a:pt x="6246" y="2932"/>
                  </a:lnTo>
                  <a:lnTo>
                    <a:pt x="5099" y="4206"/>
                  </a:lnTo>
                  <a:lnTo>
                    <a:pt x="4080" y="5481"/>
                  </a:lnTo>
                  <a:lnTo>
                    <a:pt x="3187" y="6756"/>
                  </a:lnTo>
                  <a:lnTo>
                    <a:pt x="2677" y="7903"/>
                  </a:lnTo>
                  <a:lnTo>
                    <a:pt x="2040" y="9050"/>
                  </a:lnTo>
                  <a:lnTo>
                    <a:pt x="1148" y="11599"/>
                  </a:lnTo>
                  <a:lnTo>
                    <a:pt x="511" y="14149"/>
                  </a:lnTo>
                  <a:lnTo>
                    <a:pt x="128" y="16443"/>
                  </a:lnTo>
                  <a:lnTo>
                    <a:pt x="1" y="18482"/>
                  </a:lnTo>
                  <a:lnTo>
                    <a:pt x="128" y="19757"/>
                  </a:lnTo>
                  <a:lnTo>
                    <a:pt x="383" y="21159"/>
                  </a:lnTo>
                  <a:lnTo>
                    <a:pt x="638" y="19502"/>
                  </a:lnTo>
                  <a:lnTo>
                    <a:pt x="1148" y="17845"/>
                  </a:lnTo>
                  <a:lnTo>
                    <a:pt x="1530" y="16188"/>
                  </a:lnTo>
                  <a:lnTo>
                    <a:pt x="2168" y="14658"/>
                  </a:lnTo>
                  <a:lnTo>
                    <a:pt x="2805" y="13129"/>
                  </a:lnTo>
                  <a:lnTo>
                    <a:pt x="3442" y="11727"/>
                  </a:lnTo>
                  <a:lnTo>
                    <a:pt x="5099" y="9050"/>
                  </a:lnTo>
                  <a:lnTo>
                    <a:pt x="6756" y="6628"/>
                  </a:lnTo>
                  <a:lnTo>
                    <a:pt x="8541" y="4589"/>
                  </a:lnTo>
                  <a:lnTo>
                    <a:pt x="10198" y="3059"/>
                  </a:lnTo>
                  <a:lnTo>
                    <a:pt x="11090" y="2422"/>
                  </a:lnTo>
                  <a:lnTo>
                    <a:pt x="11855" y="1912"/>
                  </a:lnTo>
                  <a:lnTo>
                    <a:pt x="11982" y="1912"/>
                  </a:lnTo>
                  <a:lnTo>
                    <a:pt x="12110" y="2040"/>
                  </a:lnTo>
                  <a:lnTo>
                    <a:pt x="12110" y="2167"/>
                  </a:lnTo>
                  <a:lnTo>
                    <a:pt x="12110" y="2294"/>
                  </a:lnTo>
                  <a:lnTo>
                    <a:pt x="11218" y="2804"/>
                  </a:lnTo>
                  <a:lnTo>
                    <a:pt x="10453" y="3442"/>
                  </a:lnTo>
                  <a:lnTo>
                    <a:pt x="9560" y="4206"/>
                  </a:lnTo>
                  <a:lnTo>
                    <a:pt x="8668" y="5099"/>
                  </a:lnTo>
                  <a:lnTo>
                    <a:pt x="6884" y="7138"/>
                  </a:lnTo>
                  <a:lnTo>
                    <a:pt x="5099" y="9687"/>
                  </a:lnTo>
                  <a:lnTo>
                    <a:pt x="4334" y="11089"/>
                  </a:lnTo>
                  <a:lnTo>
                    <a:pt x="3570" y="12492"/>
                  </a:lnTo>
                  <a:lnTo>
                    <a:pt x="2805" y="14021"/>
                  </a:lnTo>
                  <a:lnTo>
                    <a:pt x="2295" y="15551"/>
                  </a:lnTo>
                  <a:lnTo>
                    <a:pt x="1658" y="17208"/>
                  </a:lnTo>
                  <a:lnTo>
                    <a:pt x="1275" y="18865"/>
                  </a:lnTo>
                  <a:lnTo>
                    <a:pt x="893" y="20649"/>
                  </a:lnTo>
                  <a:lnTo>
                    <a:pt x="638" y="22306"/>
                  </a:lnTo>
                  <a:lnTo>
                    <a:pt x="638" y="22434"/>
                  </a:lnTo>
                  <a:lnTo>
                    <a:pt x="1403" y="21159"/>
                  </a:lnTo>
                  <a:lnTo>
                    <a:pt x="2168" y="19884"/>
                  </a:lnTo>
                  <a:lnTo>
                    <a:pt x="3060" y="18737"/>
                  </a:lnTo>
                  <a:lnTo>
                    <a:pt x="3952" y="17718"/>
                  </a:lnTo>
                  <a:lnTo>
                    <a:pt x="4972" y="16315"/>
                  </a:lnTo>
                  <a:lnTo>
                    <a:pt x="6119" y="14913"/>
                  </a:lnTo>
                  <a:lnTo>
                    <a:pt x="8668" y="12237"/>
                  </a:lnTo>
                  <a:lnTo>
                    <a:pt x="11218" y="9815"/>
                  </a:lnTo>
                  <a:lnTo>
                    <a:pt x="13384" y="7775"/>
                  </a:lnTo>
                  <a:lnTo>
                    <a:pt x="14404" y="6628"/>
                  </a:lnTo>
                  <a:lnTo>
                    <a:pt x="15169" y="5481"/>
                  </a:lnTo>
                  <a:lnTo>
                    <a:pt x="15551" y="4206"/>
                  </a:lnTo>
                  <a:lnTo>
                    <a:pt x="15679" y="3059"/>
                  </a:lnTo>
                  <a:lnTo>
                    <a:pt x="15679" y="2549"/>
                  </a:lnTo>
                  <a:lnTo>
                    <a:pt x="15551" y="2040"/>
                  </a:lnTo>
                  <a:lnTo>
                    <a:pt x="15296" y="1530"/>
                  </a:lnTo>
                  <a:lnTo>
                    <a:pt x="15041" y="1147"/>
                  </a:lnTo>
                  <a:lnTo>
                    <a:pt x="14659" y="765"/>
                  </a:lnTo>
                  <a:lnTo>
                    <a:pt x="14277" y="383"/>
                  </a:lnTo>
                  <a:lnTo>
                    <a:pt x="13767" y="128"/>
                  </a:lnTo>
                  <a:lnTo>
                    <a:pt x="13257" y="0"/>
                  </a:lnTo>
                  <a:close/>
                </a:path>
              </a:pathLst>
            </a:custGeom>
            <a:solidFill>
              <a:srgbClr val="6198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0" name="Google Shape;1070;p39"/>
            <p:cNvSpPr/>
            <p:nvPr/>
          </p:nvSpPr>
          <p:spPr>
            <a:xfrm>
              <a:off x="5823900" y="2844750"/>
              <a:ext cx="391975" cy="560850"/>
            </a:xfrm>
            <a:custGeom>
              <a:avLst/>
              <a:gdLst/>
              <a:ahLst/>
              <a:cxnLst/>
              <a:rect l="l" t="t" r="r" b="b"/>
              <a:pathLst>
                <a:path w="15679" h="22434" fill="none" extrusionOk="0">
                  <a:moveTo>
                    <a:pt x="12365" y="0"/>
                  </a:moveTo>
                  <a:lnTo>
                    <a:pt x="12365" y="0"/>
                  </a:lnTo>
                  <a:lnTo>
                    <a:pt x="11090" y="128"/>
                  </a:lnTo>
                  <a:lnTo>
                    <a:pt x="9815" y="510"/>
                  </a:lnTo>
                  <a:lnTo>
                    <a:pt x="8668" y="1147"/>
                  </a:lnTo>
                  <a:lnTo>
                    <a:pt x="7394" y="1912"/>
                  </a:lnTo>
                  <a:lnTo>
                    <a:pt x="6246" y="2932"/>
                  </a:lnTo>
                  <a:lnTo>
                    <a:pt x="5099" y="4206"/>
                  </a:lnTo>
                  <a:lnTo>
                    <a:pt x="4080" y="5481"/>
                  </a:lnTo>
                  <a:lnTo>
                    <a:pt x="3187" y="6756"/>
                  </a:lnTo>
                  <a:lnTo>
                    <a:pt x="3187" y="6756"/>
                  </a:lnTo>
                  <a:lnTo>
                    <a:pt x="2677" y="7903"/>
                  </a:lnTo>
                  <a:lnTo>
                    <a:pt x="2040" y="9050"/>
                  </a:lnTo>
                  <a:lnTo>
                    <a:pt x="1148" y="11599"/>
                  </a:lnTo>
                  <a:lnTo>
                    <a:pt x="511" y="14149"/>
                  </a:lnTo>
                  <a:lnTo>
                    <a:pt x="128" y="16443"/>
                  </a:lnTo>
                  <a:lnTo>
                    <a:pt x="128" y="16443"/>
                  </a:lnTo>
                  <a:lnTo>
                    <a:pt x="1" y="18482"/>
                  </a:lnTo>
                  <a:lnTo>
                    <a:pt x="1" y="18482"/>
                  </a:lnTo>
                  <a:lnTo>
                    <a:pt x="128" y="19757"/>
                  </a:lnTo>
                  <a:lnTo>
                    <a:pt x="383" y="21159"/>
                  </a:lnTo>
                  <a:lnTo>
                    <a:pt x="383" y="21159"/>
                  </a:lnTo>
                  <a:lnTo>
                    <a:pt x="638" y="19502"/>
                  </a:lnTo>
                  <a:lnTo>
                    <a:pt x="1148" y="17845"/>
                  </a:lnTo>
                  <a:lnTo>
                    <a:pt x="1530" y="16188"/>
                  </a:lnTo>
                  <a:lnTo>
                    <a:pt x="2168" y="14658"/>
                  </a:lnTo>
                  <a:lnTo>
                    <a:pt x="2805" y="13129"/>
                  </a:lnTo>
                  <a:lnTo>
                    <a:pt x="3442" y="11727"/>
                  </a:lnTo>
                  <a:lnTo>
                    <a:pt x="5099" y="9050"/>
                  </a:lnTo>
                  <a:lnTo>
                    <a:pt x="6756" y="6628"/>
                  </a:lnTo>
                  <a:lnTo>
                    <a:pt x="8541" y="4589"/>
                  </a:lnTo>
                  <a:lnTo>
                    <a:pt x="10198" y="3059"/>
                  </a:lnTo>
                  <a:lnTo>
                    <a:pt x="11090" y="2422"/>
                  </a:lnTo>
                  <a:lnTo>
                    <a:pt x="11855" y="1912"/>
                  </a:lnTo>
                  <a:lnTo>
                    <a:pt x="11855" y="1912"/>
                  </a:lnTo>
                  <a:lnTo>
                    <a:pt x="11982" y="1912"/>
                  </a:lnTo>
                  <a:lnTo>
                    <a:pt x="11982" y="1912"/>
                  </a:lnTo>
                  <a:lnTo>
                    <a:pt x="12110" y="2040"/>
                  </a:lnTo>
                  <a:lnTo>
                    <a:pt x="12110" y="2040"/>
                  </a:lnTo>
                  <a:lnTo>
                    <a:pt x="12110" y="2167"/>
                  </a:lnTo>
                  <a:lnTo>
                    <a:pt x="12110" y="2294"/>
                  </a:lnTo>
                  <a:lnTo>
                    <a:pt x="12110" y="2294"/>
                  </a:lnTo>
                  <a:lnTo>
                    <a:pt x="11218" y="2804"/>
                  </a:lnTo>
                  <a:lnTo>
                    <a:pt x="10453" y="3442"/>
                  </a:lnTo>
                  <a:lnTo>
                    <a:pt x="9560" y="4206"/>
                  </a:lnTo>
                  <a:lnTo>
                    <a:pt x="8668" y="5099"/>
                  </a:lnTo>
                  <a:lnTo>
                    <a:pt x="6884" y="7138"/>
                  </a:lnTo>
                  <a:lnTo>
                    <a:pt x="5099" y="9687"/>
                  </a:lnTo>
                  <a:lnTo>
                    <a:pt x="4334" y="11089"/>
                  </a:lnTo>
                  <a:lnTo>
                    <a:pt x="3570" y="12492"/>
                  </a:lnTo>
                  <a:lnTo>
                    <a:pt x="2805" y="14021"/>
                  </a:lnTo>
                  <a:lnTo>
                    <a:pt x="2295" y="15551"/>
                  </a:lnTo>
                  <a:lnTo>
                    <a:pt x="1658" y="17208"/>
                  </a:lnTo>
                  <a:lnTo>
                    <a:pt x="1275" y="18865"/>
                  </a:lnTo>
                  <a:lnTo>
                    <a:pt x="893" y="20649"/>
                  </a:lnTo>
                  <a:lnTo>
                    <a:pt x="638" y="22306"/>
                  </a:lnTo>
                  <a:lnTo>
                    <a:pt x="638" y="22434"/>
                  </a:lnTo>
                  <a:lnTo>
                    <a:pt x="638" y="22434"/>
                  </a:lnTo>
                  <a:lnTo>
                    <a:pt x="1403" y="21159"/>
                  </a:lnTo>
                  <a:lnTo>
                    <a:pt x="2168" y="19884"/>
                  </a:lnTo>
                  <a:lnTo>
                    <a:pt x="3060" y="18737"/>
                  </a:lnTo>
                  <a:lnTo>
                    <a:pt x="3952" y="17718"/>
                  </a:lnTo>
                  <a:lnTo>
                    <a:pt x="3952" y="17718"/>
                  </a:lnTo>
                  <a:lnTo>
                    <a:pt x="4972" y="16315"/>
                  </a:lnTo>
                  <a:lnTo>
                    <a:pt x="6119" y="14913"/>
                  </a:lnTo>
                  <a:lnTo>
                    <a:pt x="8668" y="12237"/>
                  </a:lnTo>
                  <a:lnTo>
                    <a:pt x="11218" y="9815"/>
                  </a:lnTo>
                  <a:lnTo>
                    <a:pt x="13384" y="7775"/>
                  </a:lnTo>
                  <a:lnTo>
                    <a:pt x="13384" y="7775"/>
                  </a:lnTo>
                  <a:lnTo>
                    <a:pt x="14404" y="6628"/>
                  </a:lnTo>
                  <a:lnTo>
                    <a:pt x="15169" y="5481"/>
                  </a:lnTo>
                  <a:lnTo>
                    <a:pt x="15551" y="4206"/>
                  </a:lnTo>
                  <a:lnTo>
                    <a:pt x="15679" y="3059"/>
                  </a:lnTo>
                  <a:lnTo>
                    <a:pt x="15679" y="3059"/>
                  </a:lnTo>
                  <a:lnTo>
                    <a:pt x="15679" y="2549"/>
                  </a:lnTo>
                  <a:lnTo>
                    <a:pt x="15551" y="2040"/>
                  </a:lnTo>
                  <a:lnTo>
                    <a:pt x="15296" y="1530"/>
                  </a:lnTo>
                  <a:lnTo>
                    <a:pt x="15041" y="1147"/>
                  </a:lnTo>
                  <a:lnTo>
                    <a:pt x="14659" y="765"/>
                  </a:lnTo>
                  <a:lnTo>
                    <a:pt x="14277" y="383"/>
                  </a:lnTo>
                  <a:lnTo>
                    <a:pt x="13767" y="128"/>
                  </a:lnTo>
                  <a:lnTo>
                    <a:pt x="13257" y="0"/>
                  </a:lnTo>
                  <a:lnTo>
                    <a:pt x="13257" y="0"/>
                  </a:lnTo>
                  <a:lnTo>
                    <a:pt x="12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1" name="Google Shape;1071;p39"/>
            <p:cNvSpPr/>
            <p:nvPr/>
          </p:nvSpPr>
          <p:spPr>
            <a:xfrm>
              <a:off x="5827100" y="2892550"/>
              <a:ext cx="299550" cy="544925"/>
            </a:xfrm>
            <a:custGeom>
              <a:avLst/>
              <a:gdLst/>
              <a:ahLst/>
              <a:cxnLst/>
              <a:rect l="l" t="t" r="r" b="b"/>
              <a:pathLst>
                <a:path w="11982" h="21797" extrusionOk="0">
                  <a:moveTo>
                    <a:pt x="11727" y="0"/>
                  </a:moveTo>
                  <a:lnTo>
                    <a:pt x="10835" y="510"/>
                  </a:lnTo>
                  <a:lnTo>
                    <a:pt x="9942" y="1275"/>
                  </a:lnTo>
                  <a:lnTo>
                    <a:pt x="9050" y="2040"/>
                  </a:lnTo>
                  <a:lnTo>
                    <a:pt x="8158" y="3059"/>
                  </a:lnTo>
                  <a:lnTo>
                    <a:pt x="7138" y="4079"/>
                  </a:lnTo>
                  <a:lnTo>
                    <a:pt x="6246" y="5226"/>
                  </a:lnTo>
                  <a:lnTo>
                    <a:pt x="5226" y="6501"/>
                  </a:lnTo>
                  <a:lnTo>
                    <a:pt x="4461" y="7903"/>
                  </a:lnTo>
                  <a:lnTo>
                    <a:pt x="3569" y="9432"/>
                  </a:lnTo>
                  <a:lnTo>
                    <a:pt x="2804" y="10962"/>
                  </a:lnTo>
                  <a:lnTo>
                    <a:pt x="2040" y="12619"/>
                  </a:lnTo>
                  <a:lnTo>
                    <a:pt x="1402" y="14276"/>
                  </a:lnTo>
                  <a:lnTo>
                    <a:pt x="892" y="16061"/>
                  </a:lnTo>
                  <a:lnTo>
                    <a:pt x="510" y="17845"/>
                  </a:lnTo>
                  <a:lnTo>
                    <a:pt x="255" y="19629"/>
                  </a:lnTo>
                  <a:lnTo>
                    <a:pt x="0" y="21541"/>
                  </a:lnTo>
                  <a:lnTo>
                    <a:pt x="128" y="21669"/>
                  </a:lnTo>
                  <a:lnTo>
                    <a:pt x="255" y="21796"/>
                  </a:lnTo>
                  <a:lnTo>
                    <a:pt x="383" y="21669"/>
                  </a:lnTo>
                  <a:lnTo>
                    <a:pt x="510" y="21541"/>
                  </a:lnTo>
                  <a:lnTo>
                    <a:pt x="638" y="19757"/>
                  </a:lnTo>
                  <a:lnTo>
                    <a:pt x="892" y="17845"/>
                  </a:lnTo>
                  <a:lnTo>
                    <a:pt x="1275" y="16188"/>
                  </a:lnTo>
                  <a:lnTo>
                    <a:pt x="1785" y="14403"/>
                  </a:lnTo>
                  <a:lnTo>
                    <a:pt x="2422" y="12746"/>
                  </a:lnTo>
                  <a:lnTo>
                    <a:pt x="3187" y="11089"/>
                  </a:lnTo>
                  <a:lnTo>
                    <a:pt x="3952" y="9560"/>
                  </a:lnTo>
                  <a:lnTo>
                    <a:pt x="4716" y="8158"/>
                  </a:lnTo>
                  <a:lnTo>
                    <a:pt x="5609" y="6756"/>
                  </a:lnTo>
                  <a:lnTo>
                    <a:pt x="6501" y="5481"/>
                  </a:lnTo>
                  <a:lnTo>
                    <a:pt x="7393" y="4334"/>
                  </a:lnTo>
                  <a:lnTo>
                    <a:pt x="8413" y="3314"/>
                  </a:lnTo>
                  <a:lnTo>
                    <a:pt x="9305" y="2422"/>
                  </a:lnTo>
                  <a:lnTo>
                    <a:pt x="10197" y="1530"/>
                  </a:lnTo>
                  <a:lnTo>
                    <a:pt x="11090" y="892"/>
                  </a:lnTo>
                  <a:lnTo>
                    <a:pt x="11982" y="382"/>
                  </a:lnTo>
                  <a:lnTo>
                    <a:pt x="11982" y="255"/>
                  </a:lnTo>
                  <a:lnTo>
                    <a:pt x="11982" y="128"/>
                  </a:lnTo>
                  <a:lnTo>
                    <a:pt x="118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2" name="Google Shape;1072;p39"/>
            <p:cNvSpPr/>
            <p:nvPr/>
          </p:nvSpPr>
          <p:spPr>
            <a:xfrm>
              <a:off x="5827100" y="2892550"/>
              <a:ext cx="299550" cy="544925"/>
            </a:xfrm>
            <a:custGeom>
              <a:avLst/>
              <a:gdLst/>
              <a:ahLst/>
              <a:cxnLst/>
              <a:rect l="l" t="t" r="r" b="b"/>
              <a:pathLst>
                <a:path w="11982" h="21797" fill="none" extrusionOk="0">
                  <a:moveTo>
                    <a:pt x="255" y="21796"/>
                  </a:moveTo>
                  <a:lnTo>
                    <a:pt x="255" y="21796"/>
                  </a:lnTo>
                  <a:lnTo>
                    <a:pt x="383" y="21669"/>
                  </a:lnTo>
                  <a:lnTo>
                    <a:pt x="510" y="21541"/>
                  </a:lnTo>
                  <a:lnTo>
                    <a:pt x="510" y="21541"/>
                  </a:lnTo>
                  <a:lnTo>
                    <a:pt x="638" y="19757"/>
                  </a:lnTo>
                  <a:lnTo>
                    <a:pt x="892" y="17845"/>
                  </a:lnTo>
                  <a:lnTo>
                    <a:pt x="1275" y="16188"/>
                  </a:lnTo>
                  <a:lnTo>
                    <a:pt x="1785" y="14403"/>
                  </a:lnTo>
                  <a:lnTo>
                    <a:pt x="2422" y="12746"/>
                  </a:lnTo>
                  <a:lnTo>
                    <a:pt x="3187" y="11089"/>
                  </a:lnTo>
                  <a:lnTo>
                    <a:pt x="3952" y="9560"/>
                  </a:lnTo>
                  <a:lnTo>
                    <a:pt x="4716" y="8158"/>
                  </a:lnTo>
                  <a:lnTo>
                    <a:pt x="5609" y="6756"/>
                  </a:lnTo>
                  <a:lnTo>
                    <a:pt x="6501" y="5481"/>
                  </a:lnTo>
                  <a:lnTo>
                    <a:pt x="7393" y="4334"/>
                  </a:lnTo>
                  <a:lnTo>
                    <a:pt x="8413" y="3314"/>
                  </a:lnTo>
                  <a:lnTo>
                    <a:pt x="9305" y="2422"/>
                  </a:lnTo>
                  <a:lnTo>
                    <a:pt x="10197" y="1530"/>
                  </a:lnTo>
                  <a:lnTo>
                    <a:pt x="11090" y="892"/>
                  </a:lnTo>
                  <a:lnTo>
                    <a:pt x="11982" y="382"/>
                  </a:lnTo>
                  <a:lnTo>
                    <a:pt x="11982" y="382"/>
                  </a:lnTo>
                  <a:lnTo>
                    <a:pt x="11982" y="255"/>
                  </a:lnTo>
                  <a:lnTo>
                    <a:pt x="11982" y="128"/>
                  </a:lnTo>
                  <a:lnTo>
                    <a:pt x="11982" y="128"/>
                  </a:lnTo>
                  <a:lnTo>
                    <a:pt x="11854" y="0"/>
                  </a:lnTo>
                  <a:lnTo>
                    <a:pt x="11727" y="0"/>
                  </a:lnTo>
                  <a:lnTo>
                    <a:pt x="11727" y="0"/>
                  </a:lnTo>
                  <a:lnTo>
                    <a:pt x="10835" y="510"/>
                  </a:lnTo>
                  <a:lnTo>
                    <a:pt x="9942" y="1275"/>
                  </a:lnTo>
                  <a:lnTo>
                    <a:pt x="9050" y="2040"/>
                  </a:lnTo>
                  <a:lnTo>
                    <a:pt x="8158" y="3059"/>
                  </a:lnTo>
                  <a:lnTo>
                    <a:pt x="7138" y="4079"/>
                  </a:lnTo>
                  <a:lnTo>
                    <a:pt x="6246" y="5226"/>
                  </a:lnTo>
                  <a:lnTo>
                    <a:pt x="5226" y="6501"/>
                  </a:lnTo>
                  <a:lnTo>
                    <a:pt x="4461" y="7903"/>
                  </a:lnTo>
                  <a:lnTo>
                    <a:pt x="3569" y="9432"/>
                  </a:lnTo>
                  <a:lnTo>
                    <a:pt x="2804" y="10962"/>
                  </a:lnTo>
                  <a:lnTo>
                    <a:pt x="2040" y="12619"/>
                  </a:lnTo>
                  <a:lnTo>
                    <a:pt x="1402" y="14276"/>
                  </a:lnTo>
                  <a:lnTo>
                    <a:pt x="892" y="16061"/>
                  </a:lnTo>
                  <a:lnTo>
                    <a:pt x="510" y="17845"/>
                  </a:lnTo>
                  <a:lnTo>
                    <a:pt x="255" y="19629"/>
                  </a:lnTo>
                  <a:lnTo>
                    <a:pt x="0" y="21541"/>
                  </a:lnTo>
                  <a:lnTo>
                    <a:pt x="0" y="21541"/>
                  </a:lnTo>
                  <a:lnTo>
                    <a:pt x="128" y="21669"/>
                  </a:lnTo>
                  <a:lnTo>
                    <a:pt x="255" y="21796"/>
                  </a:lnTo>
                  <a:lnTo>
                    <a:pt x="255" y="2179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3" name="Google Shape;1073;p39"/>
            <p:cNvSpPr/>
            <p:nvPr/>
          </p:nvSpPr>
          <p:spPr>
            <a:xfrm>
              <a:off x="5804775" y="3211200"/>
              <a:ext cx="347375" cy="430225"/>
            </a:xfrm>
            <a:custGeom>
              <a:avLst/>
              <a:gdLst/>
              <a:ahLst/>
              <a:cxnLst/>
              <a:rect l="l" t="t" r="r" b="b"/>
              <a:pathLst>
                <a:path w="13895" h="17209" extrusionOk="0">
                  <a:moveTo>
                    <a:pt x="10198" y="0"/>
                  </a:moveTo>
                  <a:lnTo>
                    <a:pt x="8923" y="255"/>
                  </a:lnTo>
                  <a:lnTo>
                    <a:pt x="8286" y="510"/>
                  </a:lnTo>
                  <a:lnTo>
                    <a:pt x="7521" y="893"/>
                  </a:lnTo>
                  <a:lnTo>
                    <a:pt x="6119" y="1785"/>
                  </a:lnTo>
                  <a:lnTo>
                    <a:pt x="4590" y="3187"/>
                  </a:lnTo>
                  <a:lnTo>
                    <a:pt x="3825" y="3952"/>
                  </a:lnTo>
                  <a:lnTo>
                    <a:pt x="3188" y="4844"/>
                  </a:lnTo>
                  <a:lnTo>
                    <a:pt x="2550" y="5864"/>
                  </a:lnTo>
                  <a:lnTo>
                    <a:pt x="1913" y="6883"/>
                  </a:lnTo>
                  <a:lnTo>
                    <a:pt x="1403" y="8031"/>
                  </a:lnTo>
                  <a:lnTo>
                    <a:pt x="893" y="9178"/>
                  </a:lnTo>
                  <a:lnTo>
                    <a:pt x="511" y="10452"/>
                  </a:lnTo>
                  <a:lnTo>
                    <a:pt x="256" y="11727"/>
                  </a:lnTo>
                  <a:lnTo>
                    <a:pt x="128" y="13002"/>
                  </a:lnTo>
                  <a:lnTo>
                    <a:pt x="1" y="14404"/>
                  </a:lnTo>
                  <a:lnTo>
                    <a:pt x="1148" y="17208"/>
                  </a:lnTo>
                  <a:lnTo>
                    <a:pt x="1276" y="16571"/>
                  </a:lnTo>
                  <a:lnTo>
                    <a:pt x="1531" y="15806"/>
                  </a:lnTo>
                  <a:lnTo>
                    <a:pt x="1913" y="15041"/>
                  </a:lnTo>
                  <a:lnTo>
                    <a:pt x="2423" y="14021"/>
                  </a:lnTo>
                  <a:lnTo>
                    <a:pt x="3060" y="13129"/>
                  </a:lnTo>
                  <a:lnTo>
                    <a:pt x="3825" y="12109"/>
                  </a:lnTo>
                  <a:lnTo>
                    <a:pt x="4717" y="11090"/>
                  </a:lnTo>
                  <a:lnTo>
                    <a:pt x="5737" y="10198"/>
                  </a:lnTo>
                  <a:lnTo>
                    <a:pt x="6884" y="9050"/>
                  </a:lnTo>
                  <a:lnTo>
                    <a:pt x="8159" y="8158"/>
                  </a:lnTo>
                  <a:lnTo>
                    <a:pt x="10580" y="6501"/>
                  </a:lnTo>
                  <a:lnTo>
                    <a:pt x="11728" y="5736"/>
                  </a:lnTo>
                  <a:lnTo>
                    <a:pt x="12620" y="4972"/>
                  </a:lnTo>
                  <a:lnTo>
                    <a:pt x="13257" y="4207"/>
                  </a:lnTo>
                  <a:lnTo>
                    <a:pt x="13767" y="3569"/>
                  </a:lnTo>
                  <a:lnTo>
                    <a:pt x="13894" y="2677"/>
                  </a:lnTo>
                  <a:lnTo>
                    <a:pt x="13894" y="1912"/>
                  </a:lnTo>
                  <a:lnTo>
                    <a:pt x="13512" y="1148"/>
                  </a:lnTo>
                  <a:lnTo>
                    <a:pt x="13002" y="638"/>
                  </a:lnTo>
                  <a:lnTo>
                    <a:pt x="12237" y="255"/>
                  </a:lnTo>
                  <a:lnTo>
                    <a:pt x="11345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4" name="Google Shape;1074;p39"/>
            <p:cNvSpPr/>
            <p:nvPr/>
          </p:nvSpPr>
          <p:spPr>
            <a:xfrm>
              <a:off x="5804775" y="3211200"/>
              <a:ext cx="347375" cy="430225"/>
            </a:xfrm>
            <a:custGeom>
              <a:avLst/>
              <a:gdLst/>
              <a:ahLst/>
              <a:cxnLst/>
              <a:rect l="l" t="t" r="r" b="b"/>
              <a:pathLst>
                <a:path w="13895" h="17209" fill="none" extrusionOk="0">
                  <a:moveTo>
                    <a:pt x="1148" y="17208"/>
                  </a:moveTo>
                  <a:lnTo>
                    <a:pt x="1148" y="17208"/>
                  </a:lnTo>
                  <a:lnTo>
                    <a:pt x="1276" y="16571"/>
                  </a:lnTo>
                  <a:lnTo>
                    <a:pt x="1531" y="15806"/>
                  </a:lnTo>
                  <a:lnTo>
                    <a:pt x="1913" y="15041"/>
                  </a:lnTo>
                  <a:lnTo>
                    <a:pt x="2423" y="14021"/>
                  </a:lnTo>
                  <a:lnTo>
                    <a:pt x="3060" y="13129"/>
                  </a:lnTo>
                  <a:lnTo>
                    <a:pt x="3825" y="12109"/>
                  </a:lnTo>
                  <a:lnTo>
                    <a:pt x="4717" y="11090"/>
                  </a:lnTo>
                  <a:lnTo>
                    <a:pt x="5737" y="10198"/>
                  </a:lnTo>
                  <a:lnTo>
                    <a:pt x="5737" y="10198"/>
                  </a:lnTo>
                  <a:lnTo>
                    <a:pt x="6884" y="9050"/>
                  </a:lnTo>
                  <a:lnTo>
                    <a:pt x="8159" y="8158"/>
                  </a:lnTo>
                  <a:lnTo>
                    <a:pt x="10580" y="6501"/>
                  </a:lnTo>
                  <a:lnTo>
                    <a:pt x="11728" y="5736"/>
                  </a:lnTo>
                  <a:lnTo>
                    <a:pt x="12620" y="4972"/>
                  </a:lnTo>
                  <a:lnTo>
                    <a:pt x="13257" y="4207"/>
                  </a:lnTo>
                  <a:lnTo>
                    <a:pt x="13767" y="3569"/>
                  </a:lnTo>
                  <a:lnTo>
                    <a:pt x="13767" y="3569"/>
                  </a:lnTo>
                  <a:lnTo>
                    <a:pt x="13894" y="2677"/>
                  </a:lnTo>
                  <a:lnTo>
                    <a:pt x="13894" y="1912"/>
                  </a:lnTo>
                  <a:lnTo>
                    <a:pt x="13512" y="1148"/>
                  </a:lnTo>
                  <a:lnTo>
                    <a:pt x="13002" y="638"/>
                  </a:lnTo>
                  <a:lnTo>
                    <a:pt x="12237" y="255"/>
                  </a:lnTo>
                  <a:lnTo>
                    <a:pt x="11345" y="0"/>
                  </a:lnTo>
                  <a:lnTo>
                    <a:pt x="10198" y="0"/>
                  </a:lnTo>
                  <a:lnTo>
                    <a:pt x="8923" y="255"/>
                  </a:lnTo>
                  <a:lnTo>
                    <a:pt x="8923" y="255"/>
                  </a:lnTo>
                  <a:lnTo>
                    <a:pt x="8286" y="510"/>
                  </a:lnTo>
                  <a:lnTo>
                    <a:pt x="7521" y="893"/>
                  </a:lnTo>
                  <a:lnTo>
                    <a:pt x="6119" y="1785"/>
                  </a:lnTo>
                  <a:lnTo>
                    <a:pt x="4590" y="3187"/>
                  </a:lnTo>
                  <a:lnTo>
                    <a:pt x="3825" y="3952"/>
                  </a:lnTo>
                  <a:lnTo>
                    <a:pt x="3188" y="4844"/>
                  </a:lnTo>
                  <a:lnTo>
                    <a:pt x="2550" y="5864"/>
                  </a:lnTo>
                  <a:lnTo>
                    <a:pt x="1913" y="6883"/>
                  </a:lnTo>
                  <a:lnTo>
                    <a:pt x="1403" y="8031"/>
                  </a:lnTo>
                  <a:lnTo>
                    <a:pt x="893" y="9178"/>
                  </a:lnTo>
                  <a:lnTo>
                    <a:pt x="511" y="10452"/>
                  </a:lnTo>
                  <a:lnTo>
                    <a:pt x="256" y="11727"/>
                  </a:lnTo>
                  <a:lnTo>
                    <a:pt x="128" y="13002"/>
                  </a:lnTo>
                  <a:lnTo>
                    <a:pt x="1" y="14404"/>
                  </a:lnTo>
                  <a:lnTo>
                    <a:pt x="1148" y="1720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5" name="Google Shape;1075;p39"/>
            <p:cNvSpPr/>
            <p:nvPr/>
          </p:nvSpPr>
          <p:spPr>
            <a:xfrm>
              <a:off x="5804775" y="3211200"/>
              <a:ext cx="347375" cy="430225"/>
            </a:xfrm>
            <a:custGeom>
              <a:avLst/>
              <a:gdLst/>
              <a:ahLst/>
              <a:cxnLst/>
              <a:rect l="l" t="t" r="r" b="b"/>
              <a:pathLst>
                <a:path w="13895" h="17209" extrusionOk="0">
                  <a:moveTo>
                    <a:pt x="9943" y="0"/>
                  </a:moveTo>
                  <a:lnTo>
                    <a:pt x="8923" y="255"/>
                  </a:lnTo>
                  <a:lnTo>
                    <a:pt x="7904" y="638"/>
                  </a:lnTo>
                  <a:lnTo>
                    <a:pt x="6884" y="1275"/>
                  </a:lnTo>
                  <a:lnTo>
                    <a:pt x="5737" y="2040"/>
                  </a:lnTo>
                  <a:lnTo>
                    <a:pt x="4717" y="3060"/>
                  </a:lnTo>
                  <a:lnTo>
                    <a:pt x="3825" y="4079"/>
                  </a:lnTo>
                  <a:lnTo>
                    <a:pt x="2933" y="5226"/>
                  </a:lnTo>
                  <a:lnTo>
                    <a:pt x="2168" y="6501"/>
                  </a:lnTo>
                  <a:lnTo>
                    <a:pt x="1403" y="7776"/>
                  </a:lnTo>
                  <a:lnTo>
                    <a:pt x="1403" y="7903"/>
                  </a:lnTo>
                  <a:lnTo>
                    <a:pt x="1021" y="8923"/>
                  </a:lnTo>
                  <a:lnTo>
                    <a:pt x="638" y="10198"/>
                  </a:lnTo>
                  <a:lnTo>
                    <a:pt x="256" y="11472"/>
                  </a:lnTo>
                  <a:lnTo>
                    <a:pt x="128" y="12874"/>
                  </a:lnTo>
                  <a:lnTo>
                    <a:pt x="1" y="14276"/>
                  </a:lnTo>
                  <a:lnTo>
                    <a:pt x="1" y="14404"/>
                  </a:lnTo>
                  <a:lnTo>
                    <a:pt x="1148" y="17208"/>
                  </a:lnTo>
                  <a:lnTo>
                    <a:pt x="1276" y="16571"/>
                  </a:lnTo>
                  <a:lnTo>
                    <a:pt x="1531" y="15806"/>
                  </a:lnTo>
                  <a:lnTo>
                    <a:pt x="1913" y="15041"/>
                  </a:lnTo>
                  <a:lnTo>
                    <a:pt x="2423" y="14021"/>
                  </a:lnTo>
                  <a:lnTo>
                    <a:pt x="3060" y="13129"/>
                  </a:lnTo>
                  <a:lnTo>
                    <a:pt x="3825" y="12109"/>
                  </a:lnTo>
                  <a:lnTo>
                    <a:pt x="4717" y="11090"/>
                  </a:lnTo>
                  <a:lnTo>
                    <a:pt x="5737" y="10198"/>
                  </a:lnTo>
                  <a:lnTo>
                    <a:pt x="6884" y="9050"/>
                  </a:lnTo>
                  <a:lnTo>
                    <a:pt x="8159" y="8158"/>
                  </a:lnTo>
                  <a:lnTo>
                    <a:pt x="10580" y="6501"/>
                  </a:lnTo>
                  <a:lnTo>
                    <a:pt x="11728" y="5736"/>
                  </a:lnTo>
                  <a:lnTo>
                    <a:pt x="12620" y="4972"/>
                  </a:lnTo>
                  <a:lnTo>
                    <a:pt x="13257" y="4207"/>
                  </a:lnTo>
                  <a:lnTo>
                    <a:pt x="13767" y="3569"/>
                  </a:lnTo>
                  <a:lnTo>
                    <a:pt x="13894" y="3060"/>
                  </a:lnTo>
                  <a:lnTo>
                    <a:pt x="13894" y="2550"/>
                  </a:lnTo>
                  <a:lnTo>
                    <a:pt x="13894" y="1912"/>
                  </a:lnTo>
                  <a:lnTo>
                    <a:pt x="13767" y="1530"/>
                  </a:lnTo>
                  <a:lnTo>
                    <a:pt x="13385" y="1020"/>
                  </a:lnTo>
                  <a:lnTo>
                    <a:pt x="13130" y="765"/>
                  </a:lnTo>
                  <a:lnTo>
                    <a:pt x="12620" y="383"/>
                  </a:lnTo>
                  <a:lnTo>
                    <a:pt x="12110" y="128"/>
                  </a:lnTo>
                  <a:lnTo>
                    <a:pt x="11473" y="0"/>
                  </a:lnTo>
                  <a:close/>
                </a:path>
              </a:pathLst>
            </a:custGeom>
            <a:solidFill>
              <a:srgbClr val="507D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6" name="Google Shape;1076;p39"/>
            <p:cNvSpPr/>
            <p:nvPr/>
          </p:nvSpPr>
          <p:spPr>
            <a:xfrm>
              <a:off x="5804775" y="3211200"/>
              <a:ext cx="347375" cy="430225"/>
            </a:xfrm>
            <a:custGeom>
              <a:avLst/>
              <a:gdLst/>
              <a:ahLst/>
              <a:cxnLst/>
              <a:rect l="l" t="t" r="r" b="b"/>
              <a:pathLst>
                <a:path w="13895" h="17209" fill="none" extrusionOk="0">
                  <a:moveTo>
                    <a:pt x="10708" y="0"/>
                  </a:moveTo>
                  <a:lnTo>
                    <a:pt x="10708" y="0"/>
                  </a:lnTo>
                  <a:lnTo>
                    <a:pt x="9943" y="0"/>
                  </a:lnTo>
                  <a:lnTo>
                    <a:pt x="8923" y="255"/>
                  </a:lnTo>
                  <a:lnTo>
                    <a:pt x="8923" y="255"/>
                  </a:lnTo>
                  <a:lnTo>
                    <a:pt x="7904" y="638"/>
                  </a:lnTo>
                  <a:lnTo>
                    <a:pt x="6884" y="1275"/>
                  </a:lnTo>
                  <a:lnTo>
                    <a:pt x="5737" y="2040"/>
                  </a:lnTo>
                  <a:lnTo>
                    <a:pt x="4717" y="3060"/>
                  </a:lnTo>
                  <a:lnTo>
                    <a:pt x="4717" y="3060"/>
                  </a:lnTo>
                  <a:lnTo>
                    <a:pt x="3825" y="4079"/>
                  </a:lnTo>
                  <a:lnTo>
                    <a:pt x="2933" y="5226"/>
                  </a:lnTo>
                  <a:lnTo>
                    <a:pt x="2168" y="6501"/>
                  </a:lnTo>
                  <a:lnTo>
                    <a:pt x="1403" y="7776"/>
                  </a:lnTo>
                  <a:lnTo>
                    <a:pt x="1403" y="7776"/>
                  </a:lnTo>
                  <a:lnTo>
                    <a:pt x="1403" y="7903"/>
                  </a:lnTo>
                  <a:lnTo>
                    <a:pt x="1403" y="7903"/>
                  </a:lnTo>
                  <a:lnTo>
                    <a:pt x="1021" y="8923"/>
                  </a:lnTo>
                  <a:lnTo>
                    <a:pt x="1021" y="8923"/>
                  </a:lnTo>
                  <a:lnTo>
                    <a:pt x="638" y="10198"/>
                  </a:lnTo>
                  <a:lnTo>
                    <a:pt x="256" y="11472"/>
                  </a:lnTo>
                  <a:lnTo>
                    <a:pt x="128" y="12874"/>
                  </a:lnTo>
                  <a:lnTo>
                    <a:pt x="1" y="14276"/>
                  </a:lnTo>
                  <a:lnTo>
                    <a:pt x="1" y="14276"/>
                  </a:lnTo>
                  <a:lnTo>
                    <a:pt x="1" y="14404"/>
                  </a:lnTo>
                  <a:lnTo>
                    <a:pt x="1148" y="17208"/>
                  </a:lnTo>
                  <a:lnTo>
                    <a:pt x="1148" y="17208"/>
                  </a:lnTo>
                  <a:lnTo>
                    <a:pt x="1276" y="16571"/>
                  </a:lnTo>
                  <a:lnTo>
                    <a:pt x="1531" y="15806"/>
                  </a:lnTo>
                  <a:lnTo>
                    <a:pt x="1913" y="15041"/>
                  </a:lnTo>
                  <a:lnTo>
                    <a:pt x="2423" y="14021"/>
                  </a:lnTo>
                  <a:lnTo>
                    <a:pt x="3060" y="13129"/>
                  </a:lnTo>
                  <a:lnTo>
                    <a:pt x="3825" y="12109"/>
                  </a:lnTo>
                  <a:lnTo>
                    <a:pt x="4717" y="11090"/>
                  </a:lnTo>
                  <a:lnTo>
                    <a:pt x="5737" y="10198"/>
                  </a:lnTo>
                  <a:lnTo>
                    <a:pt x="5737" y="10198"/>
                  </a:lnTo>
                  <a:lnTo>
                    <a:pt x="6884" y="9050"/>
                  </a:lnTo>
                  <a:lnTo>
                    <a:pt x="8159" y="8158"/>
                  </a:lnTo>
                  <a:lnTo>
                    <a:pt x="10580" y="6501"/>
                  </a:lnTo>
                  <a:lnTo>
                    <a:pt x="11728" y="5736"/>
                  </a:lnTo>
                  <a:lnTo>
                    <a:pt x="12620" y="4972"/>
                  </a:lnTo>
                  <a:lnTo>
                    <a:pt x="13257" y="4207"/>
                  </a:lnTo>
                  <a:lnTo>
                    <a:pt x="13767" y="3569"/>
                  </a:lnTo>
                  <a:lnTo>
                    <a:pt x="13767" y="3569"/>
                  </a:lnTo>
                  <a:lnTo>
                    <a:pt x="13894" y="3060"/>
                  </a:lnTo>
                  <a:lnTo>
                    <a:pt x="13894" y="2550"/>
                  </a:lnTo>
                  <a:lnTo>
                    <a:pt x="13894" y="2550"/>
                  </a:lnTo>
                  <a:lnTo>
                    <a:pt x="13894" y="1912"/>
                  </a:lnTo>
                  <a:lnTo>
                    <a:pt x="13767" y="1530"/>
                  </a:lnTo>
                  <a:lnTo>
                    <a:pt x="13385" y="1020"/>
                  </a:lnTo>
                  <a:lnTo>
                    <a:pt x="13130" y="765"/>
                  </a:lnTo>
                  <a:lnTo>
                    <a:pt x="12620" y="383"/>
                  </a:lnTo>
                  <a:lnTo>
                    <a:pt x="12110" y="128"/>
                  </a:lnTo>
                  <a:lnTo>
                    <a:pt x="11473" y="0"/>
                  </a:lnTo>
                  <a:lnTo>
                    <a:pt x="10708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7" name="Google Shape;1077;p39"/>
            <p:cNvSpPr/>
            <p:nvPr/>
          </p:nvSpPr>
          <p:spPr>
            <a:xfrm>
              <a:off x="5804775" y="3259000"/>
              <a:ext cx="274075" cy="344175"/>
            </a:xfrm>
            <a:custGeom>
              <a:avLst/>
              <a:gdLst/>
              <a:ahLst/>
              <a:cxnLst/>
              <a:rect l="l" t="t" r="r" b="b"/>
              <a:pathLst>
                <a:path w="10963" h="13767" extrusionOk="0">
                  <a:moveTo>
                    <a:pt x="10708" y="0"/>
                  </a:moveTo>
                  <a:lnTo>
                    <a:pt x="9433" y="510"/>
                  </a:lnTo>
                  <a:lnTo>
                    <a:pt x="7904" y="1275"/>
                  </a:lnTo>
                  <a:lnTo>
                    <a:pt x="6374" y="2422"/>
                  </a:lnTo>
                  <a:lnTo>
                    <a:pt x="4845" y="3824"/>
                  </a:lnTo>
                  <a:lnTo>
                    <a:pt x="4080" y="4717"/>
                  </a:lnTo>
                  <a:lnTo>
                    <a:pt x="3315" y="5609"/>
                  </a:lnTo>
                  <a:lnTo>
                    <a:pt x="2550" y="6756"/>
                  </a:lnTo>
                  <a:lnTo>
                    <a:pt x="1913" y="7903"/>
                  </a:lnTo>
                  <a:lnTo>
                    <a:pt x="1276" y="9178"/>
                  </a:lnTo>
                  <a:lnTo>
                    <a:pt x="766" y="10452"/>
                  </a:lnTo>
                  <a:lnTo>
                    <a:pt x="383" y="11982"/>
                  </a:lnTo>
                  <a:lnTo>
                    <a:pt x="1" y="13512"/>
                  </a:lnTo>
                  <a:lnTo>
                    <a:pt x="1" y="13766"/>
                  </a:lnTo>
                  <a:lnTo>
                    <a:pt x="256" y="13766"/>
                  </a:lnTo>
                  <a:lnTo>
                    <a:pt x="383" y="13639"/>
                  </a:lnTo>
                  <a:lnTo>
                    <a:pt x="766" y="12109"/>
                  </a:lnTo>
                  <a:lnTo>
                    <a:pt x="1148" y="10580"/>
                  </a:lnTo>
                  <a:lnTo>
                    <a:pt x="1785" y="9305"/>
                  </a:lnTo>
                  <a:lnTo>
                    <a:pt x="2295" y="8031"/>
                  </a:lnTo>
                  <a:lnTo>
                    <a:pt x="2933" y="6883"/>
                  </a:lnTo>
                  <a:lnTo>
                    <a:pt x="3697" y="5864"/>
                  </a:lnTo>
                  <a:lnTo>
                    <a:pt x="4462" y="4971"/>
                  </a:lnTo>
                  <a:lnTo>
                    <a:pt x="5099" y="4079"/>
                  </a:lnTo>
                  <a:lnTo>
                    <a:pt x="6757" y="2677"/>
                  </a:lnTo>
                  <a:lnTo>
                    <a:pt x="8159" y="1657"/>
                  </a:lnTo>
                  <a:lnTo>
                    <a:pt x="9561" y="893"/>
                  </a:lnTo>
                  <a:lnTo>
                    <a:pt x="10835" y="383"/>
                  </a:lnTo>
                  <a:lnTo>
                    <a:pt x="10963" y="255"/>
                  </a:lnTo>
                  <a:lnTo>
                    <a:pt x="10963" y="128"/>
                  </a:lnTo>
                  <a:lnTo>
                    <a:pt x="1083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8" name="Google Shape;1078;p39"/>
            <p:cNvSpPr/>
            <p:nvPr/>
          </p:nvSpPr>
          <p:spPr>
            <a:xfrm>
              <a:off x="1407300" y="2742775"/>
              <a:ext cx="414275" cy="541750"/>
            </a:xfrm>
            <a:custGeom>
              <a:avLst/>
              <a:gdLst/>
              <a:ahLst/>
              <a:cxnLst/>
              <a:rect l="l" t="t" r="r" b="b"/>
              <a:pathLst>
                <a:path w="16571" h="21670" extrusionOk="0">
                  <a:moveTo>
                    <a:pt x="3825" y="0"/>
                  </a:moveTo>
                  <a:lnTo>
                    <a:pt x="3187" y="128"/>
                  </a:lnTo>
                  <a:lnTo>
                    <a:pt x="2550" y="128"/>
                  </a:lnTo>
                  <a:lnTo>
                    <a:pt x="2040" y="383"/>
                  </a:lnTo>
                  <a:lnTo>
                    <a:pt x="1403" y="638"/>
                  </a:lnTo>
                  <a:lnTo>
                    <a:pt x="1020" y="893"/>
                  </a:lnTo>
                  <a:lnTo>
                    <a:pt x="638" y="1275"/>
                  </a:lnTo>
                  <a:lnTo>
                    <a:pt x="256" y="1657"/>
                  </a:lnTo>
                  <a:lnTo>
                    <a:pt x="128" y="2040"/>
                  </a:lnTo>
                  <a:lnTo>
                    <a:pt x="1" y="2550"/>
                  </a:lnTo>
                  <a:lnTo>
                    <a:pt x="1" y="3059"/>
                  </a:lnTo>
                  <a:lnTo>
                    <a:pt x="128" y="3569"/>
                  </a:lnTo>
                  <a:lnTo>
                    <a:pt x="383" y="4207"/>
                  </a:lnTo>
                  <a:lnTo>
                    <a:pt x="893" y="4716"/>
                  </a:lnTo>
                  <a:lnTo>
                    <a:pt x="1530" y="5354"/>
                  </a:lnTo>
                  <a:lnTo>
                    <a:pt x="4717" y="7903"/>
                  </a:lnTo>
                  <a:lnTo>
                    <a:pt x="6501" y="9305"/>
                  </a:lnTo>
                  <a:lnTo>
                    <a:pt x="8286" y="11090"/>
                  </a:lnTo>
                  <a:lnTo>
                    <a:pt x="9178" y="12109"/>
                  </a:lnTo>
                  <a:lnTo>
                    <a:pt x="9943" y="13129"/>
                  </a:lnTo>
                  <a:lnTo>
                    <a:pt x="10835" y="14276"/>
                  </a:lnTo>
                  <a:lnTo>
                    <a:pt x="11472" y="15551"/>
                  </a:lnTo>
                  <a:lnTo>
                    <a:pt x="12237" y="16826"/>
                  </a:lnTo>
                  <a:lnTo>
                    <a:pt x="12747" y="18355"/>
                  </a:lnTo>
                  <a:lnTo>
                    <a:pt x="13257" y="20012"/>
                  </a:lnTo>
                  <a:lnTo>
                    <a:pt x="13639" y="21669"/>
                  </a:lnTo>
                  <a:lnTo>
                    <a:pt x="16444" y="21159"/>
                  </a:lnTo>
                  <a:lnTo>
                    <a:pt x="16571" y="20140"/>
                  </a:lnTo>
                  <a:lnTo>
                    <a:pt x="16444" y="17463"/>
                  </a:lnTo>
                  <a:lnTo>
                    <a:pt x="16189" y="15678"/>
                  </a:lnTo>
                  <a:lnTo>
                    <a:pt x="15934" y="13766"/>
                  </a:lnTo>
                  <a:lnTo>
                    <a:pt x="15424" y="11854"/>
                  </a:lnTo>
                  <a:lnTo>
                    <a:pt x="14659" y="9942"/>
                  </a:lnTo>
                  <a:lnTo>
                    <a:pt x="13894" y="8031"/>
                  </a:lnTo>
                  <a:lnTo>
                    <a:pt x="12875" y="6373"/>
                  </a:lnTo>
                  <a:lnTo>
                    <a:pt x="11727" y="4844"/>
                  </a:lnTo>
                  <a:lnTo>
                    <a:pt x="10580" y="3569"/>
                  </a:lnTo>
                  <a:lnTo>
                    <a:pt x="9306" y="2422"/>
                  </a:lnTo>
                  <a:lnTo>
                    <a:pt x="8031" y="1402"/>
                  </a:lnTo>
                  <a:lnTo>
                    <a:pt x="6629" y="765"/>
                  </a:lnTo>
                  <a:lnTo>
                    <a:pt x="5227" y="255"/>
                  </a:lnTo>
                  <a:lnTo>
                    <a:pt x="4589" y="128"/>
                  </a:lnTo>
                  <a:lnTo>
                    <a:pt x="3825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9" name="Google Shape;1079;p39"/>
            <p:cNvSpPr/>
            <p:nvPr/>
          </p:nvSpPr>
          <p:spPr>
            <a:xfrm>
              <a:off x="1407300" y="2742775"/>
              <a:ext cx="414275" cy="541750"/>
            </a:xfrm>
            <a:custGeom>
              <a:avLst/>
              <a:gdLst/>
              <a:ahLst/>
              <a:cxnLst/>
              <a:rect l="l" t="t" r="r" b="b"/>
              <a:pathLst>
                <a:path w="16571" h="21670" fill="none" extrusionOk="0">
                  <a:moveTo>
                    <a:pt x="16444" y="21159"/>
                  </a:moveTo>
                  <a:lnTo>
                    <a:pt x="16444" y="21159"/>
                  </a:lnTo>
                  <a:lnTo>
                    <a:pt x="16571" y="20140"/>
                  </a:lnTo>
                  <a:lnTo>
                    <a:pt x="16444" y="17463"/>
                  </a:lnTo>
                  <a:lnTo>
                    <a:pt x="16189" y="15678"/>
                  </a:lnTo>
                  <a:lnTo>
                    <a:pt x="15934" y="13766"/>
                  </a:lnTo>
                  <a:lnTo>
                    <a:pt x="15424" y="11854"/>
                  </a:lnTo>
                  <a:lnTo>
                    <a:pt x="14659" y="9942"/>
                  </a:lnTo>
                  <a:lnTo>
                    <a:pt x="14659" y="9942"/>
                  </a:lnTo>
                  <a:lnTo>
                    <a:pt x="13894" y="8031"/>
                  </a:lnTo>
                  <a:lnTo>
                    <a:pt x="12875" y="6373"/>
                  </a:lnTo>
                  <a:lnTo>
                    <a:pt x="11727" y="4844"/>
                  </a:lnTo>
                  <a:lnTo>
                    <a:pt x="10580" y="3569"/>
                  </a:lnTo>
                  <a:lnTo>
                    <a:pt x="9306" y="2422"/>
                  </a:lnTo>
                  <a:lnTo>
                    <a:pt x="8031" y="1402"/>
                  </a:lnTo>
                  <a:lnTo>
                    <a:pt x="6629" y="765"/>
                  </a:lnTo>
                  <a:lnTo>
                    <a:pt x="5227" y="255"/>
                  </a:lnTo>
                  <a:lnTo>
                    <a:pt x="5227" y="255"/>
                  </a:lnTo>
                  <a:lnTo>
                    <a:pt x="4589" y="128"/>
                  </a:lnTo>
                  <a:lnTo>
                    <a:pt x="3825" y="0"/>
                  </a:lnTo>
                  <a:lnTo>
                    <a:pt x="3187" y="128"/>
                  </a:lnTo>
                  <a:lnTo>
                    <a:pt x="2550" y="128"/>
                  </a:lnTo>
                  <a:lnTo>
                    <a:pt x="2040" y="383"/>
                  </a:lnTo>
                  <a:lnTo>
                    <a:pt x="1403" y="638"/>
                  </a:lnTo>
                  <a:lnTo>
                    <a:pt x="1020" y="893"/>
                  </a:lnTo>
                  <a:lnTo>
                    <a:pt x="638" y="1275"/>
                  </a:lnTo>
                  <a:lnTo>
                    <a:pt x="256" y="1657"/>
                  </a:lnTo>
                  <a:lnTo>
                    <a:pt x="128" y="2040"/>
                  </a:lnTo>
                  <a:lnTo>
                    <a:pt x="1" y="2550"/>
                  </a:lnTo>
                  <a:lnTo>
                    <a:pt x="1" y="3059"/>
                  </a:lnTo>
                  <a:lnTo>
                    <a:pt x="128" y="3569"/>
                  </a:lnTo>
                  <a:lnTo>
                    <a:pt x="383" y="4207"/>
                  </a:lnTo>
                  <a:lnTo>
                    <a:pt x="893" y="4716"/>
                  </a:lnTo>
                  <a:lnTo>
                    <a:pt x="1530" y="5354"/>
                  </a:lnTo>
                  <a:lnTo>
                    <a:pt x="1530" y="5354"/>
                  </a:lnTo>
                  <a:lnTo>
                    <a:pt x="4717" y="7903"/>
                  </a:lnTo>
                  <a:lnTo>
                    <a:pt x="6501" y="9305"/>
                  </a:lnTo>
                  <a:lnTo>
                    <a:pt x="8286" y="11090"/>
                  </a:lnTo>
                  <a:lnTo>
                    <a:pt x="9178" y="12109"/>
                  </a:lnTo>
                  <a:lnTo>
                    <a:pt x="9943" y="13129"/>
                  </a:lnTo>
                  <a:lnTo>
                    <a:pt x="10835" y="14276"/>
                  </a:lnTo>
                  <a:lnTo>
                    <a:pt x="11472" y="15551"/>
                  </a:lnTo>
                  <a:lnTo>
                    <a:pt x="12237" y="16826"/>
                  </a:lnTo>
                  <a:lnTo>
                    <a:pt x="12747" y="18355"/>
                  </a:lnTo>
                  <a:lnTo>
                    <a:pt x="13257" y="20012"/>
                  </a:lnTo>
                  <a:lnTo>
                    <a:pt x="13639" y="21669"/>
                  </a:lnTo>
                  <a:lnTo>
                    <a:pt x="16444" y="2115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0" name="Google Shape;1080;p39"/>
            <p:cNvSpPr/>
            <p:nvPr/>
          </p:nvSpPr>
          <p:spPr>
            <a:xfrm>
              <a:off x="1407300" y="2742775"/>
              <a:ext cx="414275" cy="493950"/>
            </a:xfrm>
            <a:custGeom>
              <a:avLst/>
              <a:gdLst/>
              <a:ahLst/>
              <a:cxnLst/>
              <a:rect l="l" t="t" r="r" b="b"/>
              <a:pathLst>
                <a:path w="16571" h="19758" extrusionOk="0">
                  <a:moveTo>
                    <a:pt x="3825" y="0"/>
                  </a:moveTo>
                  <a:lnTo>
                    <a:pt x="3060" y="128"/>
                  </a:lnTo>
                  <a:lnTo>
                    <a:pt x="2295" y="255"/>
                  </a:lnTo>
                  <a:lnTo>
                    <a:pt x="1658" y="510"/>
                  </a:lnTo>
                  <a:lnTo>
                    <a:pt x="1148" y="765"/>
                  </a:lnTo>
                  <a:lnTo>
                    <a:pt x="638" y="1147"/>
                  </a:lnTo>
                  <a:lnTo>
                    <a:pt x="256" y="1657"/>
                  </a:lnTo>
                  <a:lnTo>
                    <a:pt x="1" y="2167"/>
                  </a:lnTo>
                  <a:lnTo>
                    <a:pt x="1" y="2805"/>
                  </a:lnTo>
                  <a:lnTo>
                    <a:pt x="128" y="3314"/>
                  </a:lnTo>
                  <a:lnTo>
                    <a:pt x="383" y="3952"/>
                  </a:lnTo>
                  <a:lnTo>
                    <a:pt x="766" y="4716"/>
                  </a:lnTo>
                  <a:lnTo>
                    <a:pt x="1530" y="5354"/>
                  </a:lnTo>
                  <a:lnTo>
                    <a:pt x="3825" y="7138"/>
                  </a:lnTo>
                  <a:lnTo>
                    <a:pt x="6501" y="9305"/>
                  </a:lnTo>
                  <a:lnTo>
                    <a:pt x="7776" y="10580"/>
                  </a:lnTo>
                  <a:lnTo>
                    <a:pt x="9178" y="12109"/>
                  </a:lnTo>
                  <a:lnTo>
                    <a:pt x="10453" y="13766"/>
                  </a:lnTo>
                  <a:lnTo>
                    <a:pt x="11472" y="15551"/>
                  </a:lnTo>
                  <a:lnTo>
                    <a:pt x="11982" y="15551"/>
                  </a:lnTo>
                  <a:lnTo>
                    <a:pt x="12875" y="15806"/>
                  </a:lnTo>
                  <a:lnTo>
                    <a:pt x="13512" y="16061"/>
                  </a:lnTo>
                  <a:lnTo>
                    <a:pt x="14277" y="16443"/>
                  </a:lnTo>
                  <a:lnTo>
                    <a:pt x="14914" y="16953"/>
                  </a:lnTo>
                  <a:lnTo>
                    <a:pt x="14914" y="16953"/>
                  </a:lnTo>
                  <a:lnTo>
                    <a:pt x="14404" y="15423"/>
                  </a:lnTo>
                  <a:lnTo>
                    <a:pt x="13767" y="13894"/>
                  </a:lnTo>
                  <a:lnTo>
                    <a:pt x="13129" y="12364"/>
                  </a:lnTo>
                  <a:lnTo>
                    <a:pt x="12365" y="11090"/>
                  </a:lnTo>
                  <a:lnTo>
                    <a:pt x="11600" y="9815"/>
                  </a:lnTo>
                  <a:lnTo>
                    <a:pt x="10835" y="8668"/>
                  </a:lnTo>
                  <a:lnTo>
                    <a:pt x="9178" y="6628"/>
                  </a:lnTo>
                  <a:lnTo>
                    <a:pt x="7521" y="4971"/>
                  </a:lnTo>
                  <a:lnTo>
                    <a:pt x="5864" y="3697"/>
                  </a:lnTo>
                  <a:lnTo>
                    <a:pt x="4462" y="2677"/>
                  </a:lnTo>
                  <a:lnTo>
                    <a:pt x="3187" y="2040"/>
                  </a:lnTo>
                  <a:lnTo>
                    <a:pt x="3060" y="2040"/>
                  </a:lnTo>
                  <a:lnTo>
                    <a:pt x="3060" y="1785"/>
                  </a:lnTo>
                  <a:lnTo>
                    <a:pt x="3315" y="1657"/>
                  </a:lnTo>
                  <a:lnTo>
                    <a:pt x="4717" y="2422"/>
                  </a:lnTo>
                  <a:lnTo>
                    <a:pt x="6246" y="3442"/>
                  </a:lnTo>
                  <a:lnTo>
                    <a:pt x="7903" y="4844"/>
                  </a:lnTo>
                  <a:lnTo>
                    <a:pt x="9688" y="6628"/>
                  </a:lnTo>
                  <a:lnTo>
                    <a:pt x="10580" y="7648"/>
                  </a:lnTo>
                  <a:lnTo>
                    <a:pt x="11345" y="8795"/>
                  </a:lnTo>
                  <a:lnTo>
                    <a:pt x="12237" y="10070"/>
                  </a:lnTo>
                  <a:lnTo>
                    <a:pt x="13002" y="11345"/>
                  </a:lnTo>
                  <a:lnTo>
                    <a:pt x="13767" y="12747"/>
                  </a:lnTo>
                  <a:lnTo>
                    <a:pt x="14404" y="14276"/>
                  </a:lnTo>
                  <a:lnTo>
                    <a:pt x="15041" y="15933"/>
                  </a:lnTo>
                  <a:lnTo>
                    <a:pt x="15551" y="17718"/>
                  </a:lnTo>
                  <a:lnTo>
                    <a:pt x="15551" y="17845"/>
                  </a:lnTo>
                  <a:lnTo>
                    <a:pt x="16061" y="18737"/>
                  </a:lnTo>
                  <a:lnTo>
                    <a:pt x="16571" y="19757"/>
                  </a:lnTo>
                  <a:lnTo>
                    <a:pt x="16444" y="17845"/>
                  </a:lnTo>
                  <a:lnTo>
                    <a:pt x="16189" y="15423"/>
                  </a:lnTo>
                  <a:lnTo>
                    <a:pt x="15934" y="14021"/>
                  </a:lnTo>
                  <a:lnTo>
                    <a:pt x="15679" y="12619"/>
                  </a:lnTo>
                  <a:lnTo>
                    <a:pt x="15169" y="11345"/>
                  </a:lnTo>
                  <a:lnTo>
                    <a:pt x="14659" y="9942"/>
                  </a:lnTo>
                  <a:lnTo>
                    <a:pt x="13894" y="8031"/>
                  </a:lnTo>
                  <a:lnTo>
                    <a:pt x="12875" y="6373"/>
                  </a:lnTo>
                  <a:lnTo>
                    <a:pt x="11727" y="4844"/>
                  </a:lnTo>
                  <a:lnTo>
                    <a:pt x="10580" y="3569"/>
                  </a:lnTo>
                  <a:lnTo>
                    <a:pt x="9306" y="2422"/>
                  </a:lnTo>
                  <a:lnTo>
                    <a:pt x="8031" y="1402"/>
                  </a:lnTo>
                  <a:lnTo>
                    <a:pt x="6629" y="765"/>
                  </a:lnTo>
                  <a:lnTo>
                    <a:pt x="5227" y="255"/>
                  </a:lnTo>
                  <a:lnTo>
                    <a:pt x="4462" y="128"/>
                  </a:lnTo>
                  <a:lnTo>
                    <a:pt x="3825" y="0"/>
                  </a:lnTo>
                  <a:close/>
                </a:path>
              </a:pathLst>
            </a:custGeom>
            <a:solidFill>
              <a:srgbClr val="6198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1" name="Google Shape;1081;p39"/>
            <p:cNvSpPr/>
            <p:nvPr/>
          </p:nvSpPr>
          <p:spPr>
            <a:xfrm>
              <a:off x="1407300" y="2742775"/>
              <a:ext cx="414275" cy="493950"/>
            </a:xfrm>
            <a:custGeom>
              <a:avLst/>
              <a:gdLst/>
              <a:ahLst/>
              <a:cxnLst/>
              <a:rect l="l" t="t" r="r" b="b"/>
              <a:pathLst>
                <a:path w="16571" h="19758" fill="none" extrusionOk="0">
                  <a:moveTo>
                    <a:pt x="3825" y="0"/>
                  </a:moveTo>
                  <a:lnTo>
                    <a:pt x="3825" y="0"/>
                  </a:lnTo>
                  <a:lnTo>
                    <a:pt x="3060" y="128"/>
                  </a:lnTo>
                  <a:lnTo>
                    <a:pt x="2295" y="255"/>
                  </a:lnTo>
                  <a:lnTo>
                    <a:pt x="1658" y="510"/>
                  </a:lnTo>
                  <a:lnTo>
                    <a:pt x="1148" y="765"/>
                  </a:lnTo>
                  <a:lnTo>
                    <a:pt x="638" y="1147"/>
                  </a:lnTo>
                  <a:lnTo>
                    <a:pt x="256" y="1657"/>
                  </a:lnTo>
                  <a:lnTo>
                    <a:pt x="1" y="2167"/>
                  </a:lnTo>
                  <a:lnTo>
                    <a:pt x="1" y="2805"/>
                  </a:lnTo>
                  <a:lnTo>
                    <a:pt x="1" y="2805"/>
                  </a:lnTo>
                  <a:lnTo>
                    <a:pt x="128" y="3314"/>
                  </a:lnTo>
                  <a:lnTo>
                    <a:pt x="383" y="3952"/>
                  </a:lnTo>
                  <a:lnTo>
                    <a:pt x="766" y="4716"/>
                  </a:lnTo>
                  <a:lnTo>
                    <a:pt x="1530" y="5354"/>
                  </a:lnTo>
                  <a:lnTo>
                    <a:pt x="1530" y="5354"/>
                  </a:lnTo>
                  <a:lnTo>
                    <a:pt x="3825" y="7138"/>
                  </a:lnTo>
                  <a:lnTo>
                    <a:pt x="6501" y="9305"/>
                  </a:lnTo>
                  <a:lnTo>
                    <a:pt x="7776" y="10580"/>
                  </a:lnTo>
                  <a:lnTo>
                    <a:pt x="9178" y="12109"/>
                  </a:lnTo>
                  <a:lnTo>
                    <a:pt x="10453" y="13766"/>
                  </a:lnTo>
                  <a:lnTo>
                    <a:pt x="11472" y="15551"/>
                  </a:lnTo>
                  <a:lnTo>
                    <a:pt x="11472" y="15551"/>
                  </a:lnTo>
                  <a:lnTo>
                    <a:pt x="11982" y="15551"/>
                  </a:lnTo>
                  <a:lnTo>
                    <a:pt x="11982" y="15551"/>
                  </a:lnTo>
                  <a:lnTo>
                    <a:pt x="12875" y="15806"/>
                  </a:lnTo>
                  <a:lnTo>
                    <a:pt x="13512" y="16061"/>
                  </a:lnTo>
                  <a:lnTo>
                    <a:pt x="14277" y="16443"/>
                  </a:lnTo>
                  <a:lnTo>
                    <a:pt x="14914" y="16953"/>
                  </a:lnTo>
                  <a:lnTo>
                    <a:pt x="14914" y="16953"/>
                  </a:lnTo>
                  <a:lnTo>
                    <a:pt x="14404" y="15423"/>
                  </a:lnTo>
                  <a:lnTo>
                    <a:pt x="13767" y="13894"/>
                  </a:lnTo>
                  <a:lnTo>
                    <a:pt x="13129" y="12364"/>
                  </a:lnTo>
                  <a:lnTo>
                    <a:pt x="12365" y="11090"/>
                  </a:lnTo>
                  <a:lnTo>
                    <a:pt x="11600" y="9815"/>
                  </a:lnTo>
                  <a:lnTo>
                    <a:pt x="10835" y="8668"/>
                  </a:lnTo>
                  <a:lnTo>
                    <a:pt x="9178" y="6628"/>
                  </a:lnTo>
                  <a:lnTo>
                    <a:pt x="7521" y="4971"/>
                  </a:lnTo>
                  <a:lnTo>
                    <a:pt x="5864" y="3697"/>
                  </a:lnTo>
                  <a:lnTo>
                    <a:pt x="4462" y="2677"/>
                  </a:lnTo>
                  <a:lnTo>
                    <a:pt x="3187" y="2040"/>
                  </a:lnTo>
                  <a:lnTo>
                    <a:pt x="3187" y="2040"/>
                  </a:lnTo>
                  <a:lnTo>
                    <a:pt x="3060" y="2040"/>
                  </a:lnTo>
                  <a:lnTo>
                    <a:pt x="3060" y="1785"/>
                  </a:lnTo>
                  <a:lnTo>
                    <a:pt x="3060" y="1785"/>
                  </a:lnTo>
                  <a:lnTo>
                    <a:pt x="3315" y="1657"/>
                  </a:lnTo>
                  <a:lnTo>
                    <a:pt x="3315" y="1657"/>
                  </a:lnTo>
                  <a:lnTo>
                    <a:pt x="3315" y="1657"/>
                  </a:lnTo>
                  <a:lnTo>
                    <a:pt x="3315" y="1657"/>
                  </a:lnTo>
                  <a:lnTo>
                    <a:pt x="4717" y="2422"/>
                  </a:lnTo>
                  <a:lnTo>
                    <a:pt x="6246" y="3442"/>
                  </a:lnTo>
                  <a:lnTo>
                    <a:pt x="7903" y="4844"/>
                  </a:lnTo>
                  <a:lnTo>
                    <a:pt x="9688" y="6628"/>
                  </a:lnTo>
                  <a:lnTo>
                    <a:pt x="10580" y="7648"/>
                  </a:lnTo>
                  <a:lnTo>
                    <a:pt x="11345" y="8795"/>
                  </a:lnTo>
                  <a:lnTo>
                    <a:pt x="12237" y="10070"/>
                  </a:lnTo>
                  <a:lnTo>
                    <a:pt x="13002" y="11345"/>
                  </a:lnTo>
                  <a:lnTo>
                    <a:pt x="13767" y="12747"/>
                  </a:lnTo>
                  <a:lnTo>
                    <a:pt x="14404" y="14276"/>
                  </a:lnTo>
                  <a:lnTo>
                    <a:pt x="15041" y="15933"/>
                  </a:lnTo>
                  <a:lnTo>
                    <a:pt x="15551" y="17718"/>
                  </a:lnTo>
                  <a:lnTo>
                    <a:pt x="15551" y="17718"/>
                  </a:lnTo>
                  <a:lnTo>
                    <a:pt x="15551" y="17845"/>
                  </a:lnTo>
                  <a:lnTo>
                    <a:pt x="15551" y="17845"/>
                  </a:lnTo>
                  <a:lnTo>
                    <a:pt x="16061" y="18737"/>
                  </a:lnTo>
                  <a:lnTo>
                    <a:pt x="16571" y="19757"/>
                  </a:lnTo>
                  <a:lnTo>
                    <a:pt x="16571" y="19757"/>
                  </a:lnTo>
                  <a:lnTo>
                    <a:pt x="16444" y="17845"/>
                  </a:lnTo>
                  <a:lnTo>
                    <a:pt x="16189" y="15423"/>
                  </a:lnTo>
                  <a:lnTo>
                    <a:pt x="15934" y="14021"/>
                  </a:lnTo>
                  <a:lnTo>
                    <a:pt x="15679" y="12619"/>
                  </a:lnTo>
                  <a:lnTo>
                    <a:pt x="15169" y="11345"/>
                  </a:lnTo>
                  <a:lnTo>
                    <a:pt x="14659" y="9942"/>
                  </a:lnTo>
                  <a:lnTo>
                    <a:pt x="14659" y="9942"/>
                  </a:lnTo>
                  <a:lnTo>
                    <a:pt x="13894" y="8031"/>
                  </a:lnTo>
                  <a:lnTo>
                    <a:pt x="12875" y="6373"/>
                  </a:lnTo>
                  <a:lnTo>
                    <a:pt x="11727" y="4844"/>
                  </a:lnTo>
                  <a:lnTo>
                    <a:pt x="10580" y="3569"/>
                  </a:lnTo>
                  <a:lnTo>
                    <a:pt x="9306" y="2422"/>
                  </a:lnTo>
                  <a:lnTo>
                    <a:pt x="8031" y="1402"/>
                  </a:lnTo>
                  <a:lnTo>
                    <a:pt x="6629" y="765"/>
                  </a:lnTo>
                  <a:lnTo>
                    <a:pt x="5227" y="255"/>
                  </a:lnTo>
                  <a:lnTo>
                    <a:pt x="5227" y="255"/>
                  </a:lnTo>
                  <a:lnTo>
                    <a:pt x="4462" y="128"/>
                  </a:lnTo>
                  <a:lnTo>
                    <a:pt x="382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2" name="Google Shape;1082;p39"/>
            <p:cNvSpPr/>
            <p:nvPr/>
          </p:nvSpPr>
          <p:spPr>
            <a:xfrm>
              <a:off x="1483775" y="2784200"/>
              <a:ext cx="318700" cy="442950"/>
            </a:xfrm>
            <a:custGeom>
              <a:avLst/>
              <a:gdLst/>
              <a:ahLst/>
              <a:cxnLst/>
              <a:rect l="l" t="t" r="r" b="b"/>
              <a:pathLst>
                <a:path w="12748" h="17718" extrusionOk="0">
                  <a:moveTo>
                    <a:pt x="128" y="0"/>
                  </a:moveTo>
                  <a:lnTo>
                    <a:pt x="1" y="128"/>
                  </a:lnTo>
                  <a:lnTo>
                    <a:pt x="1" y="383"/>
                  </a:lnTo>
                  <a:lnTo>
                    <a:pt x="128" y="383"/>
                  </a:lnTo>
                  <a:lnTo>
                    <a:pt x="1530" y="1148"/>
                  </a:lnTo>
                  <a:lnTo>
                    <a:pt x="3060" y="2295"/>
                  </a:lnTo>
                  <a:lnTo>
                    <a:pt x="4844" y="3697"/>
                  </a:lnTo>
                  <a:lnTo>
                    <a:pt x="6629" y="5609"/>
                  </a:lnTo>
                  <a:lnTo>
                    <a:pt x="7521" y="6756"/>
                  </a:lnTo>
                  <a:lnTo>
                    <a:pt x="8413" y="7903"/>
                  </a:lnTo>
                  <a:lnTo>
                    <a:pt x="9178" y="9305"/>
                  </a:lnTo>
                  <a:lnTo>
                    <a:pt x="9943" y="10707"/>
                  </a:lnTo>
                  <a:lnTo>
                    <a:pt x="10708" y="12237"/>
                  </a:lnTo>
                  <a:lnTo>
                    <a:pt x="11345" y="13894"/>
                  </a:lnTo>
                  <a:lnTo>
                    <a:pt x="11982" y="15678"/>
                  </a:lnTo>
                  <a:lnTo>
                    <a:pt x="12365" y="17590"/>
                  </a:lnTo>
                  <a:lnTo>
                    <a:pt x="12492" y="17718"/>
                  </a:lnTo>
                  <a:lnTo>
                    <a:pt x="12620" y="17718"/>
                  </a:lnTo>
                  <a:lnTo>
                    <a:pt x="12747" y="17590"/>
                  </a:lnTo>
                  <a:lnTo>
                    <a:pt x="12747" y="17463"/>
                  </a:lnTo>
                  <a:lnTo>
                    <a:pt x="12365" y="15551"/>
                  </a:lnTo>
                  <a:lnTo>
                    <a:pt x="11727" y="13766"/>
                  </a:lnTo>
                  <a:lnTo>
                    <a:pt x="11090" y="12109"/>
                  </a:lnTo>
                  <a:lnTo>
                    <a:pt x="10325" y="10452"/>
                  </a:lnTo>
                  <a:lnTo>
                    <a:pt x="9561" y="9050"/>
                  </a:lnTo>
                  <a:lnTo>
                    <a:pt x="8668" y="7648"/>
                  </a:lnTo>
                  <a:lnTo>
                    <a:pt x="7776" y="6501"/>
                  </a:lnTo>
                  <a:lnTo>
                    <a:pt x="6884" y="5354"/>
                  </a:lnTo>
                  <a:lnTo>
                    <a:pt x="5099" y="3442"/>
                  </a:lnTo>
                  <a:lnTo>
                    <a:pt x="3315" y="1912"/>
                  </a:lnTo>
                  <a:lnTo>
                    <a:pt x="1658" y="765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3" name="Google Shape;1083;p39"/>
            <p:cNvSpPr/>
            <p:nvPr/>
          </p:nvSpPr>
          <p:spPr>
            <a:xfrm>
              <a:off x="1483775" y="2784200"/>
              <a:ext cx="318700" cy="442950"/>
            </a:xfrm>
            <a:custGeom>
              <a:avLst/>
              <a:gdLst/>
              <a:ahLst/>
              <a:cxnLst/>
              <a:rect l="l" t="t" r="r" b="b"/>
              <a:pathLst>
                <a:path w="12748" h="17718" fill="none" extrusionOk="0">
                  <a:moveTo>
                    <a:pt x="12620" y="17718"/>
                  </a:moveTo>
                  <a:lnTo>
                    <a:pt x="12620" y="17718"/>
                  </a:lnTo>
                  <a:lnTo>
                    <a:pt x="12620" y="17718"/>
                  </a:lnTo>
                  <a:lnTo>
                    <a:pt x="12747" y="17590"/>
                  </a:lnTo>
                  <a:lnTo>
                    <a:pt x="12747" y="17463"/>
                  </a:lnTo>
                  <a:lnTo>
                    <a:pt x="12747" y="17463"/>
                  </a:lnTo>
                  <a:lnTo>
                    <a:pt x="12365" y="15551"/>
                  </a:lnTo>
                  <a:lnTo>
                    <a:pt x="11727" y="13766"/>
                  </a:lnTo>
                  <a:lnTo>
                    <a:pt x="11090" y="12109"/>
                  </a:lnTo>
                  <a:lnTo>
                    <a:pt x="10325" y="10452"/>
                  </a:lnTo>
                  <a:lnTo>
                    <a:pt x="9561" y="9050"/>
                  </a:lnTo>
                  <a:lnTo>
                    <a:pt x="8668" y="7648"/>
                  </a:lnTo>
                  <a:lnTo>
                    <a:pt x="7776" y="6501"/>
                  </a:lnTo>
                  <a:lnTo>
                    <a:pt x="6884" y="5354"/>
                  </a:lnTo>
                  <a:lnTo>
                    <a:pt x="5099" y="3442"/>
                  </a:lnTo>
                  <a:lnTo>
                    <a:pt x="3315" y="1912"/>
                  </a:lnTo>
                  <a:lnTo>
                    <a:pt x="1658" y="765"/>
                  </a:lnTo>
                  <a:lnTo>
                    <a:pt x="256" y="0"/>
                  </a:lnTo>
                  <a:lnTo>
                    <a:pt x="256" y="0"/>
                  </a:lnTo>
                  <a:lnTo>
                    <a:pt x="128" y="0"/>
                  </a:lnTo>
                  <a:lnTo>
                    <a:pt x="1" y="128"/>
                  </a:lnTo>
                  <a:lnTo>
                    <a:pt x="1" y="128"/>
                  </a:lnTo>
                  <a:lnTo>
                    <a:pt x="1" y="383"/>
                  </a:lnTo>
                  <a:lnTo>
                    <a:pt x="128" y="383"/>
                  </a:lnTo>
                  <a:lnTo>
                    <a:pt x="128" y="383"/>
                  </a:lnTo>
                  <a:lnTo>
                    <a:pt x="1530" y="1148"/>
                  </a:lnTo>
                  <a:lnTo>
                    <a:pt x="3060" y="2295"/>
                  </a:lnTo>
                  <a:lnTo>
                    <a:pt x="4844" y="3697"/>
                  </a:lnTo>
                  <a:lnTo>
                    <a:pt x="6629" y="5609"/>
                  </a:lnTo>
                  <a:lnTo>
                    <a:pt x="7521" y="6756"/>
                  </a:lnTo>
                  <a:lnTo>
                    <a:pt x="8413" y="7903"/>
                  </a:lnTo>
                  <a:lnTo>
                    <a:pt x="9178" y="9305"/>
                  </a:lnTo>
                  <a:lnTo>
                    <a:pt x="9943" y="10707"/>
                  </a:lnTo>
                  <a:lnTo>
                    <a:pt x="10708" y="12237"/>
                  </a:lnTo>
                  <a:lnTo>
                    <a:pt x="11345" y="13894"/>
                  </a:lnTo>
                  <a:lnTo>
                    <a:pt x="11982" y="15678"/>
                  </a:lnTo>
                  <a:lnTo>
                    <a:pt x="12365" y="17590"/>
                  </a:lnTo>
                  <a:lnTo>
                    <a:pt x="12365" y="17590"/>
                  </a:lnTo>
                  <a:lnTo>
                    <a:pt x="12492" y="17718"/>
                  </a:lnTo>
                  <a:lnTo>
                    <a:pt x="12620" y="1771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4" name="Google Shape;1084;p39"/>
            <p:cNvSpPr/>
            <p:nvPr/>
          </p:nvSpPr>
          <p:spPr>
            <a:xfrm>
              <a:off x="1420050" y="3086925"/>
              <a:ext cx="433400" cy="554500"/>
            </a:xfrm>
            <a:custGeom>
              <a:avLst/>
              <a:gdLst/>
              <a:ahLst/>
              <a:cxnLst/>
              <a:rect l="l" t="t" r="r" b="b"/>
              <a:pathLst>
                <a:path w="17336" h="22180" extrusionOk="0">
                  <a:moveTo>
                    <a:pt x="2677" y="0"/>
                  </a:moveTo>
                  <a:lnTo>
                    <a:pt x="1785" y="255"/>
                  </a:lnTo>
                  <a:lnTo>
                    <a:pt x="893" y="765"/>
                  </a:lnTo>
                  <a:lnTo>
                    <a:pt x="510" y="1148"/>
                  </a:lnTo>
                  <a:lnTo>
                    <a:pt x="128" y="1530"/>
                  </a:lnTo>
                  <a:lnTo>
                    <a:pt x="1" y="2040"/>
                  </a:lnTo>
                  <a:lnTo>
                    <a:pt x="1" y="2677"/>
                  </a:lnTo>
                  <a:lnTo>
                    <a:pt x="128" y="3187"/>
                  </a:lnTo>
                  <a:lnTo>
                    <a:pt x="383" y="3697"/>
                  </a:lnTo>
                  <a:lnTo>
                    <a:pt x="893" y="4207"/>
                  </a:lnTo>
                  <a:lnTo>
                    <a:pt x="1275" y="4589"/>
                  </a:lnTo>
                  <a:lnTo>
                    <a:pt x="2167" y="5354"/>
                  </a:lnTo>
                  <a:lnTo>
                    <a:pt x="2550" y="5864"/>
                  </a:lnTo>
                  <a:lnTo>
                    <a:pt x="2805" y="6501"/>
                  </a:lnTo>
                  <a:lnTo>
                    <a:pt x="2805" y="7011"/>
                  </a:lnTo>
                  <a:lnTo>
                    <a:pt x="2677" y="7648"/>
                  </a:lnTo>
                  <a:lnTo>
                    <a:pt x="2167" y="8795"/>
                  </a:lnTo>
                  <a:lnTo>
                    <a:pt x="1658" y="9943"/>
                  </a:lnTo>
                  <a:lnTo>
                    <a:pt x="1658" y="10580"/>
                  </a:lnTo>
                  <a:lnTo>
                    <a:pt x="1658" y="11090"/>
                  </a:lnTo>
                  <a:lnTo>
                    <a:pt x="1785" y="11600"/>
                  </a:lnTo>
                  <a:lnTo>
                    <a:pt x="2167" y="11982"/>
                  </a:lnTo>
                  <a:lnTo>
                    <a:pt x="2550" y="12364"/>
                  </a:lnTo>
                  <a:lnTo>
                    <a:pt x="2932" y="12619"/>
                  </a:lnTo>
                  <a:lnTo>
                    <a:pt x="3825" y="13002"/>
                  </a:lnTo>
                  <a:lnTo>
                    <a:pt x="4589" y="13257"/>
                  </a:lnTo>
                  <a:lnTo>
                    <a:pt x="5354" y="13512"/>
                  </a:lnTo>
                  <a:lnTo>
                    <a:pt x="6501" y="13766"/>
                  </a:lnTo>
                  <a:lnTo>
                    <a:pt x="7011" y="14021"/>
                  </a:lnTo>
                  <a:lnTo>
                    <a:pt x="7521" y="14404"/>
                  </a:lnTo>
                  <a:lnTo>
                    <a:pt x="7776" y="14786"/>
                  </a:lnTo>
                  <a:lnTo>
                    <a:pt x="8031" y="15169"/>
                  </a:lnTo>
                  <a:lnTo>
                    <a:pt x="8286" y="16188"/>
                  </a:lnTo>
                  <a:lnTo>
                    <a:pt x="8541" y="18100"/>
                  </a:lnTo>
                  <a:lnTo>
                    <a:pt x="8923" y="19120"/>
                  </a:lnTo>
                  <a:lnTo>
                    <a:pt x="9688" y="20140"/>
                  </a:lnTo>
                  <a:lnTo>
                    <a:pt x="10453" y="20904"/>
                  </a:lnTo>
                  <a:lnTo>
                    <a:pt x="11472" y="21542"/>
                  </a:lnTo>
                  <a:lnTo>
                    <a:pt x="12365" y="21924"/>
                  </a:lnTo>
                  <a:lnTo>
                    <a:pt x="13512" y="22052"/>
                  </a:lnTo>
                  <a:lnTo>
                    <a:pt x="14404" y="22179"/>
                  </a:lnTo>
                  <a:lnTo>
                    <a:pt x="14786" y="22052"/>
                  </a:lnTo>
                  <a:lnTo>
                    <a:pt x="15041" y="21924"/>
                  </a:lnTo>
                  <a:lnTo>
                    <a:pt x="15169" y="21797"/>
                  </a:lnTo>
                  <a:lnTo>
                    <a:pt x="15169" y="21542"/>
                  </a:lnTo>
                  <a:lnTo>
                    <a:pt x="15169" y="20904"/>
                  </a:lnTo>
                  <a:lnTo>
                    <a:pt x="15169" y="20140"/>
                  </a:lnTo>
                  <a:lnTo>
                    <a:pt x="15169" y="19630"/>
                  </a:lnTo>
                  <a:lnTo>
                    <a:pt x="15679" y="17845"/>
                  </a:lnTo>
                  <a:lnTo>
                    <a:pt x="15934" y="15933"/>
                  </a:lnTo>
                  <a:lnTo>
                    <a:pt x="16061" y="15041"/>
                  </a:lnTo>
                  <a:lnTo>
                    <a:pt x="16188" y="14276"/>
                  </a:lnTo>
                  <a:lnTo>
                    <a:pt x="16826" y="12364"/>
                  </a:lnTo>
                  <a:lnTo>
                    <a:pt x="17208" y="11472"/>
                  </a:lnTo>
                  <a:lnTo>
                    <a:pt x="17336" y="10962"/>
                  </a:lnTo>
                  <a:lnTo>
                    <a:pt x="17336" y="10452"/>
                  </a:lnTo>
                  <a:lnTo>
                    <a:pt x="17208" y="9433"/>
                  </a:lnTo>
                  <a:lnTo>
                    <a:pt x="16826" y="8413"/>
                  </a:lnTo>
                  <a:lnTo>
                    <a:pt x="16188" y="6374"/>
                  </a:lnTo>
                  <a:lnTo>
                    <a:pt x="15679" y="5226"/>
                  </a:lnTo>
                  <a:lnTo>
                    <a:pt x="15041" y="4079"/>
                  </a:lnTo>
                  <a:lnTo>
                    <a:pt x="14404" y="3314"/>
                  </a:lnTo>
                  <a:lnTo>
                    <a:pt x="13512" y="2550"/>
                  </a:lnTo>
                  <a:lnTo>
                    <a:pt x="12619" y="2167"/>
                  </a:lnTo>
                  <a:lnTo>
                    <a:pt x="11472" y="1785"/>
                  </a:lnTo>
                  <a:lnTo>
                    <a:pt x="9688" y="1785"/>
                  </a:lnTo>
                  <a:lnTo>
                    <a:pt x="8796" y="1657"/>
                  </a:lnTo>
                  <a:lnTo>
                    <a:pt x="7903" y="1530"/>
                  </a:lnTo>
                  <a:lnTo>
                    <a:pt x="6246" y="765"/>
                  </a:lnTo>
                  <a:lnTo>
                    <a:pt x="5482" y="383"/>
                  </a:lnTo>
                  <a:lnTo>
                    <a:pt x="4589" y="128"/>
                  </a:lnTo>
                  <a:lnTo>
                    <a:pt x="3570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5" name="Google Shape;1085;p39"/>
            <p:cNvSpPr/>
            <p:nvPr/>
          </p:nvSpPr>
          <p:spPr>
            <a:xfrm>
              <a:off x="1420050" y="3086925"/>
              <a:ext cx="433400" cy="554500"/>
            </a:xfrm>
            <a:custGeom>
              <a:avLst/>
              <a:gdLst/>
              <a:ahLst/>
              <a:cxnLst/>
              <a:rect l="l" t="t" r="r" b="b"/>
              <a:pathLst>
                <a:path w="17336" h="22180" fill="none" extrusionOk="0">
                  <a:moveTo>
                    <a:pt x="1" y="2677"/>
                  </a:moveTo>
                  <a:lnTo>
                    <a:pt x="1" y="2677"/>
                  </a:lnTo>
                  <a:lnTo>
                    <a:pt x="128" y="3187"/>
                  </a:lnTo>
                  <a:lnTo>
                    <a:pt x="383" y="3697"/>
                  </a:lnTo>
                  <a:lnTo>
                    <a:pt x="893" y="4207"/>
                  </a:lnTo>
                  <a:lnTo>
                    <a:pt x="1275" y="4589"/>
                  </a:lnTo>
                  <a:lnTo>
                    <a:pt x="1275" y="4589"/>
                  </a:lnTo>
                  <a:lnTo>
                    <a:pt x="2167" y="5354"/>
                  </a:lnTo>
                  <a:lnTo>
                    <a:pt x="2550" y="5864"/>
                  </a:lnTo>
                  <a:lnTo>
                    <a:pt x="2805" y="6501"/>
                  </a:lnTo>
                  <a:lnTo>
                    <a:pt x="2805" y="6501"/>
                  </a:lnTo>
                  <a:lnTo>
                    <a:pt x="2805" y="7011"/>
                  </a:lnTo>
                  <a:lnTo>
                    <a:pt x="2677" y="7648"/>
                  </a:lnTo>
                  <a:lnTo>
                    <a:pt x="2167" y="8795"/>
                  </a:lnTo>
                  <a:lnTo>
                    <a:pt x="1658" y="9943"/>
                  </a:lnTo>
                  <a:lnTo>
                    <a:pt x="1658" y="10580"/>
                  </a:lnTo>
                  <a:lnTo>
                    <a:pt x="1658" y="11090"/>
                  </a:lnTo>
                  <a:lnTo>
                    <a:pt x="1658" y="11090"/>
                  </a:lnTo>
                  <a:lnTo>
                    <a:pt x="1785" y="11600"/>
                  </a:lnTo>
                  <a:lnTo>
                    <a:pt x="2167" y="11982"/>
                  </a:lnTo>
                  <a:lnTo>
                    <a:pt x="2550" y="12364"/>
                  </a:lnTo>
                  <a:lnTo>
                    <a:pt x="2932" y="12619"/>
                  </a:lnTo>
                  <a:lnTo>
                    <a:pt x="2932" y="12619"/>
                  </a:lnTo>
                  <a:lnTo>
                    <a:pt x="3825" y="13002"/>
                  </a:lnTo>
                  <a:lnTo>
                    <a:pt x="4589" y="13257"/>
                  </a:lnTo>
                  <a:lnTo>
                    <a:pt x="4589" y="13257"/>
                  </a:lnTo>
                  <a:lnTo>
                    <a:pt x="5354" y="13512"/>
                  </a:lnTo>
                  <a:lnTo>
                    <a:pt x="5354" y="13512"/>
                  </a:lnTo>
                  <a:lnTo>
                    <a:pt x="6501" y="13766"/>
                  </a:lnTo>
                  <a:lnTo>
                    <a:pt x="7011" y="14021"/>
                  </a:lnTo>
                  <a:lnTo>
                    <a:pt x="7521" y="14404"/>
                  </a:lnTo>
                  <a:lnTo>
                    <a:pt x="7521" y="14404"/>
                  </a:lnTo>
                  <a:lnTo>
                    <a:pt x="7776" y="14786"/>
                  </a:lnTo>
                  <a:lnTo>
                    <a:pt x="8031" y="15169"/>
                  </a:lnTo>
                  <a:lnTo>
                    <a:pt x="8286" y="16188"/>
                  </a:lnTo>
                  <a:lnTo>
                    <a:pt x="8541" y="18100"/>
                  </a:lnTo>
                  <a:lnTo>
                    <a:pt x="8541" y="18100"/>
                  </a:lnTo>
                  <a:lnTo>
                    <a:pt x="8923" y="19120"/>
                  </a:lnTo>
                  <a:lnTo>
                    <a:pt x="9688" y="20140"/>
                  </a:lnTo>
                  <a:lnTo>
                    <a:pt x="10453" y="20904"/>
                  </a:lnTo>
                  <a:lnTo>
                    <a:pt x="11472" y="21542"/>
                  </a:lnTo>
                  <a:lnTo>
                    <a:pt x="11472" y="21542"/>
                  </a:lnTo>
                  <a:lnTo>
                    <a:pt x="12365" y="21924"/>
                  </a:lnTo>
                  <a:lnTo>
                    <a:pt x="13512" y="22052"/>
                  </a:lnTo>
                  <a:lnTo>
                    <a:pt x="14404" y="22179"/>
                  </a:lnTo>
                  <a:lnTo>
                    <a:pt x="14786" y="22052"/>
                  </a:lnTo>
                  <a:lnTo>
                    <a:pt x="15041" y="21924"/>
                  </a:lnTo>
                  <a:lnTo>
                    <a:pt x="15041" y="21924"/>
                  </a:lnTo>
                  <a:lnTo>
                    <a:pt x="15169" y="21797"/>
                  </a:lnTo>
                  <a:lnTo>
                    <a:pt x="15169" y="21542"/>
                  </a:lnTo>
                  <a:lnTo>
                    <a:pt x="15169" y="20904"/>
                  </a:lnTo>
                  <a:lnTo>
                    <a:pt x="15169" y="20140"/>
                  </a:lnTo>
                  <a:lnTo>
                    <a:pt x="15169" y="19630"/>
                  </a:lnTo>
                  <a:lnTo>
                    <a:pt x="15169" y="19630"/>
                  </a:lnTo>
                  <a:lnTo>
                    <a:pt x="15679" y="17845"/>
                  </a:lnTo>
                  <a:lnTo>
                    <a:pt x="15934" y="15933"/>
                  </a:lnTo>
                  <a:lnTo>
                    <a:pt x="15934" y="15933"/>
                  </a:lnTo>
                  <a:lnTo>
                    <a:pt x="16061" y="15041"/>
                  </a:lnTo>
                  <a:lnTo>
                    <a:pt x="16188" y="14276"/>
                  </a:lnTo>
                  <a:lnTo>
                    <a:pt x="16188" y="14276"/>
                  </a:lnTo>
                  <a:lnTo>
                    <a:pt x="16826" y="12364"/>
                  </a:lnTo>
                  <a:lnTo>
                    <a:pt x="16826" y="12364"/>
                  </a:lnTo>
                  <a:lnTo>
                    <a:pt x="17208" y="11472"/>
                  </a:lnTo>
                  <a:lnTo>
                    <a:pt x="17336" y="10962"/>
                  </a:lnTo>
                  <a:lnTo>
                    <a:pt x="17336" y="10452"/>
                  </a:lnTo>
                  <a:lnTo>
                    <a:pt x="17336" y="10452"/>
                  </a:lnTo>
                  <a:lnTo>
                    <a:pt x="17208" y="9433"/>
                  </a:lnTo>
                  <a:lnTo>
                    <a:pt x="16826" y="8413"/>
                  </a:lnTo>
                  <a:lnTo>
                    <a:pt x="16826" y="8413"/>
                  </a:lnTo>
                  <a:lnTo>
                    <a:pt x="16188" y="6374"/>
                  </a:lnTo>
                  <a:lnTo>
                    <a:pt x="16188" y="6374"/>
                  </a:lnTo>
                  <a:lnTo>
                    <a:pt x="15679" y="5226"/>
                  </a:lnTo>
                  <a:lnTo>
                    <a:pt x="15041" y="4079"/>
                  </a:lnTo>
                  <a:lnTo>
                    <a:pt x="15041" y="4079"/>
                  </a:lnTo>
                  <a:lnTo>
                    <a:pt x="14404" y="3314"/>
                  </a:lnTo>
                  <a:lnTo>
                    <a:pt x="13512" y="2550"/>
                  </a:lnTo>
                  <a:lnTo>
                    <a:pt x="12619" y="2167"/>
                  </a:lnTo>
                  <a:lnTo>
                    <a:pt x="11472" y="1785"/>
                  </a:lnTo>
                  <a:lnTo>
                    <a:pt x="11472" y="1785"/>
                  </a:lnTo>
                  <a:lnTo>
                    <a:pt x="10580" y="1785"/>
                  </a:lnTo>
                  <a:lnTo>
                    <a:pt x="9688" y="1785"/>
                  </a:lnTo>
                  <a:lnTo>
                    <a:pt x="8796" y="1657"/>
                  </a:lnTo>
                  <a:lnTo>
                    <a:pt x="7903" y="1530"/>
                  </a:lnTo>
                  <a:lnTo>
                    <a:pt x="7903" y="1530"/>
                  </a:lnTo>
                  <a:lnTo>
                    <a:pt x="6246" y="765"/>
                  </a:lnTo>
                  <a:lnTo>
                    <a:pt x="5482" y="383"/>
                  </a:lnTo>
                  <a:lnTo>
                    <a:pt x="4589" y="128"/>
                  </a:lnTo>
                  <a:lnTo>
                    <a:pt x="4589" y="128"/>
                  </a:lnTo>
                  <a:lnTo>
                    <a:pt x="3570" y="0"/>
                  </a:lnTo>
                  <a:lnTo>
                    <a:pt x="2677" y="0"/>
                  </a:lnTo>
                  <a:lnTo>
                    <a:pt x="1785" y="255"/>
                  </a:lnTo>
                  <a:lnTo>
                    <a:pt x="893" y="765"/>
                  </a:lnTo>
                  <a:lnTo>
                    <a:pt x="893" y="765"/>
                  </a:lnTo>
                  <a:lnTo>
                    <a:pt x="510" y="1148"/>
                  </a:lnTo>
                  <a:lnTo>
                    <a:pt x="128" y="1530"/>
                  </a:lnTo>
                  <a:lnTo>
                    <a:pt x="1" y="2040"/>
                  </a:lnTo>
                  <a:lnTo>
                    <a:pt x="1" y="267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6" name="Google Shape;1086;p39"/>
            <p:cNvSpPr/>
            <p:nvPr/>
          </p:nvSpPr>
          <p:spPr>
            <a:xfrm>
              <a:off x="1420050" y="3086925"/>
              <a:ext cx="427025" cy="554500"/>
            </a:xfrm>
            <a:custGeom>
              <a:avLst/>
              <a:gdLst/>
              <a:ahLst/>
              <a:cxnLst/>
              <a:rect l="l" t="t" r="r" b="b"/>
              <a:pathLst>
                <a:path w="17081" h="22180" extrusionOk="0">
                  <a:moveTo>
                    <a:pt x="2677" y="0"/>
                  </a:moveTo>
                  <a:lnTo>
                    <a:pt x="2040" y="128"/>
                  </a:lnTo>
                  <a:lnTo>
                    <a:pt x="1403" y="383"/>
                  </a:lnTo>
                  <a:lnTo>
                    <a:pt x="893" y="765"/>
                  </a:lnTo>
                  <a:lnTo>
                    <a:pt x="510" y="1148"/>
                  </a:lnTo>
                  <a:lnTo>
                    <a:pt x="256" y="1530"/>
                  </a:lnTo>
                  <a:lnTo>
                    <a:pt x="1" y="1912"/>
                  </a:lnTo>
                  <a:lnTo>
                    <a:pt x="1" y="2422"/>
                  </a:lnTo>
                  <a:lnTo>
                    <a:pt x="1" y="2677"/>
                  </a:lnTo>
                  <a:lnTo>
                    <a:pt x="128" y="3187"/>
                  </a:lnTo>
                  <a:lnTo>
                    <a:pt x="383" y="3697"/>
                  </a:lnTo>
                  <a:lnTo>
                    <a:pt x="893" y="4207"/>
                  </a:lnTo>
                  <a:lnTo>
                    <a:pt x="1275" y="4589"/>
                  </a:lnTo>
                  <a:lnTo>
                    <a:pt x="2167" y="5354"/>
                  </a:lnTo>
                  <a:lnTo>
                    <a:pt x="2550" y="5864"/>
                  </a:lnTo>
                  <a:lnTo>
                    <a:pt x="2805" y="6501"/>
                  </a:lnTo>
                  <a:lnTo>
                    <a:pt x="2805" y="6883"/>
                  </a:lnTo>
                  <a:lnTo>
                    <a:pt x="2805" y="7266"/>
                  </a:lnTo>
                  <a:lnTo>
                    <a:pt x="2677" y="7776"/>
                  </a:lnTo>
                  <a:lnTo>
                    <a:pt x="2167" y="8795"/>
                  </a:lnTo>
                  <a:lnTo>
                    <a:pt x="1785" y="9688"/>
                  </a:lnTo>
                  <a:lnTo>
                    <a:pt x="1658" y="10197"/>
                  </a:lnTo>
                  <a:lnTo>
                    <a:pt x="1530" y="10707"/>
                  </a:lnTo>
                  <a:lnTo>
                    <a:pt x="1658" y="11090"/>
                  </a:lnTo>
                  <a:lnTo>
                    <a:pt x="1785" y="11600"/>
                  </a:lnTo>
                  <a:lnTo>
                    <a:pt x="2167" y="11982"/>
                  </a:lnTo>
                  <a:lnTo>
                    <a:pt x="2550" y="12364"/>
                  </a:lnTo>
                  <a:lnTo>
                    <a:pt x="2932" y="12619"/>
                  </a:lnTo>
                  <a:lnTo>
                    <a:pt x="3825" y="13002"/>
                  </a:lnTo>
                  <a:lnTo>
                    <a:pt x="4589" y="13257"/>
                  </a:lnTo>
                  <a:lnTo>
                    <a:pt x="5354" y="13512"/>
                  </a:lnTo>
                  <a:lnTo>
                    <a:pt x="6501" y="13766"/>
                  </a:lnTo>
                  <a:lnTo>
                    <a:pt x="7011" y="14021"/>
                  </a:lnTo>
                  <a:lnTo>
                    <a:pt x="7521" y="14404"/>
                  </a:lnTo>
                  <a:lnTo>
                    <a:pt x="7776" y="14786"/>
                  </a:lnTo>
                  <a:lnTo>
                    <a:pt x="8031" y="15169"/>
                  </a:lnTo>
                  <a:lnTo>
                    <a:pt x="8286" y="16188"/>
                  </a:lnTo>
                  <a:lnTo>
                    <a:pt x="8541" y="18100"/>
                  </a:lnTo>
                  <a:lnTo>
                    <a:pt x="8923" y="19120"/>
                  </a:lnTo>
                  <a:lnTo>
                    <a:pt x="9688" y="20140"/>
                  </a:lnTo>
                  <a:lnTo>
                    <a:pt x="10453" y="20904"/>
                  </a:lnTo>
                  <a:lnTo>
                    <a:pt x="11472" y="21542"/>
                  </a:lnTo>
                  <a:lnTo>
                    <a:pt x="12747" y="21924"/>
                  </a:lnTo>
                  <a:lnTo>
                    <a:pt x="13512" y="22052"/>
                  </a:lnTo>
                  <a:lnTo>
                    <a:pt x="14149" y="22179"/>
                  </a:lnTo>
                  <a:lnTo>
                    <a:pt x="14659" y="22052"/>
                  </a:lnTo>
                  <a:lnTo>
                    <a:pt x="15041" y="21924"/>
                  </a:lnTo>
                  <a:lnTo>
                    <a:pt x="15169" y="21669"/>
                  </a:lnTo>
                  <a:lnTo>
                    <a:pt x="15169" y="21159"/>
                  </a:lnTo>
                  <a:lnTo>
                    <a:pt x="15169" y="20140"/>
                  </a:lnTo>
                  <a:lnTo>
                    <a:pt x="15169" y="19630"/>
                  </a:lnTo>
                  <a:lnTo>
                    <a:pt x="15679" y="17845"/>
                  </a:lnTo>
                  <a:lnTo>
                    <a:pt x="15934" y="15933"/>
                  </a:lnTo>
                  <a:lnTo>
                    <a:pt x="16061" y="15041"/>
                  </a:lnTo>
                  <a:lnTo>
                    <a:pt x="16188" y="14276"/>
                  </a:lnTo>
                  <a:lnTo>
                    <a:pt x="16826" y="12364"/>
                  </a:lnTo>
                  <a:lnTo>
                    <a:pt x="17081" y="11727"/>
                  </a:lnTo>
                  <a:lnTo>
                    <a:pt x="17081" y="8923"/>
                  </a:lnTo>
                  <a:lnTo>
                    <a:pt x="16826" y="8413"/>
                  </a:lnTo>
                  <a:lnTo>
                    <a:pt x="16188" y="6374"/>
                  </a:lnTo>
                  <a:lnTo>
                    <a:pt x="16061" y="6119"/>
                  </a:lnTo>
                  <a:lnTo>
                    <a:pt x="15679" y="5099"/>
                  </a:lnTo>
                  <a:lnTo>
                    <a:pt x="15041" y="4079"/>
                  </a:lnTo>
                  <a:lnTo>
                    <a:pt x="15041" y="3952"/>
                  </a:lnTo>
                  <a:lnTo>
                    <a:pt x="14404" y="3187"/>
                  </a:lnTo>
                  <a:lnTo>
                    <a:pt x="13767" y="2677"/>
                  </a:lnTo>
                  <a:lnTo>
                    <a:pt x="13002" y="2295"/>
                  </a:lnTo>
                  <a:lnTo>
                    <a:pt x="12365" y="2040"/>
                  </a:lnTo>
                  <a:lnTo>
                    <a:pt x="11472" y="1785"/>
                  </a:lnTo>
                  <a:lnTo>
                    <a:pt x="9433" y="1785"/>
                  </a:lnTo>
                  <a:lnTo>
                    <a:pt x="8668" y="1657"/>
                  </a:lnTo>
                  <a:lnTo>
                    <a:pt x="7903" y="1530"/>
                  </a:lnTo>
                  <a:lnTo>
                    <a:pt x="6246" y="765"/>
                  </a:lnTo>
                  <a:lnTo>
                    <a:pt x="5482" y="383"/>
                  </a:lnTo>
                  <a:lnTo>
                    <a:pt x="4589" y="128"/>
                  </a:lnTo>
                  <a:lnTo>
                    <a:pt x="3952" y="0"/>
                  </a:lnTo>
                  <a:close/>
                </a:path>
              </a:pathLst>
            </a:custGeom>
            <a:solidFill>
              <a:srgbClr val="507D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7" name="Google Shape;1087;p39"/>
            <p:cNvSpPr/>
            <p:nvPr/>
          </p:nvSpPr>
          <p:spPr>
            <a:xfrm>
              <a:off x="1420050" y="3086925"/>
              <a:ext cx="427025" cy="554500"/>
            </a:xfrm>
            <a:custGeom>
              <a:avLst/>
              <a:gdLst/>
              <a:ahLst/>
              <a:cxnLst/>
              <a:rect l="l" t="t" r="r" b="b"/>
              <a:pathLst>
                <a:path w="17081" h="22180" fill="none" extrusionOk="0">
                  <a:moveTo>
                    <a:pt x="3315" y="0"/>
                  </a:moveTo>
                  <a:lnTo>
                    <a:pt x="3315" y="0"/>
                  </a:lnTo>
                  <a:lnTo>
                    <a:pt x="2677" y="0"/>
                  </a:lnTo>
                  <a:lnTo>
                    <a:pt x="2040" y="128"/>
                  </a:lnTo>
                  <a:lnTo>
                    <a:pt x="1403" y="383"/>
                  </a:lnTo>
                  <a:lnTo>
                    <a:pt x="893" y="765"/>
                  </a:lnTo>
                  <a:lnTo>
                    <a:pt x="893" y="765"/>
                  </a:lnTo>
                  <a:lnTo>
                    <a:pt x="510" y="1148"/>
                  </a:lnTo>
                  <a:lnTo>
                    <a:pt x="256" y="1530"/>
                  </a:lnTo>
                  <a:lnTo>
                    <a:pt x="1" y="1912"/>
                  </a:lnTo>
                  <a:lnTo>
                    <a:pt x="1" y="2422"/>
                  </a:lnTo>
                  <a:lnTo>
                    <a:pt x="1" y="2422"/>
                  </a:lnTo>
                  <a:lnTo>
                    <a:pt x="1" y="2677"/>
                  </a:lnTo>
                  <a:lnTo>
                    <a:pt x="1" y="2677"/>
                  </a:lnTo>
                  <a:lnTo>
                    <a:pt x="128" y="3187"/>
                  </a:lnTo>
                  <a:lnTo>
                    <a:pt x="383" y="3697"/>
                  </a:lnTo>
                  <a:lnTo>
                    <a:pt x="893" y="4207"/>
                  </a:lnTo>
                  <a:lnTo>
                    <a:pt x="1275" y="4589"/>
                  </a:lnTo>
                  <a:lnTo>
                    <a:pt x="1275" y="4589"/>
                  </a:lnTo>
                  <a:lnTo>
                    <a:pt x="2167" y="5354"/>
                  </a:lnTo>
                  <a:lnTo>
                    <a:pt x="2550" y="5864"/>
                  </a:lnTo>
                  <a:lnTo>
                    <a:pt x="2805" y="6501"/>
                  </a:lnTo>
                  <a:lnTo>
                    <a:pt x="2805" y="6501"/>
                  </a:lnTo>
                  <a:lnTo>
                    <a:pt x="2805" y="6883"/>
                  </a:lnTo>
                  <a:lnTo>
                    <a:pt x="2805" y="6883"/>
                  </a:lnTo>
                  <a:lnTo>
                    <a:pt x="2805" y="7266"/>
                  </a:lnTo>
                  <a:lnTo>
                    <a:pt x="2677" y="7776"/>
                  </a:lnTo>
                  <a:lnTo>
                    <a:pt x="2167" y="8795"/>
                  </a:lnTo>
                  <a:lnTo>
                    <a:pt x="1785" y="9688"/>
                  </a:lnTo>
                  <a:lnTo>
                    <a:pt x="1658" y="10197"/>
                  </a:lnTo>
                  <a:lnTo>
                    <a:pt x="1530" y="10707"/>
                  </a:lnTo>
                  <a:lnTo>
                    <a:pt x="1530" y="10707"/>
                  </a:lnTo>
                  <a:lnTo>
                    <a:pt x="1658" y="11090"/>
                  </a:lnTo>
                  <a:lnTo>
                    <a:pt x="1658" y="11090"/>
                  </a:lnTo>
                  <a:lnTo>
                    <a:pt x="1785" y="11600"/>
                  </a:lnTo>
                  <a:lnTo>
                    <a:pt x="2167" y="11982"/>
                  </a:lnTo>
                  <a:lnTo>
                    <a:pt x="2550" y="12364"/>
                  </a:lnTo>
                  <a:lnTo>
                    <a:pt x="2932" y="12619"/>
                  </a:lnTo>
                  <a:lnTo>
                    <a:pt x="2932" y="12619"/>
                  </a:lnTo>
                  <a:lnTo>
                    <a:pt x="3825" y="13002"/>
                  </a:lnTo>
                  <a:lnTo>
                    <a:pt x="4589" y="13257"/>
                  </a:lnTo>
                  <a:lnTo>
                    <a:pt x="4589" y="13257"/>
                  </a:lnTo>
                  <a:lnTo>
                    <a:pt x="5354" y="13512"/>
                  </a:lnTo>
                  <a:lnTo>
                    <a:pt x="5354" y="13512"/>
                  </a:lnTo>
                  <a:lnTo>
                    <a:pt x="6501" y="13766"/>
                  </a:lnTo>
                  <a:lnTo>
                    <a:pt x="7011" y="14021"/>
                  </a:lnTo>
                  <a:lnTo>
                    <a:pt x="7521" y="14404"/>
                  </a:lnTo>
                  <a:lnTo>
                    <a:pt x="7521" y="14404"/>
                  </a:lnTo>
                  <a:lnTo>
                    <a:pt x="7776" y="14786"/>
                  </a:lnTo>
                  <a:lnTo>
                    <a:pt x="8031" y="15169"/>
                  </a:lnTo>
                  <a:lnTo>
                    <a:pt x="8286" y="16188"/>
                  </a:lnTo>
                  <a:lnTo>
                    <a:pt x="8541" y="18100"/>
                  </a:lnTo>
                  <a:lnTo>
                    <a:pt x="8541" y="18100"/>
                  </a:lnTo>
                  <a:lnTo>
                    <a:pt x="8923" y="19120"/>
                  </a:lnTo>
                  <a:lnTo>
                    <a:pt x="9688" y="20140"/>
                  </a:lnTo>
                  <a:lnTo>
                    <a:pt x="10453" y="20904"/>
                  </a:lnTo>
                  <a:lnTo>
                    <a:pt x="11472" y="21542"/>
                  </a:lnTo>
                  <a:lnTo>
                    <a:pt x="11472" y="21542"/>
                  </a:lnTo>
                  <a:lnTo>
                    <a:pt x="12747" y="21924"/>
                  </a:lnTo>
                  <a:lnTo>
                    <a:pt x="13512" y="22052"/>
                  </a:lnTo>
                  <a:lnTo>
                    <a:pt x="14149" y="22179"/>
                  </a:lnTo>
                  <a:lnTo>
                    <a:pt x="14149" y="22179"/>
                  </a:lnTo>
                  <a:lnTo>
                    <a:pt x="14659" y="22052"/>
                  </a:lnTo>
                  <a:lnTo>
                    <a:pt x="15041" y="21924"/>
                  </a:lnTo>
                  <a:lnTo>
                    <a:pt x="15041" y="21924"/>
                  </a:lnTo>
                  <a:lnTo>
                    <a:pt x="15169" y="21669"/>
                  </a:lnTo>
                  <a:lnTo>
                    <a:pt x="15169" y="21159"/>
                  </a:lnTo>
                  <a:lnTo>
                    <a:pt x="15169" y="21159"/>
                  </a:lnTo>
                  <a:lnTo>
                    <a:pt x="15169" y="20140"/>
                  </a:lnTo>
                  <a:lnTo>
                    <a:pt x="15169" y="20140"/>
                  </a:lnTo>
                  <a:lnTo>
                    <a:pt x="15169" y="19630"/>
                  </a:lnTo>
                  <a:lnTo>
                    <a:pt x="15169" y="19630"/>
                  </a:lnTo>
                  <a:lnTo>
                    <a:pt x="15679" y="17845"/>
                  </a:lnTo>
                  <a:lnTo>
                    <a:pt x="15934" y="15933"/>
                  </a:lnTo>
                  <a:lnTo>
                    <a:pt x="15934" y="15933"/>
                  </a:lnTo>
                  <a:lnTo>
                    <a:pt x="16061" y="15041"/>
                  </a:lnTo>
                  <a:lnTo>
                    <a:pt x="16188" y="14276"/>
                  </a:lnTo>
                  <a:lnTo>
                    <a:pt x="16188" y="14276"/>
                  </a:lnTo>
                  <a:lnTo>
                    <a:pt x="16826" y="12364"/>
                  </a:lnTo>
                  <a:lnTo>
                    <a:pt x="16826" y="12364"/>
                  </a:lnTo>
                  <a:lnTo>
                    <a:pt x="17081" y="11727"/>
                  </a:lnTo>
                  <a:lnTo>
                    <a:pt x="17081" y="8923"/>
                  </a:lnTo>
                  <a:lnTo>
                    <a:pt x="17081" y="8923"/>
                  </a:lnTo>
                  <a:lnTo>
                    <a:pt x="16826" y="8413"/>
                  </a:lnTo>
                  <a:lnTo>
                    <a:pt x="16826" y="8413"/>
                  </a:lnTo>
                  <a:lnTo>
                    <a:pt x="16188" y="6374"/>
                  </a:lnTo>
                  <a:lnTo>
                    <a:pt x="16188" y="6374"/>
                  </a:lnTo>
                  <a:lnTo>
                    <a:pt x="16061" y="6119"/>
                  </a:lnTo>
                  <a:lnTo>
                    <a:pt x="16061" y="6119"/>
                  </a:lnTo>
                  <a:lnTo>
                    <a:pt x="15679" y="5099"/>
                  </a:lnTo>
                  <a:lnTo>
                    <a:pt x="15041" y="4079"/>
                  </a:lnTo>
                  <a:lnTo>
                    <a:pt x="15041" y="4079"/>
                  </a:lnTo>
                  <a:lnTo>
                    <a:pt x="15041" y="3952"/>
                  </a:lnTo>
                  <a:lnTo>
                    <a:pt x="15041" y="3952"/>
                  </a:lnTo>
                  <a:lnTo>
                    <a:pt x="14404" y="3187"/>
                  </a:lnTo>
                  <a:lnTo>
                    <a:pt x="14404" y="3187"/>
                  </a:lnTo>
                  <a:lnTo>
                    <a:pt x="13767" y="2677"/>
                  </a:lnTo>
                  <a:lnTo>
                    <a:pt x="13002" y="2295"/>
                  </a:lnTo>
                  <a:lnTo>
                    <a:pt x="12365" y="2040"/>
                  </a:lnTo>
                  <a:lnTo>
                    <a:pt x="11472" y="1785"/>
                  </a:lnTo>
                  <a:lnTo>
                    <a:pt x="11472" y="1785"/>
                  </a:lnTo>
                  <a:lnTo>
                    <a:pt x="10962" y="1785"/>
                  </a:lnTo>
                  <a:lnTo>
                    <a:pt x="10962" y="1785"/>
                  </a:lnTo>
                  <a:lnTo>
                    <a:pt x="9433" y="1785"/>
                  </a:lnTo>
                  <a:lnTo>
                    <a:pt x="8668" y="1657"/>
                  </a:lnTo>
                  <a:lnTo>
                    <a:pt x="7903" y="1530"/>
                  </a:lnTo>
                  <a:lnTo>
                    <a:pt x="7903" y="1530"/>
                  </a:lnTo>
                  <a:lnTo>
                    <a:pt x="6246" y="765"/>
                  </a:lnTo>
                  <a:lnTo>
                    <a:pt x="5482" y="383"/>
                  </a:lnTo>
                  <a:lnTo>
                    <a:pt x="4589" y="128"/>
                  </a:lnTo>
                  <a:lnTo>
                    <a:pt x="4589" y="128"/>
                  </a:lnTo>
                  <a:lnTo>
                    <a:pt x="3952" y="0"/>
                  </a:lnTo>
                  <a:lnTo>
                    <a:pt x="331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8" name="Google Shape;1088;p39"/>
            <p:cNvSpPr/>
            <p:nvPr/>
          </p:nvSpPr>
          <p:spPr>
            <a:xfrm>
              <a:off x="1483775" y="3128350"/>
              <a:ext cx="331450" cy="427025"/>
            </a:xfrm>
            <a:custGeom>
              <a:avLst/>
              <a:gdLst/>
              <a:ahLst/>
              <a:cxnLst/>
              <a:rect l="l" t="t" r="r" b="b"/>
              <a:pathLst>
                <a:path w="13258" h="17081" extrusionOk="0">
                  <a:moveTo>
                    <a:pt x="128" y="0"/>
                  </a:moveTo>
                  <a:lnTo>
                    <a:pt x="1" y="128"/>
                  </a:lnTo>
                  <a:lnTo>
                    <a:pt x="1" y="255"/>
                  </a:lnTo>
                  <a:lnTo>
                    <a:pt x="128" y="255"/>
                  </a:lnTo>
                  <a:lnTo>
                    <a:pt x="1403" y="765"/>
                  </a:lnTo>
                  <a:lnTo>
                    <a:pt x="3315" y="1530"/>
                  </a:lnTo>
                  <a:lnTo>
                    <a:pt x="4335" y="2167"/>
                  </a:lnTo>
                  <a:lnTo>
                    <a:pt x="5482" y="2805"/>
                  </a:lnTo>
                  <a:lnTo>
                    <a:pt x="6501" y="3697"/>
                  </a:lnTo>
                  <a:lnTo>
                    <a:pt x="7649" y="4589"/>
                  </a:lnTo>
                  <a:lnTo>
                    <a:pt x="8668" y="5736"/>
                  </a:lnTo>
                  <a:lnTo>
                    <a:pt x="9688" y="6883"/>
                  </a:lnTo>
                  <a:lnTo>
                    <a:pt x="10580" y="8158"/>
                  </a:lnTo>
                  <a:lnTo>
                    <a:pt x="11473" y="9688"/>
                  </a:lnTo>
                  <a:lnTo>
                    <a:pt x="12110" y="11217"/>
                  </a:lnTo>
                  <a:lnTo>
                    <a:pt x="12620" y="13002"/>
                  </a:lnTo>
                  <a:lnTo>
                    <a:pt x="12875" y="14914"/>
                  </a:lnTo>
                  <a:lnTo>
                    <a:pt x="12875" y="16953"/>
                  </a:lnTo>
                  <a:lnTo>
                    <a:pt x="13002" y="17081"/>
                  </a:lnTo>
                  <a:lnTo>
                    <a:pt x="13257" y="17081"/>
                  </a:lnTo>
                  <a:lnTo>
                    <a:pt x="13257" y="16953"/>
                  </a:lnTo>
                  <a:lnTo>
                    <a:pt x="13257" y="14786"/>
                  </a:lnTo>
                  <a:lnTo>
                    <a:pt x="12875" y="12874"/>
                  </a:lnTo>
                  <a:lnTo>
                    <a:pt x="12365" y="11090"/>
                  </a:lnTo>
                  <a:lnTo>
                    <a:pt x="11727" y="9560"/>
                  </a:lnTo>
                  <a:lnTo>
                    <a:pt x="10963" y="8031"/>
                  </a:lnTo>
                  <a:lnTo>
                    <a:pt x="9943" y="6629"/>
                  </a:lnTo>
                  <a:lnTo>
                    <a:pt x="8923" y="5481"/>
                  </a:lnTo>
                  <a:lnTo>
                    <a:pt x="7904" y="4334"/>
                  </a:lnTo>
                  <a:lnTo>
                    <a:pt x="6756" y="3442"/>
                  </a:lnTo>
                  <a:lnTo>
                    <a:pt x="5609" y="2550"/>
                  </a:lnTo>
                  <a:lnTo>
                    <a:pt x="4462" y="1785"/>
                  </a:lnTo>
                  <a:lnTo>
                    <a:pt x="3442" y="1275"/>
                  </a:lnTo>
                  <a:lnTo>
                    <a:pt x="1530" y="38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9" name="Google Shape;1089;p39"/>
            <p:cNvSpPr/>
            <p:nvPr/>
          </p:nvSpPr>
          <p:spPr>
            <a:xfrm>
              <a:off x="1525200" y="3290875"/>
              <a:ext cx="219900" cy="38250"/>
            </a:xfrm>
            <a:custGeom>
              <a:avLst/>
              <a:gdLst/>
              <a:ahLst/>
              <a:cxnLst/>
              <a:rect l="l" t="t" r="r" b="b"/>
              <a:pathLst>
                <a:path w="8796" h="1530" extrusionOk="0">
                  <a:moveTo>
                    <a:pt x="3825" y="0"/>
                  </a:moveTo>
                  <a:lnTo>
                    <a:pt x="2550" y="255"/>
                  </a:lnTo>
                  <a:lnTo>
                    <a:pt x="1530" y="510"/>
                  </a:lnTo>
                  <a:lnTo>
                    <a:pt x="766" y="892"/>
                  </a:lnTo>
                  <a:lnTo>
                    <a:pt x="128" y="1147"/>
                  </a:lnTo>
                  <a:lnTo>
                    <a:pt x="1" y="1275"/>
                  </a:lnTo>
                  <a:lnTo>
                    <a:pt x="128" y="1402"/>
                  </a:lnTo>
                  <a:lnTo>
                    <a:pt x="256" y="1530"/>
                  </a:lnTo>
                  <a:lnTo>
                    <a:pt x="1021" y="1147"/>
                  </a:lnTo>
                  <a:lnTo>
                    <a:pt x="1658" y="892"/>
                  </a:lnTo>
                  <a:lnTo>
                    <a:pt x="2678" y="637"/>
                  </a:lnTo>
                  <a:lnTo>
                    <a:pt x="3952" y="382"/>
                  </a:lnTo>
                  <a:lnTo>
                    <a:pt x="5354" y="382"/>
                  </a:lnTo>
                  <a:lnTo>
                    <a:pt x="6884" y="510"/>
                  </a:lnTo>
                  <a:lnTo>
                    <a:pt x="8541" y="1020"/>
                  </a:lnTo>
                  <a:lnTo>
                    <a:pt x="8668" y="1020"/>
                  </a:lnTo>
                  <a:lnTo>
                    <a:pt x="8796" y="892"/>
                  </a:lnTo>
                  <a:lnTo>
                    <a:pt x="8796" y="765"/>
                  </a:lnTo>
                  <a:lnTo>
                    <a:pt x="8668" y="637"/>
                  </a:lnTo>
                  <a:lnTo>
                    <a:pt x="7776" y="382"/>
                  </a:lnTo>
                  <a:lnTo>
                    <a:pt x="6884" y="128"/>
                  </a:lnTo>
                  <a:lnTo>
                    <a:pt x="5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0" name="Google Shape;1090;p39"/>
            <p:cNvSpPr/>
            <p:nvPr/>
          </p:nvSpPr>
          <p:spPr>
            <a:xfrm>
              <a:off x="3810000" y="438875"/>
              <a:ext cx="1962950" cy="3157925"/>
            </a:xfrm>
            <a:custGeom>
              <a:avLst/>
              <a:gdLst/>
              <a:ahLst/>
              <a:cxnLst/>
              <a:rect l="l" t="t" r="r" b="b"/>
              <a:pathLst>
                <a:path w="78518" h="126317" extrusionOk="0">
                  <a:moveTo>
                    <a:pt x="0" y="0"/>
                  </a:moveTo>
                  <a:lnTo>
                    <a:pt x="0" y="81067"/>
                  </a:lnTo>
                  <a:lnTo>
                    <a:pt x="78517" y="126317"/>
                  </a:lnTo>
                  <a:lnTo>
                    <a:pt x="78517" y="453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1" name="Google Shape;1091;p39"/>
            <p:cNvSpPr/>
            <p:nvPr/>
          </p:nvSpPr>
          <p:spPr>
            <a:xfrm>
              <a:off x="3810000" y="438875"/>
              <a:ext cx="1962950" cy="3157925"/>
            </a:xfrm>
            <a:custGeom>
              <a:avLst/>
              <a:gdLst/>
              <a:ahLst/>
              <a:cxnLst/>
              <a:rect l="l" t="t" r="r" b="b"/>
              <a:pathLst>
                <a:path w="78518" h="126317" fill="none" extrusionOk="0">
                  <a:moveTo>
                    <a:pt x="0" y="81067"/>
                  </a:moveTo>
                  <a:lnTo>
                    <a:pt x="0" y="0"/>
                  </a:lnTo>
                  <a:lnTo>
                    <a:pt x="78517" y="45377"/>
                  </a:lnTo>
                  <a:lnTo>
                    <a:pt x="78517" y="126317"/>
                  </a:lnTo>
                  <a:lnTo>
                    <a:pt x="0" y="8106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2" name="Google Shape;1092;p39"/>
            <p:cNvSpPr/>
            <p:nvPr/>
          </p:nvSpPr>
          <p:spPr>
            <a:xfrm>
              <a:off x="3810000" y="438875"/>
              <a:ext cx="1962950" cy="3046400"/>
            </a:xfrm>
            <a:custGeom>
              <a:avLst/>
              <a:gdLst/>
              <a:ahLst/>
              <a:cxnLst/>
              <a:rect l="l" t="t" r="r" b="b"/>
              <a:pathLst>
                <a:path w="78518" h="121856" extrusionOk="0">
                  <a:moveTo>
                    <a:pt x="27277" y="50731"/>
                  </a:moveTo>
                  <a:lnTo>
                    <a:pt x="51240" y="64624"/>
                  </a:lnTo>
                  <a:lnTo>
                    <a:pt x="51240" y="88587"/>
                  </a:lnTo>
                  <a:lnTo>
                    <a:pt x="52260" y="89225"/>
                  </a:lnTo>
                  <a:lnTo>
                    <a:pt x="51240" y="89735"/>
                  </a:lnTo>
                  <a:lnTo>
                    <a:pt x="26257" y="75331"/>
                  </a:lnTo>
                  <a:lnTo>
                    <a:pt x="27277" y="74694"/>
                  </a:lnTo>
                  <a:lnTo>
                    <a:pt x="27277" y="50731"/>
                  </a:lnTo>
                  <a:close/>
                  <a:moveTo>
                    <a:pt x="0" y="0"/>
                  </a:moveTo>
                  <a:lnTo>
                    <a:pt x="0" y="76478"/>
                  </a:lnTo>
                  <a:lnTo>
                    <a:pt x="9432" y="81959"/>
                  </a:lnTo>
                  <a:lnTo>
                    <a:pt x="9942" y="80685"/>
                  </a:lnTo>
                  <a:lnTo>
                    <a:pt x="10197" y="80175"/>
                  </a:lnTo>
                  <a:lnTo>
                    <a:pt x="10325" y="79920"/>
                  </a:lnTo>
                  <a:lnTo>
                    <a:pt x="10579" y="79665"/>
                  </a:lnTo>
                  <a:lnTo>
                    <a:pt x="10834" y="79665"/>
                  </a:lnTo>
                  <a:lnTo>
                    <a:pt x="11217" y="79792"/>
                  </a:lnTo>
                  <a:lnTo>
                    <a:pt x="11599" y="79920"/>
                  </a:lnTo>
                  <a:lnTo>
                    <a:pt x="12746" y="80302"/>
                  </a:lnTo>
                  <a:lnTo>
                    <a:pt x="13766" y="80812"/>
                  </a:lnTo>
                  <a:lnTo>
                    <a:pt x="14913" y="81449"/>
                  </a:lnTo>
                  <a:lnTo>
                    <a:pt x="15296" y="81832"/>
                  </a:lnTo>
                  <a:lnTo>
                    <a:pt x="15423" y="82087"/>
                  </a:lnTo>
                  <a:lnTo>
                    <a:pt x="15551" y="82469"/>
                  </a:lnTo>
                  <a:lnTo>
                    <a:pt x="15551" y="82851"/>
                  </a:lnTo>
                  <a:lnTo>
                    <a:pt x="15551" y="83489"/>
                  </a:lnTo>
                  <a:lnTo>
                    <a:pt x="15423" y="83999"/>
                  </a:lnTo>
                  <a:lnTo>
                    <a:pt x="15551" y="83999"/>
                  </a:lnTo>
                  <a:lnTo>
                    <a:pt x="15805" y="83871"/>
                  </a:lnTo>
                  <a:lnTo>
                    <a:pt x="15933" y="83744"/>
                  </a:lnTo>
                  <a:lnTo>
                    <a:pt x="16060" y="83361"/>
                  </a:lnTo>
                  <a:lnTo>
                    <a:pt x="16315" y="83234"/>
                  </a:lnTo>
                  <a:lnTo>
                    <a:pt x="16953" y="83234"/>
                  </a:lnTo>
                  <a:lnTo>
                    <a:pt x="17717" y="83744"/>
                  </a:lnTo>
                  <a:lnTo>
                    <a:pt x="17972" y="83999"/>
                  </a:lnTo>
                  <a:lnTo>
                    <a:pt x="18227" y="84381"/>
                  </a:lnTo>
                  <a:lnTo>
                    <a:pt x="18227" y="84636"/>
                  </a:lnTo>
                  <a:lnTo>
                    <a:pt x="18100" y="85401"/>
                  </a:lnTo>
                  <a:lnTo>
                    <a:pt x="17590" y="86675"/>
                  </a:lnTo>
                  <a:lnTo>
                    <a:pt x="17845" y="86930"/>
                  </a:lnTo>
                  <a:lnTo>
                    <a:pt x="18355" y="86675"/>
                  </a:lnTo>
                  <a:lnTo>
                    <a:pt x="18737" y="86293"/>
                  </a:lnTo>
                  <a:lnTo>
                    <a:pt x="19119" y="87568"/>
                  </a:lnTo>
                  <a:lnTo>
                    <a:pt x="78517" y="121855"/>
                  </a:lnTo>
                  <a:lnTo>
                    <a:pt x="78517" y="453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E8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3" name="Google Shape;1093;p39"/>
            <p:cNvSpPr/>
            <p:nvPr/>
          </p:nvSpPr>
          <p:spPr>
            <a:xfrm>
              <a:off x="5772925" y="3596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4" name="Google Shape;1094;p39"/>
            <p:cNvSpPr/>
            <p:nvPr/>
          </p:nvSpPr>
          <p:spPr>
            <a:xfrm>
              <a:off x="4466425" y="1707125"/>
              <a:ext cx="650075" cy="975125"/>
            </a:xfrm>
            <a:custGeom>
              <a:avLst/>
              <a:gdLst/>
              <a:ahLst/>
              <a:cxnLst/>
              <a:rect l="l" t="t" r="r" b="b"/>
              <a:pathLst>
                <a:path w="26003" h="39005" fill="none" extrusionOk="0">
                  <a:moveTo>
                    <a:pt x="1020" y="23964"/>
                  </a:moveTo>
                  <a:lnTo>
                    <a:pt x="1020" y="23964"/>
                  </a:lnTo>
                  <a:lnTo>
                    <a:pt x="1020" y="1"/>
                  </a:lnTo>
                  <a:lnTo>
                    <a:pt x="24983" y="13894"/>
                  </a:lnTo>
                  <a:lnTo>
                    <a:pt x="24983" y="37857"/>
                  </a:lnTo>
                  <a:lnTo>
                    <a:pt x="26003" y="38495"/>
                  </a:lnTo>
                  <a:lnTo>
                    <a:pt x="24983" y="39005"/>
                  </a:lnTo>
                  <a:lnTo>
                    <a:pt x="0" y="24601"/>
                  </a:lnTo>
                  <a:lnTo>
                    <a:pt x="1020" y="2396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5" name="Google Shape;1095;p39"/>
            <p:cNvSpPr/>
            <p:nvPr/>
          </p:nvSpPr>
          <p:spPr>
            <a:xfrm>
              <a:off x="3810000" y="438875"/>
              <a:ext cx="1962950" cy="3046400"/>
            </a:xfrm>
            <a:custGeom>
              <a:avLst/>
              <a:gdLst/>
              <a:ahLst/>
              <a:cxnLst/>
              <a:rect l="l" t="t" r="r" b="b"/>
              <a:pathLst>
                <a:path w="78518" h="121856" fill="none" extrusionOk="0">
                  <a:moveTo>
                    <a:pt x="0" y="0"/>
                  </a:moveTo>
                  <a:lnTo>
                    <a:pt x="0" y="76478"/>
                  </a:lnTo>
                  <a:lnTo>
                    <a:pt x="9432" y="81959"/>
                  </a:lnTo>
                  <a:lnTo>
                    <a:pt x="9432" y="81959"/>
                  </a:lnTo>
                  <a:lnTo>
                    <a:pt x="9942" y="80685"/>
                  </a:lnTo>
                  <a:lnTo>
                    <a:pt x="9942" y="80685"/>
                  </a:lnTo>
                  <a:lnTo>
                    <a:pt x="10197" y="80175"/>
                  </a:lnTo>
                  <a:lnTo>
                    <a:pt x="10325" y="79920"/>
                  </a:lnTo>
                  <a:lnTo>
                    <a:pt x="10579" y="79665"/>
                  </a:lnTo>
                  <a:lnTo>
                    <a:pt x="10579" y="79665"/>
                  </a:lnTo>
                  <a:lnTo>
                    <a:pt x="10834" y="79665"/>
                  </a:lnTo>
                  <a:lnTo>
                    <a:pt x="10834" y="79665"/>
                  </a:lnTo>
                  <a:lnTo>
                    <a:pt x="11217" y="79792"/>
                  </a:lnTo>
                  <a:lnTo>
                    <a:pt x="11599" y="79920"/>
                  </a:lnTo>
                  <a:lnTo>
                    <a:pt x="11599" y="79920"/>
                  </a:lnTo>
                  <a:lnTo>
                    <a:pt x="12746" y="80302"/>
                  </a:lnTo>
                  <a:lnTo>
                    <a:pt x="13766" y="80812"/>
                  </a:lnTo>
                  <a:lnTo>
                    <a:pt x="13766" y="80812"/>
                  </a:lnTo>
                  <a:lnTo>
                    <a:pt x="14913" y="81449"/>
                  </a:lnTo>
                  <a:lnTo>
                    <a:pt x="15296" y="81832"/>
                  </a:lnTo>
                  <a:lnTo>
                    <a:pt x="15423" y="82087"/>
                  </a:lnTo>
                  <a:lnTo>
                    <a:pt x="15551" y="82469"/>
                  </a:lnTo>
                  <a:lnTo>
                    <a:pt x="15551" y="82469"/>
                  </a:lnTo>
                  <a:lnTo>
                    <a:pt x="15551" y="82851"/>
                  </a:lnTo>
                  <a:lnTo>
                    <a:pt x="15551" y="82851"/>
                  </a:lnTo>
                  <a:lnTo>
                    <a:pt x="15551" y="83489"/>
                  </a:lnTo>
                  <a:lnTo>
                    <a:pt x="15423" y="83999"/>
                  </a:lnTo>
                  <a:lnTo>
                    <a:pt x="15423" y="83999"/>
                  </a:lnTo>
                  <a:lnTo>
                    <a:pt x="15551" y="83999"/>
                  </a:lnTo>
                  <a:lnTo>
                    <a:pt x="15551" y="83999"/>
                  </a:lnTo>
                  <a:lnTo>
                    <a:pt x="15805" y="83871"/>
                  </a:lnTo>
                  <a:lnTo>
                    <a:pt x="15933" y="83744"/>
                  </a:lnTo>
                  <a:lnTo>
                    <a:pt x="15933" y="83744"/>
                  </a:lnTo>
                  <a:lnTo>
                    <a:pt x="16060" y="83361"/>
                  </a:lnTo>
                  <a:lnTo>
                    <a:pt x="16315" y="83234"/>
                  </a:lnTo>
                  <a:lnTo>
                    <a:pt x="16315" y="83234"/>
                  </a:lnTo>
                  <a:lnTo>
                    <a:pt x="16443" y="83234"/>
                  </a:lnTo>
                  <a:lnTo>
                    <a:pt x="16443" y="83234"/>
                  </a:lnTo>
                  <a:lnTo>
                    <a:pt x="16953" y="83234"/>
                  </a:lnTo>
                  <a:lnTo>
                    <a:pt x="16953" y="83234"/>
                  </a:lnTo>
                  <a:lnTo>
                    <a:pt x="17717" y="83744"/>
                  </a:lnTo>
                  <a:lnTo>
                    <a:pt x="17972" y="83999"/>
                  </a:lnTo>
                  <a:lnTo>
                    <a:pt x="18227" y="84381"/>
                  </a:lnTo>
                  <a:lnTo>
                    <a:pt x="18227" y="84381"/>
                  </a:lnTo>
                  <a:lnTo>
                    <a:pt x="18227" y="84636"/>
                  </a:lnTo>
                  <a:lnTo>
                    <a:pt x="18227" y="84636"/>
                  </a:lnTo>
                  <a:lnTo>
                    <a:pt x="18100" y="85401"/>
                  </a:lnTo>
                  <a:lnTo>
                    <a:pt x="18100" y="85401"/>
                  </a:lnTo>
                  <a:lnTo>
                    <a:pt x="17590" y="86675"/>
                  </a:lnTo>
                  <a:lnTo>
                    <a:pt x="17845" y="86930"/>
                  </a:lnTo>
                  <a:lnTo>
                    <a:pt x="17845" y="86930"/>
                  </a:lnTo>
                  <a:lnTo>
                    <a:pt x="18355" y="86675"/>
                  </a:lnTo>
                  <a:lnTo>
                    <a:pt x="18737" y="86293"/>
                  </a:lnTo>
                  <a:lnTo>
                    <a:pt x="18737" y="86293"/>
                  </a:lnTo>
                  <a:lnTo>
                    <a:pt x="19119" y="87568"/>
                  </a:lnTo>
                  <a:lnTo>
                    <a:pt x="78517" y="121855"/>
                  </a:lnTo>
                  <a:lnTo>
                    <a:pt x="78517" y="4537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6" name="Google Shape;1096;p39"/>
            <p:cNvSpPr/>
            <p:nvPr/>
          </p:nvSpPr>
          <p:spPr>
            <a:xfrm>
              <a:off x="3810000" y="438875"/>
              <a:ext cx="0" cy="25"/>
            </a:xfrm>
            <a:custGeom>
              <a:avLst/>
              <a:gdLst/>
              <a:ahLst/>
              <a:cxnLst/>
              <a:rect l="l" t="t" r="r" b="b"/>
              <a:pathLst>
                <a:path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7" name="Google Shape;1097;p39"/>
            <p:cNvSpPr/>
            <p:nvPr/>
          </p:nvSpPr>
          <p:spPr>
            <a:xfrm>
              <a:off x="1847050" y="438875"/>
              <a:ext cx="1962950" cy="3157925"/>
            </a:xfrm>
            <a:custGeom>
              <a:avLst/>
              <a:gdLst/>
              <a:ahLst/>
              <a:cxnLst/>
              <a:rect l="l" t="t" r="r" b="b"/>
              <a:pathLst>
                <a:path w="78518" h="126317" extrusionOk="0">
                  <a:moveTo>
                    <a:pt x="78518" y="0"/>
                  </a:moveTo>
                  <a:lnTo>
                    <a:pt x="1" y="45377"/>
                  </a:lnTo>
                  <a:lnTo>
                    <a:pt x="1" y="126317"/>
                  </a:lnTo>
                  <a:lnTo>
                    <a:pt x="78518" y="81067"/>
                  </a:lnTo>
                  <a:lnTo>
                    <a:pt x="78518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8" name="Google Shape;1098;p39"/>
            <p:cNvSpPr/>
            <p:nvPr/>
          </p:nvSpPr>
          <p:spPr>
            <a:xfrm>
              <a:off x="1847050" y="438875"/>
              <a:ext cx="1962950" cy="3157925"/>
            </a:xfrm>
            <a:custGeom>
              <a:avLst/>
              <a:gdLst/>
              <a:ahLst/>
              <a:cxnLst/>
              <a:rect l="l" t="t" r="r" b="b"/>
              <a:pathLst>
                <a:path w="78518" h="126317" fill="none" extrusionOk="0">
                  <a:moveTo>
                    <a:pt x="78518" y="81067"/>
                  </a:moveTo>
                  <a:lnTo>
                    <a:pt x="78518" y="0"/>
                  </a:lnTo>
                  <a:lnTo>
                    <a:pt x="1" y="45377"/>
                  </a:lnTo>
                  <a:lnTo>
                    <a:pt x="1" y="126317"/>
                  </a:lnTo>
                  <a:lnTo>
                    <a:pt x="78518" y="8106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9" name="Google Shape;1099;p39"/>
            <p:cNvSpPr/>
            <p:nvPr/>
          </p:nvSpPr>
          <p:spPr>
            <a:xfrm>
              <a:off x="1847050" y="438875"/>
              <a:ext cx="1962950" cy="3157925"/>
            </a:xfrm>
            <a:custGeom>
              <a:avLst/>
              <a:gdLst/>
              <a:ahLst/>
              <a:cxnLst/>
              <a:rect l="l" t="t" r="r" b="b"/>
              <a:pathLst>
                <a:path w="78518" h="126317" extrusionOk="0">
                  <a:moveTo>
                    <a:pt x="48182" y="48564"/>
                  </a:moveTo>
                  <a:lnTo>
                    <a:pt x="48947" y="49074"/>
                  </a:lnTo>
                  <a:lnTo>
                    <a:pt x="48947" y="69850"/>
                  </a:lnTo>
                  <a:lnTo>
                    <a:pt x="14914" y="89480"/>
                  </a:lnTo>
                  <a:lnTo>
                    <a:pt x="14149" y="89097"/>
                  </a:lnTo>
                  <a:lnTo>
                    <a:pt x="14149" y="68193"/>
                  </a:lnTo>
                  <a:lnTo>
                    <a:pt x="48182" y="48564"/>
                  </a:lnTo>
                  <a:close/>
                  <a:moveTo>
                    <a:pt x="78518" y="0"/>
                  </a:moveTo>
                  <a:lnTo>
                    <a:pt x="1" y="45377"/>
                  </a:lnTo>
                  <a:lnTo>
                    <a:pt x="1" y="126317"/>
                  </a:lnTo>
                  <a:lnTo>
                    <a:pt x="10963" y="119943"/>
                  </a:lnTo>
                  <a:lnTo>
                    <a:pt x="10963" y="101971"/>
                  </a:lnTo>
                  <a:lnTo>
                    <a:pt x="11090" y="101334"/>
                  </a:lnTo>
                  <a:lnTo>
                    <a:pt x="11345" y="100696"/>
                  </a:lnTo>
                  <a:lnTo>
                    <a:pt x="11727" y="100187"/>
                  </a:lnTo>
                  <a:lnTo>
                    <a:pt x="12110" y="99677"/>
                  </a:lnTo>
                  <a:lnTo>
                    <a:pt x="12237" y="99549"/>
                  </a:lnTo>
                  <a:lnTo>
                    <a:pt x="12365" y="99549"/>
                  </a:lnTo>
                  <a:lnTo>
                    <a:pt x="26131" y="91519"/>
                  </a:lnTo>
                  <a:lnTo>
                    <a:pt x="26258" y="90754"/>
                  </a:lnTo>
                  <a:lnTo>
                    <a:pt x="26386" y="89862"/>
                  </a:lnTo>
                  <a:lnTo>
                    <a:pt x="26895" y="88970"/>
                  </a:lnTo>
                  <a:lnTo>
                    <a:pt x="27278" y="88587"/>
                  </a:lnTo>
                  <a:lnTo>
                    <a:pt x="27660" y="88332"/>
                  </a:lnTo>
                  <a:lnTo>
                    <a:pt x="28170" y="88205"/>
                  </a:lnTo>
                  <a:lnTo>
                    <a:pt x="28298" y="87950"/>
                  </a:lnTo>
                  <a:lnTo>
                    <a:pt x="28680" y="87440"/>
                  </a:lnTo>
                  <a:lnTo>
                    <a:pt x="29317" y="86930"/>
                  </a:lnTo>
                  <a:lnTo>
                    <a:pt x="29700" y="86675"/>
                  </a:lnTo>
                  <a:lnTo>
                    <a:pt x="30209" y="86420"/>
                  </a:lnTo>
                  <a:lnTo>
                    <a:pt x="30974" y="86293"/>
                  </a:lnTo>
                  <a:lnTo>
                    <a:pt x="31612" y="86166"/>
                  </a:lnTo>
                  <a:lnTo>
                    <a:pt x="32376" y="86293"/>
                  </a:lnTo>
                  <a:lnTo>
                    <a:pt x="34033" y="86803"/>
                  </a:lnTo>
                  <a:lnTo>
                    <a:pt x="34288" y="86803"/>
                  </a:lnTo>
                  <a:lnTo>
                    <a:pt x="53025" y="76096"/>
                  </a:lnTo>
                  <a:lnTo>
                    <a:pt x="53280" y="75968"/>
                  </a:lnTo>
                  <a:lnTo>
                    <a:pt x="53790" y="75841"/>
                  </a:lnTo>
                  <a:lnTo>
                    <a:pt x="54427" y="75714"/>
                  </a:lnTo>
                  <a:lnTo>
                    <a:pt x="55192" y="75841"/>
                  </a:lnTo>
                  <a:lnTo>
                    <a:pt x="55830" y="76096"/>
                  </a:lnTo>
                  <a:lnTo>
                    <a:pt x="56212" y="76351"/>
                  </a:lnTo>
                  <a:lnTo>
                    <a:pt x="56977" y="76733"/>
                  </a:lnTo>
                  <a:lnTo>
                    <a:pt x="57487" y="77243"/>
                  </a:lnTo>
                  <a:lnTo>
                    <a:pt x="57996" y="77753"/>
                  </a:lnTo>
                  <a:lnTo>
                    <a:pt x="58379" y="78518"/>
                  </a:lnTo>
                  <a:lnTo>
                    <a:pt x="58634" y="79155"/>
                  </a:lnTo>
                  <a:lnTo>
                    <a:pt x="59653" y="87568"/>
                  </a:lnTo>
                  <a:lnTo>
                    <a:pt x="63477" y="89735"/>
                  </a:lnTo>
                  <a:lnTo>
                    <a:pt x="78518" y="81067"/>
                  </a:lnTo>
                  <a:lnTo>
                    <a:pt x="78518" y="76478"/>
                  </a:lnTo>
                  <a:lnTo>
                    <a:pt x="78518" y="0"/>
                  </a:lnTo>
                  <a:close/>
                </a:path>
              </a:pathLst>
            </a:custGeom>
            <a:solidFill>
              <a:srgbClr val="BFD0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0" name="Google Shape;1100;p39"/>
            <p:cNvSpPr/>
            <p:nvPr/>
          </p:nvSpPr>
          <p:spPr>
            <a:xfrm>
              <a:off x="2200775" y="1652950"/>
              <a:ext cx="869950" cy="1022925"/>
            </a:xfrm>
            <a:custGeom>
              <a:avLst/>
              <a:gdLst/>
              <a:ahLst/>
              <a:cxnLst/>
              <a:rect l="l" t="t" r="r" b="b"/>
              <a:pathLst>
                <a:path w="34798" h="40917" fill="none" extrusionOk="0">
                  <a:moveTo>
                    <a:pt x="765" y="40917"/>
                  </a:moveTo>
                  <a:lnTo>
                    <a:pt x="0" y="40534"/>
                  </a:lnTo>
                  <a:lnTo>
                    <a:pt x="0" y="19630"/>
                  </a:lnTo>
                  <a:lnTo>
                    <a:pt x="34033" y="1"/>
                  </a:lnTo>
                  <a:lnTo>
                    <a:pt x="34798" y="511"/>
                  </a:lnTo>
                  <a:lnTo>
                    <a:pt x="34798" y="21287"/>
                  </a:lnTo>
                  <a:lnTo>
                    <a:pt x="765" y="4091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1" name="Google Shape;1101;p39"/>
            <p:cNvSpPr/>
            <p:nvPr/>
          </p:nvSpPr>
          <p:spPr>
            <a:xfrm>
              <a:off x="1847050" y="438875"/>
              <a:ext cx="1962950" cy="3157925"/>
            </a:xfrm>
            <a:custGeom>
              <a:avLst/>
              <a:gdLst/>
              <a:ahLst/>
              <a:cxnLst/>
              <a:rect l="l" t="t" r="r" b="b"/>
              <a:pathLst>
                <a:path w="78518" h="126317" fill="none" extrusionOk="0">
                  <a:moveTo>
                    <a:pt x="78518" y="0"/>
                  </a:moveTo>
                  <a:lnTo>
                    <a:pt x="78518" y="0"/>
                  </a:lnTo>
                  <a:lnTo>
                    <a:pt x="1" y="45377"/>
                  </a:lnTo>
                  <a:lnTo>
                    <a:pt x="1" y="126317"/>
                  </a:lnTo>
                  <a:lnTo>
                    <a:pt x="1" y="126317"/>
                  </a:lnTo>
                  <a:lnTo>
                    <a:pt x="10963" y="119943"/>
                  </a:lnTo>
                  <a:lnTo>
                    <a:pt x="10963" y="101971"/>
                  </a:lnTo>
                  <a:lnTo>
                    <a:pt x="10963" y="101971"/>
                  </a:lnTo>
                  <a:lnTo>
                    <a:pt x="11090" y="101334"/>
                  </a:lnTo>
                  <a:lnTo>
                    <a:pt x="11345" y="100696"/>
                  </a:lnTo>
                  <a:lnTo>
                    <a:pt x="11727" y="100187"/>
                  </a:lnTo>
                  <a:lnTo>
                    <a:pt x="12110" y="99677"/>
                  </a:lnTo>
                  <a:lnTo>
                    <a:pt x="12110" y="99677"/>
                  </a:lnTo>
                  <a:lnTo>
                    <a:pt x="12237" y="99549"/>
                  </a:lnTo>
                  <a:lnTo>
                    <a:pt x="12237" y="99549"/>
                  </a:lnTo>
                  <a:lnTo>
                    <a:pt x="12237" y="99549"/>
                  </a:lnTo>
                  <a:lnTo>
                    <a:pt x="12237" y="99549"/>
                  </a:lnTo>
                  <a:lnTo>
                    <a:pt x="12237" y="99549"/>
                  </a:lnTo>
                  <a:lnTo>
                    <a:pt x="12237" y="99549"/>
                  </a:lnTo>
                  <a:lnTo>
                    <a:pt x="12365" y="99549"/>
                  </a:lnTo>
                  <a:lnTo>
                    <a:pt x="26131" y="91519"/>
                  </a:lnTo>
                  <a:lnTo>
                    <a:pt x="26131" y="91519"/>
                  </a:lnTo>
                  <a:lnTo>
                    <a:pt x="26131" y="91519"/>
                  </a:lnTo>
                  <a:lnTo>
                    <a:pt x="26131" y="91519"/>
                  </a:lnTo>
                  <a:lnTo>
                    <a:pt x="26258" y="90754"/>
                  </a:lnTo>
                  <a:lnTo>
                    <a:pt x="26258" y="90754"/>
                  </a:lnTo>
                  <a:lnTo>
                    <a:pt x="26386" y="89862"/>
                  </a:lnTo>
                  <a:lnTo>
                    <a:pt x="26895" y="88970"/>
                  </a:lnTo>
                  <a:lnTo>
                    <a:pt x="26895" y="88970"/>
                  </a:lnTo>
                  <a:lnTo>
                    <a:pt x="27278" y="88587"/>
                  </a:lnTo>
                  <a:lnTo>
                    <a:pt x="27660" y="88332"/>
                  </a:lnTo>
                  <a:lnTo>
                    <a:pt x="28170" y="88205"/>
                  </a:lnTo>
                  <a:lnTo>
                    <a:pt x="28170" y="88205"/>
                  </a:lnTo>
                  <a:lnTo>
                    <a:pt x="28298" y="87950"/>
                  </a:lnTo>
                  <a:lnTo>
                    <a:pt x="28680" y="87440"/>
                  </a:lnTo>
                  <a:lnTo>
                    <a:pt x="29317" y="86930"/>
                  </a:lnTo>
                  <a:lnTo>
                    <a:pt x="29700" y="86675"/>
                  </a:lnTo>
                  <a:lnTo>
                    <a:pt x="30209" y="86420"/>
                  </a:lnTo>
                  <a:lnTo>
                    <a:pt x="30209" y="86420"/>
                  </a:lnTo>
                  <a:lnTo>
                    <a:pt x="30974" y="86293"/>
                  </a:lnTo>
                  <a:lnTo>
                    <a:pt x="31612" y="86166"/>
                  </a:lnTo>
                  <a:lnTo>
                    <a:pt x="31612" y="86166"/>
                  </a:lnTo>
                  <a:lnTo>
                    <a:pt x="32376" y="86293"/>
                  </a:lnTo>
                  <a:lnTo>
                    <a:pt x="32376" y="86293"/>
                  </a:lnTo>
                  <a:lnTo>
                    <a:pt x="34033" y="86803"/>
                  </a:lnTo>
                  <a:lnTo>
                    <a:pt x="34033" y="86803"/>
                  </a:lnTo>
                  <a:lnTo>
                    <a:pt x="34288" y="86803"/>
                  </a:lnTo>
                  <a:lnTo>
                    <a:pt x="53025" y="76096"/>
                  </a:lnTo>
                  <a:lnTo>
                    <a:pt x="53025" y="76096"/>
                  </a:lnTo>
                  <a:lnTo>
                    <a:pt x="53280" y="75968"/>
                  </a:lnTo>
                  <a:lnTo>
                    <a:pt x="53280" y="75968"/>
                  </a:lnTo>
                  <a:lnTo>
                    <a:pt x="53790" y="75841"/>
                  </a:lnTo>
                  <a:lnTo>
                    <a:pt x="54427" y="75714"/>
                  </a:lnTo>
                  <a:lnTo>
                    <a:pt x="54427" y="75714"/>
                  </a:lnTo>
                  <a:lnTo>
                    <a:pt x="55192" y="75841"/>
                  </a:lnTo>
                  <a:lnTo>
                    <a:pt x="55830" y="76096"/>
                  </a:lnTo>
                  <a:lnTo>
                    <a:pt x="56212" y="76351"/>
                  </a:lnTo>
                  <a:lnTo>
                    <a:pt x="56977" y="76733"/>
                  </a:lnTo>
                  <a:lnTo>
                    <a:pt x="56977" y="76733"/>
                  </a:lnTo>
                  <a:lnTo>
                    <a:pt x="57487" y="77243"/>
                  </a:lnTo>
                  <a:lnTo>
                    <a:pt x="57996" y="77753"/>
                  </a:lnTo>
                  <a:lnTo>
                    <a:pt x="58379" y="78518"/>
                  </a:lnTo>
                  <a:lnTo>
                    <a:pt x="58634" y="79155"/>
                  </a:lnTo>
                  <a:lnTo>
                    <a:pt x="59653" y="87568"/>
                  </a:lnTo>
                  <a:lnTo>
                    <a:pt x="63477" y="89735"/>
                  </a:lnTo>
                  <a:lnTo>
                    <a:pt x="78518" y="81067"/>
                  </a:lnTo>
                  <a:lnTo>
                    <a:pt x="78518" y="76478"/>
                  </a:lnTo>
                  <a:lnTo>
                    <a:pt x="78518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2" name="Google Shape;1102;p39"/>
            <p:cNvSpPr/>
            <p:nvPr/>
          </p:nvSpPr>
          <p:spPr>
            <a:xfrm>
              <a:off x="1847050" y="2465525"/>
              <a:ext cx="3925900" cy="2265700"/>
            </a:xfrm>
            <a:custGeom>
              <a:avLst/>
              <a:gdLst/>
              <a:ahLst/>
              <a:cxnLst/>
              <a:rect l="l" t="t" r="r" b="b"/>
              <a:pathLst>
                <a:path w="157036" h="90628" extrusionOk="0">
                  <a:moveTo>
                    <a:pt x="78518" y="1"/>
                  </a:moveTo>
                  <a:lnTo>
                    <a:pt x="1" y="45251"/>
                  </a:lnTo>
                  <a:lnTo>
                    <a:pt x="78518" y="90628"/>
                  </a:lnTo>
                  <a:lnTo>
                    <a:pt x="157035" y="45251"/>
                  </a:lnTo>
                  <a:lnTo>
                    <a:pt x="78518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3" name="Google Shape;1103;p39"/>
            <p:cNvSpPr/>
            <p:nvPr/>
          </p:nvSpPr>
          <p:spPr>
            <a:xfrm>
              <a:off x="1847050" y="2465525"/>
              <a:ext cx="3925900" cy="2265700"/>
            </a:xfrm>
            <a:custGeom>
              <a:avLst/>
              <a:gdLst/>
              <a:ahLst/>
              <a:cxnLst/>
              <a:rect l="l" t="t" r="r" b="b"/>
              <a:pathLst>
                <a:path w="157036" h="90628" fill="none" extrusionOk="0">
                  <a:moveTo>
                    <a:pt x="78518" y="90628"/>
                  </a:moveTo>
                  <a:lnTo>
                    <a:pt x="157035" y="45251"/>
                  </a:lnTo>
                  <a:lnTo>
                    <a:pt x="78518" y="1"/>
                  </a:lnTo>
                  <a:lnTo>
                    <a:pt x="1" y="45251"/>
                  </a:lnTo>
                  <a:lnTo>
                    <a:pt x="78518" y="9062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4" name="Google Shape;1104;p39"/>
            <p:cNvSpPr/>
            <p:nvPr/>
          </p:nvSpPr>
          <p:spPr>
            <a:xfrm>
              <a:off x="1847050" y="2465525"/>
              <a:ext cx="3925900" cy="2265700"/>
            </a:xfrm>
            <a:custGeom>
              <a:avLst/>
              <a:gdLst/>
              <a:ahLst/>
              <a:cxnLst/>
              <a:rect l="l" t="t" r="r" b="b"/>
              <a:pathLst>
                <a:path w="157036" h="90628" extrusionOk="0">
                  <a:moveTo>
                    <a:pt x="123385" y="25876"/>
                  </a:moveTo>
                  <a:lnTo>
                    <a:pt x="123513" y="26641"/>
                  </a:lnTo>
                  <a:lnTo>
                    <a:pt x="123767" y="26004"/>
                  </a:lnTo>
                  <a:lnTo>
                    <a:pt x="123385" y="25876"/>
                  </a:lnTo>
                  <a:close/>
                  <a:moveTo>
                    <a:pt x="126189" y="27533"/>
                  </a:moveTo>
                  <a:lnTo>
                    <a:pt x="126062" y="27661"/>
                  </a:lnTo>
                  <a:lnTo>
                    <a:pt x="126572" y="28170"/>
                  </a:lnTo>
                  <a:lnTo>
                    <a:pt x="126699" y="28298"/>
                  </a:lnTo>
                  <a:lnTo>
                    <a:pt x="128229" y="28808"/>
                  </a:lnTo>
                  <a:lnTo>
                    <a:pt x="129631" y="29573"/>
                  </a:lnTo>
                  <a:lnTo>
                    <a:pt x="129990" y="29716"/>
                  </a:lnTo>
                  <a:lnTo>
                    <a:pt x="129990" y="29716"/>
                  </a:lnTo>
                  <a:lnTo>
                    <a:pt x="126189" y="27533"/>
                  </a:lnTo>
                  <a:close/>
                  <a:moveTo>
                    <a:pt x="129990" y="29716"/>
                  </a:moveTo>
                  <a:lnTo>
                    <a:pt x="130455" y="29983"/>
                  </a:lnTo>
                  <a:lnTo>
                    <a:pt x="130455" y="29983"/>
                  </a:lnTo>
                  <a:lnTo>
                    <a:pt x="130268" y="29827"/>
                  </a:lnTo>
                  <a:lnTo>
                    <a:pt x="129990" y="29716"/>
                  </a:lnTo>
                  <a:close/>
                  <a:moveTo>
                    <a:pt x="69596" y="38240"/>
                  </a:moveTo>
                  <a:lnTo>
                    <a:pt x="68576" y="38877"/>
                  </a:lnTo>
                  <a:lnTo>
                    <a:pt x="68576" y="38877"/>
                  </a:lnTo>
                  <a:lnTo>
                    <a:pt x="69851" y="38750"/>
                  </a:lnTo>
                  <a:lnTo>
                    <a:pt x="69723" y="38240"/>
                  </a:lnTo>
                  <a:close/>
                  <a:moveTo>
                    <a:pt x="61438" y="47417"/>
                  </a:moveTo>
                  <a:lnTo>
                    <a:pt x="60801" y="48055"/>
                  </a:lnTo>
                  <a:lnTo>
                    <a:pt x="60036" y="48692"/>
                  </a:lnTo>
                  <a:lnTo>
                    <a:pt x="58889" y="49202"/>
                  </a:lnTo>
                  <a:lnTo>
                    <a:pt x="57742" y="49584"/>
                  </a:lnTo>
                  <a:lnTo>
                    <a:pt x="56467" y="49839"/>
                  </a:lnTo>
                  <a:lnTo>
                    <a:pt x="54045" y="49839"/>
                  </a:lnTo>
                  <a:lnTo>
                    <a:pt x="53025" y="49712"/>
                  </a:lnTo>
                  <a:lnTo>
                    <a:pt x="52006" y="49457"/>
                  </a:lnTo>
                  <a:lnTo>
                    <a:pt x="50986" y="49074"/>
                  </a:lnTo>
                  <a:lnTo>
                    <a:pt x="48054" y="50731"/>
                  </a:lnTo>
                  <a:lnTo>
                    <a:pt x="49839" y="50477"/>
                  </a:lnTo>
                  <a:lnTo>
                    <a:pt x="51751" y="50349"/>
                  </a:lnTo>
                  <a:lnTo>
                    <a:pt x="53535" y="50477"/>
                  </a:lnTo>
                  <a:lnTo>
                    <a:pt x="55320" y="50731"/>
                  </a:lnTo>
                  <a:lnTo>
                    <a:pt x="56977" y="51241"/>
                  </a:lnTo>
                  <a:lnTo>
                    <a:pt x="58506" y="51879"/>
                  </a:lnTo>
                  <a:lnTo>
                    <a:pt x="59653" y="52771"/>
                  </a:lnTo>
                  <a:lnTo>
                    <a:pt x="60163" y="53281"/>
                  </a:lnTo>
                  <a:lnTo>
                    <a:pt x="60546" y="53791"/>
                  </a:lnTo>
                  <a:lnTo>
                    <a:pt x="66409" y="50477"/>
                  </a:lnTo>
                  <a:lnTo>
                    <a:pt x="65007" y="49967"/>
                  </a:lnTo>
                  <a:lnTo>
                    <a:pt x="63605" y="49329"/>
                  </a:lnTo>
                  <a:lnTo>
                    <a:pt x="62330" y="48437"/>
                  </a:lnTo>
                  <a:lnTo>
                    <a:pt x="61438" y="47417"/>
                  </a:lnTo>
                  <a:close/>
                  <a:moveTo>
                    <a:pt x="78518" y="1"/>
                  </a:moveTo>
                  <a:lnTo>
                    <a:pt x="63477" y="8669"/>
                  </a:lnTo>
                  <a:lnTo>
                    <a:pt x="67684" y="11090"/>
                  </a:lnTo>
                  <a:lnTo>
                    <a:pt x="68321" y="10326"/>
                  </a:lnTo>
                  <a:lnTo>
                    <a:pt x="69341" y="9688"/>
                  </a:lnTo>
                  <a:lnTo>
                    <a:pt x="70488" y="9178"/>
                  </a:lnTo>
                  <a:lnTo>
                    <a:pt x="71762" y="8796"/>
                  </a:lnTo>
                  <a:lnTo>
                    <a:pt x="73165" y="8541"/>
                  </a:lnTo>
                  <a:lnTo>
                    <a:pt x="74567" y="8414"/>
                  </a:lnTo>
                  <a:lnTo>
                    <a:pt x="75969" y="8541"/>
                  </a:lnTo>
                  <a:lnTo>
                    <a:pt x="77371" y="8796"/>
                  </a:lnTo>
                  <a:lnTo>
                    <a:pt x="78645" y="9178"/>
                  </a:lnTo>
                  <a:lnTo>
                    <a:pt x="79793" y="9688"/>
                  </a:lnTo>
                  <a:lnTo>
                    <a:pt x="80685" y="10326"/>
                  </a:lnTo>
                  <a:lnTo>
                    <a:pt x="81322" y="11090"/>
                  </a:lnTo>
                  <a:lnTo>
                    <a:pt x="81832" y="11983"/>
                  </a:lnTo>
                  <a:lnTo>
                    <a:pt x="81960" y="12747"/>
                  </a:lnTo>
                  <a:lnTo>
                    <a:pt x="81832" y="13512"/>
                  </a:lnTo>
                  <a:lnTo>
                    <a:pt x="81322" y="14404"/>
                  </a:lnTo>
                  <a:lnTo>
                    <a:pt x="80685" y="15042"/>
                  </a:lnTo>
                  <a:lnTo>
                    <a:pt x="79793" y="15806"/>
                  </a:lnTo>
                  <a:lnTo>
                    <a:pt x="78773" y="16189"/>
                  </a:lnTo>
                  <a:lnTo>
                    <a:pt x="77753" y="16571"/>
                  </a:lnTo>
                  <a:lnTo>
                    <a:pt x="76734" y="16826"/>
                  </a:lnTo>
                  <a:lnTo>
                    <a:pt x="75586" y="16954"/>
                  </a:lnTo>
                  <a:lnTo>
                    <a:pt x="75586" y="17209"/>
                  </a:lnTo>
                  <a:lnTo>
                    <a:pt x="75586" y="30847"/>
                  </a:lnTo>
                  <a:lnTo>
                    <a:pt x="75586" y="31357"/>
                  </a:lnTo>
                  <a:lnTo>
                    <a:pt x="75459" y="31739"/>
                  </a:lnTo>
                  <a:lnTo>
                    <a:pt x="76734" y="32504"/>
                  </a:lnTo>
                  <a:lnTo>
                    <a:pt x="77243" y="32887"/>
                  </a:lnTo>
                  <a:lnTo>
                    <a:pt x="77371" y="33396"/>
                  </a:lnTo>
                  <a:lnTo>
                    <a:pt x="77243" y="33779"/>
                  </a:lnTo>
                  <a:lnTo>
                    <a:pt x="76734" y="34161"/>
                  </a:lnTo>
                  <a:lnTo>
                    <a:pt x="72527" y="36583"/>
                  </a:lnTo>
                  <a:lnTo>
                    <a:pt x="72655" y="37603"/>
                  </a:lnTo>
                  <a:lnTo>
                    <a:pt x="73037" y="38877"/>
                  </a:lnTo>
                  <a:lnTo>
                    <a:pt x="74567" y="39005"/>
                  </a:lnTo>
                  <a:lnTo>
                    <a:pt x="76096" y="39387"/>
                  </a:lnTo>
                  <a:lnTo>
                    <a:pt x="77498" y="39897"/>
                  </a:lnTo>
                  <a:lnTo>
                    <a:pt x="78773" y="40534"/>
                  </a:lnTo>
                  <a:lnTo>
                    <a:pt x="79920" y="41299"/>
                  </a:lnTo>
                  <a:lnTo>
                    <a:pt x="80685" y="42064"/>
                  </a:lnTo>
                  <a:lnTo>
                    <a:pt x="83107" y="40789"/>
                  </a:lnTo>
                  <a:lnTo>
                    <a:pt x="83234" y="40789"/>
                  </a:lnTo>
                  <a:lnTo>
                    <a:pt x="106687" y="54300"/>
                  </a:lnTo>
                  <a:lnTo>
                    <a:pt x="106687" y="54428"/>
                  </a:lnTo>
                  <a:lnTo>
                    <a:pt x="106687" y="54555"/>
                  </a:lnTo>
                  <a:lnTo>
                    <a:pt x="106560" y="54555"/>
                  </a:lnTo>
                  <a:lnTo>
                    <a:pt x="107962" y="55320"/>
                  </a:lnTo>
                  <a:lnTo>
                    <a:pt x="68831" y="77754"/>
                  </a:lnTo>
                  <a:lnTo>
                    <a:pt x="44485" y="63733"/>
                  </a:lnTo>
                  <a:lnTo>
                    <a:pt x="46015" y="62841"/>
                  </a:lnTo>
                  <a:lnTo>
                    <a:pt x="45632" y="62586"/>
                  </a:lnTo>
                  <a:lnTo>
                    <a:pt x="45632" y="62458"/>
                  </a:lnTo>
                  <a:lnTo>
                    <a:pt x="45632" y="62331"/>
                  </a:lnTo>
                  <a:lnTo>
                    <a:pt x="48182" y="60929"/>
                  </a:lnTo>
                  <a:lnTo>
                    <a:pt x="46525" y="60419"/>
                  </a:lnTo>
                  <a:lnTo>
                    <a:pt x="44995" y="59781"/>
                  </a:lnTo>
                  <a:lnTo>
                    <a:pt x="44103" y="59017"/>
                  </a:lnTo>
                  <a:lnTo>
                    <a:pt x="43338" y="58379"/>
                  </a:lnTo>
                  <a:lnTo>
                    <a:pt x="42701" y="57615"/>
                  </a:lnTo>
                  <a:lnTo>
                    <a:pt x="42318" y="56850"/>
                  </a:lnTo>
                  <a:lnTo>
                    <a:pt x="42191" y="56085"/>
                  </a:lnTo>
                  <a:lnTo>
                    <a:pt x="42318" y="55320"/>
                  </a:lnTo>
                  <a:lnTo>
                    <a:pt x="42446" y="54428"/>
                  </a:lnTo>
                  <a:lnTo>
                    <a:pt x="42956" y="53663"/>
                  </a:lnTo>
                  <a:lnTo>
                    <a:pt x="32886" y="59526"/>
                  </a:lnTo>
                  <a:lnTo>
                    <a:pt x="32121" y="59781"/>
                  </a:lnTo>
                  <a:lnTo>
                    <a:pt x="31484" y="59909"/>
                  </a:lnTo>
                  <a:lnTo>
                    <a:pt x="30719" y="59781"/>
                  </a:lnTo>
                  <a:lnTo>
                    <a:pt x="30082" y="59526"/>
                  </a:lnTo>
                  <a:lnTo>
                    <a:pt x="9433" y="47672"/>
                  </a:lnTo>
                  <a:lnTo>
                    <a:pt x="9051" y="47290"/>
                  </a:lnTo>
                  <a:lnTo>
                    <a:pt x="8923" y="46908"/>
                  </a:lnTo>
                  <a:lnTo>
                    <a:pt x="9051" y="46398"/>
                  </a:lnTo>
                  <a:lnTo>
                    <a:pt x="9433" y="46015"/>
                  </a:lnTo>
                  <a:lnTo>
                    <a:pt x="11345" y="44996"/>
                  </a:lnTo>
                  <a:lnTo>
                    <a:pt x="11090" y="44358"/>
                  </a:lnTo>
                  <a:lnTo>
                    <a:pt x="10963" y="43594"/>
                  </a:lnTo>
                  <a:lnTo>
                    <a:pt x="10963" y="38877"/>
                  </a:lnTo>
                  <a:lnTo>
                    <a:pt x="1" y="45251"/>
                  </a:lnTo>
                  <a:lnTo>
                    <a:pt x="78518" y="90628"/>
                  </a:lnTo>
                  <a:lnTo>
                    <a:pt x="157035" y="45251"/>
                  </a:lnTo>
                  <a:lnTo>
                    <a:pt x="130455" y="29983"/>
                  </a:lnTo>
                  <a:lnTo>
                    <a:pt x="130455" y="29983"/>
                  </a:lnTo>
                  <a:lnTo>
                    <a:pt x="131033" y="30465"/>
                  </a:lnTo>
                  <a:lnTo>
                    <a:pt x="131798" y="31102"/>
                  </a:lnTo>
                  <a:lnTo>
                    <a:pt x="132435" y="31867"/>
                  </a:lnTo>
                  <a:lnTo>
                    <a:pt x="132945" y="32504"/>
                  </a:lnTo>
                  <a:lnTo>
                    <a:pt x="133327" y="33269"/>
                  </a:lnTo>
                  <a:lnTo>
                    <a:pt x="133710" y="33906"/>
                  </a:lnTo>
                  <a:lnTo>
                    <a:pt x="133837" y="34671"/>
                  </a:lnTo>
                  <a:lnTo>
                    <a:pt x="133837" y="35436"/>
                  </a:lnTo>
                  <a:lnTo>
                    <a:pt x="133837" y="36583"/>
                  </a:lnTo>
                  <a:lnTo>
                    <a:pt x="133710" y="37603"/>
                  </a:lnTo>
                  <a:lnTo>
                    <a:pt x="133455" y="38622"/>
                  </a:lnTo>
                  <a:lnTo>
                    <a:pt x="132817" y="39642"/>
                  </a:lnTo>
                  <a:lnTo>
                    <a:pt x="132053" y="40534"/>
                  </a:lnTo>
                  <a:lnTo>
                    <a:pt x="131925" y="41682"/>
                  </a:lnTo>
                  <a:lnTo>
                    <a:pt x="131798" y="44741"/>
                  </a:lnTo>
                  <a:lnTo>
                    <a:pt x="131798" y="44996"/>
                  </a:lnTo>
                  <a:lnTo>
                    <a:pt x="131543" y="45123"/>
                  </a:lnTo>
                  <a:lnTo>
                    <a:pt x="130650" y="45123"/>
                  </a:lnTo>
                  <a:lnTo>
                    <a:pt x="130396" y="44996"/>
                  </a:lnTo>
                  <a:lnTo>
                    <a:pt x="130396" y="44741"/>
                  </a:lnTo>
                  <a:lnTo>
                    <a:pt x="130268" y="41936"/>
                  </a:lnTo>
                  <a:lnTo>
                    <a:pt x="129631" y="42319"/>
                  </a:lnTo>
                  <a:lnTo>
                    <a:pt x="128739" y="42829"/>
                  </a:lnTo>
                  <a:lnTo>
                    <a:pt x="127591" y="43339"/>
                  </a:lnTo>
                  <a:lnTo>
                    <a:pt x="125424" y="43976"/>
                  </a:lnTo>
                  <a:lnTo>
                    <a:pt x="123003" y="44486"/>
                  </a:lnTo>
                  <a:lnTo>
                    <a:pt x="120453" y="44741"/>
                  </a:lnTo>
                  <a:lnTo>
                    <a:pt x="120453" y="45760"/>
                  </a:lnTo>
                  <a:lnTo>
                    <a:pt x="120326" y="49202"/>
                  </a:lnTo>
                  <a:lnTo>
                    <a:pt x="120198" y="49329"/>
                  </a:lnTo>
                  <a:lnTo>
                    <a:pt x="120071" y="49457"/>
                  </a:lnTo>
                  <a:lnTo>
                    <a:pt x="119561" y="49584"/>
                  </a:lnTo>
                  <a:lnTo>
                    <a:pt x="119051" y="49457"/>
                  </a:lnTo>
                  <a:lnTo>
                    <a:pt x="118924" y="49329"/>
                  </a:lnTo>
                  <a:lnTo>
                    <a:pt x="118924" y="49202"/>
                  </a:lnTo>
                  <a:lnTo>
                    <a:pt x="118669" y="44741"/>
                  </a:lnTo>
                  <a:lnTo>
                    <a:pt x="116120" y="44486"/>
                  </a:lnTo>
                  <a:lnTo>
                    <a:pt x="113698" y="43976"/>
                  </a:lnTo>
                  <a:lnTo>
                    <a:pt x="111531" y="43339"/>
                  </a:lnTo>
                  <a:lnTo>
                    <a:pt x="110511" y="42829"/>
                  </a:lnTo>
                  <a:lnTo>
                    <a:pt x="109492" y="42319"/>
                  </a:lnTo>
                  <a:lnTo>
                    <a:pt x="108727" y="41936"/>
                  </a:lnTo>
                  <a:lnTo>
                    <a:pt x="108727" y="42829"/>
                  </a:lnTo>
                  <a:lnTo>
                    <a:pt x="108599" y="44741"/>
                  </a:lnTo>
                  <a:lnTo>
                    <a:pt x="108599" y="44996"/>
                  </a:lnTo>
                  <a:lnTo>
                    <a:pt x="108344" y="45123"/>
                  </a:lnTo>
                  <a:lnTo>
                    <a:pt x="107452" y="45123"/>
                  </a:lnTo>
                  <a:lnTo>
                    <a:pt x="107197" y="44996"/>
                  </a:lnTo>
                  <a:lnTo>
                    <a:pt x="107197" y="44741"/>
                  </a:lnTo>
                  <a:lnTo>
                    <a:pt x="106942" y="40407"/>
                  </a:lnTo>
                  <a:lnTo>
                    <a:pt x="106305" y="39515"/>
                  </a:lnTo>
                  <a:lnTo>
                    <a:pt x="105668" y="38495"/>
                  </a:lnTo>
                  <a:lnTo>
                    <a:pt x="105413" y="37603"/>
                  </a:lnTo>
                  <a:lnTo>
                    <a:pt x="105285" y="36583"/>
                  </a:lnTo>
                  <a:lnTo>
                    <a:pt x="105285" y="35436"/>
                  </a:lnTo>
                  <a:lnTo>
                    <a:pt x="105285" y="34671"/>
                  </a:lnTo>
                  <a:lnTo>
                    <a:pt x="105540" y="33779"/>
                  </a:lnTo>
                  <a:lnTo>
                    <a:pt x="105923" y="33014"/>
                  </a:lnTo>
                  <a:lnTo>
                    <a:pt x="106305" y="32249"/>
                  </a:lnTo>
                  <a:lnTo>
                    <a:pt x="106942" y="31612"/>
                  </a:lnTo>
                  <a:lnTo>
                    <a:pt x="107580" y="30847"/>
                  </a:lnTo>
                  <a:lnTo>
                    <a:pt x="108472" y="30210"/>
                  </a:lnTo>
                  <a:lnTo>
                    <a:pt x="109492" y="29573"/>
                  </a:lnTo>
                  <a:lnTo>
                    <a:pt x="110511" y="29063"/>
                  </a:lnTo>
                  <a:lnTo>
                    <a:pt x="111658" y="28553"/>
                  </a:lnTo>
                  <a:lnTo>
                    <a:pt x="112933" y="28043"/>
                  </a:lnTo>
                  <a:lnTo>
                    <a:pt x="114208" y="27788"/>
                  </a:lnTo>
                  <a:lnTo>
                    <a:pt x="115482" y="27533"/>
                  </a:lnTo>
                  <a:lnTo>
                    <a:pt x="116884" y="27278"/>
                  </a:lnTo>
                  <a:lnTo>
                    <a:pt x="119561" y="27151"/>
                  </a:lnTo>
                  <a:lnTo>
                    <a:pt x="121091" y="27151"/>
                  </a:lnTo>
                  <a:lnTo>
                    <a:pt x="120836" y="26513"/>
                  </a:lnTo>
                  <a:lnTo>
                    <a:pt x="120836" y="26131"/>
                  </a:lnTo>
                  <a:lnTo>
                    <a:pt x="120836" y="25876"/>
                  </a:lnTo>
                  <a:lnTo>
                    <a:pt x="120963" y="25876"/>
                  </a:lnTo>
                  <a:lnTo>
                    <a:pt x="121218" y="26004"/>
                  </a:lnTo>
                  <a:lnTo>
                    <a:pt x="121601" y="26258"/>
                  </a:lnTo>
                  <a:lnTo>
                    <a:pt x="122365" y="27023"/>
                  </a:lnTo>
                  <a:lnTo>
                    <a:pt x="122238" y="26004"/>
                  </a:lnTo>
                  <a:lnTo>
                    <a:pt x="122238" y="25749"/>
                  </a:lnTo>
                  <a:lnTo>
                    <a:pt x="122238" y="25239"/>
                  </a:lnTo>
                  <a:lnTo>
                    <a:pt x="100442" y="12620"/>
                  </a:lnTo>
                  <a:lnTo>
                    <a:pt x="100314" y="14404"/>
                  </a:lnTo>
                  <a:lnTo>
                    <a:pt x="100059" y="16189"/>
                  </a:lnTo>
                  <a:lnTo>
                    <a:pt x="99677" y="17973"/>
                  </a:lnTo>
                  <a:lnTo>
                    <a:pt x="99040" y="19503"/>
                  </a:lnTo>
                  <a:lnTo>
                    <a:pt x="99422" y="20013"/>
                  </a:lnTo>
                  <a:lnTo>
                    <a:pt x="99549" y="20395"/>
                  </a:lnTo>
                  <a:lnTo>
                    <a:pt x="99677" y="20905"/>
                  </a:lnTo>
                  <a:lnTo>
                    <a:pt x="99549" y="21415"/>
                  </a:lnTo>
                  <a:lnTo>
                    <a:pt x="99422" y="21797"/>
                  </a:lnTo>
                  <a:lnTo>
                    <a:pt x="99040" y="22307"/>
                  </a:lnTo>
                  <a:lnTo>
                    <a:pt x="98657" y="22689"/>
                  </a:lnTo>
                  <a:lnTo>
                    <a:pt x="98147" y="23072"/>
                  </a:lnTo>
                  <a:lnTo>
                    <a:pt x="97255" y="23454"/>
                  </a:lnTo>
                  <a:lnTo>
                    <a:pt x="96363" y="23709"/>
                  </a:lnTo>
                  <a:lnTo>
                    <a:pt x="95343" y="23837"/>
                  </a:lnTo>
                  <a:lnTo>
                    <a:pt x="94323" y="23964"/>
                  </a:lnTo>
                  <a:lnTo>
                    <a:pt x="93304" y="23837"/>
                  </a:lnTo>
                  <a:lnTo>
                    <a:pt x="92411" y="23709"/>
                  </a:lnTo>
                  <a:lnTo>
                    <a:pt x="91392" y="23454"/>
                  </a:lnTo>
                  <a:lnTo>
                    <a:pt x="90627" y="23072"/>
                  </a:lnTo>
                  <a:lnTo>
                    <a:pt x="90117" y="22689"/>
                  </a:lnTo>
                  <a:lnTo>
                    <a:pt x="89607" y="22307"/>
                  </a:lnTo>
                  <a:lnTo>
                    <a:pt x="89352" y="21797"/>
                  </a:lnTo>
                  <a:lnTo>
                    <a:pt x="89097" y="21415"/>
                  </a:lnTo>
                  <a:lnTo>
                    <a:pt x="89097" y="20905"/>
                  </a:lnTo>
                  <a:lnTo>
                    <a:pt x="89097" y="20395"/>
                  </a:lnTo>
                  <a:lnTo>
                    <a:pt x="89352" y="20013"/>
                  </a:lnTo>
                  <a:lnTo>
                    <a:pt x="89607" y="19503"/>
                  </a:lnTo>
                  <a:lnTo>
                    <a:pt x="89225" y="18483"/>
                  </a:lnTo>
                  <a:lnTo>
                    <a:pt x="88970" y="17463"/>
                  </a:lnTo>
                  <a:lnTo>
                    <a:pt x="88460" y="15042"/>
                  </a:lnTo>
                  <a:lnTo>
                    <a:pt x="88333" y="13895"/>
                  </a:lnTo>
                  <a:lnTo>
                    <a:pt x="88333" y="12747"/>
                  </a:lnTo>
                  <a:lnTo>
                    <a:pt x="88333" y="11600"/>
                  </a:lnTo>
                  <a:lnTo>
                    <a:pt x="88460" y="10580"/>
                  </a:lnTo>
                  <a:lnTo>
                    <a:pt x="88588" y="9816"/>
                  </a:lnTo>
                  <a:lnTo>
                    <a:pt x="88970" y="9178"/>
                  </a:lnTo>
                  <a:lnTo>
                    <a:pt x="88970" y="8923"/>
                  </a:lnTo>
                  <a:lnTo>
                    <a:pt x="89097" y="8541"/>
                  </a:lnTo>
                  <a:lnTo>
                    <a:pt x="89480" y="8159"/>
                  </a:lnTo>
                  <a:lnTo>
                    <a:pt x="89862" y="8031"/>
                  </a:lnTo>
                  <a:lnTo>
                    <a:pt x="89990" y="7904"/>
                  </a:lnTo>
                  <a:lnTo>
                    <a:pt x="89990" y="7649"/>
                  </a:lnTo>
                  <a:lnTo>
                    <a:pt x="89862" y="7394"/>
                  </a:lnTo>
                  <a:lnTo>
                    <a:pt x="89607" y="7394"/>
                  </a:lnTo>
                  <a:lnTo>
                    <a:pt x="88588" y="7266"/>
                  </a:lnTo>
                  <a:lnTo>
                    <a:pt x="87695" y="7266"/>
                  </a:lnTo>
                  <a:lnTo>
                    <a:pt x="87440" y="7011"/>
                  </a:lnTo>
                  <a:lnTo>
                    <a:pt x="87313" y="6629"/>
                  </a:lnTo>
                  <a:lnTo>
                    <a:pt x="87186" y="5864"/>
                  </a:lnTo>
                  <a:lnTo>
                    <a:pt x="87186" y="5482"/>
                  </a:lnTo>
                  <a:lnTo>
                    <a:pt x="87186" y="4972"/>
                  </a:lnTo>
                  <a:lnTo>
                    <a:pt x="78518" y="1"/>
                  </a:lnTo>
                  <a:close/>
                </a:path>
              </a:pathLst>
            </a:custGeom>
            <a:solidFill>
              <a:srgbClr val="6198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5" name="Google Shape;1105;p39"/>
            <p:cNvSpPr/>
            <p:nvPr/>
          </p:nvSpPr>
          <p:spPr>
            <a:xfrm>
              <a:off x="3048400" y="3650950"/>
              <a:ext cx="458875" cy="159350"/>
            </a:xfrm>
            <a:custGeom>
              <a:avLst/>
              <a:gdLst/>
              <a:ahLst/>
              <a:cxnLst/>
              <a:rect l="l" t="t" r="r" b="b"/>
              <a:pathLst>
                <a:path w="18355" h="6374" fill="none" extrusionOk="0">
                  <a:moveTo>
                    <a:pt x="13384" y="0"/>
                  </a:moveTo>
                  <a:lnTo>
                    <a:pt x="13384" y="0"/>
                  </a:lnTo>
                  <a:lnTo>
                    <a:pt x="12747" y="638"/>
                  </a:lnTo>
                  <a:lnTo>
                    <a:pt x="11982" y="1275"/>
                  </a:lnTo>
                  <a:lnTo>
                    <a:pt x="11982" y="1275"/>
                  </a:lnTo>
                  <a:lnTo>
                    <a:pt x="10835" y="1785"/>
                  </a:lnTo>
                  <a:lnTo>
                    <a:pt x="9688" y="2167"/>
                  </a:lnTo>
                  <a:lnTo>
                    <a:pt x="8413" y="2422"/>
                  </a:lnTo>
                  <a:lnTo>
                    <a:pt x="7138" y="2422"/>
                  </a:lnTo>
                  <a:lnTo>
                    <a:pt x="7138" y="2422"/>
                  </a:lnTo>
                  <a:lnTo>
                    <a:pt x="5991" y="2422"/>
                  </a:lnTo>
                  <a:lnTo>
                    <a:pt x="4971" y="2295"/>
                  </a:lnTo>
                  <a:lnTo>
                    <a:pt x="3952" y="2040"/>
                  </a:lnTo>
                  <a:lnTo>
                    <a:pt x="2932" y="1657"/>
                  </a:lnTo>
                  <a:lnTo>
                    <a:pt x="0" y="3314"/>
                  </a:lnTo>
                  <a:lnTo>
                    <a:pt x="0" y="3314"/>
                  </a:lnTo>
                  <a:lnTo>
                    <a:pt x="1785" y="3060"/>
                  </a:lnTo>
                  <a:lnTo>
                    <a:pt x="3697" y="2932"/>
                  </a:lnTo>
                  <a:lnTo>
                    <a:pt x="3697" y="2932"/>
                  </a:lnTo>
                  <a:lnTo>
                    <a:pt x="5481" y="3060"/>
                  </a:lnTo>
                  <a:lnTo>
                    <a:pt x="7266" y="3314"/>
                  </a:lnTo>
                  <a:lnTo>
                    <a:pt x="8923" y="3824"/>
                  </a:lnTo>
                  <a:lnTo>
                    <a:pt x="10452" y="4462"/>
                  </a:lnTo>
                  <a:lnTo>
                    <a:pt x="10452" y="4462"/>
                  </a:lnTo>
                  <a:lnTo>
                    <a:pt x="11599" y="5354"/>
                  </a:lnTo>
                  <a:lnTo>
                    <a:pt x="12109" y="5864"/>
                  </a:lnTo>
                  <a:lnTo>
                    <a:pt x="12492" y="6374"/>
                  </a:lnTo>
                  <a:lnTo>
                    <a:pt x="18355" y="3060"/>
                  </a:lnTo>
                  <a:lnTo>
                    <a:pt x="18355" y="3060"/>
                  </a:lnTo>
                  <a:lnTo>
                    <a:pt x="16953" y="2550"/>
                  </a:lnTo>
                  <a:lnTo>
                    <a:pt x="15551" y="1912"/>
                  </a:lnTo>
                  <a:lnTo>
                    <a:pt x="15551" y="1912"/>
                  </a:lnTo>
                  <a:lnTo>
                    <a:pt x="14276" y="1020"/>
                  </a:lnTo>
                  <a:lnTo>
                    <a:pt x="1338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6" name="Google Shape;1106;p39"/>
            <p:cNvSpPr/>
            <p:nvPr/>
          </p:nvSpPr>
          <p:spPr>
            <a:xfrm>
              <a:off x="3561425" y="3421525"/>
              <a:ext cx="31900" cy="15950"/>
            </a:xfrm>
            <a:custGeom>
              <a:avLst/>
              <a:gdLst/>
              <a:ahLst/>
              <a:cxnLst/>
              <a:rect l="l" t="t" r="r" b="b"/>
              <a:pathLst>
                <a:path w="1276" h="638" fill="none" extrusionOk="0">
                  <a:moveTo>
                    <a:pt x="1021" y="0"/>
                  </a:moveTo>
                  <a:lnTo>
                    <a:pt x="1" y="637"/>
                  </a:lnTo>
                  <a:lnTo>
                    <a:pt x="1" y="637"/>
                  </a:lnTo>
                  <a:lnTo>
                    <a:pt x="1276" y="510"/>
                  </a:lnTo>
                  <a:lnTo>
                    <a:pt x="1276" y="510"/>
                  </a:lnTo>
                  <a:lnTo>
                    <a:pt x="1148" y="0"/>
                  </a:lnTo>
                  <a:lnTo>
                    <a:pt x="1148" y="0"/>
                  </a:lnTo>
                  <a:lnTo>
                    <a:pt x="102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7" name="Google Shape;1107;p39"/>
            <p:cNvSpPr/>
            <p:nvPr/>
          </p:nvSpPr>
          <p:spPr>
            <a:xfrm>
              <a:off x="4973100" y="3137900"/>
              <a:ext cx="3200" cy="25"/>
            </a:xfrm>
            <a:custGeom>
              <a:avLst/>
              <a:gdLst/>
              <a:ahLst/>
              <a:cxnLst/>
              <a:rect l="l" t="t" r="r" b="b"/>
              <a:pathLst>
                <a:path w="128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28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8" name="Google Shape;1108;p39"/>
            <p:cNvSpPr/>
            <p:nvPr/>
          </p:nvSpPr>
          <p:spPr>
            <a:xfrm>
              <a:off x="4931675" y="3112425"/>
              <a:ext cx="9575" cy="19125"/>
            </a:xfrm>
            <a:custGeom>
              <a:avLst/>
              <a:gdLst/>
              <a:ahLst/>
              <a:cxnLst/>
              <a:rect l="l" t="t" r="r" b="b"/>
              <a:pathLst>
                <a:path w="383" h="76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128" y="765"/>
                  </a:lnTo>
                  <a:lnTo>
                    <a:pt x="128" y="765"/>
                  </a:lnTo>
                  <a:lnTo>
                    <a:pt x="382" y="12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9" name="Google Shape;1109;p39"/>
            <p:cNvSpPr/>
            <p:nvPr/>
          </p:nvSpPr>
          <p:spPr>
            <a:xfrm>
              <a:off x="1847050" y="2465525"/>
              <a:ext cx="3925900" cy="2265700"/>
            </a:xfrm>
            <a:custGeom>
              <a:avLst/>
              <a:gdLst/>
              <a:ahLst/>
              <a:cxnLst/>
              <a:rect l="l" t="t" r="r" b="b"/>
              <a:pathLst>
                <a:path w="157036" h="90628" fill="none" extrusionOk="0">
                  <a:moveTo>
                    <a:pt x="78518" y="1"/>
                  </a:moveTo>
                  <a:lnTo>
                    <a:pt x="63477" y="8669"/>
                  </a:lnTo>
                  <a:lnTo>
                    <a:pt x="63477" y="8669"/>
                  </a:lnTo>
                  <a:lnTo>
                    <a:pt x="67684" y="11090"/>
                  </a:lnTo>
                  <a:lnTo>
                    <a:pt x="67684" y="11090"/>
                  </a:lnTo>
                  <a:lnTo>
                    <a:pt x="68321" y="10326"/>
                  </a:lnTo>
                  <a:lnTo>
                    <a:pt x="69341" y="9688"/>
                  </a:lnTo>
                  <a:lnTo>
                    <a:pt x="69341" y="9688"/>
                  </a:lnTo>
                  <a:lnTo>
                    <a:pt x="70488" y="9178"/>
                  </a:lnTo>
                  <a:lnTo>
                    <a:pt x="71762" y="8796"/>
                  </a:lnTo>
                  <a:lnTo>
                    <a:pt x="73165" y="8541"/>
                  </a:lnTo>
                  <a:lnTo>
                    <a:pt x="74567" y="8414"/>
                  </a:lnTo>
                  <a:lnTo>
                    <a:pt x="74567" y="8414"/>
                  </a:lnTo>
                  <a:lnTo>
                    <a:pt x="75969" y="8541"/>
                  </a:lnTo>
                  <a:lnTo>
                    <a:pt x="77371" y="8796"/>
                  </a:lnTo>
                  <a:lnTo>
                    <a:pt x="78645" y="9178"/>
                  </a:lnTo>
                  <a:lnTo>
                    <a:pt x="79793" y="9688"/>
                  </a:lnTo>
                  <a:lnTo>
                    <a:pt x="79793" y="9688"/>
                  </a:lnTo>
                  <a:lnTo>
                    <a:pt x="80685" y="10326"/>
                  </a:lnTo>
                  <a:lnTo>
                    <a:pt x="81322" y="11090"/>
                  </a:lnTo>
                  <a:lnTo>
                    <a:pt x="81832" y="11983"/>
                  </a:lnTo>
                  <a:lnTo>
                    <a:pt x="81960" y="12747"/>
                  </a:lnTo>
                  <a:lnTo>
                    <a:pt x="81832" y="13512"/>
                  </a:lnTo>
                  <a:lnTo>
                    <a:pt x="81322" y="14404"/>
                  </a:lnTo>
                  <a:lnTo>
                    <a:pt x="80685" y="15042"/>
                  </a:lnTo>
                  <a:lnTo>
                    <a:pt x="79793" y="15806"/>
                  </a:lnTo>
                  <a:lnTo>
                    <a:pt x="79793" y="15806"/>
                  </a:lnTo>
                  <a:lnTo>
                    <a:pt x="78773" y="16189"/>
                  </a:lnTo>
                  <a:lnTo>
                    <a:pt x="77753" y="16571"/>
                  </a:lnTo>
                  <a:lnTo>
                    <a:pt x="76734" y="16826"/>
                  </a:lnTo>
                  <a:lnTo>
                    <a:pt x="75586" y="16954"/>
                  </a:lnTo>
                  <a:lnTo>
                    <a:pt x="75586" y="16954"/>
                  </a:lnTo>
                  <a:lnTo>
                    <a:pt x="75586" y="17209"/>
                  </a:lnTo>
                  <a:lnTo>
                    <a:pt x="75586" y="30847"/>
                  </a:lnTo>
                  <a:lnTo>
                    <a:pt x="75586" y="30847"/>
                  </a:lnTo>
                  <a:lnTo>
                    <a:pt x="75586" y="30847"/>
                  </a:lnTo>
                  <a:lnTo>
                    <a:pt x="75586" y="31357"/>
                  </a:lnTo>
                  <a:lnTo>
                    <a:pt x="75459" y="31739"/>
                  </a:lnTo>
                  <a:lnTo>
                    <a:pt x="76734" y="32504"/>
                  </a:lnTo>
                  <a:lnTo>
                    <a:pt x="76734" y="32504"/>
                  </a:lnTo>
                  <a:lnTo>
                    <a:pt x="77243" y="32887"/>
                  </a:lnTo>
                  <a:lnTo>
                    <a:pt x="77371" y="33396"/>
                  </a:lnTo>
                  <a:lnTo>
                    <a:pt x="77243" y="33779"/>
                  </a:lnTo>
                  <a:lnTo>
                    <a:pt x="76734" y="34161"/>
                  </a:lnTo>
                  <a:lnTo>
                    <a:pt x="72527" y="36583"/>
                  </a:lnTo>
                  <a:lnTo>
                    <a:pt x="72527" y="36583"/>
                  </a:lnTo>
                  <a:lnTo>
                    <a:pt x="72655" y="37603"/>
                  </a:lnTo>
                  <a:lnTo>
                    <a:pt x="72655" y="37603"/>
                  </a:lnTo>
                  <a:lnTo>
                    <a:pt x="72655" y="37603"/>
                  </a:lnTo>
                  <a:lnTo>
                    <a:pt x="72655" y="37603"/>
                  </a:lnTo>
                  <a:lnTo>
                    <a:pt x="72655" y="37603"/>
                  </a:lnTo>
                  <a:lnTo>
                    <a:pt x="72655" y="37603"/>
                  </a:lnTo>
                  <a:lnTo>
                    <a:pt x="73037" y="38877"/>
                  </a:lnTo>
                  <a:lnTo>
                    <a:pt x="73037" y="38877"/>
                  </a:lnTo>
                  <a:lnTo>
                    <a:pt x="74567" y="39005"/>
                  </a:lnTo>
                  <a:lnTo>
                    <a:pt x="76096" y="39387"/>
                  </a:lnTo>
                  <a:lnTo>
                    <a:pt x="77498" y="39897"/>
                  </a:lnTo>
                  <a:lnTo>
                    <a:pt x="78773" y="40534"/>
                  </a:lnTo>
                  <a:lnTo>
                    <a:pt x="78773" y="40534"/>
                  </a:lnTo>
                  <a:lnTo>
                    <a:pt x="79920" y="41299"/>
                  </a:lnTo>
                  <a:lnTo>
                    <a:pt x="80685" y="42064"/>
                  </a:lnTo>
                  <a:lnTo>
                    <a:pt x="83107" y="40789"/>
                  </a:lnTo>
                  <a:lnTo>
                    <a:pt x="83234" y="40789"/>
                  </a:lnTo>
                  <a:lnTo>
                    <a:pt x="106687" y="54300"/>
                  </a:lnTo>
                  <a:lnTo>
                    <a:pt x="106687" y="54300"/>
                  </a:lnTo>
                  <a:lnTo>
                    <a:pt x="106687" y="54428"/>
                  </a:lnTo>
                  <a:lnTo>
                    <a:pt x="106687" y="54428"/>
                  </a:lnTo>
                  <a:lnTo>
                    <a:pt x="106687" y="54555"/>
                  </a:lnTo>
                  <a:lnTo>
                    <a:pt x="106560" y="54555"/>
                  </a:lnTo>
                  <a:lnTo>
                    <a:pt x="107962" y="55320"/>
                  </a:lnTo>
                  <a:lnTo>
                    <a:pt x="68831" y="77754"/>
                  </a:lnTo>
                  <a:lnTo>
                    <a:pt x="44485" y="63733"/>
                  </a:lnTo>
                  <a:lnTo>
                    <a:pt x="46015" y="62841"/>
                  </a:lnTo>
                  <a:lnTo>
                    <a:pt x="45632" y="62586"/>
                  </a:lnTo>
                  <a:lnTo>
                    <a:pt x="45632" y="62586"/>
                  </a:lnTo>
                  <a:lnTo>
                    <a:pt x="45632" y="62458"/>
                  </a:lnTo>
                  <a:lnTo>
                    <a:pt x="45632" y="62458"/>
                  </a:lnTo>
                  <a:lnTo>
                    <a:pt x="45632" y="62331"/>
                  </a:lnTo>
                  <a:lnTo>
                    <a:pt x="48182" y="60929"/>
                  </a:lnTo>
                  <a:lnTo>
                    <a:pt x="48182" y="60929"/>
                  </a:lnTo>
                  <a:lnTo>
                    <a:pt x="46525" y="60419"/>
                  </a:lnTo>
                  <a:lnTo>
                    <a:pt x="44995" y="59781"/>
                  </a:lnTo>
                  <a:lnTo>
                    <a:pt x="44995" y="59781"/>
                  </a:lnTo>
                  <a:lnTo>
                    <a:pt x="44103" y="59017"/>
                  </a:lnTo>
                  <a:lnTo>
                    <a:pt x="43338" y="58379"/>
                  </a:lnTo>
                  <a:lnTo>
                    <a:pt x="42701" y="57615"/>
                  </a:lnTo>
                  <a:lnTo>
                    <a:pt x="42318" y="56850"/>
                  </a:lnTo>
                  <a:lnTo>
                    <a:pt x="42191" y="56085"/>
                  </a:lnTo>
                  <a:lnTo>
                    <a:pt x="42318" y="55320"/>
                  </a:lnTo>
                  <a:lnTo>
                    <a:pt x="42446" y="54428"/>
                  </a:lnTo>
                  <a:lnTo>
                    <a:pt x="42956" y="53663"/>
                  </a:lnTo>
                  <a:lnTo>
                    <a:pt x="32886" y="59526"/>
                  </a:lnTo>
                  <a:lnTo>
                    <a:pt x="32886" y="59526"/>
                  </a:lnTo>
                  <a:lnTo>
                    <a:pt x="32121" y="59781"/>
                  </a:lnTo>
                  <a:lnTo>
                    <a:pt x="31484" y="59909"/>
                  </a:lnTo>
                  <a:lnTo>
                    <a:pt x="31484" y="59909"/>
                  </a:lnTo>
                  <a:lnTo>
                    <a:pt x="30719" y="59781"/>
                  </a:lnTo>
                  <a:lnTo>
                    <a:pt x="30082" y="59526"/>
                  </a:lnTo>
                  <a:lnTo>
                    <a:pt x="9433" y="47672"/>
                  </a:lnTo>
                  <a:lnTo>
                    <a:pt x="9433" y="47672"/>
                  </a:lnTo>
                  <a:lnTo>
                    <a:pt x="9051" y="47290"/>
                  </a:lnTo>
                  <a:lnTo>
                    <a:pt x="8923" y="46908"/>
                  </a:lnTo>
                  <a:lnTo>
                    <a:pt x="9051" y="46398"/>
                  </a:lnTo>
                  <a:lnTo>
                    <a:pt x="9433" y="46015"/>
                  </a:lnTo>
                  <a:lnTo>
                    <a:pt x="11345" y="44996"/>
                  </a:lnTo>
                  <a:lnTo>
                    <a:pt x="11345" y="44996"/>
                  </a:lnTo>
                  <a:lnTo>
                    <a:pt x="11090" y="44358"/>
                  </a:lnTo>
                  <a:lnTo>
                    <a:pt x="10963" y="43594"/>
                  </a:lnTo>
                  <a:lnTo>
                    <a:pt x="10963" y="38877"/>
                  </a:lnTo>
                  <a:lnTo>
                    <a:pt x="1" y="45251"/>
                  </a:lnTo>
                  <a:lnTo>
                    <a:pt x="78518" y="90628"/>
                  </a:lnTo>
                  <a:lnTo>
                    <a:pt x="157035" y="45251"/>
                  </a:lnTo>
                  <a:lnTo>
                    <a:pt x="126189" y="27533"/>
                  </a:lnTo>
                  <a:lnTo>
                    <a:pt x="126189" y="27533"/>
                  </a:lnTo>
                  <a:lnTo>
                    <a:pt x="126062" y="27661"/>
                  </a:lnTo>
                  <a:lnTo>
                    <a:pt x="126062" y="27661"/>
                  </a:lnTo>
                  <a:lnTo>
                    <a:pt x="126572" y="28170"/>
                  </a:lnTo>
                  <a:lnTo>
                    <a:pt x="126572" y="28170"/>
                  </a:lnTo>
                  <a:lnTo>
                    <a:pt x="126699" y="28298"/>
                  </a:lnTo>
                  <a:lnTo>
                    <a:pt x="126699" y="28298"/>
                  </a:lnTo>
                  <a:lnTo>
                    <a:pt x="128229" y="28808"/>
                  </a:lnTo>
                  <a:lnTo>
                    <a:pt x="129631" y="29573"/>
                  </a:lnTo>
                  <a:lnTo>
                    <a:pt x="129631" y="29573"/>
                  </a:lnTo>
                  <a:lnTo>
                    <a:pt x="129631" y="29573"/>
                  </a:lnTo>
                  <a:lnTo>
                    <a:pt x="130268" y="29827"/>
                  </a:lnTo>
                  <a:lnTo>
                    <a:pt x="130268" y="29827"/>
                  </a:lnTo>
                  <a:lnTo>
                    <a:pt x="131033" y="30465"/>
                  </a:lnTo>
                  <a:lnTo>
                    <a:pt x="131798" y="31102"/>
                  </a:lnTo>
                  <a:lnTo>
                    <a:pt x="132435" y="31867"/>
                  </a:lnTo>
                  <a:lnTo>
                    <a:pt x="132945" y="32504"/>
                  </a:lnTo>
                  <a:lnTo>
                    <a:pt x="133327" y="33269"/>
                  </a:lnTo>
                  <a:lnTo>
                    <a:pt x="133710" y="33906"/>
                  </a:lnTo>
                  <a:lnTo>
                    <a:pt x="133837" y="34671"/>
                  </a:lnTo>
                  <a:lnTo>
                    <a:pt x="133837" y="35436"/>
                  </a:lnTo>
                  <a:lnTo>
                    <a:pt x="133837" y="35436"/>
                  </a:lnTo>
                  <a:lnTo>
                    <a:pt x="133837" y="36583"/>
                  </a:lnTo>
                  <a:lnTo>
                    <a:pt x="133837" y="36583"/>
                  </a:lnTo>
                  <a:lnTo>
                    <a:pt x="133710" y="37603"/>
                  </a:lnTo>
                  <a:lnTo>
                    <a:pt x="133455" y="38622"/>
                  </a:lnTo>
                  <a:lnTo>
                    <a:pt x="132817" y="39642"/>
                  </a:lnTo>
                  <a:lnTo>
                    <a:pt x="132053" y="40534"/>
                  </a:lnTo>
                  <a:lnTo>
                    <a:pt x="131925" y="41682"/>
                  </a:lnTo>
                  <a:lnTo>
                    <a:pt x="131925" y="41682"/>
                  </a:lnTo>
                  <a:lnTo>
                    <a:pt x="131925" y="41682"/>
                  </a:lnTo>
                  <a:lnTo>
                    <a:pt x="131798" y="44741"/>
                  </a:lnTo>
                  <a:lnTo>
                    <a:pt x="131798" y="44741"/>
                  </a:lnTo>
                  <a:lnTo>
                    <a:pt x="131798" y="44741"/>
                  </a:lnTo>
                  <a:lnTo>
                    <a:pt x="131798" y="44996"/>
                  </a:lnTo>
                  <a:lnTo>
                    <a:pt x="131543" y="45123"/>
                  </a:lnTo>
                  <a:lnTo>
                    <a:pt x="131543" y="45123"/>
                  </a:lnTo>
                  <a:lnTo>
                    <a:pt x="131160" y="45123"/>
                  </a:lnTo>
                  <a:lnTo>
                    <a:pt x="131160" y="45123"/>
                  </a:lnTo>
                  <a:lnTo>
                    <a:pt x="130650" y="45123"/>
                  </a:lnTo>
                  <a:lnTo>
                    <a:pt x="130650" y="45123"/>
                  </a:lnTo>
                  <a:lnTo>
                    <a:pt x="130396" y="44996"/>
                  </a:lnTo>
                  <a:lnTo>
                    <a:pt x="130396" y="44741"/>
                  </a:lnTo>
                  <a:lnTo>
                    <a:pt x="130396" y="44741"/>
                  </a:lnTo>
                  <a:lnTo>
                    <a:pt x="130268" y="41936"/>
                  </a:lnTo>
                  <a:lnTo>
                    <a:pt x="130268" y="41936"/>
                  </a:lnTo>
                  <a:lnTo>
                    <a:pt x="129631" y="42319"/>
                  </a:lnTo>
                  <a:lnTo>
                    <a:pt x="129631" y="42319"/>
                  </a:lnTo>
                  <a:lnTo>
                    <a:pt x="128739" y="42829"/>
                  </a:lnTo>
                  <a:lnTo>
                    <a:pt x="127591" y="43339"/>
                  </a:lnTo>
                  <a:lnTo>
                    <a:pt x="125424" y="43976"/>
                  </a:lnTo>
                  <a:lnTo>
                    <a:pt x="123003" y="44486"/>
                  </a:lnTo>
                  <a:lnTo>
                    <a:pt x="120453" y="44741"/>
                  </a:lnTo>
                  <a:lnTo>
                    <a:pt x="120453" y="45760"/>
                  </a:lnTo>
                  <a:lnTo>
                    <a:pt x="120453" y="45760"/>
                  </a:lnTo>
                  <a:lnTo>
                    <a:pt x="120453" y="45760"/>
                  </a:lnTo>
                  <a:lnTo>
                    <a:pt x="120326" y="49202"/>
                  </a:lnTo>
                  <a:lnTo>
                    <a:pt x="120326" y="49202"/>
                  </a:lnTo>
                  <a:lnTo>
                    <a:pt x="120326" y="49202"/>
                  </a:lnTo>
                  <a:lnTo>
                    <a:pt x="120198" y="49329"/>
                  </a:lnTo>
                  <a:lnTo>
                    <a:pt x="120071" y="49457"/>
                  </a:lnTo>
                  <a:lnTo>
                    <a:pt x="120071" y="49457"/>
                  </a:lnTo>
                  <a:lnTo>
                    <a:pt x="119561" y="49584"/>
                  </a:lnTo>
                  <a:lnTo>
                    <a:pt x="119561" y="49584"/>
                  </a:lnTo>
                  <a:lnTo>
                    <a:pt x="119051" y="49457"/>
                  </a:lnTo>
                  <a:lnTo>
                    <a:pt x="119051" y="49457"/>
                  </a:lnTo>
                  <a:lnTo>
                    <a:pt x="118924" y="49329"/>
                  </a:lnTo>
                  <a:lnTo>
                    <a:pt x="118924" y="49202"/>
                  </a:lnTo>
                  <a:lnTo>
                    <a:pt x="118924" y="49202"/>
                  </a:lnTo>
                  <a:lnTo>
                    <a:pt x="118669" y="44741"/>
                  </a:lnTo>
                  <a:lnTo>
                    <a:pt x="118669" y="44741"/>
                  </a:lnTo>
                  <a:lnTo>
                    <a:pt x="116120" y="44486"/>
                  </a:lnTo>
                  <a:lnTo>
                    <a:pt x="113698" y="43976"/>
                  </a:lnTo>
                  <a:lnTo>
                    <a:pt x="111531" y="43339"/>
                  </a:lnTo>
                  <a:lnTo>
                    <a:pt x="110511" y="42829"/>
                  </a:lnTo>
                  <a:lnTo>
                    <a:pt x="109492" y="42319"/>
                  </a:lnTo>
                  <a:lnTo>
                    <a:pt x="109492" y="42319"/>
                  </a:lnTo>
                  <a:lnTo>
                    <a:pt x="108727" y="41936"/>
                  </a:lnTo>
                  <a:lnTo>
                    <a:pt x="108727" y="42829"/>
                  </a:lnTo>
                  <a:lnTo>
                    <a:pt x="108727" y="42829"/>
                  </a:lnTo>
                  <a:lnTo>
                    <a:pt x="108727" y="42829"/>
                  </a:lnTo>
                  <a:lnTo>
                    <a:pt x="108599" y="44741"/>
                  </a:lnTo>
                  <a:lnTo>
                    <a:pt x="108599" y="44741"/>
                  </a:lnTo>
                  <a:lnTo>
                    <a:pt x="108599" y="44741"/>
                  </a:lnTo>
                  <a:lnTo>
                    <a:pt x="108599" y="44996"/>
                  </a:lnTo>
                  <a:lnTo>
                    <a:pt x="108344" y="45123"/>
                  </a:lnTo>
                  <a:lnTo>
                    <a:pt x="108344" y="45123"/>
                  </a:lnTo>
                  <a:lnTo>
                    <a:pt x="107962" y="45123"/>
                  </a:lnTo>
                  <a:lnTo>
                    <a:pt x="107962" y="45123"/>
                  </a:lnTo>
                  <a:lnTo>
                    <a:pt x="107452" y="45123"/>
                  </a:lnTo>
                  <a:lnTo>
                    <a:pt x="107452" y="45123"/>
                  </a:lnTo>
                  <a:lnTo>
                    <a:pt x="107197" y="44996"/>
                  </a:lnTo>
                  <a:lnTo>
                    <a:pt x="107197" y="44741"/>
                  </a:lnTo>
                  <a:lnTo>
                    <a:pt x="107197" y="44741"/>
                  </a:lnTo>
                  <a:lnTo>
                    <a:pt x="106942" y="40407"/>
                  </a:lnTo>
                  <a:lnTo>
                    <a:pt x="106942" y="40407"/>
                  </a:lnTo>
                  <a:lnTo>
                    <a:pt x="106305" y="39515"/>
                  </a:lnTo>
                  <a:lnTo>
                    <a:pt x="105668" y="38495"/>
                  </a:lnTo>
                  <a:lnTo>
                    <a:pt x="105413" y="37603"/>
                  </a:lnTo>
                  <a:lnTo>
                    <a:pt x="105285" y="36583"/>
                  </a:lnTo>
                  <a:lnTo>
                    <a:pt x="105285" y="35436"/>
                  </a:lnTo>
                  <a:lnTo>
                    <a:pt x="105285" y="35436"/>
                  </a:lnTo>
                  <a:lnTo>
                    <a:pt x="105285" y="35436"/>
                  </a:lnTo>
                  <a:lnTo>
                    <a:pt x="105285" y="34671"/>
                  </a:lnTo>
                  <a:lnTo>
                    <a:pt x="105540" y="33779"/>
                  </a:lnTo>
                  <a:lnTo>
                    <a:pt x="105923" y="33014"/>
                  </a:lnTo>
                  <a:lnTo>
                    <a:pt x="106305" y="32249"/>
                  </a:lnTo>
                  <a:lnTo>
                    <a:pt x="106942" y="31612"/>
                  </a:lnTo>
                  <a:lnTo>
                    <a:pt x="107580" y="30847"/>
                  </a:lnTo>
                  <a:lnTo>
                    <a:pt x="108472" y="30210"/>
                  </a:lnTo>
                  <a:lnTo>
                    <a:pt x="109492" y="29573"/>
                  </a:lnTo>
                  <a:lnTo>
                    <a:pt x="109492" y="29573"/>
                  </a:lnTo>
                  <a:lnTo>
                    <a:pt x="110511" y="29063"/>
                  </a:lnTo>
                  <a:lnTo>
                    <a:pt x="111658" y="28553"/>
                  </a:lnTo>
                  <a:lnTo>
                    <a:pt x="112933" y="28043"/>
                  </a:lnTo>
                  <a:lnTo>
                    <a:pt x="114208" y="27788"/>
                  </a:lnTo>
                  <a:lnTo>
                    <a:pt x="115482" y="27533"/>
                  </a:lnTo>
                  <a:lnTo>
                    <a:pt x="116884" y="27278"/>
                  </a:lnTo>
                  <a:lnTo>
                    <a:pt x="119561" y="27151"/>
                  </a:lnTo>
                  <a:lnTo>
                    <a:pt x="119561" y="27151"/>
                  </a:lnTo>
                  <a:lnTo>
                    <a:pt x="121091" y="27151"/>
                  </a:lnTo>
                  <a:lnTo>
                    <a:pt x="121091" y="27151"/>
                  </a:lnTo>
                  <a:lnTo>
                    <a:pt x="120836" y="26513"/>
                  </a:lnTo>
                  <a:lnTo>
                    <a:pt x="120836" y="26131"/>
                  </a:lnTo>
                  <a:lnTo>
                    <a:pt x="120836" y="26131"/>
                  </a:lnTo>
                  <a:lnTo>
                    <a:pt x="120836" y="25876"/>
                  </a:lnTo>
                  <a:lnTo>
                    <a:pt x="120836" y="25876"/>
                  </a:lnTo>
                  <a:lnTo>
                    <a:pt x="120963" y="25876"/>
                  </a:lnTo>
                  <a:lnTo>
                    <a:pt x="120963" y="25876"/>
                  </a:lnTo>
                  <a:lnTo>
                    <a:pt x="121218" y="26004"/>
                  </a:lnTo>
                  <a:lnTo>
                    <a:pt x="121601" y="26258"/>
                  </a:lnTo>
                  <a:lnTo>
                    <a:pt x="121601" y="26258"/>
                  </a:lnTo>
                  <a:lnTo>
                    <a:pt x="122365" y="27023"/>
                  </a:lnTo>
                  <a:lnTo>
                    <a:pt x="122365" y="27023"/>
                  </a:lnTo>
                  <a:lnTo>
                    <a:pt x="122238" y="26004"/>
                  </a:lnTo>
                  <a:lnTo>
                    <a:pt x="122238" y="26004"/>
                  </a:lnTo>
                  <a:lnTo>
                    <a:pt x="122238" y="25749"/>
                  </a:lnTo>
                  <a:lnTo>
                    <a:pt x="122238" y="25749"/>
                  </a:lnTo>
                  <a:lnTo>
                    <a:pt x="122238" y="25239"/>
                  </a:lnTo>
                  <a:lnTo>
                    <a:pt x="100442" y="12620"/>
                  </a:lnTo>
                  <a:lnTo>
                    <a:pt x="100442" y="12620"/>
                  </a:lnTo>
                  <a:lnTo>
                    <a:pt x="100314" y="14404"/>
                  </a:lnTo>
                  <a:lnTo>
                    <a:pt x="100059" y="16189"/>
                  </a:lnTo>
                  <a:lnTo>
                    <a:pt x="99677" y="17973"/>
                  </a:lnTo>
                  <a:lnTo>
                    <a:pt x="99040" y="19503"/>
                  </a:lnTo>
                  <a:lnTo>
                    <a:pt x="99040" y="19503"/>
                  </a:lnTo>
                  <a:lnTo>
                    <a:pt x="99422" y="20013"/>
                  </a:lnTo>
                  <a:lnTo>
                    <a:pt x="99549" y="20395"/>
                  </a:lnTo>
                  <a:lnTo>
                    <a:pt x="99677" y="20905"/>
                  </a:lnTo>
                  <a:lnTo>
                    <a:pt x="99549" y="21415"/>
                  </a:lnTo>
                  <a:lnTo>
                    <a:pt x="99422" y="21797"/>
                  </a:lnTo>
                  <a:lnTo>
                    <a:pt x="99040" y="22307"/>
                  </a:lnTo>
                  <a:lnTo>
                    <a:pt x="98657" y="22689"/>
                  </a:lnTo>
                  <a:lnTo>
                    <a:pt x="98147" y="23072"/>
                  </a:lnTo>
                  <a:lnTo>
                    <a:pt x="98147" y="23072"/>
                  </a:lnTo>
                  <a:lnTo>
                    <a:pt x="97255" y="23454"/>
                  </a:lnTo>
                  <a:lnTo>
                    <a:pt x="96363" y="23709"/>
                  </a:lnTo>
                  <a:lnTo>
                    <a:pt x="95343" y="23837"/>
                  </a:lnTo>
                  <a:lnTo>
                    <a:pt x="94323" y="23964"/>
                  </a:lnTo>
                  <a:lnTo>
                    <a:pt x="94323" y="23964"/>
                  </a:lnTo>
                  <a:lnTo>
                    <a:pt x="93304" y="23837"/>
                  </a:lnTo>
                  <a:lnTo>
                    <a:pt x="92411" y="23709"/>
                  </a:lnTo>
                  <a:lnTo>
                    <a:pt x="91392" y="23454"/>
                  </a:lnTo>
                  <a:lnTo>
                    <a:pt x="90627" y="23072"/>
                  </a:lnTo>
                  <a:lnTo>
                    <a:pt x="90627" y="23072"/>
                  </a:lnTo>
                  <a:lnTo>
                    <a:pt x="90117" y="22689"/>
                  </a:lnTo>
                  <a:lnTo>
                    <a:pt x="89607" y="22307"/>
                  </a:lnTo>
                  <a:lnTo>
                    <a:pt x="89352" y="21797"/>
                  </a:lnTo>
                  <a:lnTo>
                    <a:pt x="89097" y="21415"/>
                  </a:lnTo>
                  <a:lnTo>
                    <a:pt x="89097" y="20905"/>
                  </a:lnTo>
                  <a:lnTo>
                    <a:pt x="89097" y="20395"/>
                  </a:lnTo>
                  <a:lnTo>
                    <a:pt x="89352" y="20013"/>
                  </a:lnTo>
                  <a:lnTo>
                    <a:pt x="89607" y="19503"/>
                  </a:lnTo>
                  <a:lnTo>
                    <a:pt x="89607" y="19503"/>
                  </a:lnTo>
                  <a:lnTo>
                    <a:pt x="89225" y="18483"/>
                  </a:lnTo>
                  <a:lnTo>
                    <a:pt x="88970" y="17463"/>
                  </a:lnTo>
                  <a:lnTo>
                    <a:pt x="88460" y="15042"/>
                  </a:lnTo>
                  <a:lnTo>
                    <a:pt x="88333" y="13895"/>
                  </a:lnTo>
                  <a:lnTo>
                    <a:pt x="88333" y="12747"/>
                  </a:lnTo>
                  <a:lnTo>
                    <a:pt x="88333" y="11600"/>
                  </a:lnTo>
                  <a:lnTo>
                    <a:pt x="88460" y="10580"/>
                  </a:lnTo>
                  <a:lnTo>
                    <a:pt x="88460" y="10580"/>
                  </a:lnTo>
                  <a:lnTo>
                    <a:pt x="88588" y="9816"/>
                  </a:lnTo>
                  <a:lnTo>
                    <a:pt x="88970" y="9178"/>
                  </a:lnTo>
                  <a:lnTo>
                    <a:pt x="88970" y="9178"/>
                  </a:lnTo>
                  <a:lnTo>
                    <a:pt x="88970" y="8923"/>
                  </a:lnTo>
                  <a:lnTo>
                    <a:pt x="88970" y="8923"/>
                  </a:lnTo>
                  <a:lnTo>
                    <a:pt x="89097" y="8541"/>
                  </a:lnTo>
                  <a:lnTo>
                    <a:pt x="89480" y="8159"/>
                  </a:lnTo>
                  <a:lnTo>
                    <a:pt x="89480" y="8159"/>
                  </a:lnTo>
                  <a:lnTo>
                    <a:pt x="89862" y="8031"/>
                  </a:lnTo>
                  <a:lnTo>
                    <a:pt x="89862" y="8031"/>
                  </a:lnTo>
                  <a:lnTo>
                    <a:pt x="89990" y="7904"/>
                  </a:lnTo>
                  <a:lnTo>
                    <a:pt x="89990" y="7649"/>
                  </a:lnTo>
                  <a:lnTo>
                    <a:pt x="89990" y="7649"/>
                  </a:lnTo>
                  <a:lnTo>
                    <a:pt x="89990" y="7649"/>
                  </a:lnTo>
                  <a:lnTo>
                    <a:pt x="89990" y="7649"/>
                  </a:lnTo>
                  <a:lnTo>
                    <a:pt x="89862" y="7394"/>
                  </a:lnTo>
                  <a:lnTo>
                    <a:pt x="89607" y="7394"/>
                  </a:lnTo>
                  <a:lnTo>
                    <a:pt x="89607" y="7394"/>
                  </a:lnTo>
                  <a:lnTo>
                    <a:pt x="88588" y="7266"/>
                  </a:lnTo>
                  <a:lnTo>
                    <a:pt x="88588" y="7266"/>
                  </a:lnTo>
                  <a:lnTo>
                    <a:pt x="88588" y="7266"/>
                  </a:lnTo>
                  <a:lnTo>
                    <a:pt x="88588" y="7266"/>
                  </a:lnTo>
                  <a:lnTo>
                    <a:pt x="88333" y="7266"/>
                  </a:lnTo>
                  <a:lnTo>
                    <a:pt x="88333" y="7266"/>
                  </a:lnTo>
                  <a:lnTo>
                    <a:pt x="88078" y="7266"/>
                  </a:lnTo>
                  <a:lnTo>
                    <a:pt x="87695" y="7266"/>
                  </a:lnTo>
                  <a:lnTo>
                    <a:pt x="87695" y="7266"/>
                  </a:lnTo>
                  <a:lnTo>
                    <a:pt x="87440" y="7011"/>
                  </a:lnTo>
                  <a:lnTo>
                    <a:pt x="87313" y="6629"/>
                  </a:lnTo>
                  <a:lnTo>
                    <a:pt x="87186" y="5864"/>
                  </a:lnTo>
                  <a:lnTo>
                    <a:pt x="87186" y="5864"/>
                  </a:lnTo>
                  <a:lnTo>
                    <a:pt x="87186" y="5482"/>
                  </a:lnTo>
                  <a:lnTo>
                    <a:pt x="87186" y="5482"/>
                  </a:lnTo>
                  <a:lnTo>
                    <a:pt x="87186" y="4972"/>
                  </a:lnTo>
                  <a:lnTo>
                    <a:pt x="7851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0" name="Google Shape;1110;p39"/>
            <p:cNvSpPr/>
            <p:nvPr/>
          </p:nvSpPr>
          <p:spPr>
            <a:xfrm>
              <a:off x="3810000" y="1573300"/>
              <a:ext cx="2033050" cy="3237600"/>
            </a:xfrm>
            <a:custGeom>
              <a:avLst/>
              <a:gdLst/>
              <a:ahLst/>
              <a:cxnLst/>
              <a:rect l="l" t="t" r="r" b="b"/>
              <a:pathLst>
                <a:path w="81322" h="129504" extrusionOk="0">
                  <a:moveTo>
                    <a:pt x="78517" y="0"/>
                  </a:moveTo>
                  <a:lnTo>
                    <a:pt x="78517" y="80940"/>
                  </a:lnTo>
                  <a:lnTo>
                    <a:pt x="0" y="126317"/>
                  </a:lnTo>
                  <a:lnTo>
                    <a:pt x="0" y="129503"/>
                  </a:lnTo>
                  <a:lnTo>
                    <a:pt x="80939" y="82851"/>
                  </a:lnTo>
                  <a:lnTo>
                    <a:pt x="81322" y="1657"/>
                  </a:lnTo>
                  <a:lnTo>
                    <a:pt x="78517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1" name="Google Shape;1111;p39"/>
            <p:cNvSpPr/>
            <p:nvPr/>
          </p:nvSpPr>
          <p:spPr>
            <a:xfrm>
              <a:off x="1776950" y="1531875"/>
              <a:ext cx="2033050" cy="3279025"/>
            </a:xfrm>
            <a:custGeom>
              <a:avLst/>
              <a:gdLst/>
              <a:ahLst/>
              <a:cxnLst/>
              <a:rect l="l" t="t" r="r" b="b"/>
              <a:pathLst>
                <a:path w="81322" h="131161" extrusionOk="0">
                  <a:moveTo>
                    <a:pt x="0" y="0"/>
                  </a:moveTo>
                  <a:lnTo>
                    <a:pt x="383" y="84508"/>
                  </a:lnTo>
                  <a:lnTo>
                    <a:pt x="81322" y="131160"/>
                  </a:lnTo>
                  <a:lnTo>
                    <a:pt x="81322" y="127974"/>
                  </a:lnTo>
                  <a:lnTo>
                    <a:pt x="2805" y="82597"/>
                  </a:lnTo>
                  <a:lnTo>
                    <a:pt x="2805" y="1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2" name="Google Shape;1112;p39"/>
            <p:cNvSpPr/>
            <p:nvPr/>
          </p:nvSpPr>
          <p:spPr>
            <a:xfrm>
              <a:off x="3810000" y="2350825"/>
              <a:ext cx="1962950" cy="1245975"/>
            </a:xfrm>
            <a:custGeom>
              <a:avLst/>
              <a:gdLst/>
              <a:ahLst/>
              <a:cxnLst/>
              <a:rect l="l" t="t" r="r" b="b"/>
              <a:pathLst>
                <a:path w="78518" h="49839" extrusionOk="0">
                  <a:moveTo>
                    <a:pt x="0" y="0"/>
                  </a:moveTo>
                  <a:lnTo>
                    <a:pt x="0" y="4589"/>
                  </a:lnTo>
                  <a:lnTo>
                    <a:pt x="78517" y="49839"/>
                  </a:lnTo>
                  <a:lnTo>
                    <a:pt x="78517" y="453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3" name="Google Shape;1113;p39"/>
            <p:cNvSpPr/>
            <p:nvPr/>
          </p:nvSpPr>
          <p:spPr>
            <a:xfrm>
              <a:off x="3810000" y="2350825"/>
              <a:ext cx="1962950" cy="1245975"/>
            </a:xfrm>
            <a:custGeom>
              <a:avLst/>
              <a:gdLst/>
              <a:ahLst/>
              <a:cxnLst/>
              <a:rect l="l" t="t" r="r" b="b"/>
              <a:pathLst>
                <a:path w="78518" h="49839" fill="none" extrusionOk="0">
                  <a:moveTo>
                    <a:pt x="78517" y="49839"/>
                  </a:moveTo>
                  <a:lnTo>
                    <a:pt x="78517" y="45377"/>
                  </a:lnTo>
                  <a:lnTo>
                    <a:pt x="0" y="0"/>
                  </a:lnTo>
                  <a:lnTo>
                    <a:pt x="0" y="4589"/>
                  </a:lnTo>
                  <a:lnTo>
                    <a:pt x="78517" y="4983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4" name="Google Shape;1114;p39"/>
            <p:cNvSpPr/>
            <p:nvPr/>
          </p:nvSpPr>
          <p:spPr>
            <a:xfrm>
              <a:off x="1847050" y="2350825"/>
              <a:ext cx="1962950" cy="1245975"/>
            </a:xfrm>
            <a:custGeom>
              <a:avLst/>
              <a:gdLst/>
              <a:ahLst/>
              <a:cxnLst/>
              <a:rect l="l" t="t" r="r" b="b"/>
              <a:pathLst>
                <a:path w="78518" h="49839" extrusionOk="0">
                  <a:moveTo>
                    <a:pt x="78518" y="0"/>
                  </a:moveTo>
                  <a:lnTo>
                    <a:pt x="1" y="45377"/>
                  </a:lnTo>
                  <a:lnTo>
                    <a:pt x="1" y="49839"/>
                  </a:lnTo>
                  <a:lnTo>
                    <a:pt x="78518" y="4589"/>
                  </a:lnTo>
                  <a:lnTo>
                    <a:pt x="78518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5" name="Google Shape;1115;p39"/>
            <p:cNvSpPr/>
            <p:nvPr/>
          </p:nvSpPr>
          <p:spPr>
            <a:xfrm>
              <a:off x="1566625" y="238125"/>
              <a:ext cx="1752650" cy="1739900"/>
            </a:xfrm>
            <a:custGeom>
              <a:avLst/>
              <a:gdLst/>
              <a:ahLst/>
              <a:cxnLst/>
              <a:rect l="l" t="t" r="r" b="b"/>
              <a:pathLst>
                <a:path w="70106" h="69596" extrusionOk="0">
                  <a:moveTo>
                    <a:pt x="42064" y="0"/>
                  </a:moveTo>
                  <a:lnTo>
                    <a:pt x="1" y="53407"/>
                  </a:lnTo>
                  <a:lnTo>
                    <a:pt x="28043" y="69595"/>
                  </a:lnTo>
                  <a:lnTo>
                    <a:pt x="70106" y="16188"/>
                  </a:lnTo>
                  <a:lnTo>
                    <a:pt x="42064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6" name="Google Shape;1116;p39"/>
            <p:cNvSpPr/>
            <p:nvPr/>
          </p:nvSpPr>
          <p:spPr>
            <a:xfrm>
              <a:off x="1566625" y="1573300"/>
              <a:ext cx="701075" cy="487575"/>
            </a:xfrm>
            <a:custGeom>
              <a:avLst/>
              <a:gdLst/>
              <a:ahLst/>
              <a:cxnLst/>
              <a:rect l="l" t="t" r="r" b="b"/>
              <a:pathLst>
                <a:path w="28043" h="19503" extrusionOk="0">
                  <a:moveTo>
                    <a:pt x="1" y="0"/>
                  </a:moveTo>
                  <a:lnTo>
                    <a:pt x="1" y="3314"/>
                  </a:lnTo>
                  <a:lnTo>
                    <a:pt x="28043" y="19502"/>
                  </a:lnTo>
                  <a:lnTo>
                    <a:pt x="28043" y="1618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7" name="Google Shape;1117;p39"/>
            <p:cNvSpPr/>
            <p:nvPr/>
          </p:nvSpPr>
          <p:spPr>
            <a:xfrm>
              <a:off x="2267675" y="642800"/>
              <a:ext cx="1051600" cy="1418075"/>
            </a:xfrm>
            <a:custGeom>
              <a:avLst/>
              <a:gdLst/>
              <a:ahLst/>
              <a:cxnLst/>
              <a:rect l="l" t="t" r="r" b="b"/>
              <a:pathLst>
                <a:path w="42064" h="56723" extrusionOk="0">
                  <a:moveTo>
                    <a:pt x="42064" y="1"/>
                  </a:moveTo>
                  <a:lnTo>
                    <a:pt x="1" y="53408"/>
                  </a:lnTo>
                  <a:lnTo>
                    <a:pt x="1" y="56722"/>
                  </a:lnTo>
                  <a:lnTo>
                    <a:pt x="42064" y="3187"/>
                  </a:lnTo>
                  <a:lnTo>
                    <a:pt x="42064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8" name="Google Shape;1118;p39"/>
            <p:cNvSpPr/>
            <p:nvPr/>
          </p:nvSpPr>
          <p:spPr>
            <a:xfrm>
              <a:off x="2618200" y="238125"/>
              <a:ext cx="3409675" cy="1437175"/>
            </a:xfrm>
            <a:custGeom>
              <a:avLst/>
              <a:gdLst/>
              <a:ahLst/>
              <a:cxnLst/>
              <a:rect l="l" t="t" r="r" b="b"/>
              <a:pathLst>
                <a:path w="136387" h="57487" extrusionOk="0">
                  <a:moveTo>
                    <a:pt x="1" y="0"/>
                  </a:moveTo>
                  <a:lnTo>
                    <a:pt x="84126" y="48564"/>
                  </a:lnTo>
                  <a:lnTo>
                    <a:pt x="136386" y="57486"/>
                  </a:lnTo>
                  <a:lnTo>
                    <a:pt x="52261" y="892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9" name="Google Shape;1119;p39"/>
            <p:cNvSpPr/>
            <p:nvPr/>
          </p:nvSpPr>
          <p:spPr>
            <a:xfrm>
              <a:off x="3319250" y="642800"/>
              <a:ext cx="1402125" cy="889100"/>
            </a:xfrm>
            <a:custGeom>
              <a:avLst/>
              <a:gdLst/>
              <a:ahLst/>
              <a:cxnLst/>
              <a:rect l="l" t="t" r="r" b="b"/>
              <a:pathLst>
                <a:path w="56085" h="35564" extrusionOk="0">
                  <a:moveTo>
                    <a:pt x="1" y="1"/>
                  </a:moveTo>
                  <a:lnTo>
                    <a:pt x="1" y="3187"/>
                  </a:lnTo>
                  <a:lnTo>
                    <a:pt x="56084" y="35563"/>
                  </a:lnTo>
                  <a:lnTo>
                    <a:pt x="56084" y="3237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0" name="Google Shape;1120;p39"/>
            <p:cNvSpPr/>
            <p:nvPr/>
          </p:nvSpPr>
          <p:spPr>
            <a:xfrm>
              <a:off x="4721350" y="1452200"/>
              <a:ext cx="1306525" cy="302750"/>
            </a:xfrm>
            <a:custGeom>
              <a:avLst/>
              <a:gdLst/>
              <a:ahLst/>
              <a:cxnLst/>
              <a:rect l="l" t="t" r="r" b="b"/>
              <a:pathLst>
                <a:path w="52261" h="12110" extrusionOk="0">
                  <a:moveTo>
                    <a:pt x="0" y="1"/>
                  </a:moveTo>
                  <a:lnTo>
                    <a:pt x="0" y="3187"/>
                  </a:lnTo>
                  <a:lnTo>
                    <a:pt x="52260" y="12110"/>
                  </a:lnTo>
                  <a:lnTo>
                    <a:pt x="52260" y="892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1" name="Google Shape;1121;p39"/>
            <p:cNvSpPr/>
            <p:nvPr/>
          </p:nvSpPr>
          <p:spPr>
            <a:xfrm>
              <a:off x="1933100" y="830825"/>
              <a:ext cx="264500" cy="637325"/>
            </a:xfrm>
            <a:custGeom>
              <a:avLst/>
              <a:gdLst/>
              <a:ahLst/>
              <a:cxnLst/>
              <a:rect l="l" t="t" r="r" b="b"/>
              <a:pathLst>
                <a:path w="10580" h="25493" extrusionOk="0">
                  <a:moveTo>
                    <a:pt x="0" y="0"/>
                  </a:moveTo>
                  <a:lnTo>
                    <a:pt x="0" y="19375"/>
                  </a:lnTo>
                  <a:lnTo>
                    <a:pt x="10580" y="25493"/>
                  </a:lnTo>
                  <a:lnTo>
                    <a:pt x="10580" y="6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2" name="Google Shape;1122;p39"/>
            <p:cNvSpPr/>
            <p:nvPr/>
          </p:nvSpPr>
          <p:spPr>
            <a:xfrm>
              <a:off x="2197575" y="830825"/>
              <a:ext cx="264525" cy="637325"/>
            </a:xfrm>
            <a:custGeom>
              <a:avLst/>
              <a:gdLst/>
              <a:ahLst/>
              <a:cxnLst/>
              <a:rect l="l" t="t" r="r" b="b"/>
              <a:pathLst>
                <a:path w="10581" h="25493" extrusionOk="0">
                  <a:moveTo>
                    <a:pt x="10580" y="0"/>
                  </a:moveTo>
                  <a:lnTo>
                    <a:pt x="1" y="6118"/>
                  </a:lnTo>
                  <a:lnTo>
                    <a:pt x="1" y="25493"/>
                  </a:lnTo>
                  <a:lnTo>
                    <a:pt x="10580" y="12109"/>
                  </a:lnTo>
                  <a:lnTo>
                    <a:pt x="10580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3" name="Google Shape;1123;p39"/>
            <p:cNvSpPr/>
            <p:nvPr/>
          </p:nvSpPr>
          <p:spPr>
            <a:xfrm>
              <a:off x="1904425" y="569525"/>
              <a:ext cx="586350" cy="414275"/>
            </a:xfrm>
            <a:custGeom>
              <a:avLst/>
              <a:gdLst/>
              <a:ahLst/>
              <a:cxnLst/>
              <a:rect l="l" t="t" r="r" b="b"/>
              <a:pathLst>
                <a:path w="23454" h="16571" extrusionOk="0">
                  <a:moveTo>
                    <a:pt x="11727" y="0"/>
                  </a:moveTo>
                  <a:lnTo>
                    <a:pt x="0" y="6756"/>
                  </a:lnTo>
                  <a:lnTo>
                    <a:pt x="0" y="9815"/>
                  </a:lnTo>
                  <a:lnTo>
                    <a:pt x="11727" y="16570"/>
                  </a:lnTo>
                  <a:lnTo>
                    <a:pt x="23453" y="9815"/>
                  </a:lnTo>
                  <a:lnTo>
                    <a:pt x="23453" y="6756"/>
                  </a:lnTo>
                  <a:lnTo>
                    <a:pt x="11727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4" name="Google Shape;1124;p39"/>
            <p:cNvSpPr/>
            <p:nvPr/>
          </p:nvSpPr>
          <p:spPr>
            <a:xfrm>
              <a:off x="2003200" y="626875"/>
              <a:ext cx="194400" cy="223075"/>
            </a:xfrm>
            <a:custGeom>
              <a:avLst/>
              <a:gdLst/>
              <a:ahLst/>
              <a:cxnLst/>
              <a:rect l="l" t="t" r="r" b="b"/>
              <a:pathLst>
                <a:path w="7776" h="8923" extrusionOk="0">
                  <a:moveTo>
                    <a:pt x="7776" y="1"/>
                  </a:moveTo>
                  <a:lnTo>
                    <a:pt x="0" y="4462"/>
                  </a:lnTo>
                  <a:lnTo>
                    <a:pt x="7776" y="8923"/>
                  </a:lnTo>
                  <a:lnTo>
                    <a:pt x="7776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5" name="Google Shape;1125;p39"/>
            <p:cNvSpPr/>
            <p:nvPr/>
          </p:nvSpPr>
          <p:spPr>
            <a:xfrm>
              <a:off x="2197575" y="626875"/>
              <a:ext cx="194400" cy="223075"/>
            </a:xfrm>
            <a:custGeom>
              <a:avLst/>
              <a:gdLst/>
              <a:ahLst/>
              <a:cxnLst/>
              <a:rect l="l" t="t" r="r" b="b"/>
              <a:pathLst>
                <a:path w="7776" h="8923" extrusionOk="0">
                  <a:moveTo>
                    <a:pt x="1" y="1"/>
                  </a:moveTo>
                  <a:lnTo>
                    <a:pt x="1" y="8923"/>
                  </a:lnTo>
                  <a:lnTo>
                    <a:pt x="7776" y="446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6" name="Google Shape;1126;p39"/>
            <p:cNvSpPr/>
            <p:nvPr/>
          </p:nvSpPr>
          <p:spPr>
            <a:xfrm>
              <a:off x="1904425" y="738400"/>
              <a:ext cx="293175" cy="245400"/>
            </a:xfrm>
            <a:custGeom>
              <a:avLst/>
              <a:gdLst/>
              <a:ahLst/>
              <a:cxnLst/>
              <a:rect l="l" t="t" r="r" b="b"/>
              <a:pathLst>
                <a:path w="11727" h="9816" extrusionOk="0">
                  <a:moveTo>
                    <a:pt x="0" y="1"/>
                  </a:moveTo>
                  <a:lnTo>
                    <a:pt x="0" y="3060"/>
                  </a:lnTo>
                  <a:lnTo>
                    <a:pt x="11727" y="9815"/>
                  </a:lnTo>
                  <a:lnTo>
                    <a:pt x="11727" y="675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7" name="Google Shape;1127;p39"/>
            <p:cNvSpPr/>
            <p:nvPr/>
          </p:nvSpPr>
          <p:spPr>
            <a:xfrm>
              <a:off x="2197575" y="738400"/>
              <a:ext cx="293200" cy="245400"/>
            </a:xfrm>
            <a:custGeom>
              <a:avLst/>
              <a:gdLst/>
              <a:ahLst/>
              <a:cxnLst/>
              <a:rect l="l" t="t" r="r" b="b"/>
              <a:pathLst>
                <a:path w="11728" h="9816" extrusionOk="0">
                  <a:moveTo>
                    <a:pt x="11727" y="1"/>
                  </a:moveTo>
                  <a:lnTo>
                    <a:pt x="1" y="6756"/>
                  </a:lnTo>
                  <a:lnTo>
                    <a:pt x="1" y="9815"/>
                  </a:lnTo>
                  <a:lnTo>
                    <a:pt x="11727" y="3060"/>
                  </a:lnTo>
                  <a:lnTo>
                    <a:pt x="11727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8" name="Google Shape;1128;p39"/>
            <p:cNvSpPr/>
            <p:nvPr/>
          </p:nvSpPr>
          <p:spPr>
            <a:xfrm>
              <a:off x="4466425" y="2306200"/>
              <a:ext cx="650075" cy="376050"/>
            </a:xfrm>
            <a:custGeom>
              <a:avLst/>
              <a:gdLst/>
              <a:ahLst/>
              <a:cxnLst/>
              <a:rect l="l" t="t" r="r" b="b"/>
              <a:pathLst>
                <a:path w="26003" h="15042" extrusionOk="0">
                  <a:moveTo>
                    <a:pt x="1020" y="1"/>
                  </a:moveTo>
                  <a:lnTo>
                    <a:pt x="0" y="638"/>
                  </a:lnTo>
                  <a:lnTo>
                    <a:pt x="24983" y="15042"/>
                  </a:lnTo>
                  <a:lnTo>
                    <a:pt x="26003" y="14532"/>
                  </a:lnTo>
                  <a:lnTo>
                    <a:pt x="1020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9" name="Google Shape;1129;p39"/>
            <p:cNvSpPr/>
            <p:nvPr/>
          </p:nvSpPr>
          <p:spPr>
            <a:xfrm>
              <a:off x="4466425" y="2306200"/>
              <a:ext cx="650075" cy="376050"/>
            </a:xfrm>
            <a:custGeom>
              <a:avLst/>
              <a:gdLst/>
              <a:ahLst/>
              <a:cxnLst/>
              <a:rect l="l" t="t" r="r" b="b"/>
              <a:pathLst>
                <a:path w="26003" h="15042" fill="none" extrusionOk="0">
                  <a:moveTo>
                    <a:pt x="26003" y="14532"/>
                  </a:moveTo>
                  <a:lnTo>
                    <a:pt x="24983" y="15042"/>
                  </a:lnTo>
                  <a:lnTo>
                    <a:pt x="0" y="638"/>
                  </a:lnTo>
                  <a:lnTo>
                    <a:pt x="1020" y="1"/>
                  </a:lnTo>
                  <a:lnTo>
                    <a:pt x="26003" y="1453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0" name="Google Shape;1130;p39"/>
            <p:cNvSpPr/>
            <p:nvPr/>
          </p:nvSpPr>
          <p:spPr>
            <a:xfrm>
              <a:off x="4491925" y="1707125"/>
              <a:ext cx="599100" cy="946450"/>
            </a:xfrm>
            <a:custGeom>
              <a:avLst/>
              <a:gdLst/>
              <a:ahLst/>
              <a:cxnLst/>
              <a:rect l="l" t="t" r="r" b="b"/>
              <a:pathLst>
                <a:path w="23964" h="37858" extrusionOk="0">
                  <a:moveTo>
                    <a:pt x="0" y="1"/>
                  </a:moveTo>
                  <a:lnTo>
                    <a:pt x="0" y="23964"/>
                  </a:lnTo>
                  <a:lnTo>
                    <a:pt x="23963" y="37857"/>
                  </a:lnTo>
                  <a:lnTo>
                    <a:pt x="23963" y="1389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1" name="Google Shape;1131;p39"/>
            <p:cNvSpPr/>
            <p:nvPr/>
          </p:nvSpPr>
          <p:spPr>
            <a:xfrm>
              <a:off x="4491925" y="1707125"/>
              <a:ext cx="599100" cy="946450"/>
            </a:xfrm>
            <a:custGeom>
              <a:avLst/>
              <a:gdLst/>
              <a:ahLst/>
              <a:cxnLst/>
              <a:rect l="l" t="t" r="r" b="b"/>
              <a:pathLst>
                <a:path w="23964" h="37858" fill="none" extrusionOk="0">
                  <a:moveTo>
                    <a:pt x="0" y="23964"/>
                  </a:moveTo>
                  <a:lnTo>
                    <a:pt x="23963" y="37857"/>
                  </a:lnTo>
                  <a:lnTo>
                    <a:pt x="23963" y="13894"/>
                  </a:lnTo>
                  <a:lnTo>
                    <a:pt x="0" y="1"/>
                  </a:lnTo>
                  <a:lnTo>
                    <a:pt x="0" y="2396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2" name="Google Shape;1132;p39"/>
            <p:cNvSpPr/>
            <p:nvPr/>
          </p:nvSpPr>
          <p:spPr>
            <a:xfrm>
              <a:off x="4753225" y="1844150"/>
              <a:ext cx="25500" cy="643725"/>
            </a:xfrm>
            <a:custGeom>
              <a:avLst/>
              <a:gdLst/>
              <a:ahLst/>
              <a:cxnLst/>
              <a:rect l="l" t="t" r="r" b="b"/>
              <a:pathLst>
                <a:path w="1020" h="25749" extrusionOk="0">
                  <a:moveTo>
                    <a:pt x="0" y="1"/>
                  </a:moveTo>
                  <a:lnTo>
                    <a:pt x="0" y="25238"/>
                  </a:lnTo>
                  <a:lnTo>
                    <a:pt x="1020" y="25748"/>
                  </a:lnTo>
                  <a:lnTo>
                    <a:pt x="1020" y="6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3" name="Google Shape;1133;p39"/>
            <p:cNvSpPr/>
            <p:nvPr/>
          </p:nvSpPr>
          <p:spPr>
            <a:xfrm>
              <a:off x="4778700" y="1853725"/>
              <a:ext cx="12775" cy="634150"/>
            </a:xfrm>
            <a:custGeom>
              <a:avLst/>
              <a:gdLst/>
              <a:ahLst/>
              <a:cxnLst/>
              <a:rect l="l" t="t" r="r" b="b"/>
              <a:pathLst>
                <a:path w="511" h="25366" extrusionOk="0">
                  <a:moveTo>
                    <a:pt x="511" y="0"/>
                  </a:moveTo>
                  <a:lnTo>
                    <a:pt x="1" y="255"/>
                  </a:lnTo>
                  <a:lnTo>
                    <a:pt x="1" y="25365"/>
                  </a:lnTo>
                  <a:lnTo>
                    <a:pt x="511" y="25110"/>
                  </a:lnTo>
                  <a:lnTo>
                    <a:pt x="51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4" name="Google Shape;1134;p39"/>
            <p:cNvSpPr/>
            <p:nvPr/>
          </p:nvSpPr>
          <p:spPr>
            <a:xfrm>
              <a:off x="4753225" y="1837775"/>
              <a:ext cx="38250" cy="22325"/>
            </a:xfrm>
            <a:custGeom>
              <a:avLst/>
              <a:gdLst/>
              <a:ahLst/>
              <a:cxnLst/>
              <a:rect l="l" t="t" r="r" b="b"/>
              <a:pathLst>
                <a:path w="1530" h="893" extrusionOk="0">
                  <a:moveTo>
                    <a:pt x="510" y="1"/>
                  </a:moveTo>
                  <a:lnTo>
                    <a:pt x="0" y="256"/>
                  </a:lnTo>
                  <a:lnTo>
                    <a:pt x="1020" y="893"/>
                  </a:lnTo>
                  <a:lnTo>
                    <a:pt x="1530" y="638"/>
                  </a:lnTo>
                  <a:lnTo>
                    <a:pt x="510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5" name="Google Shape;1135;p39"/>
            <p:cNvSpPr/>
            <p:nvPr/>
          </p:nvSpPr>
          <p:spPr>
            <a:xfrm>
              <a:off x="4440925" y="1649775"/>
              <a:ext cx="675575" cy="1077075"/>
            </a:xfrm>
            <a:custGeom>
              <a:avLst/>
              <a:gdLst/>
              <a:ahLst/>
              <a:cxnLst/>
              <a:rect l="l" t="t" r="r" b="b"/>
              <a:pathLst>
                <a:path w="27023" h="43083" extrusionOk="0">
                  <a:moveTo>
                    <a:pt x="1020" y="1785"/>
                  </a:moveTo>
                  <a:lnTo>
                    <a:pt x="26003" y="16188"/>
                  </a:lnTo>
                  <a:lnTo>
                    <a:pt x="26003" y="41299"/>
                  </a:lnTo>
                  <a:lnTo>
                    <a:pt x="1020" y="26895"/>
                  </a:lnTo>
                  <a:lnTo>
                    <a:pt x="1020" y="1785"/>
                  </a:lnTo>
                  <a:close/>
                  <a:moveTo>
                    <a:pt x="1" y="0"/>
                  </a:moveTo>
                  <a:lnTo>
                    <a:pt x="1" y="27405"/>
                  </a:lnTo>
                  <a:lnTo>
                    <a:pt x="27023" y="43083"/>
                  </a:lnTo>
                  <a:lnTo>
                    <a:pt x="27023" y="156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6" name="Google Shape;1136;p39"/>
            <p:cNvSpPr/>
            <p:nvPr/>
          </p:nvSpPr>
          <p:spPr>
            <a:xfrm>
              <a:off x="4466425" y="1694375"/>
              <a:ext cx="25525" cy="627800"/>
            </a:xfrm>
            <a:custGeom>
              <a:avLst/>
              <a:gdLst/>
              <a:ahLst/>
              <a:cxnLst/>
              <a:rect l="l" t="t" r="r" b="b"/>
              <a:pathLst>
                <a:path w="1021" h="25112" extrusionOk="0">
                  <a:moveTo>
                    <a:pt x="0" y="1"/>
                  </a:moveTo>
                  <a:lnTo>
                    <a:pt x="0" y="25111"/>
                  </a:lnTo>
                  <a:lnTo>
                    <a:pt x="1020" y="24474"/>
                  </a:lnTo>
                  <a:lnTo>
                    <a:pt x="1020" y="51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7" name="Google Shape;1137;p39"/>
            <p:cNvSpPr/>
            <p:nvPr/>
          </p:nvSpPr>
          <p:spPr>
            <a:xfrm>
              <a:off x="4440925" y="1637025"/>
              <a:ext cx="701075" cy="404725"/>
            </a:xfrm>
            <a:custGeom>
              <a:avLst/>
              <a:gdLst/>
              <a:ahLst/>
              <a:cxnLst/>
              <a:rect l="l" t="t" r="r" b="b"/>
              <a:pathLst>
                <a:path w="28043" h="16189" extrusionOk="0">
                  <a:moveTo>
                    <a:pt x="1020" y="0"/>
                  </a:moveTo>
                  <a:lnTo>
                    <a:pt x="1" y="510"/>
                  </a:lnTo>
                  <a:lnTo>
                    <a:pt x="27023" y="16188"/>
                  </a:lnTo>
                  <a:lnTo>
                    <a:pt x="28043" y="15551"/>
                  </a:lnTo>
                  <a:lnTo>
                    <a:pt x="1020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8" name="Google Shape;1138;p39"/>
            <p:cNvSpPr/>
            <p:nvPr/>
          </p:nvSpPr>
          <p:spPr>
            <a:xfrm>
              <a:off x="5116475" y="2025800"/>
              <a:ext cx="25525" cy="701050"/>
            </a:xfrm>
            <a:custGeom>
              <a:avLst/>
              <a:gdLst/>
              <a:ahLst/>
              <a:cxnLst/>
              <a:rect l="l" t="t" r="r" b="b"/>
              <a:pathLst>
                <a:path w="1021" h="28042" extrusionOk="0">
                  <a:moveTo>
                    <a:pt x="1021" y="0"/>
                  </a:moveTo>
                  <a:lnTo>
                    <a:pt x="1" y="637"/>
                  </a:lnTo>
                  <a:lnTo>
                    <a:pt x="1" y="28042"/>
                  </a:lnTo>
                  <a:lnTo>
                    <a:pt x="1021" y="27405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9" name="Google Shape;1139;p39"/>
            <p:cNvSpPr/>
            <p:nvPr/>
          </p:nvSpPr>
          <p:spPr>
            <a:xfrm>
              <a:off x="4753225" y="1860075"/>
              <a:ext cx="25500" cy="28725"/>
            </a:xfrm>
            <a:custGeom>
              <a:avLst/>
              <a:gdLst/>
              <a:ahLst/>
              <a:cxnLst/>
              <a:rect l="l" t="t" r="r" b="b"/>
              <a:pathLst>
                <a:path w="1020" h="1149" extrusionOk="0">
                  <a:moveTo>
                    <a:pt x="0" y="1"/>
                  </a:moveTo>
                  <a:lnTo>
                    <a:pt x="0" y="511"/>
                  </a:lnTo>
                  <a:lnTo>
                    <a:pt x="1020" y="1148"/>
                  </a:lnTo>
                  <a:lnTo>
                    <a:pt x="1020" y="51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0" name="Google Shape;1140;p39"/>
            <p:cNvSpPr/>
            <p:nvPr/>
          </p:nvSpPr>
          <p:spPr>
            <a:xfrm>
              <a:off x="4778700" y="1872825"/>
              <a:ext cx="12775" cy="15975"/>
            </a:xfrm>
            <a:custGeom>
              <a:avLst/>
              <a:gdLst/>
              <a:ahLst/>
              <a:cxnLst/>
              <a:rect l="l" t="t" r="r" b="b"/>
              <a:pathLst>
                <a:path w="511" h="639" extrusionOk="0">
                  <a:moveTo>
                    <a:pt x="1" y="1"/>
                  </a:moveTo>
                  <a:lnTo>
                    <a:pt x="1" y="638"/>
                  </a:lnTo>
                  <a:lnTo>
                    <a:pt x="511" y="38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1" name="Google Shape;1141;p39"/>
            <p:cNvSpPr/>
            <p:nvPr/>
          </p:nvSpPr>
          <p:spPr>
            <a:xfrm>
              <a:off x="2959175" y="3829400"/>
              <a:ext cx="1586925" cy="579975"/>
            </a:xfrm>
            <a:custGeom>
              <a:avLst/>
              <a:gdLst/>
              <a:ahLst/>
              <a:cxnLst/>
              <a:rect l="l" t="t" r="r" b="b"/>
              <a:pathLst>
                <a:path w="63477" h="23199" extrusionOk="0">
                  <a:moveTo>
                    <a:pt x="62075" y="0"/>
                  </a:moveTo>
                  <a:lnTo>
                    <a:pt x="24728" y="21542"/>
                  </a:lnTo>
                  <a:lnTo>
                    <a:pt x="24601" y="21542"/>
                  </a:lnTo>
                  <a:lnTo>
                    <a:pt x="5864" y="10707"/>
                  </a:lnTo>
                  <a:lnTo>
                    <a:pt x="1530" y="8286"/>
                  </a:lnTo>
                  <a:lnTo>
                    <a:pt x="0" y="9178"/>
                  </a:lnTo>
                  <a:lnTo>
                    <a:pt x="24346" y="23199"/>
                  </a:lnTo>
                  <a:lnTo>
                    <a:pt x="63477" y="765"/>
                  </a:lnTo>
                  <a:lnTo>
                    <a:pt x="62075" y="0"/>
                  </a:lnTo>
                  <a:close/>
                </a:path>
              </a:pathLst>
            </a:custGeom>
            <a:solidFill>
              <a:srgbClr val="5381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2" name="Google Shape;1142;p39"/>
            <p:cNvSpPr/>
            <p:nvPr/>
          </p:nvSpPr>
          <p:spPr>
            <a:xfrm>
              <a:off x="2959175" y="3829400"/>
              <a:ext cx="1586925" cy="579975"/>
            </a:xfrm>
            <a:custGeom>
              <a:avLst/>
              <a:gdLst/>
              <a:ahLst/>
              <a:cxnLst/>
              <a:rect l="l" t="t" r="r" b="b"/>
              <a:pathLst>
                <a:path w="63477" h="23199" fill="none" extrusionOk="0">
                  <a:moveTo>
                    <a:pt x="62075" y="0"/>
                  </a:moveTo>
                  <a:lnTo>
                    <a:pt x="24728" y="21542"/>
                  </a:lnTo>
                  <a:lnTo>
                    <a:pt x="24728" y="21542"/>
                  </a:lnTo>
                  <a:lnTo>
                    <a:pt x="24601" y="21542"/>
                  </a:lnTo>
                  <a:lnTo>
                    <a:pt x="5864" y="10707"/>
                  </a:lnTo>
                  <a:lnTo>
                    <a:pt x="5864" y="10707"/>
                  </a:lnTo>
                  <a:lnTo>
                    <a:pt x="5864" y="10707"/>
                  </a:lnTo>
                  <a:lnTo>
                    <a:pt x="1530" y="8286"/>
                  </a:lnTo>
                  <a:lnTo>
                    <a:pt x="0" y="9178"/>
                  </a:lnTo>
                  <a:lnTo>
                    <a:pt x="24346" y="23199"/>
                  </a:lnTo>
                  <a:lnTo>
                    <a:pt x="63477" y="765"/>
                  </a:lnTo>
                  <a:lnTo>
                    <a:pt x="6207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3" name="Google Shape;1143;p39"/>
            <p:cNvSpPr/>
            <p:nvPr/>
          </p:nvSpPr>
          <p:spPr>
            <a:xfrm>
              <a:off x="2991025" y="3488425"/>
              <a:ext cx="1520025" cy="876350"/>
            </a:xfrm>
            <a:custGeom>
              <a:avLst/>
              <a:gdLst/>
              <a:ahLst/>
              <a:cxnLst/>
              <a:rect l="l" t="t" r="r" b="b"/>
              <a:pathLst>
                <a:path w="60801" h="35054" extrusionOk="0">
                  <a:moveTo>
                    <a:pt x="37475" y="1"/>
                  </a:moveTo>
                  <a:lnTo>
                    <a:pt x="1" y="21542"/>
                  </a:lnTo>
                  <a:lnTo>
                    <a:pt x="23327" y="35053"/>
                  </a:lnTo>
                  <a:lnTo>
                    <a:pt x="60801" y="13512"/>
                  </a:lnTo>
                  <a:lnTo>
                    <a:pt x="37475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4" name="Google Shape;1144;p39"/>
            <p:cNvSpPr/>
            <p:nvPr/>
          </p:nvSpPr>
          <p:spPr>
            <a:xfrm>
              <a:off x="2991025" y="3488425"/>
              <a:ext cx="1520025" cy="876350"/>
            </a:xfrm>
            <a:custGeom>
              <a:avLst/>
              <a:gdLst/>
              <a:ahLst/>
              <a:cxnLst/>
              <a:rect l="l" t="t" r="r" b="b"/>
              <a:pathLst>
                <a:path w="60801" h="35054" fill="none" extrusionOk="0">
                  <a:moveTo>
                    <a:pt x="37475" y="1"/>
                  </a:moveTo>
                  <a:lnTo>
                    <a:pt x="60801" y="13512"/>
                  </a:lnTo>
                  <a:lnTo>
                    <a:pt x="23327" y="35053"/>
                  </a:lnTo>
                  <a:lnTo>
                    <a:pt x="1" y="21542"/>
                  </a:lnTo>
                  <a:lnTo>
                    <a:pt x="3747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5" name="Google Shape;1145;p39"/>
            <p:cNvSpPr/>
            <p:nvPr/>
          </p:nvSpPr>
          <p:spPr>
            <a:xfrm>
              <a:off x="2997400" y="3491625"/>
              <a:ext cx="1507275" cy="869950"/>
            </a:xfrm>
            <a:custGeom>
              <a:avLst/>
              <a:gdLst/>
              <a:ahLst/>
              <a:cxnLst/>
              <a:rect l="l" t="t" r="r" b="b"/>
              <a:pathLst>
                <a:path w="60291" h="34798" extrusionOk="0">
                  <a:moveTo>
                    <a:pt x="35818" y="4589"/>
                  </a:moveTo>
                  <a:lnTo>
                    <a:pt x="35563" y="5354"/>
                  </a:lnTo>
                  <a:lnTo>
                    <a:pt x="35181" y="6118"/>
                  </a:lnTo>
                  <a:lnTo>
                    <a:pt x="34543" y="6883"/>
                  </a:lnTo>
                  <a:lnTo>
                    <a:pt x="33779" y="7521"/>
                  </a:lnTo>
                  <a:lnTo>
                    <a:pt x="39132" y="6501"/>
                  </a:lnTo>
                  <a:lnTo>
                    <a:pt x="35818" y="4589"/>
                  </a:lnTo>
                  <a:close/>
                  <a:moveTo>
                    <a:pt x="39387" y="6756"/>
                  </a:moveTo>
                  <a:lnTo>
                    <a:pt x="33141" y="7903"/>
                  </a:lnTo>
                  <a:lnTo>
                    <a:pt x="33014" y="8030"/>
                  </a:lnTo>
                  <a:lnTo>
                    <a:pt x="39387" y="11727"/>
                  </a:lnTo>
                  <a:lnTo>
                    <a:pt x="39387" y="6756"/>
                  </a:lnTo>
                  <a:close/>
                  <a:moveTo>
                    <a:pt x="39642" y="6883"/>
                  </a:moveTo>
                  <a:lnTo>
                    <a:pt x="39642" y="11854"/>
                  </a:lnTo>
                  <a:lnTo>
                    <a:pt x="46143" y="10580"/>
                  </a:lnTo>
                  <a:lnTo>
                    <a:pt x="39642" y="6883"/>
                  </a:lnTo>
                  <a:close/>
                  <a:moveTo>
                    <a:pt x="23327" y="9942"/>
                  </a:moveTo>
                  <a:lnTo>
                    <a:pt x="23327" y="13129"/>
                  </a:lnTo>
                  <a:lnTo>
                    <a:pt x="29700" y="11982"/>
                  </a:lnTo>
                  <a:lnTo>
                    <a:pt x="26386" y="9942"/>
                  </a:lnTo>
                  <a:lnTo>
                    <a:pt x="25239" y="10070"/>
                  </a:lnTo>
                  <a:lnTo>
                    <a:pt x="23327" y="9942"/>
                  </a:lnTo>
                  <a:close/>
                  <a:moveTo>
                    <a:pt x="46397" y="10835"/>
                  </a:moveTo>
                  <a:lnTo>
                    <a:pt x="39897" y="12109"/>
                  </a:lnTo>
                  <a:lnTo>
                    <a:pt x="46397" y="15806"/>
                  </a:lnTo>
                  <a:lnTo>
                    <a:pt x="46397" y="10835"/>
                  </a:lnTo>
                  <a:close/>
                  <a:moveTo>
                    <a:pt x="46652" y="10835"/>
                  </a:moveTo>
                  <a:lnTo>
                    <a:pt x="46652" y="15933"/>
                  </a:lnTo>
                  <a:lnTo>
                    <a:pt x="55320" y="15933"/>
                  </a:lnTo>
                  <a:lnTo>
                    <a:pt x="46652" y="10835"/>
                  </a:lnTo>
                  <a:close/>
                  <a:moveTo>
                    <a:pt x="37220" y="0"/>
                  </a:moveTo>
                  <a:lnTo>
                    <a:pt x="34926" y="1275"/>
                  </a:lnTo>
                  <a:lnTo>
                    <a:pt x="35436" y="2040"/>
                  </a:lnTo>
                  <a:lnTo>
                    <a:pt x="35691" y="2804"/>
                  </a:lnTo>
                  <a:lnTo>
                    <a:pt x="35818" y="3569"/>
                  </a:lnTo>
                  <a:lnTo>
                    <a:pt x="35818" y="4334"/>
                  </a:lnTo>
                  <a:lnTo>
                    <a:pt x="55830" y="15933"/>
                  </a:lnTo>
                  <a:lnTo>
                    <a:pt x="60291" y="13384"/>
                  </a:lnTo>
                  <a:lnTo>
                    <a:pt x="37220" y="0"/>
                  </a:lnTo>
                  <a:close/>
                  <a:moveTo>
                    <a:pt x="30337" y="12237"/>
                  </a:moveTo>
                  <a:lnTo>
                    <a:pt x="30337" y="17208"/>
                  </a:lnTo>
                  <a:lnTo>
                    <a:pt x="36710" y="15933"/>
                  </a:lnTo>
                  <a:lnTo>
                    <a:pt x="30337" y="12237"/>
                  </a:lnTo>
                  <a:close/>
                  <a:moveTo>
                    <a:pt x="13639" y="17845"/>
                  </a:moveTo>
                  <a:lnTo>
                    <a:pt x="13130" y="18228"/>
                  </a:lnTo>
                  <a:lnTo>
                    <a:pt x="13639" y="18482"/>
                  </a:lnTo>
                  <a:lnTo>
                    <a:pt x="13639" y="17845"/>
                  </a:lnTo>
                  <a:close/>
                  <a:moveTo>
                    <a:pt x="15169" y="14276"/>
                  </a:moveTo>
                  <a:lnTo>
                    <a:pt x="15296" y="15168"/>
                  </a:lnTo>
                  <a:lnTo>
                    <a:pt x="15042" y="16061"/>
                  </a:lnTo>
                  <a:lnTo>
                    <a:pt x="14532" y="16825"/>
                  </a:lnTo>
                  <a:lnTo>
                    <a:pt x="13894" y="17590"/>
                  </a:lnTo>
                  <a:lnTo>
                    <a:pt x="13894" y="18610"/>
                  </a:lnTo>
                  <a:lnTo>
                    <a:pt x="20395" y="17335"/>
                  </a:lnTo>
                  <a:lnTo>
                    <a:pt x="15169" y="14276"/>
                  </a:lnTo>
                  <a:close/>
                  <a:moveTo>
                    <a:pt x="47035" y="16188"/>
                  </a:moveTo>
                  <a:lnTo>
                    <a:pt x="51241" y="18610"/>
                  </a:lnTo>
                  <a:lnTo>
                    <a:pt x="55320" y="16188"/>
                  </a:lnTo>
                  <a:close/>
                  <a:moveTo>
                    <a:pt x="37348" y="16316"/>
                  </a:moveTo>
                  <a:lnTo>
                    <a:pt x="37348" y="21287"/>
                  </a:lnTo>
                  <a:lnTo>
                    <a:pt x="46015" y="21287"/>
                  </a:lnTo>
                  <a:lnTo>
                    <a:pt x="37348" y="16316"/>
                  </a:lnTo>
                  <a:close/>
                  <a:moveTo>
                    <a:pt x="32759" y="8285"/>
                  </a:moveTo>
                  <a:lnTo>
                    <a:pt x="31484" y="8923"/>
                  </a:lnTo>
                  <a:lnTo>
                    <a:pt x="29955" y="9433"/>
                  </a:lnTo>
                  <a:lnTo>
                    <a:pt x="28553" y="9687"/>
                  </a:lnTo>
                  <a:lnTo>
                    <a:pt x="26896" y="9942"/>
                  </a:lnTo>
                  <a:lnTo>
                    <a:pt x="46525" y="21287"/>
                  </a:lnTo>
                  <a:lnTo>
                    <a:pt x="50986" y="18737"/>
                  </a:lnTo>
                  <a:lnTo>
                    <a:pt x="32759" y="8285"/>
                  </a:lnTo>
                  <a:close/>
                  <a:moveTo>
                    <a:pt x="20650" y="17590"/>
                  </a:moveTo>
                  <a:lnTo>
                    <a:pt x="14149" y="18865"/>
                  </a:lnTo>
                  <a:lnTo>
                    <a:pt x="20650" y="22561"/>
                  </a:lnTo>
                  <a:lnTo>
                    <a:pt x="20650" y="17590"/>
                  </a:lnTo>
                  <a:close/>
                  <a:moveTo>
                    <a:pt x="20905" y="17590"/>
                  </a:moveTo>
                  <a:lnTo>
                    <a:pt x="20905" y="22561"/>
                  </a:lnTo>
                  <a:lnTo>
                    <a:pt x="27405" y="21414"/>
                  </a:lnTo>
                  <a:lnTo>
                    <a:pt x="20905" y="17590"/>
                  </a:lnTo>
                  <a:close/>
                  <a:moveTo>
                    <a:pt x="2550" y="20012"/>
                  </a:moveTo>
                  <a:lnTo>
                    <a:pt x="1" y="21414"/>
                  </a:lnTo>
                  <a:lnTo>
                    <a:pt x="4335" y="23836"/>
                  </a:lnTo>
                  <a:lnTo>
                    <a:pt x="4335" y="20267"/>
                  </a:lnTo>
                  <a:lnTo>
                    <a:pt x="2550" y="20012"/>
                  </a:lnTo>
                  <a:close/>
                  <a:moveTo>
                    <a:pt x="4590" y="20267"/>
                  </a:moveTo>
                  <a:lnTo>
                    <a:pt x="4590" y="23963"/>
                  </a:lnTo>
                  <a:lnTo>
                    <a:pt x="11090" y="22689"/>
                  </a:lnTo>
                  <a:lnTo>
                    <a:pt x="6756" y="20267"/>
                  </a:lnTo>
                  <a:close/>
                  <a:moveTo>
                    <a:pt x="27660" y="21669"/>
                  </a:moveTo>
                  <a:lnTo>
                    <a:pt x="21160" y="22816"/>
                  </a:lnTo>
                  <a:lnTo>
                    <a:pt x="27660" y="26640"/>
                  </a:lnTo>
                  <a:lnTo>
                    <a:pt x="27660" y="21669"/>
                  </a:lnTo>
                  <a:close/>
                  <a:moveTo>
                    <a:pt x="27915" y="21669"/>
                  </a:moveTo>
                  <a:lnTo>
                    <a:pt x="27915" y="26640"/>
                  </a:lnTo>
                  <a:lnTo>
                    <a:pt x="36583" y="26640"/>
                  </a:lnTo>
                  <a:lnTo>
                    <a:pt x="27915" y="21669"/>
                  </a:lnTo>
                  <a:close/>
                  <a:moveTo>
                    <a:pt x="20777" y="9433"/>
                  </a:moveTo>
                  <a:lnTo>
                    <a:pt x="14787" y="13002"/>
                  </a:lnTo>
                  <a:lnTo>
                    <a:pt x="15042" y="13511"/>
                  </a:lnTo>
                  <a:lnTo>
                    <a:pt x="15169" y="14021"/>
                  </a:lnTo>
                  <a:lnTo>
                    <a:pt x="37220" y="26640"/>
                  </a:lnTo>
                  <a:lnTo>
                    <a:pt x="46015" y="21542"/>
                  </a:lnTo>
                  <a:lnTo>
                    <a:pt x="37093" y="21542"/>
                  </a:lnTo>
                  <a:lnTo>
                    <a:pt x="37093" y="21414"/>
                  </a:lnTo>
                  <a:lnTo>
                    <a:pt x="37093" y="16188"/>
                  </a:lnTo>
                  <a:lnTo>
                    <a:pt x="30210" y="17590"/>
                  </a:lnTo>
                  <a:lnTo>
                    <a:pt x="30082" y="17463"/>
                  </a:lnTo>
                  <a:lnTo>
                    <a:pt x="29955" y="17335"/>
                  </a:lnTo>
                  <a:lnTo>
                    <a:pt x="29955" y="12109"/>
                  </a:lnTo>
                  <a:lnTo>
                    <a:pt x="23199" y="13511"/>
                  </a:lnTo>
                  <a:lnTo>
                    <a:pt x="23072" y="13511"/>
                  </a:lnTo>
                  <a:lnTo>
                    <a:pt x="22944" y="13384"/>
                  </a:lnTo>
                  <a:lnTo>
                    <a:pt x="22944" y="9942"/>
                  </a:lnTo>
                  <a:lnTo>
                    <a:pt x="21797" y="9687"/>
                  </a:lnTo>
                  <a:lnTo>
                    <a:pt x="20777" y="9433"/>
                  </a:lnTo>
                  <a:close/>
                  <a:moveTo>
                    <a:pt x="11345" y="22944"/>
                  </a:moveTo>
                  <a:lnTo>
                    <a:pt x="4844" y="24218"/>
                  </a:lnTo>
                  <a:lnTo>
                    <a:pt x="11345" y="27915"/>
                  </a:lnTo>
                  <a:lnTo>
                    <a:pt x="11345" y="22944"/>
                  </a:lnTo>
                  <a:close/>
                  <a:moveTo>
                    <a:pt x="11600" y="23071"/>
                  </a:moveTo>
                  <a:lnTo>
                    <a:pt x="11600" y="28042"/>
                  </a:lnTo>
                  <a:lnTo>
                    <a:pt x="18101" y="26768"/>
                  </a:lnTo>
                  <a:lnTo>
                    <a:pt x="11600" y="23071"/>
                  </a:lnTo>
                  <a:close/>
                  <a:moveTo>
                    <a:pt x="28298" y="27023"/>
                  </a:moveTo>
                  <a:lnTo>
                    <a:pt x="32504" y="29317"/>
                  </a:lnTo>
                  <a:lnTo>
                    <a:pt x="36710" y="27023"/>
                  </a:lnTo>
                  <a:close/>
                  <a:moveTo>
                    <a:pt x="18356" y="27023"/>
                  </a:moveTo>
                  <a:lnTo>
                    <a:pt x="11855" y="28297"/>
                  </a:lnTo>
                  <a:lnTo>
                    <a:pt x="18356" y="31994"/>
                  </a:lnTo>
                  <a:lnTo>
                    <a:pt x="18356" y="27023"/>
                  </a:lnTo>
                  <a:close/>
                  <a:moveTo>
                    <a:pt x="18611" y="27150"/>
                  </a:moveTo>
                  <a:lnTo>
                    <a:pt x="18611" y="32121"/>
                  </a:lnTo>
                  <a:lnTo>
                    <a:pt x="27278" y="32121"/>
                  </a:lnTo>
                  <a:lnTo>
                    <a:pt x="18611" y="27150"/>
                  </a:lnTo>
                  <a:close/>
                  <a:moveTo>
                    <a:pt x="12875" y="18355"/>
                  </a:moveTo>
                  <a:lnTo>
                    <a:pt x="12492" y="18737"/>
                  </a:lnTo>
                  <a:lnTo>
                    <a:pt x="11345" y="19247"/>
                  </a:lnTo>
                  <a:lnTo>
                    <a:pt x="10070" y="19757"/>
                  </a:lnTo>
                  <a:lnTo>
                    <a:pt x="8668" y="20012"/>
                  </a:lnTo>
                  <a:lnTo>
                    <a:pt x="7266" y="20267"/>
                  </a:lnTo>
                  <a:lnTo>
                    <a:pt x="27788" y="32121"/>
                  </a:lnTo>
                  <a:lnTo>
                    <a:pt x="32249" y="29572"/>
                  </a:lnTo>
                  <a:lnTo>
                    <a:pt x="12875" y="18355"/>
                  </a:lnTo>
                  <a:close/>
                  <a:moveTo>
                    <a:pt x="18993" y="32376"/>
                  </a:moveTo>
                  <a:lnTo>
                    <a:pt x="23199" y="34798"/>
                  </a:lnTo>
                  <a:lnTo>
                    <a:pt x="27278" y="32376"/>
                  </a:lnTo>
                  <a:close/>
                </a:path>
              </a:pathLst>
            </a:custGeom>
            <a:solidFill>
              <a:srgbClr val="B2D5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6" name="Google Shape;1146;p39"/>
            <p:cNvSpPr/>
            <p:nvPr/>
          </p:nvSpPr>
          <p:spPr>
            <a:xfrm>
              <a:off x="3472200" y="4301000"/>
              <a:ext cx="207175" cy="60575"/>
            </a:xfrm>
            <a:custGeom>
              <a:avLst/>
              <a:gdLst/>
              <a:ahLst/>
              <a:cxnLst/>
              <a:rect l="l" t="t" r="r" b="b"/>
              <a:pathLst>
                <a:path w="8287" h="2423" fill="none" extrusionOk="0">
                  <a:moveTo>
                    <a:pt x="8286" y="1"/>
                  </a:moveTo>
                  <a:lnTo>
                    <a:pt x="1" y="1"/>
                  </a:lnTo>
                  <a:lnTo>
                    <a:pt x="4207" y="2423"/>
                  </a:lnTo>
                  <a:lnTo>
                    <a:pt x="8286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7" name="Google Shape;1147;p39"/>
            <p:cNvSpPr/>
            <p:nvPr/>
          </p:nvSpPr>
          <p:spPr>
            <a:xfrm>
              <a:off x="3462650" y="4170350"/>
              <a:ext cx="216725" cy="124325"/>
            </a:xfrm>
            <a:custGeom>
              <a:avLst/>
              <a:gdLst/>
              <a:ahLst/>
              <a:cxnLst/>
              <a:rect l="l" t="t" r="r" b="b"/>
              <a:pathLst>
                <a:path w="8669" h="4973" fill="none" extrusionOk="0">
                  <a:moveTo>
                    <a:pt x="1" y="1"/>
                  </a:moveTo>
                  <a:lnTo>
                    <a:pt x="1" y="4972"/>
                  </a:lnTo>
                  <a:lnTo>
                    <a:pt x="8668" y="4972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8" name="Google Shape;1148;p39"/>
            <p:cNvSpPr/>
            <p:nvPr/>
          </p:nvSpPr>
          <p:spPr>
            <a:xfrm>
              <a:off x="3293750" y="4167175"/>
              <a:ext cx="162550" cy="124300"/>
            </a:xfrm>
            <a:custGeom>
              <a:avLst/>
              <a:gdLst/>
              <a:ahLst/>
              <a:cxnLst/>
              <a:rect l="l" t="t" r="r" b="b"/>
              <a:pathLst>
                <a:path w="6502" h="4972" fill="none" extrusionOk="0">
                  <a:moveTo>
                    <a:pt x="6502" y="1"/>
                  </a:moveTo>
                  <a:lnTo>
                    <a:pt x="1" y="1275"/>
                  </a:lnTo>
                  <a:lnTo>
                    <a:pt x="6502" y="4972"/>
                  </a:lnTo>
                  <a:lnTo>
                    <a:pt x="650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9" name="Google Shape;1149;p39"/>
            <p:cNvSpPr/>
            <p:nvPr/>
          </p:nvSpPr>
          <p:spPr>
            <a:xfrm>
              <a:off x="3704825" y="4167175"/>
              <a:ext cx="210350" cy="57375"/>
            </a:xfrm>
            <a:custGeom>
              <a:avLst/>
              <a:gdLst/>
              <a:ahLst/>
              <a:cxnLst/>
              <a:rect l="l" t="t" r="r" b="b"/>
              <a:pathLst>
                <a:path w="8414" h="2295" fill="none" extrusionOk="0">
                  <a:moveTo>
                    <a:pt x="8413" y="1"/>
                  </a:moveTo>
                  <a:lnTo>
                    <a:pt x="1" y="1"/>
                  </a:lnTo>
                  <a:lnTo>
                    <a:pt x="4207" y="2295"/>
                  </a:lnTo>
                  <a:lnTo>
                    <a:pt x="841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0" name="Google Shape;1150;p39"/>
            <p:cNvSpPr/>
            <p:nvPr/>
          </p:nvSpPr>
          <p:spPr>
            <a:xfrm>
              <a:off x="3287400" y="4068400"/>
              <a:ext cx="162525" cy="124300"/>
            </a:xfrm>
            <a:custGeom>
              <a:avLst/>
              <a:gdLst/>
              <a:ahLst/>
              <a:cxnLst/>
              <a:rect l="l" t="t" r="r" b="b"/>
              <a:pathLst>
                <a:path w="6501" h="4972" fill="none" extrusionOk="0">
                  <a:moveTo>
                    <a:pt x="0" y="0"/>
                  </a:moveTo>
                  <a:lnTo>
                    <a:pt x="0" y="4971"/>
                  </a:lnTo>
                  <a:lnTo>
                    <a:pt x="6501" y="369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1" name="Google Shape;1151;p39"/>
            <p:cNvSpPr/>
            <p:nvPr/>
          </p:nvSpPr>
          <p:spPr>
            <a:xfrm>
              <a:off x="3118500" y="4065200"/>
              <a:ext cx="162550" cy="124300"/>
            </a:xfrm>
            <a:custGeom>
              <a:avLst/>
              <a:gdLst/>
              <a:ahLst/>
              <a:cxnLst/>
              <a:rect l="l" t="t" r="r" b="b"/>
              <a:pathLst>
                <a:path w="6502" h="4972" fill="none" extrusionOk="0">
                  <a:moveTo>
                    <a:pt x="6501" y="1"/>
                  </a:moveTo>
                  <a:lnTo>
                    <a:pt x="0" y="1275"/>
                  </a:lnTo>
                  <a:lnTo>
                    <a:pt x="6501" y="4972"/>
                  </a:lnTo>
                  <a:lnTo>
                    <a:pt x="650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2" name="Google Shape;1152;p39"/>
            <p:cNvSpPr/>
            <p:nvPr/>
          </p:nvSpPr>
          <p:spPr>
            <a:xfrm>
              <a:off x="3695275" y="4033350"/>
              <a:ext cx="216700" cy="124300"/>
            </a:xfrm>
            <a:custGeom>
              <a:avLst/>
              <a:gdLst/>
              <a:ahLst/>
              <a:cxnLst/>
              <a:rect l="l" t="t" r="r" b="b"/>
              <a:pathLst>
                <a:path w="8668" h="4972" fill="none" extrusionOk="0">
                  <a:moveTo>
                    <a:pt x="0" y="0"/>
                  </a:moveTo>
                  <a:lnTo>
                    <a:pt x="0" y="4971"/>
                  </a:lnTo>
                  <a:lnTo>
                    <a:pt x="8668" y="497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3" name="Google Shape;1153;p39"/>
            <p:cNvSpPr/>
            <p:nvPr/>
          </p:nvSpPr>
          <p:spPr>
            <a:xfrm>
              <a:off x="3526375" y="4033350"/>
              <a:ext cx="162550" cy="124300"/>
            </a:xfrm>
            <a:custGeom>
              <a:avLst/>
              <a:gdLst/>
              <a:ahLst/>
              <a:cxnLst/>
              <a:rect l="l" t="t" r="r" b="b"/>
              <a:pathLst>
                <a:path w="6502" h="4972" fill="none" extrusionOk="0">
                  <a:moveTo>
                    <a:pt x="6501" y="0"/>
                  </a:moveTo>
                  <a:lnTo>
                    <a:pt x="1" y="1147"/>
                  </a:lnTo>
                  <a:lnTo>
                    <a:pt x="6501" y="4971"/>
                  </a:lnTo>
                  <a:lnTo>
                    <a:pt x="650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4" name="Google Shape;1154;p39"/>
            <p:cNvSpPr/>
            <p:nvPr/>
          </p:nvSpPr>
          <p:spPr>
            <a:xfrm>
              <a:off x="3112125" y="3998275"/>
              <a:ext cx="162550" cy="92450"/>
            </a:xfrm>
            <a:custGeom>
              <a:avLst/>
              <a:gdLst/>
              <a:ahLst/>
              <a:cxnLst/>
              <a:rect l="l" t="t" r="r" b="b"/>
              <a:pathLst>
                <a:path w="6502" h="3698" fill="none" extrusionOk="0">
                  <a:moveTo>
                    <a:pt x="1" y="1"/>
                  </a:moveTo>
                  <a:lnTo>
                    <a:pt x="1" y="3697"/>
                  </a:lnTo>
                  <a:lnTo>
                    <a:pt x="6501" y="2423"/>
                  </a:lnTo>
                  <a:lnTo>
                    <a:pt x="2167" y="1"/>
                  </a:lnTo>
                  <a:lnTo>
                    <a:pt x="2167" y="1"/>
                  </a:lnTo>
                  <a:lnTo>
                    <a:pt x="1148" y="1"/>
                  </a:lnTo>
                  <a:lnTo>
                    <a:pt x="1148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5" name="Google Shape;1155;p39"/>
            <p:cNvSpPr/>
            <p:nvPr/>
          </p:nvSpPr>
          <p:spPr>
            <a:xfrm>
              <a:off x="2997400" y="3991925"/>
              <a:ext cx="108375" cy="95600"/>
            </a:xfrm>
            <a:custGeom>
              <a:avLst/>
              <a:gdLst/>
              <a:ahLst/>
              <a:cxnLst/>
              <a:rect l="l" t="t" r="r" b="b"/>
              <a:pathLst>
                <a:path w="4335" h="3824" fill="none" extrusionOk="0">
                  <a:moveTo>
                    <a:pt x="2550" y="0"/>
                  </a:moveTo>
                  <a:lnTo>
                    <a:pt x="1" y="1402"/>
                  </a:lnTo>
                  <a:lnTo>
                    <a:pt x="4335" y="3824"/>
                  </a:lnTo>
                  <a:lnTo>
                    <a:pt x="4335" y="255"/>
                  </a:lnTo>
                  <a:lnTo>
                    <a:pt x="4335" y="255"/>
                  </a:lnTo>
                  <a:lnTo>
                    <a:pt x="255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6" name="Google Shape;1156;p39"/>
            <p:cNvSpPr/>
            <p:nvPr/>
          </p:nvSpPr>
          <p:spPr>
            <a:xfrm>
              <a:off x="3179050" y="3950475"/>
              <a:ext cx="624600" cy="344200"/>
            </a:xfrm>
            <a:custGeom>
              <a:avLst/>
              <a:gdLst/>
              <a:ahLst/>
              <a:cxnLst/>
              <a:rect l="l" t="t" r="r" b="b"/>
              <a:pathLst>
                <a:path w="24984" h="13768" fill="none" extrusionOk="0">
                  <a:moveTo>
                    <a:pt x="5609" y="1"/>
                  </a:moveTo>
                  <a:lnTo>
                    <a:pt x="5609" y="1"/>
                  </a:lnTo>
                  <a:lnTo>
                    <a:pt x="5226" y="383"/>
                  </a:lnTo>
                  <a:lnTo>
                    <a:pt x="5226" y="383"/>
                  </a:lnTo>
                  <a:lnTo>
                    <a:pt x="4079" y="893"/>
                  </a:lnTo>
                  <a:lnTo>
                    <a:pt x="2804" y="1403"/>
                  </a:lnTo>
                  <a:lnTo>
                    <a:pt x="1402" y="1658"/>
                  </a:lnTo>
                  <a:lnTo>
                    <a:pt x="0" y="1913"/>
                  </a:lnTo>
                  <a:lnTo>
                    <a:pt x="20522" y="13767"/>
                  </a:lnTo>
                  <a:lnTo>
                    <a:pt x="24983" y="11218"/>
                  </a:lnTo>
                  <a:lnTo>
                    <a:pt x="5609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7" name="Google Shape;1157;p39"/>
            <p:cNvSpPr/>
            <p:nvPr/>
          </p:nvSpPr>
          <p:spPr>
            <a:xfrm>
              <a:off x="3325625" y="3937750"/>
              <a:ext cx="12775" cy="15950"/>
            </a:xfrm>
            <a:custGeom>
              <a:avLst/>
              <a:gdLst/>
              <a:ahLst/>
              <a:cxnLst/>
              <a:rect l="l" t="t" r="r" b="b"/>
              <a:pathLst>
                <a:path w="511" h="638" fill="none" extrusionOk="0">
                  <a:moveTo>
                    <a:pt x="510" y="0"/>
                  </a:moveTo>
                  <a:lnTo>
                    <a:pt x="510" y="0"/>
                  </a:lnTo>
                  <a:lnTo>
                    <a:pt x="1" y="383"/>
                  </a:lnTo>
                  <a:lnTo>
                    <a:pt x="510" y="637"/>
                  </a:lnTo>
                  <a:lnTo>
                    <a:pt x="51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8" name="Google Shape;1158;p39"/>
            <p:cNvSpPr/>
            <p:nvPr/>
          </p:nvSpPr>
          <p:spPr>
            <a:xfrm>
              <a:off x="3520000" y="3931375"/>
              <a:ext cx="162550" cy="124300"/>
            </a:xfrm>
            <a:custGeom>
              <a:avLst/>
              <a:gdLst/>
              <a:ahLst/>
              <a:cxnLst/>
              <a:rect l="l" t="t" r="r" b="b"/>
              <a:pathLst>
                <a:path w="6502" h="4972" fill="none" extrusionOk="0">
                  <a:moveTo>
                    <a:pt x="1" y="0"/>
                  </a:moveTo>
                  <a:lnTo>
                    <a:pt x="1" y="4971"/>
                  </a:lnTo>
                  <a:lnTo>
                    <a:pt x="6501" y="3824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9" name="Google Shape;1159;p39"/>
            <p:cNvSpPr/>
            <p:nvPr/>
          </p:nvSpPr>
          <p:spPr>
            <a:xfrm>
              <a:off x="3351125" y="3931375"/>
              <a:ext cx="162525" cy="124300"/>
            </a:xfrm>
            <a:custGeom>
              <a:avLst/>
              <a:gdLst/>
              <a:ahLst/>
              <a:cxnLst/>
              <a:rect l="l" t="t" r="r" b="b"/>
              <a:pathLst>
                <a:path w="6501" h="4972" fill="none" extrusionOk="0">
                  <a:moveTo>
                    <a:pt x="6501" y="0"/>
                  </a:moveTo>
                  <a:lnTo>
                    <a:pt x="0" y="1275"/>
                  </a:lnTo>
                  <a:lnTo>
                    <a:pt x="6501" y="4971"/>
                  </a:lnTo>
                  <a:lnTo>
                    <a:pt x="650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0" name="Google Shape;1160;p39"/>
            <p:cNvSpPr/>
            <p:nvPr/>
          </p:nvSpPr>
          <p:spPr>
            <a:xfrm>
              <a:off x="3931075" y="3899500"/>
              <a:ext cx="216725" cy="124300"/>
            </a:xfrm>
            <a:custGeom>
              <a:avLst/>
              <a:gdLst/>
              <a:ahLst/>
              <a:cxnLst/>
              <a:rect l="l" t="t" r="r" b="b"/>
              <a:pathLst>
                <a:path w="8669" h="4972" fill="none" extrusionOk="0">
                  <a:moveTo>
                    <a:pt x="1" y="1"/>
                  </a:moveTo>
                  <a:lnTo>
                    <a:pt x="1" y="4972"/>
                  </a:lnTo>
                  <a:lnTo>
                    <a:pt x="8668" y="4972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1" name="Google Shape;1161;p39"/>
            <p:cNvSpPr/>
            <p:nvPr/>
          </p:nvSpPr>
          <p:spPr>
            <a:xfrm>
              <a:off x="4173250" y="3896325"/>
              <a:ext cx="207150" cy="60550"/>
            </a:xfrm>
            <a:custGeom>
              <a:avLst/>
              <a:gdLst/>
              <a:ahLst/>
              <a:cxnLst/>
              <a:rect l="l" t="t" r="r" b="b"/>
              <a:pathLst>
                <a:path w="8286" h="2422" fill="none" extrusionOk="0">
                  <a:moveTo>
                    <a:pt x="8286" y="0"/>
                  </a:moveTo>
                  <a:lnTo>
                    <a:pt x="1" y="0"/>
                  </a:lnTo>
                  <a:lnTo>
                    <a:pt x="4207" y="2422"/>
                  </a:lnTo>
                  <a:lnTo>
                    <a:pt x="828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2" name="Google Shape;1162;p39"/>
            <p:cNvSpPr/>
            <p:nvPr/>
          </p:nvSpPr>
          <p:spPr>
            <a:xfrm>
              <a:off x="3344750" y="3848525"/>
              <a:ext cx="162525" cy="108350"/>
            </a:xfrm>
            <a:custGeom>
              <a:avLst/>
              <a:gdLst/>
              <a:ahLst/>
              <a:cxnLst/>
              <a:rect l="l" t="t" r="r" b="b"/>
              <a:pathLst>
                <a:path w="6501" h="4334" fill="none" extrusionOk="0">
                  <a:moveTo>
                    <a:pt x="1275" y="0"/>
                  </a:moveTo>
                  <a:lnTo>
                    <a:pt x="1275" y="0"/>
                  </a:lnTo>
                  <a:lnTo>
                    <a:pt x="1402" y="892"/>
                  </a:lnTo>
                  <a:lnTo>
                    <a:pt x="1148" y="1785"/>
                  </a:lnTo>
                  <a:lnTo>
                    <a:pt x="638" y="2549"/>
                  </a:lnTo>
                  <a:lnTo>
                    <a:pt x="0" y="3314"/>
                  </a:lnTo>
                  <a:lnTo>
                    <a:pt x="0" y="4334"/>
                  </a:lnTo>
                  <a:lnTo>
                    <a:pt x="6501" y="3059"/>
                  </a:lnTo>
                  <a:lnTo>
                    <a:pt x="127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3" name="Google Shape;1163;p39"/>
            <p:cNvSpPr/>
            <p:nvPr/>
          </p:nvSpPr>
          <p:spPr>
            <a:xfrm>
              <a:off x="3755825" y="3797525"/>
              <a:ext cx="159350" cy="124300"/>
            </a:xfrm>
            <a:custGeom>
              <a:avLst/>
              <a:gdLst/>
              <a:ahLst/>
              <a:cxnLst/>
              <a:rect l="l" t="t" r="r" b="b"/>
              <a:pathLst>
                <a:path w="6374" h="4972" fill="none" extrusionOk="0">
                  <a:moveTo>
                    <a:pt x="0" y="1"/>
                  </a:moveTo>
                  <a:lnTo>
                    <a:pt x="0" y="4972"/>
                  </a:lnTo>
                  <a:lnTo>
                    <a:pt x="6373" y="3697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4" name="Google Shape;1164;p39"/>
            <p:cNvSpPr/>
            <p:nvPr/>
          </p:nvSpPr>
          <p:spPr>
            <a:xfrm>
              <a:off x="4163700" y="3762475"/>
              <a:ext cx="216700" cy="127500"/>
            </a:xfrm>
            <a:custGeom>
              <a:avLst/>
              <a:gdLst/>
              <a:ahLst/>
              <a:cxnLst/>
              <a:rect l="l" t="t" r="r" b="b"/>
              <a:pathLst>
                <a:path w="8668" h="5100" fill="none" extrusionOk="0">
                  <a:moveTo>
                    <a:pt x="0" y="1"/>
                  </a:moveTo>
                  <a:lnTo>
                    <a:pt x="0" y="5099"/>
                  </a:lnTo>
                  <a:lnTo>
                    <a:pt x="8668" y="5099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5" name="Google Shape;1165;p39"/>
            <p:cNvSpPr/>
            <p:nvPr/>
          </p:nvSpPr>
          <p:spPr>
            <a:xfrm>
              <a:off x="3994800" y="3762475"/>
              <a:ext cx="162550" cy="124300"/>
            </a:xfrm>
            <a:custGeom>
              <a:avLst/>
              <a:gdLst/>
              <a:ahLst/>
              <a:cxnLst/>
              <a:rect l="l" t="t" r="r" b="b"/>
              <a:pathLst>
                <a:path w="6502" h="4972" fill="none" extrusionOk="0">
                  <a:moveTo>
                    <a:pt x="6501" y="1"/>
                  </a:moveTo>
                  <a:lnTo>
                    <a:pt x="1" y="1275"/>
                  </a:lnTo>
                  <a:lnTo>
                    <a:pt x="6501" y="4972"/>
                  </a:lnTo>
                  <a:lnTo>
                    <a:pt x="650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6" name="Google Shape;1166;p39"/>
            <p:cNvSpPr/>
            <p:nvPr/>
          </p:nvSpPr>
          <p:spPr>
            <a:xfrm>
              <a:off x="3580550" y="3740175"/>
              <a:ext cx="159350" cy="79675"/>
            </a:xfrm>
            <a:custGeom>
              <a:avLst/>
              <a:gdLst/>
              <a:ahLst/>
              <a:cxnLst/>
              <a:rect l="l" t="t" r="r" b="b"/>
              <a:pathLst>
                <a:path w="6374" h="3187" fill="none" extrusionOk="0">
                  <a:moveTo>
                    <a:pt x="1" y="0"/>
                  </a:moveTo>
                  <a:lnTo>
                    <a:pt x="1" y="3187"/>
                  </a:lnTo>
                  <a:lnTo>
                    <a:pt x="6374" y="2040"/>
                  </a:lnTo>
                  <a:lnTo>
                    <a:pt x="3060" y="0"/>
                  </a:lnTo>
                  <a:lnTo>
                    <a:pt x="3060" y="0"/>
                  </a:lnTo>
                  <a:lnTo>
                    <a:pt x="1913" y="128"/>
                  </a:lnTo>
                  <a:lnTo>
                    <a:pt x="1913" y="128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7" name="Google Shape;1167;p39"/>
            <p:cNvSpPr/>
            <p:nvPr/>
          </p:nvSpPr>
          <p:spPr>
            <a:xfrm>
              <a:off x="3367050" y="3727425"/>
              <a:ext cx="780750" cy="430225"/>
            </a:xfrm>
            <a:custGeom>
              <a:avLst/>
              <a:gdLst/>
              <a:ahLst/>
              <a:cxnLst/>
              <a:rect l="l" t="t" r="r" b="b"/>
              <a:pathLst>
                <a:path w="31230" h="17209" fill="none" extrusionOk="0">
                  <a:moveTo>
                    <a:pt x="5991" y="1"/>
                  </a:moveTo>
                  <a:lnTo>
                    <a:pt x="1" y="3570"/>
                  </a:lnTo>
                  <a:lnTo>
                    <a:pt x="1" y="3570"/>
                  </a:lnTo>
                  <a:lnTo>
                    <a:pt x="256" y="4079"/>
                  </a:lnTo>
                  <a:lnTo>
                    <a:pt x="383" y="4589"/>
                  </a:lnTo>
                  <a:lnTo>
                    <a:pt x="22434" y="17208"/>
                  </a:lnTo>
                  <a:lnTo>
                    <a:pt x="31229" y="12110"/>
                  </a:lnTo>
                  <a:lnTo>
                    <a:pt x="22434" y="12110"/>
                  </a:lnTo>
                  <a:lnTo>
                    <a:pt x="22307" y="12110"/>
                  </a:lnTo>
                  <a:lnTo>
                    <a:pt x="22307" y="11982"/>
                  </a:lnTo>
                  <a:lnTo>
                    <a:pt x="22307" y="6756"/>
                  </a:lnTo>
                  <a:lnTo>
                    <a:pt x="15424" y="8158"/>
                  </a:lnTo>
                  <a:lnTo>
                    <a:pt x="15296" y="8031"/>
                  </a:lnTo>
                  <a:lnTo>
                    <a:pt x="15169" y="7903"/>
                  </a:lnTo>
                  <a:lnTo>
                    <a:pt x="15169" y="2677"/>
                  </a:lnTo>
                  <a:lnTo>
                    <a:pt x="8413" y="4079"/>
                  </a:lnTo>
                  <a:lnTo>
                    <a:pt x="8286" y="4079"/>
                  </a:lnTo>
                  <a:lnTo>
                    <a:pt x="8158" y="3952"/>
                  </a:lnTo>
                  <a:lnTo>
                    <a:pt x="8158" y="510"/>
                  </a:lnTo>
                  <a:lnTo>
                    <a:pt x="8158" y="510"/>
                  </a:lnTo>
                  <a:lnTo>
                    <a:pt x="7011" y="255"/>
                  </a:lnTo>
                  <a:lnTo>
                    <a:pt x="599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8" name="Google Shape;1168;p39"/>
            <p:cNvSpPr/>
            <p:nvPr/>
          </p:nvSpPr>
          <p:spPr>
            <a:xfrm>
              <a:off x="3669775" y="3698750"/>
              <a:ext cx="602300" cy="325050"/>
            </a:xfrm>
            <a:custGeom>
              <a:avLst/>
              <a:gdLst/>
              <a:ahLst/>
              <a:cxnLst/>
              <a:rect l="l" t="t" r="r" b="b"/>
              <a:pathLst>
                <a:path w="24092" h="13002" fill="none" extrusionOk="0">
                  <a:moveTo>
                    <a:pt x="5864" y="0"/>
                  </a:moveTo>
                  <a:lnTo>
                    <a:pt x="5864" y="0"/>
                  </a:lnTo>
                  <a:lnTo>
                    <a:pt x="4589" y="638"/>
                  </a:lnTo>
                  <a:lnTo>
                    <a:pt x="3060" y="1148"/>
                  </a:lnTo>
                  <a:lnTo>
                    <a:pt x="1658" y="1402"/>
                  </a:lnTo>
                  <a:lnTo>
                    <a:pt x="1" y="1657"/>
                  </a:lnTo>
                  <a:lnTo>
                    <a:pt x="19630" y="13002"/>
                  </a:lnTo>
                  <a:lnTo>
                    <a:pt x="24091" y="10452"/>
                  </a:lnTo>
                  <a:lnTo>
                    <a:pt x="586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9" name="Google Shape;1169;p39"/>
            <p:cNvSpPr/>
            <p:nvPr/>
          </p:nvSpPr>
          <p:spPr>
            <a:xfrm>
              <a:off x="3988425" y="3663700"/>
              <a:ext cx="162550" cy="124300"/>
            </a:xfrm>
            <a:custGeom>
              <a:avLst/>
              <a:gdLst/>
              <a:ahLst/>
              <a:cxnLst/>
              <a:rect l="l" t="t" r="r" b="b"/>
              <a:pathLst>
                <a:path w="6502" h="4972" fill="none" extrusionOk="0">
                  <a:moveTo>
                    <a:pt x="1" y="0"/>
                  </a:moveTo>
                  <a:lnTo>
                    <a:pt x="1" y="4971"/>
                  </a:lnTo>
                  <a:lnTo>
                    <a:pt x="6502" y="3697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0" name="Google Shape;1170;p39"/>
            <p:cNvSpPr/>
            <p:nvPr/>
          </p:nvSpPr>
          <p:spPr>
            <a:xfrm>
              <a:off x="3822725" y="3660500"/>
              <a:ext cx="159375" cy="124300"/>
            </a:xfrm>
            <a:custGeom>
              <a:avLst/>
              <a:gdLst/>
              <a:ahLst/>
              <a:cxnLst/>
              <a:rect l="l" t="t" r="r" b="b"/>
              <a:pathLst>
                <a:path w="6375" h="4972" fill="none" extrusionOk="0">
                  <a:moveTo>
                    <a:pt x="6374" y="1"/>
                  </a:moveTo>
                  <a:lnTo>
                    <a:pt x="128" y="1148"/>
                  </a:lnTo>
                  <a:lnTo>
                    <a:pt x="128" y="1148"/>
                  </a:lnTo>
                  <a:lnTo>
                    <a:pt x="1" y="1275"/>
                  </a:lnTo>
                  <a:lnTo>
                    <a:pt x="6374" y="4972"/>
                  </a:lnTo>
                  <a:lnTo>
                    <a:pt x="637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1" name="Google Shape;1171;p39"/>
            <p:cNvSpPr/>
            <p:nvPr/>
          </p:nvSpPr>
          <p:spPr>
            <a:xfrm>
              <a:off x="3841850" y="3606325"/>
              <a:ext cx="133875" cy="73325"/>
            </a:xfrm>
            <a:custGeom>
              <a:avLst/>
              <a:gdLst/>
              <a:ahLst/>
              <a:cxnLst/>
              <a:rect l="l" t="t" r="r" b="b"/>
              <a:pathLst>
                <a:path w="5355" h="2933" fill="none" extrusionOk="0">
                  <a:moveTo>
                    <a:pt x="2040" y="1"/>
                  </a:moveTo>
                  <a:lnTo>
                    <a:pt x="2040" y="1"/>
                  </a:lnTo>
                  <a:lnTo>
                    <a:pt x="1785" y="766"/>
                  </a:lnTo>
                  <a:lnTo>
                    <a:pt x="1403" y="1530"/>
                  </a:lnTo>
                  <a:lnTo>
                    <a:pt x="765" y="2295"/>
                  </a:lnTo>
                  <a:lnTo>
                    <a:pt x="1" y="2933"/>
                  </a:lnTo>
                  <a:lnTo>
                    <a:pt x="5354" y="1913"/>
                  </a:lnTo>
                  <a:lnTo>
                    <a:pt x="204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2" name="Google Shape;1172;p39"/>
            <p:cNvSpPr/>
            <p:nvPr/>
          </p:nvSpPr>
          <p:spPr>
            <a:xfrm>
              <a:off x="3870525" y="3491625"/>
              <a:ext cx="634150" cy="398350"/>
            </a:xfrm>
            <a:custGeom>
              <a:avLst/>
              <a:gdLst/>
              <a:ahLst/>
              <a:cxnLst/>
              <a:rect l="l" t="t" r="r" b="b"/>
              <a:pathLst>
                <a:path w="25366" h="15934" fill="none" extrusionOk="0">
                  <a:moveTo>
                    <a:pt x="2295" y="0"/>
                  </a:moveTo>
                  <a:lnTo>
                    <a:pt x="1" y="1275"/>
                  </a:lnTo>
                  <a:lnTo>
                    <a:pt x="1" y="1275"/>
                  </a:lnTo>
                  <a:lnTo>
                    <a:pt x="511" y="2040"/>
                  </a:lnTo>
                  <a:lnTo>
                    <a:pt x="766" y="2804"/>
                  </a:lnTo>
                  <a:lnTo>
                    <a:pt x="893" y="3569"/>
                  </a:lnTo>
                  <a:lnTo>
                    <a:pt x="893" y="4334"/>
                  </a:lnTo>
                  <a:lnTo>
                    <a:pt x="20905" y="15933"/>
                  </a:lnTo>
                  <a:lnTo>
                    <a:pt x="25366" y="13384"/>
                  </a:lnTo>
                  <a:lnTo>
                    <a:pt x="229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3" name="Google Shape;1173;p39"/>
            <p:cNvSpPr/>
            <p:nvPr/>
          </p:nvSpPr>
          <p:spPr>
            <a:xfrm>
              <a:off x="2987850" y="3485250"/>
              <a:ext cx="1526400" cy="882700"/>
            </a:xfrm>
            <a:custGeom>
              <a:avLst/>
              <a:gdLst/>
              <a:ahLst/>
              <a:cxnLst/>
              <a:rect l="l" t="t" r="r" b="b"/>
              <a:pathLst>
                <a:path w="61056" h="35308" extrusionOk="0">
                  <a:moveTo>
                    <a:pt x="37602" y="255"/>
                  </a:moveTo>
                  <a:lnTo>
                    <a:pt x="60673" y="13639"/>
                  </a:lnTo>
                  <a:lnTo>
                    <a:pt x="23581" y="35053"/>
                  </a:lnTo>
                  <a:lnTo>
                    <a:pt x="383" y="21669"/>
                  </a:lnTo>
                  <a:lnTo>
                    <a:pt x="37602" y="255"/>
                  </a:lnTo>
                  <a:close/>
                  <a:moveTo>
                    <a:pt x="37475" y="0"/>
                  </a:moveTo>
                  <a:lnTo>
                    <a:pt x="0" y="21542"/>
                  </a:lnTo>
                  <a:lnTo>
                    <a:pt x="0" y="21669"/>
                  </a:lnTo>
                  <a:lnTo>
                    <a:pt x="0" y="21797"/>
                  </a:lnTo>
                  <a:lnTo>
                    <a:pt x="23454" y="35308"/>
                  </a:lnTo>
                  <a:lnTo>
                    <a:pt x="23581" y="35308"/>
                  </a:lnTo>
                  <a:lnTo>
                    <a:pt x="61055" y="13766"/>
                  </a:lnTo>
                  <a:lnTo>
                    <a:pt x="61055" y="13639"/>
                  </a:lnTo>
                  <a:lnTo>
                    <a:pt x="61055" y="13511"/>
                  </a:lnTo>
                  <a:lnTo>
                    <a:pt x="37602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4" name="Google Shape;1174;p39"/>
            <p:cNvSpPr/>
            <p:nvPr/>
          </p:nvSpPr>
          <p:spPr>
            <a:xfrm>
              <a:off x="2987850" y="3485250"/>
              <a:ext cx="1526400" cy="882700"/>
            </a:xfrm>
            <a:custGeom>
              <a:avLst/>
              <a:gdLst/>
              <a:ahLst/>
              <a:cxnLst/>
              <a:rect l="l" t="t" r="r" b="b"/>
              <a:pathLst>
                <a:path w="61056" h="35308" fill="none" extrusionOk="0">
                  <a:moveTo>
                    <a:pt x="23581" y="35308"/>
                  </a:moveTo>
                  <a:lnTo>
                    <a:pt x="23454" y="35308"/>
                  </a:lnTo>
                  <a:lnTo>
                    <a:pt x="0" y="21797"/>
                  </a:lnTo>
                  <a:lnTo>
                    <a:pt x="0" y="21797"/>
                  </a:lnTo>
                  <a:lnTo>
                    <a:pt x="0" y="21669"/>
                  </a:lnTo>
                  <a:lnTo>
                    <a:pt x="0" y="21669"/>
                  </a:lnTo>
                  <a:lnTo>
                    <a:pt x="0" y="21542"/>
                  </a:lnTo>
                  <a:lnTo>
                    <a:pt x="37475" y="0"/>
                  </a:lnTo>
                  <a:lnTo>
                    <a:pt x="37602" y="0"/>
                  </a:lnTo>
                  <a:lnTo>
                    <a:pt x="61055" y="13511"/>
                  </a:lnTo>
                  <a:lnTo>
                    <a:pt x="61055" y="13511"/>
                  </a:lnTo>
                  <a:lnTo>
                    <a:pt x="61055" y="13639"/>
                  </a:lnTo>
                  <a:lnTo>
                    <a:pt x="61055" y="13639"/>
                  </a:lnTo>
                  <a:lnTo>
                    <a:pt x="61055" y="13766"/>
                  </a:lnTo>
                  <a:lnTo>
                    <a:pt x="23581" y="35308"/>
                  </a:lnTo>
                  <a:lnTo>
                    <a:pt x="23581" y="3530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5" name="Google Shape;1175;p39"/>
            <p:cNvSpPr/>
            <p:nvPr/>
          </p:nvSpPr>
          <p:spPr>
            <a:xfrm>
              <a:off x="2997400" y="3491625"/>
              <a:ext cx="1507275" cy="869950"/>
            </a:xfrm>
            <a:custGeom>
              <a:avLst/>
              <a:gdLst/>
              <a:ahLst/>
              <a:cxnLst/>
              <a:rect l="l" t="t" r="r" b="b"/>
              <a:pathLst>
                <a:path w="60291" h="34798" fill="none" extrusionOk="0">
                  <a:moveTo>
                    <a:pt x="1" y="21414"/>
                  </a:moveTo>
                  <a:lnTo>
                    <a:pt x="23199" y="34798"/>
                  </a:lnTo>
                  <a:lnTo>
                    <a:pt x="60291" y="13384"/>
                  </a:lnTo>
                  <a:lnTo>
                    <a:pt x="37220" y="0"/>
                  </a:lnTo>
                  <a:lnTo>
                    <a:pt x="1" y="2141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6" name="Google Shape;1176;p39"/>
            <p:cNvSpPr/>
            <p:nvPr/>
          </p:nvSpPr>
          <p:spPr>
            <a:xfrm>
              <a:off x="3924700" y="3469325"/>
              <a:ext cx="31900" cy="22325"/>
            </a:xfrm>
            <a:custGeom>
              <a:avLst/>
              <a:gdLst/>
              <a:ahLst/>
              <a:cxnLst/>
              <a:rect l="l" t="t" r="r" b="b"/>
              <a:pathLst>
                <a:path w="1276" h="893" extrusionOk="0">
                  <a:moveTo>
                    <a:pt x="1020" y="0"/>
                  </a:moveTo>
                  <a:lnTo>
                    <a:pt x="1" y="637"/>
                  </a:lnTo>
                  <a:lnTo>
                    <a:pt x="1" y="765"/>
                  </a:lnTo>
                  <a:lnTo>
                    <a:pt x="128" y="892"/>
                  </a:lnTo>
                  <a:lnTo>
                    <a:pt x="1148" y="255"/>
                  </a:lnTo>
                  <a:lnTo>
                    <a:pt x="1275" y="127"/>
                  </a:lnTo>
                  <a:lnTo>
                    <a:pt x="1275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7" name="Google Shape;1177;p39"/>
            <p:cNvSpPr/>
            <p:nvPr/>
          </p:nvSpPr>
          <p:spPr>
            <a:xfrm>
              <a:off x="3956575" y="3488425"/>
              <a:ext cx="31875" cy="22350"/>
            </a:xfrm>
            <a:custGeom>
              <a:avLst/>
              <a:gdLst/>
              <a:ahLst/>
              <a:cxnLst/>
              <a:rect l="l" t="t" r="r" b="b"/>
              <a:pathLst>
                <a:path w="1275" h="894" extrusionOk="0">
                  <a:moveTo>
                    <a:pt x="1020" y="1"/>
                  </a:moveTo>
                  <a:lnTo>
                    <a:pt x="0" y="638"/>
                  </a:lnTo>
                  <a:lnTo>
                    <a:pt x="0" y="766"/>
                  </a:lnTo>
                  <a:lnTo>
                    <a:pt x="128" y="893"/>
                  </a:lnTo>
                  <a:lnTo>
                    <a:pt x="1275" y="256"/>
                  </a:lnTo>
                  <a:lnTo>
                    <a:pt x="1275" y="128"/>
                  </a:lnTo>
                  <a:lnTo>
                    <a:pt x="1275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8" name="Google Shape;1178;p39"/>
            <p:cNvSpPr/>
            <p:nvPr/>
          </p:nvSpPr>
          <p:spPr>
            <a:xfrm>
              <a:off x="3988425" y="3507550"/>
              <a:ext cx="31900" cy="22325"/>
            </a:xfrm>
            <a:custGeom>
              <a:avLst/>
              <a:gdLst/>
              <a:ahLst/>
              <a:cxnLst/>
              <a:rect l="l" t="t" r="r" b="b"/>
              <a:pathLst>
                <a:path w="1276" h="893" extrusionOk="0">
                  <a:moveTo>
                    <a:pt x="1148" y="1"/>
                  </a:moveTo>
                  <a:lnTo>
                    <a:pt x="128" y="510"/>
                  </a:lnTo>
                  <a:lnTo>
                    <a:pt x="1" y="638"/>
                  </a:lnTo>
                  <a:lnTo>
                    <a:pt x="1" y="765"/>
                  </a:lnTo>
                  <a:lnTo>
                    <a:pt x="128" y="893"/>
                  </a:lnTo>
                  <a:lnTo>
                    <a:pt x="256" y="765"/>
                  </a:lnTo>
                  <a:lnTo>
                    <a:pt x="1276" y="255"/>
                  </a:lnTo>
                  <a:lnTo>
                    <a:pt x="1276" y="128"/>
                  </a:lnTo>
                  <a:lnTo>
                    <a:pt x="1276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9" name="Google Shape;1179;p39"/>
            <p:cNvSpPr/>
            <p:nvPr/>
          </p:nvSpPr>
          <p:spPr>
            <a:xfrm>
              <a:off x="4020300" y="3526675"/>
              <a:ext cx="31900" cy="19150"/>
            </a:xfrm>
            <a:custGeom>
              <a:avLst/>
              <a:gdLst/>
              <a:ahLst/>
              <a:cxnLst/>
              <a:rect l="l" t="t" r="r" b="b"/>
              <a:pathLst>
                <a:path w="1276" h="766" extrusionOk="0">
                  <a:moveTo>
                    <a:pt x="1148" y="0"/>
                  </a:moveTo>
                  <a:lnTo>
                    <a:pt x="128" y="510"/>
                  </a:lnTo>
                  <a:lnTo>
                    <a:pt x="1" y="638"/>
                  </a:lnTo>
                  <a:lnTo>
                    <a:pt x="1" y="765"/>
                  </a:lnTo>
                  <a:lnTo>
                    <a:pt x="256" y="765"/>
                  </a:lnTo>
                  <a:lnTo>
                    <a:pt x="1275" y="255"/>
                  </a:lnTo>
                  <a:lnTo>
                    <a:pt x="1275" y="128"/>
                  </a:lnTo>
                  <a:lnTo>
                    <a:pt x="1275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0" name="Google Shape;1180;p39"/>
            <p:cNvSpPr/>
            <p:nvPr/>
          </p:nvSpPr>
          <p:spPr>
            <a:xfrm>
              <a:off x="4052175" y="3542600"/>
              <a:ext cx="35075" cy="22325"/>
            </a:xfrm>
            <a:custGeom>
              <a:avLst/>
              <a:gdLst/>
              <a:ahLst/>
              <a:cxnLst/>
              <a:rect l="l" t="t" r="r" b="b"/>
              <a:pathLst>
                <a:path w="1403" h="893" extrusionOk="0">
                  <a:moveTo>
                    <a:pt x="1275" y="1"/>
                  </a:moveTo>
                  <a:lnTo>
                    <a:pt x="1147" y="128"/>
                  </a:lnTo>
                  <a:lnTo>
                    <a:pt x="128" y="638"/>
                  </a:lnTo>
                  <a:lnTo>
                    <a:pt x="0" y="765"/>
                  </a:lnTo>
                  <a:lnTo>
                    <a:pt x="128" y="893"/>
                  </a:lnTo>
                  <a:lnTo>
                    <a:pt x="255" y="893"/>
                  </a:lnTo>
                  <a:lnTo>
                    <a:pt x="1275" y="256"/>
                  </a:lnTo>
                  <a:lnTo>
                    <a:pt x="1402" y="256"/>
                  </a:lnTo>
                  <a:lnTo>
                    <a:pt x="1402" y="128"/>
                  </a:lnTo>
                  <a:lnTo>
                    <a:pt x="1275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1" name="Google Shape;1181;p39"/>
            <p:cNvSpPr/>
            <p:nvPr/>
          </p:nvSpPr>
          <p:spPr>
            <a:xfrm>
              <a:off x="4087225" y="3561725"/>
              <a:ext cx="31875" cy="22325"/>
            </a:xfrm>
            <a:custGeom>
              <a:avLst/>
              <a:gdLst/>
              <a:ahLst/>
              <a:cxnLst/>
              <a:rect l="l" t="t" r="r" b="b"/>
              <a:pathLst>
                <a:path w="1275" h="893" extrusionOk="0">
                  <a:moveTo>
                    <a:pt x="1020" y="0"/>
                  </a:moveTo>
                  <a:lnTo>
                    <a:pt x="0" y="638"/>
                  </a:lnTo>
                  <a:lnTo>
                    <a:pt x="0" y="765"/>
                  </a:lnTo>
                  <a:lnTo>
                    <a:pt x="0" y="893"/>
                  </a:lnTo>
                  <a:lnTo>
                    <a:pt x="128" y="893"/>
                  </a:lnTo>
                  <a:lnTo>
                    <a:pt x="1147" y="255"/>
                  </a:lnTo>
                  <a:lnTo>
                    <a:pt x="1275" y="255"/>
                  </a:lnTo>
                  <a:lnTo>
                    <a:pt x="1275" y="128"/>
                  </a:lnTo>
                  <a:lnTo>
                    <a:pt x="1147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2" name="Google Shape;1182;p39"/>
            <p:cNvSpPr/>
            <p:nvPr/>
          </p:nvSpPr>
          <p:spPr>
            <a:xfrm>
              <a:off x="4119075" y="3580850"/>
              <a:ext cx="31900" cy="22325"/>
            </a:xfrm>
            <a:custGeom>
              <a:avLst/>
              <a:gdLst/>
              <a:ahLst/>
              <a:cxnLst/>
              <a:rect l="l" t="t" r="r" b="b"/>
              <a:pathLst>
                <a:path w="1276" h="893" extrusionOk="0">
                  <a:moveTo>
                    <a:pt x="1021" y="0"/>
                  </a:moveTo>
                  <a:lnTo>
                    <a:pt x="1" y="638"/>
                  </a:lnTo>
                  <a:lnTo>
                    <a:pt x="1" y="765"/>
                  </a:lnTo>
                  <a:lnTo>
                    <a:pt x="1" y="892"/>
                  </a:lnTo>
                  <a:lnTo>
                    <a:pt x="128" y="892"/>
                  </a:lnTo>
                  <a:lnTo>
                    <a:pt x="1276" y="255"/>
                  </a:lnTo>
                  <a:lnTo>
                    <a:pt x="1276" y="128"/>
                  </a:lnTo>
                  <a:lnTo>
                    <a:pt x="1148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3" name="Google Shape;1183;p39"/>
            <p:cNvSpPr/>
            <p:nvPr/>
          </p:nvSpPr>
          <p:spPr>
            <a:xfrm>
              <a:off x="4150950" y="3599975"/>
              <a:ext cx="31900" cy="22325"/>
            </a:xfrm>
            <a:custGeom>
              <a:avLst/>
              <a:gdLst/>
              <a:ahLst/>
              <a:cxnLst/>
              <a:rect l="l" t="t" r="r" b="b"/>
              <a:pathLst>
                <a:path w="1276" h="893" extrusionOk="0">
                  <a:moveTo>
                    <a:pt x="1148" y="0"/>
                  </a:moveTo>
                  <a:lnTo>
                    <a:pt x="128" y="637"/>
                  </a:lnTo>
                  <a:lnTo>
                    <a:pt x="1" y="765"/>
                  </a:lnTo>
                  <a:lnTo>
                    <a:pt x="128" y="892"/>
                  </a:lnTo>
                  <a:lnTo>
                    <a:pt x="255" y="892"/>
                  </a:lnTo>
                  <a:lnTo>
                    <a:pt x="1275" y="255"/>
                  </a:lnTo>
                  <a:lnTo>
                    <a:pt x="1275" y="127"/>
                  </a:lnTo>
                  <a:lnTo>
                    <a:pt x="1275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4" name="Google Shape;1184;p39"/>
            <p:cNvSpPr/>
            <p:nvPr/>
          </p:nvSpPr>
          <p:spPr>
            <a:xfrm>
              <a:off x="4182825" y="3619075"/>
              <a:ext cx="35075" cy="22350"/>
            </a:xfrm>
            <a:custGeom>
              <a:avLst/>
              <a:gdLst/>
              <a:ahLst/>
              <a:cxnLst/>
              <a:rect l="l" t="t" r="r" b="b"/>
              <a:pathLst>
                <a:path w="1403" h="894" extrusionOk="0">
                  <a:moveTo>
                    <a:pt x="1147" y="1"/>
                  </a:moveTo>
                  <a:lnTo>
                    <a:pt x="128" y="638"/>
                  </a:lnTo>
                  <a:lnTo>
                    <a:pt x="0" y="638"/>
                  </a:lnTo>
                  <a:lnTo>
                    <a:pt x="0" y="766"/>
                  </a:lnTo>
                  <a:lnTo>
                    <a:pt x="128" y="893"/>
                  </a:lnTo>
                  <a:lnTo>
                    <a:pt x="255" y="893"/>
                  </a:lnTo>
                  <a:lnTo>
                    <a:pt x="1275" y="256"/>
                  </a:lnTo>
                  <a:lnTo>
                    <a:pt x="1402" y="128"/>
                  </a:lnTo>
                  <a:lnTo>
                    <a:pt x="1275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5" name="Google Shape;1185;p39"/>
            <p:cNvSpPr/>
            <p:nvPr/>
          </p:nvSpPr>
          <p:spPr>
            <a:xfrm>
              <a:off x="4214675" y="3638200"/>
              <a:ext cx="35075" cy="22325"/>
            </a:xfrm>
            <a:custGeom>
              <a:avLst/>
              <a:gdLst/>
              <a:ahLst/>
              <a:cxnLst/>
              <a:rect l="l" t="t" r="r" b="b"/>
              <a:pathLst>
                <a:path w="1403" h="893" extrusionOk="0">
                  <a:moveTo>
                    <a:pt x="1148" y="1"/>
                  </a:moveTo>
                  <a:lnTo>
                    <a:pt x="128" y="638"/>
                  </a:lnTo>
                  <a:lnTo>
                    <a:pt x="1" y="638"/>
                  </a:lnTo>
                  <a:lnTo>
                    <a:pt x="128" y="765"/>
                  </a:lnTo>
                  <a:lnTo>
                    <a:pt x="256" y="893"/>
                  </a:lnTo>
                  <a:lnTo>
                    <a:pt x="1275" y="255"/>
                  </a:lnTo>
                  <a:lnTo>
                    <a:pt x="1403" y="128"/>
                  </a:lnTo>
                  <a:lnTo>
                    <a:pt x="1403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6" name="Google Shape;1186;p39"/>
            <p:cNvSpPr/>
            <p:nvPr/>
          </p:nvSpPr>
          <p:spPr>
            <a:xfrm>
              <a:off x="4249725" y="3657325"/>
              <a:ext cx="31900" cy="22325"/>
            </a:xfrm>
            <a:custGeom>
              <a:avLst/>
              <a:gdLst/>
              <a:ahLst/>
              <a:cxnLst/>
              <a:rect l="l" t="t" r="r" b="b"/>
              <a:pathLst>
                <a:path w="1276" h="893" extrusionOk="0">
                  <a:moveTo>
                    <a:pt x="1021" y="0"/>
                  </a:moveTo>
                  <a:lnTo>
                    <a:pt x="1" y="510"/>
                  </a:lnTo>
                  <a:lnTo>
                    <a:pt x="1" y="638"/>
                  </a:lnTo>
                  <a:lnTo>
                    <a:pt x="1" y="765"/>
                  </a:lnTo>
                  <a:lnTo>
                    <a:pt x="128" y="893"/>
                  </a:lnTo>
                  <a:lnTo>
                    <a:pt x="128" y="765"/>
                  </a:lnTo>
                  <a:lnTo>
                    <a:pt x="1148" y="255"/>
                  </a:lnTo>
                  <a:lnTo>
                    <a:pt x="1276" y="128"/>
                  </a:lnTo>
                  <a:lnTo>
                    <a:pt x="1276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7" name="Google Shape;1187;p39"/>
            <p:cNvSpPr/>
            <p:nvPr/>
          </p:nvSpPr>
          <p:spPr>
            <a:xfrm>
              <a:off x="4281600" y="3676450"/>
              <a:ext cx="31900" cy="19125"/>
            </a:xfrm>
            <a:custGeom>
              <a:avLst/>
              <a:gdLst/>
              <a:ahLst/>
              <a:cxnLst/>
              <a:rect l="l" t="t" r="r" b="b"/>
              <a:pathLst>
                <a:path w="1276" h="765" extrusionOk="0">
                  <a:moveTo>
                    <a:pt x="1020" y="0"/>
                  </a:moveTo>
                  <a:lnTo>
                    <a:pt x="1" y="510"/>
                  </a:lnTo>
                  <a:lnTo>
                    <a:pt x="1" y="637"/>
                  </a:lnTo>
                  <a:lnTo>
                    <a:pt x="1" y="765"/>
                  </a:lnTo>
                  <a:lnTo>
                    <a:pt x="255" y="765"/>
                  </a:lnTo>
                  <a:lnTo>
                    <a:pt x="1275" y="255"/>
                  </a:lnTo>
                  <a:lnTo>
                    <a:pt x="1275" y="128"/>
                  </a:lnTo>
                  <a:lnTo>
                    <a:pt x="1275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8" name="Google Shape;1188;p39"/>
            <p:cNvSpPr/>
            <p:nvPr/>
          </p:nvSpPr>
          <p:spPr>
            <a:xfrm>
              <a:off x="4313475" y="3692375"/>
              <a:ext cx="31875" cy="22325"/>
            </a:xfrm>
            <a:custGeom>
              <a:avLst/>
              <a:gdLst/>
              <a:ahLst/>
              <a:cxnLst/>
              <a:rect l="l" t="t" r="r" b="b"/>
              <a:pathLst>
                <a:path w="1275" h="893" extrusionOk="0">
                  <a:moveTo>
                    <a:pt x="1275" y="0"/>
                  </a:moveTo>
                  <a:lnTo>
                    <a:pt x="1147" y="128"/>
                  </a:lnTo>
                  <a:lnTo>
                    <a:pt x="128" y="638"/>
                  </a:lnTo>
                  <a:lnTo>
                    <a:pt x="0" y="765"/>
                  </a:lnTo>
                  <a:lnTo>
                    <a:pt x="0" y="893"/>
                  </a:lnTo>
                  <a:lnTo>
                    <a:pt x="255" y="893"/>
                  </a:lnTo>
                  <a:lnTo>
                    <a:pt x="1275" y="383"/>
                  </a:lnTo>
                  <a:lnTo>
                    <a:pt x="1275" y="255"/>
                  </a:lnTo>
                  <a:lnTo>
                    <a:pt x="1275" y="128"/>
                  </a:lnTo>
                  <a:lnTo>
                    <a:pt x="1275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9" name="Google Shape;1189;p39"/>
            <p:cNvSpPr/>
            <p:nvPr/>
          </p:nvSpPr>
          <p:spPr>
            <a:xfrm>
              <a:off x="4345325" y="3711500"/>
              <a:ext cx="35075" cy="22325"/>
            </a:xfrm>
            <a:custGeom>
              <a:avLst/>
              <a:gdLst/>
              <a:ahLst/>
              <a:cxnLst/>
              <a:rect l="l" t="t" r="r" b="b"/>
              <a:pathLst>
                <a:path w="1403" h="893" extrusionOk="0">
                  <a:moveTo>
                    <a:pt x="1148" y="0"/>
                  </a:moveTo>
                  <a:lnTo>
                    <a:pt x="128" y="638"/>
                  </a:lnTo>
                  <a:lnTo>
                    <a:pt x="1" y="765"/>
                  </a:lnTo>
                  <a:lnTo>
                    <a:pt x="1" y="892"/>
                  </a:lnTo>
                  <a:lnTo>
                    <a:pt x="256" y="892"/>
                  </a:lnTo>
                  <a:lnTo>
                    <a:pt x="1275" y="255"/>
                  </a:lnTo>
                  <a:lnTo>
                    <a:pt x="1403" y="255"/>
                  </a:lnTo>
                  <a:lnTo>
                    <a:pt x="1275" y="128"/>
                  </a:lnTo>
                  <a:lnTo>
                    <a:pt x="1275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0" name="Google Shape;1190;p39"/>
            <p:cNvSpPr/>
            <p:nvPr/>
          </p:nvSpPr>
          <p:spPr>
            <a:xfrm>
              <a:off x="4380375" y="3730625"/>
              <a:ext cx="31900" cy="22325"/>
            </a:xfrm>
            <a:custGeom>
              <a:avLst/>
              <a:gdLst/>
              <a:ahLst/>
              <a:cxnLst/>
              <a:rect l="l" t="t" r="r" b="b"/>
              <a:pathLst>
                <a:path w="1276" h="893" extrusionOk="0">
                  <a:moveTo>
                    <a:pt x="1021" y="0"/>
                  </a:moveTo>
                  <a:lnTo>
                    <a:pt x="1" y="637"/>
                  </a:lnTo>
                  <a:lnTo>
                    <a:pt x="1" y="765"/>
                  </a:lnTo>
                  <a:lnTo>
                    <a:pt x="1" y="892"/>
                  </a:lnTo>
                  <a:lnTo>
                    <a:pt x="128" y="892"/>
                  </a:lnTo>
                  <a:lnTo>
                    <a:pt x="1148" y="255"/>
                  </a:lnTo>
                  <a:lnTo>
                    <a:pt x="1276" y="255"/>
                  </a:lnTo>
                  <a:lnTo>
                    <a:pt x="1276" y="127"/>
                  </a:lnTo>
                  <a:lnTo>
                    <a:pt x="1148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1" name="Google Shape;1191;p39"/>
            <p:cNvSpPr/>
            <p:nvPr/>
          </p:nvSpPr>
          <p:spPr>
            <a:xfrm>
              <a:off x="4412250" y="3749725"/>
              <a:ext cx="31900" cy="22350"/>
            </a:xfrm>
            <a:custGeom>
              <a:avLst/>
              <a:gdLst/>
              <a:ahLst/>
              <a:cxnLst/>
              <a:rect l="l" t="t" r="r" b="b"/>
              <a:pathLst>
                <a:path w="1276" h="894" extrusionOk="0">
                  <a:moveTo>
                    <a:pt x="1020" y="1"/>
                  </a:moveTo>
                  <a:lnTo>
                    <a:pt x="1" y="638"/>
                  </a:lnTo>
                  <a:lnTo>
                    <a:pt x="1" y="766"/>
                  </a:lnTo>
                  <a:lnTo>
                    <a:pt x="128" y="893"/>
                  </a:lnTo>
                  <a:lnTo>
                    <a:pt x="1148" y="256"/>
                  </a:lnTo>
                  <a:lnTo>
                    <a:pt x="1275" y="128"/>
                  </a:lnTo>
                  <a:lnTo>
                    <a:pt x="1148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2" name="Google Shape;1192;p39"/>
            <p:cNvSpPr/>
            <p:nvPr/>
          </p:nvSpPr>
          <p:spPr>
            <a:xfrm>
              <a:off x="4444125" y="3768850"/>
              <a:ext cx="31875" cy="22325"/>
            </a:xfrm>
            <a:custGeom>
              <a:avLst/>
              <a:gdLst/>
              <a:ahLst/>
              <a:cxnLst/>
              <a:rect l="l" t="t" r="r" b="b"/>
              <a:pathLst>
                <a:path w="1275" h="893" extrusionOk="0">
                  <a:moveTo>
                    <a:pt x="1147" y="1"/>
                  </a:moveTo>
                  <a:lnTo>
                    <a:pt x="0" y="638"/>
                  </a:lnTo>
                  <a:lnTo>
                    <a:pt x="0" y="765"/>
                  </a:lnTo>
                  <a:lnTo>
                    <a:pt x="128" y="893"/>
                  </a:lnTo>
                  <a:lnTo>
                    <a:pt x="255" y="893"/>
                  </a:lnTo>
                  <a:lnTo>
                    <a:pt x="1275" y="255"/>
                  </a:lnTo>
                  <a:lnTo>
                    <a:pt x="1275" y="128"/>
                  </a:lnTo>
                  <a:lnTo>
                    <a:pt x="1275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3" name="Google Shape;1193;p39"/>
            <p:cNvSpPr/>
            <p:nvPr/>
          </p:nvSpPr>
          <p:spPr>
            <a:xfrm>
              <a:off x="4475975" y="3787975"/>
              <a:ext cx="31900" cy="22325"/>
            </a:xfrm>
            <a:custGeom>
              <a:avLst/>
              <a:gdLst/>
              <a:ahLst/>
              <a:cxnLst/>
              <a:rect l="l" t="t" r="r" b="b"/>
              <a:pathLst>
                <a:path w="1276" h="893" extrusionOk="0">
                  <a:moveTo>
                    <a:pt x="1148" y="0"/>
                  </a:moveTo>
                  <a:lnTo>
                    <a:pt x="128" y="638"/>
                  </a:lnTo>
                  <a:lnTo>
                    <a:pt x="1" y="638"/>
                  </a:lnTo>
                  <a:lnTo>
                    <a:pt x="1" y="765"/>
                  </a:lnTo>
                  <a:lnTo>
                    <a:pt x="128" y="893"/>
                  </a:lnTo>
                  <a:lnTo>
                    <a:pt x="256" y="893"/>
                  </a:lnTo>
                  <a:lnTo>
                    <a:pt x="1275" y="255"/>
                  </a:lnTo>
                  <a:lnTo>
                    <a:pt x="1275" y="128"/>
                  </a:lnTo>
                  <a:lnTo>
                    <a:pt x="1275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4" name="Google Shape;1194;p39"/>
            <p:cNvSpPr/>
            <p:nvPr/>
          </p:nvSpPr>
          <p:spPr>
            <a:xfrm>
              <a:off x="4507850" y="3807100"/>
              <a:ext cx="35075" cy="22325"/>
            </a:xfrm>
            <a:custGeom>
              <a:avLst/>
              <a:gdLst/>
              <a:ahLst/>
              <a:cxnLst/>
              <a:rect l="l" t="t" r="r" b="b"/>
              <a:pathLst>
                <a:path w="1403" h="893" extrusionOk="0">
                  <a:moveTo>
                    <a:pt x="1148" y="0"/>
                  </a:moveTo>
                  <a:lnTo>
                    <a:pt x="128" y="637"/>
                  </a:lnTo>
                  <a:lnTo>
                    <a:pt x="0" y="637"/>
                  </a:lnTo>
                  <a:lnTo>
                    <a:pt x="0" y="765"/>
                  </a:lnTo>
                  <a:lnTo>
                    <a:pt x="128" y="892"/>
                  </a:lnTo>
                  <a:lnTo>
                    <a:pt x="255" y="765"/>
                  </a:lnTo>
                  <a:lnTo>
                    <a:pt x="1275" y="255"/>
                  </a:lnTo>
                  <a:lnTo>
                    <a:pt x="1403" y="128"/>
                  </a:lnTo>
                  <a:lnTo>
                    <a:pt x="1403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5" name="Google Shape;1195;p39"/>
            <p:cNvSpPr/>
            <p:nvPr/>
          </p:nvSpPr>
          <p:spPr>
            <a:xfrm>
              <a:off x="2962350" y="4023775"/>
              <a:ext cx="31900" cy="22325"/>
            </a:xfrm>
            <a:custGeom>
              <a:avLst/>
              <a:gdLst/>
              <a:ahLst/>
              <a:cxnLst/>
              <a:rect l="l" t="t" r="r" b="b"/>
              <a:pathLst>
                <a:path w="1276" h="893" extrusionOk="0">
                  <a:moveTo>
                    <a:pt x="1020" y="1"/>
                  </a:moveTo>
                  <a:lnTo>
                    <a:pt x="1" y="638"/>
                  </a:lnTo>
                  <a:lnTo>
                    <a:pt x="1" y="765"/>
                  </a:lnTo>
                  <a:lnTo>
                    <a:pt x="1" y="893"/>
                  </a:lnTo>
                  <a:lnTo>
                    <a:pt x="128" y="893"/>
                  </a:lnTo>
                  <a:lnTo>
                    <a:pt x="1148" y="256"/>
                  </a:lnTo>
                  <a:lnTo>
                    <a:pt x="1275" y="256"/>
                  </a:lnTo>
                  <a:lnTo>
                    <a:pt x="1275" y="128"/>
                  </a:lnTo>
                  <a:lnTo>
                    <a:pt x="1148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6" name="Google Shape;1196;p39"/>
            <p:cNvSpPr/>
            <p:nvPr/>
          </p:nvSpPr>
          <p:spPr>
            <a:xfrm>
              <a:off x="2994225" y="4042900"/>
              <a:ext cx="31900" cy="22325"/>
            </a:xfrm>
            <a:custGeom>
              <a:avLst/>
              <a:gdLst/>
              <a:ahLst/>
              <a:cxnLst/>
              <a:rect l="l" t="t" r="r" b="b"/>
              <a:pathLst>
                <a:path w="1276" h="893" extrusionOk="0">
                  <a:moveTo>
                    <a:pt x="1148" y="0"/>
                  </a:moveTo>
                  <a:lnTo>
                    <a:pt x="0" y="638"/>
                  </a:lnTo>
                  <a:lnTo>
                    <a:pt x="0" y="765"/>
                  </a:lnTo>
                  <a:lnTo>
                    <a:pt x="128" y="893"/>
                  </a:lnTo>
                  <a:lnTo>
                    <a:pt x="255" y="893"/>
                  </a:lnTo>
                  <a:lnTo>
                    <a:pt x="1275" y="255"/>
                  </a:lnTo>
                  <a:lnTo>
                    <a:pt x="1275" y="128"/>
                  </a:lnTo>
                  <a:lnTo>
                    <a:pt x="1148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7" name="Google Shape;1197;p39"/>
            <p:cNvSpPr/>
            <p:nvPr/>
          </p:nvSpPr>
          <p:spPr>
            <a:xfrm>
              <a:off x="3026100" y="4062025"/>
              <a:ext cx="31875" cy="22325"/>
            </a:xfrm>
            <a:custGeom>
              <a:avLst/>
              <a:gdLst/>
              <a:ahLst/>
              <a:cxnLst/>
              <a:rect l="l" t="t" r="r" b="b"/>
              <a:pathLst>
                <a:path w="1275" h="893" extrusionOk="0">
                  <a:moveTo>
                    <a:pt x="1147" y="0"/>
                  </a:moveTo>
                  <a:lnTo>
                    <a:pt x="128" y="638"/>
                  </a:lnTo>
                  <a:lnTo>
                    <a:pt x="0" y="638"/>
                  </a:lnTo>
                  <a:lnTo>
                    <a:pt x="0" y="765"/>
                  </a:lnTo>
                  <a:lnTo>
                    <a:pt x="128" y="892"/>
                  </a:lnTo>
                  <a:lnTo>
                    <a:pt x="255" y="892"/>
                  </a:lnTo>
                  <a:lnTo>
                    <a:pt x="1275" y="255"/>
                  </a:lnTo>
                  <a:lnTo>
                    <a:pt x="1275" y="128"/>
                  </a:lnTo>
                  <a:lnTo>
                    <a:pt x="1275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8" name="Google Shape;1198;p39"/>
            <p:cNvSpPr/>
            <p:nvPr/>
          </p:nvSpPr>
          <p:spPr>
            <a:xfrm>
              <a:off x="3057950" y="4081125"/>
              <a:ext cx="35075" cy="22350"/>
            </a:xfrm>
            <a:custGeom>
              <a:avLst/>
              <a:gdLst/>
              <a:ahLst/>
              <a:cxnLst/>
              <a:rect l="l" t="t" r="r" b="b"/>
              <a:pathLst>
                <a:path w="1403" h="894" extrusionOk="0">
                  <a:moveTo>
                    <a:pt x="1148" y="1"/>
                  </a:moveTo>
                  <a:lnTo>
                    <a:pt x="128" y="638"/>
                  </a:lnTo>
                  <a:lnTo>
                    <a:pt x="1" y="638"/>
                  </a:lnTo>
                  <a:lnTo>
                    <a:pt x="1" y="766"/>
                  </a:lnTo>
                  <a:lnTo>
                    <a:pt x="128" y="893"/>
                  </a:lnTo>
                  <a:lnTo>
                    <a:pt x="256" y="893"/>
                  </a:lnTo>
                  <a:lnTo>
                    <a:pt x="1275" y="256"/>
                  </a:lnTo>
                  <a:lnTo>
                    <a:pt x="1403" y="128"/>
                  </a:lnTo>
                  <a:lnTo>
                    <a:pt x="1275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9" name="Google Shape;1199;p39"/>
            <p:cNvSpPr/>
            <p:nvPr/>
          </p:nvSpPr>
          <p:spPr>
            <a:xfrm>
              <a:off x="3093000" y="4100250"/>
              <a:ext cx="31900" cy="22350"/>
            </a:xfrm>
            <a:custGeom>
              <a:avLst/>
              <a:gdLst/>
              <a:ahLst/>
              <a:cxnLst/>
              <a:rect l="l" t="t" r="r" b="b"/>
              <a:pathLst>
                <a:path w="1276" h="894" extrusionOk="0">
                  <a:moveTo>
                    <a:pt x="1020" y="1"/>
                  </a:moveTo>
                  <a:lnTo>
                    <a:pt x="1" y="511"/>
                  </a:lnTo>
                  <a:lnTo>
                    <a:pt x="1" y="638"/>
                  </a:lnTo>
                  <a:lnTo>
                    <a:pt x="1" y="766"/>
                  </a:lnTo>
                  <a:lnTo>
                    <a:pt x="128" y="893"/>
                  </a:lnTo>
                  <a:lnTo>
                    <a:pt x="128" y="766"/>
                  </a:lnTo>
                  <a:lnTo>
                    <a:pt x="1148" y="256"/>
                  </a:lnTo>
                  <a:lnTo>
                    <a:pt x="1275" y="128"/>
                  </a:lnTo>
                  <a:lnTo>
                    <a:pt x="1275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0" name="Google Shape;1200;p39"/>
            <p:cNvSpPr/>
            <p:nvPr/>
          </p:nvSpPr>
          <p:spPr>
            <a:xfrm>
              <a:off x="3124875" y="4119375"/>
              <a:ext cx="31900" cy="19150"/>
            </a:xfrm>
            <a:custGeom>
              <a:avLst/>
              <a:gdLst/>
              <a:ahLst/>
              <a:cxnLst/>
              <a:rect l="l" t="t" r="r" b="b"/>
              <a:pathLst>
                <a:path w="1276" h="766" extrusionOk="0">
                  <a:moveTo>
                    <a:pt x="1020" y="1"/>
                  </a:moveTo>
                  <a:lnTo>
                    <a:pt x="0" y="510"/>
                  </a:lnTo>
                  <a:lnTo>
                    <a:pt x="0" y="638"/>
                  </a:lnTo>
                  <a:lnTo>
                    <a:pt x="0" y="765"/>
                  </a:lnTo>
                  <a:lnTo>
                    <a:pt x="128" y="765"/>
                  </a:lnTo>
                  <a:lnTo>
                    <a:pt x="1275" y="255"/>
                  </a:lnTo>
                  <a:lnTo>
                    <a:pt x="1275" y="128"/>
                  </a:lnTo>
                  <a:lnTo>
                    <a:pt x="1275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1" name="Google Shape;1201;p39"/>
            <p:cNvSpPr/>
            <p:nvPr/>
          </p:nvSpPr>
          <p:spPr>
            <a:xfrm>
              <a:off x="3156750" y="4135300"/>
              <a:ext cx="31875" cy="22350"/>
            </a:xfrm>
            <a:custGeom>
              <a:avLst/>
              <a:gdLst/>
              <a:ahLst/>
              <a:cxnLst/>
              <a:rect l="l" t="t" r="r" b="b"/>
              <a:pathLst>
                <a:path w="1275" h="894" extrusionOk="0">
                  <a:moveTo>
                    <a:pt x="1147" y="1"/>
                  </a:moveTo>
                  <a:lnTo>
                    <a:pt x="1147" y="128"/>
                  </a:lnTo>
                  <a:lnTo>
                    <a:pt x="128" y="638"/>
                  </a:lnTo>
                  <a:lnTo>
                    <a:pt x="0" y="766"/>
                  </a:lnTo>
                  <a:lnTo>
                    <a:pt x="0" y="893"/>
                  </a:lnTo>
                  <a:lnTo>
                    <a:pt x="255" y="893"/>
                  </a:lnTo>
                  <a:lnTo>
                    <a:pt x="1275" y="383"/>
                  </a:lnTo>
                  <a:lnTo>
                    <a:pt x="1275" y="256"/>
                  </a:lnTo>
                  <a:lnTo>
                    <a:pt x="1275" y="128"/>
                  </a:lnTo>
                  <a:lnTo>
                    <a:pt x="1147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2" name="Google Shape;1202;p39"/>
            <p:cNvSpPr/>
            <p:nvPr/>
          </p:nvSpPr>
          <p:spPr>
            <a:xfrm>
              <a:off x="3188600" y="4154425"/>
              <a:ext cx="31900" cy="22325"/>
            </a:xfrm>
            <a:custGeom>
              <a:avLst/>
              <a:gdLst/>
              <a:ahLst/>
              <a:cxnLst/>
              <a:rect l="l" t="t" r="r" b="b"/>
              <a:pathLst>
                <a:path w="1276" h="893" extrusionOk="0">
                  <a:moveTo>
                    <a:pt x="1148" y="1"/>
                  </a:moveTo>
                  <a:lnTo>
                    <a:pt x="128" y="638"/>
                  </a:lnTo>
                  <a:lnTo>
                    <a:pt x="1" y="765"/>
                  </a:lnTo>
                  <a:lnTo>
                    <a:pt x="1" y="893"/>
                  </a:lnTo>
                  <a:lnTo>
                    <a:pt x="256" y="893"/>
                  </a:lnTo>
                  <a:lnTo>
                    <a:pt x="1275" y="256"/>
                  </a:lnTo>
                  <a:lnTo>
                    <a:pt x="1275" y="128"/>
                  </a:lnTo>
                  <a:lnTo>
                    <a:pt x="1275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3" name="Google Shape;1203;p39"/>
            <p:cNvSpPr/>
            <p:nvPr/>
          </p:nvSpPr>
          <p:spPr>
            <a:xfrm>
              <a:off x="3220475" y="4173550"/>
              <a:ext cx="35075" cy="22325"/>
            </a:xfrm>
            <a:custGeom>
              <a:avLst/>
              <a:gdLst/>
              <a:ahLst/>
              <a:cxnLst/>
              <a:rect l="l" t="t" r="r" b="b"/>
              <a:pathLst>
                <a:path w="1403" h="893" extrusionOk="0">
                  <a:moveTo>
                    <a:pt x="1147" y="0"/>
                  </a:moveTo>
                  <a:lnTo>
                    <a:pt x="128" y="638"/>
                  </a:lnTo>
                  <a:lnTo>
                    <a:pt x="0" y="765"/>
                  </a:lnTo>
                  <a:lnTo>
                    <a:pt x="128" y="893"/>
                  </a:lnTo>
                  <a:lnTo>
                    <a:pt x="255" y="893"/>
                  </a:lnTo>
                  <a:lnTo>
                    <a:pt x="1275" y="255"/>
                  </a:lnTo>
                  <a:lnTo>
                    <a:pt x="1402" y="255"/>
                  </a:lnTo>
                  <a:lnTo>
                    <a:pt x="1402" y="128"/>
                  </a:lnTo>
                  <a:lnTo>
                    <a:pt x="1275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4" name="Google Shape;1204;p39"/>
            <p:cNvSpPr/>
            <p:nvPr/>
          </p:nvSpPr>
          <p:spPr>
            <a:xfrm>
              <a:off x="3255525" y="4192675"/>
              <a:ext cx="31900" cy="22325"/>
            </a:xfrm>
            <a:custGeom>
              <a:avLst/>
              <a:gdLst/>
              <a:ahLst/>
              <a:cxnLst/>
              <a:rect l="l" t="t" r="r" b="b"/>
              <a:pathLst>
                <a:path w="1276" h="893" extrusionOk="0">
                  <a:moveTo>
                    <a:pt x="1020" y="0"/>
                  </a:moveTo>
                  <a:lnTo>
                    <a:pt x="0" y="638"/>
                  </a:lnTo>
                  <a:lnTo>
                    <a:pt x="0" y="765"/>
                  </a:lnTo>
                  <a:lnTo>
                    <a:pt x="128" y="892"/>
                  </a:lnTo>
                  <a:lnTo>
                    <a:pt x="1148" y="255"/>
                  </a:lnTo>
                  <a:lnTo>
                    <a:pt x="1275" y="128"/>
                  </a:lnTo>
                  <a:lnTo>
                    <a:pt x="1148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5" name="Google Shape;1205;p39"/>
            <p:cNvSpPr/>
            <p:nvPr/>
          </p:nvSpPr>
          <p:spPr>
            <a:xfrm>
              <a:off x="3287400" y="4211775"/>
              <a:ext cx="31875" cy="22350"/>
            </a:xfrm>
            <a:custGeom>
              <a:avLst/>
              <a:gdLst/>
              <a:ahLst/>
              <a:cxnLst/>
              <a:rect l="l" t="t" r="r" b="b"/>
              <a:pathLst>
                <a:path w="1275" h="894" extrusionOk="0">
                  <a:moveTo>
                    <a:pt x="1020" y="1"/>
                  </a:moveTo>
                  <a:lnTo>
                    <a:pt x="0" y="638"/>
                  </a:lnTo>
                  <a:lnTo>
                    <a:pt x="0" y="766"/>
                  </a:lnTo>
                  <a:lnTo>
                    <a:pt x="128" y="893"/>
                  </a:lnTo>
                  <a:lnTo>
                    <a:pt x="1275" y="256"/>
                  </a:lnTo>
                  <a:lnTo>
                    <a:pt x="1275" y="128"/>
                  </a:lnTo>
                  <a:lnTo>
                    <a:pt x="1275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6" name="Google Shape;1206;p39"/>
            <p:cNvSpPr/>
            <p:nvPr/>
          </p:nvSpPr>
          <p:spPr>
            <a:xfrm>
              <a:off x="3319250" y="4230900"/>
              <a:ext cx="31900" cy="22350"/>
            </a:xfrm>
            <a:custGeom>
              <a:avLst/>
              <a:gdLst/>
              <a:ahLst/>
              <a:cxnLst/>
              <a:rect l="l" t="t" r="r" b="b"/>
              <a:pathLst>
                <a:path w="1276" h="894" extrusionOk="0">
                  <a:moveTo>
                    <a:pt x="1148" y="1"/>
                  </a:moveTo>
                  <a:lnTo>
                    <a:pt x="128" y="638"/>
                  </a:lnTo>
                  <a:lnTo>
                    <a:pt x="1" y="638"/>
                  </a:lnTo>
                  <a:lnTo>
                    <a:pt x="1" y="766"/>
                  </a:lnTo>
                  <a:lnTo>
                    <a:pt x="128" y="893"/>
                  </a:lnTo>
                  <a:lnTo>
                    <a:pt x="256" y="893"/>
                  </a:lnTo>
                  <a:lnTo>
                    <a:pt x="1275" y="256"/>
                  </a:lnTo>
                  <a:lnTo>
                    <a:pt x="1275" y="128"/>
                  </a:lnTo>
                  <a:lnTo>
                    <a:pt x="1275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7" name="Google Shape;1207;p39"/>
            <p:cNvSpPr/>
            <p:nvPr/>
          </p:nvSpPr>
          <p:spPr>
            <a:xfrm>
              <a:off x="3351125" y="4250025"/>
              <a:ext cx="35075" cy="22325"/>
            </a:xfrm>
            <a:custGeom>
              <a:avLst/>
              <a:gdLst/>
              <a:ahLst/>
              <a:cxnLst/>
              <a:rect l="l" t="t" r="r" b="b"/>
              <a:pathLst>
                <a:path w="1403" h="893" extrusionOk="0">
                  <a:moveTo>
                    <a:pt x="1147" y="1"/>
                  </a:moveTo>
                  <a:lnTo>
                    <a:pt x="128" y="638"/>
                  </a:lnTo>
                  <a:lnTo>
                    <a:pt x="0" y="638"/>
                  </a:lnTo>
                  <a:lnTo>
                    <a:pt x="0" y="765"/>
                  </a:lnTo>
                  <a:lnTo>
                    <a:pt x="128" y="893"/>
                  </a:lnTo>
                  <a:lnTo>
                    <a:pt x="255" y="765"/>
                  </a:lnTo>
                  <a:lnTo>
                    <a:pt x="1275" y="255"/>
                  </a:lnTo>
                  <a:lnTo>
                    <a:pt x="1402" y="128"/>
                  </a:lnTo>
                  <a:lnTo>
                    <a:pt x="1275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8" name="Google Shape;1208;p39"/>
            <p:cNvSpPr/>
            <p:nvPr/>
          </p:nvSpPr>
          <p:spPr>
            <a:xfrm>
              <a:off x="3382975" y="4269150"/>
              <a:ext cx="35100" cy="19150"/>
            </a:xfrm>
            <a:custGeom>
              <a:avLst/>
              <a:gdLst/>
              <a:ahLst/>
              <a:cxnLst/>
              <a:rect l="l" t="t" r="r" b="b"/>
              <a:pathLst>
                <a:path w="1404" h="766" extrusionOk="0">
                  <a:moveTo>
                    <a:pt x="1148" y="0"/>
                  </a:moveTo>
                  <a:lnTo>
                    <a:pt x="128" y="510"/>
                  </a:lnTo>
                  <a:lnTo>
                    <a:pt x="1" y="638"/>
                  </a:lnTo>
                  <a:lnTo>
                    <a:pt x="128" y="765"/>
                  </a:lnTo>
                  <a:lnTo>
                    <a:pt x="256" y="765"/>
                  </a:lnTo>
                  <a:lnTo>
                    <a:pt x="1276" y="255"/>
                  </a:lnTo>
                  <a:lnTo>
                    <a:pt x="1403" y="128"/>
                  </a:lnTo>
                  <a:lnTo>
                    <a:pt x="1403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9" name="Google Shape;1209;p39"/>
            <p:cNvSpPr/>
            <p:nvPr/>
          </p:nvSpPr>
          <p:spPr>
            <a:xfrm>
              <a:off x="3418050" y="4285075"/>
              <a:ext cx="31875" cy="22325"/>
            </a:xfrm>
            <a:custGeom>
              <a:avLst/>
              <a:gdLst/>
              <a:ahLst/>
              <a:cxnLst/>
              <a:rect l="l" t="t" r="r" b="b"/>
              <a:pathLst>
                <a:path w="1275" h="893" extrusionOk="0">
                  <a:moveTo>
                    <a:pt x="1147" y="1"/>
                  </a:moveTo>
                  <a:lnTo>
                    <a:pt x="1020" y="128"/>
                  </a:lnTo>
                  <a:lnTo>
                    <a:pt x="0" y="638"/>
                  </a:lnTo>
                  <a:lnTo>
                    <a:pt x="0" y="765"/>
                  </a:lnTo>
                  <a:lnTo>
                    <a:pt x="0" y="893"/>
                  </a:lnTo>
                  <a:lnTo>
                    <a:pt x="127" y="893"/>
                  </a:lnTo>
                  <a:lnTo>
                    <a:pt x="1147" y="383"/>
                  </a:lnTo>
                  <a:lnTo>
                    <a:pt x="1275" y="256"/>
                  </a:lnTo>
                  <a:lnTo>
                    <a:pt x="1275" y="128"/>
                  </a:lnTo>
                  <a:lnTo>
                    <a:pt x="1147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0" name="Google Shape;1210;p39"/>
            <p:cNvSpPr/>
            <p:nvPr/>
          </p:nvSpPr>
          <p:spPr>
            <a:xfrm>
              <a:off x="3449900" y="4304200"/>
              <a:ext cx="31900" cy="22325"/>
            </a:xfrm>
            <a:custGeom>
              <a:avLst/>
              <a:gdLst/>
              <a:ahLst/>
              <a:cxnLst/>
              <a:rect l="l" t="t" r="r" b="b"/>
              <a:pathLst>
                <a:path w="1276" h="893" extrusionOk="0">
                  <a:moveTo>
                    <a:pt x="1020" y="0"/>
                  </a:moveTo>
                  <a:lnTo>
                    <a:pt x="1" y="638"/>
                  </a:lnTo>
                  <a:lnTo>
                    <a:pt x="1" y="765"/>
                  </a:lnTo>
                  <a:lnTo>
                    <a:pt x="1" y="893"/>
                  </a:lnTo>
                  <a:lnTo>
                    <a:pt x="256" y="893"/>
                  </a:lnTo>
                  <a:lnTo>
                    <a:pt x="1275" y="255"/>
                  </a:lnTo>
                  <a:lnTo>
                    <a:pt x="1275" y="128"/>
                  </a:lnTo>
                  <a:lnTo>
                    <a:pt x="1148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1" name="Google Shape;1211;p39"/>
            <p:cNvSpPr/>
            <p:nvPr/>
          </p:nvSpPr>
          <p:spPr>
            <a:xfrm>
              <a:off x="3481775" y="4323325"/>
              <a:ext cx="31875" cy="22325"/>
            </a:xfrm>
            <a:custGeom>
              <a:avLst/>
              <a:gdLst/>
              <a:ahLst/>
              <a:cxnLst/>
              <a:rect l="l" t="t" r="r" b="b"/>
              <a:pathLst>
                <a:path w="1275" h="893" extrusionOk="0">
                  <a:moveTo>
                    <a:pt x="1147" y="0"/>
                  </a:moveTo>
                  <a:lnTo>
                    <a:pt x="128" y="638"/>
                  </a:lnTo>
                  <a:lnTo>
                    <a:pt x="0" y="765"/>
                  </a:lnTo>
                  <a:lnTo>
                    <a:pt x="0" y="892"/>
                  </a:lnTo>
                  <a:lnTo>
                    <a:pt x="255" y="892"/>
                  </a:lnTo>
                  <a:lnTo>
                    <a:pt x="1275" y="255"/>
                  </a:lnTo>
                  <a:lnTo>
                    <a:pt x="1275" y="128"/>
                  </a:lnTo>
                  <a:lnTo>
                    <a:pt x="1275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2" name="Google Shape;1212;p39"/>
            <p:cNvSpPr/>
            <p:nvPr/>
          </p:nvSpPr>
          <p:spPr>
            <a:xfrm>
              <a:off x="3513625" y="4342450"/>
              <a:ext cx="35100" cy="22325"/>
            </a:xfrm>
            <a:custGeom>
              <a:avLst/>
              <a:gdLst/>
              <a:ahLst/>
              <a:cxnLst/>
              <a:rect l="l" t="t" r="r" b="b"/>
              <a:pathLst>
                <a:path w="1404" h="893" extrusionOk="0">
                  <a:moveTo>
                    <a:pt x="1148" y="0"/>
                  </a:moveTo>
                  <a:lnTo>
                    <a:pt x="128" y="637"/>
                  </a:lnTo>
                  <a:lnTo>
                    <a:pt x="1" y="765"/>
                  </a:lnTo>
                  <a:lnTo>
                    <a:pt x="128" y="892"/>
                  </a:lnTo>
                  <a:lnTo>
                    <a:pt x="256" y="892"/>
                  </a:lnTo>
                  <a:lnTo>
                    <a:pt x="1276" y="255"/>
                  </a:lnTo>
                  <a:lnTo>
                    <a:pt x="1403" y="127"/>
                  </a:lnTo>
                  <a:lnTo>
                    <a:pt x="1276" y="127"/>
                  </a:lnTo>
                  <a:lnTo>
                    <a:pt x="1276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3" name="Google Shape;1213;p39"/>
            <p:cNvSpPr/>
            <p:nvPr/>
          </p:nvSpPr>
          <p:spPr>
            <a:xfrm>
              <a:off x="3548700" y="4361550"/>
              <a:ext cx="31875" cy="22350"/>
            </a:xfrm>
            <a:custGeom>
              <a:avLst/>
              <a:gdLst/>
              <a:ahLst/>
              <a:cxnLst/>
              <a:rect l="l" t="t" r="r" b="b"/>
              <a:pathLst>
                <a:path w="1275" h="894" extrusionOk="0">
                  <a:moveTo>
                    <a:pt x="1020" y="1"/>
                  </a:moveTo>
                  <a:lnTo>
                    <a:pt x="0" y="638"/>
                  </a:lnTo>
                  <a:lnTo>
                    <a:pt x="0" y="766"/>
                  </a:lnTo>
                  <a:lnTo>
                    <a:pt x="127" y="893"/>
                  </a:lnTo>
                  <a:lnTo>
                    <a:pt x="1147" y="256"/>
                  </a:lnTo>
                  <a:lnTo>
                    <a:pt x="1275" y="128"/>
                  </a:lnTo>
                  <a:lnTo>
                    <a:pt x="1147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4" name="Google Shape;1214;p39"/>
            <p:cNvSpPr/>
            <p:nvPr/>
          </p:nvSpPr>
          <p:spPr>
            <a:xfrm>
              <a:off x="3105750" y="3956850"/>
              <a:ext cx="589550" cy="344175"/>
            </a:xfrm>
            <a:custGeom>
              <a:avLst/>
              <a:gdLst/>
              <a:ahLst/>
              <a:cxnLst/>
              <a:rect l="l" t="t" r="r" b="b"/>
              <a:pathLst>
                <a:path w="23582" h="13767" extrusionOk="0">
                  <a:moveTo>
                    <a:pt x="1" y="1"/>
                  </a:moveTo>
                  <a:lnTo>
                    <a:pt x="1" y="128"/>
                  </a:lnTo>
                  <a:lnTo>
                    <a:pt x="1" y="256"/>
                  </a:lnTo>
                  <a:lnTo>
                    <a:pt x="23454" y="13767"/>
                  </a:lnTo>
                  <a:lnTo>
                    <a:pt x="23581" y="13767"/>
                  </a:lnTo>
                  <a:lnTo>
                    <a:pt x="23581" y="13640"/>
                  </a:lnTo>
                  <a:lnTo>
                    <a:pt x="23581" y="13512"/>
                  </a:lnTo>
                  <a:lnTo>
                    <a:pt x="128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5" name="Google Shape;1215;p39"/>
            <p:cNvSpPr/>
            <p:nvPr/>
          </p:nvSpPr>
          <p:spPr>
            <a:xfrm>
              <a:off x="3105750" y="3956850"/>
              <a:ext cx="589550" cy="344175"/>
            </a:xfrm>
            <a:custGeom>
              <a:avLst/>
              <a:gdLst/>
              <a:ahLst/>
              <a:cxnLst/>
              <a:rect l="l" t="t" r="r" b="b"/>
              <a:pathLst>
                <a:path w="23582" h="13767" fill="none" extrusionOk="0">
                  <a:moveTo>
                    <a:pt x="23454" y="13767"/>
                  </a:moveTo>
                  <a:lnTo>
                    <a:pt x="23454" y="13767"/>
                  </a:lnTo>
                  <a:lnTo>
                    <a:pt x="1" y="256"/>
                  </a:lnTo>
                  <a:lnTo>
                    <a:pt x="1" y="256"/>
                  </a:lnTo>
                  <a:lnTo>
                    <a:pt x="1" y="128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28" y="1"/>
                  </a:lnTo>
                  <a:lnTo>
                    <a:pt x="23581" y="13512"/>
                  </a:lnTo>
                  <a:lnTo>
                    <a:pt x="23581" y="13512"/>
                  </a:lnTo>
                  <a:lnTo>
                    <a:pt x="23581" y="13640"/>
                  </a:lnTo>
                  <a:lnTo>
                    <a:pt x="23581" y="13767"/>
                  </a:lnTo>
                  <a:lnTo>
                    <a:pt x="23581" y="13767"/>
                  </a:lnTo>
                  <a:lnTo>
                    <a:pt x="23454" y="1376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6" name="Google Shape;1216;p39"/>
            <p:cNvSpPr/>
            <p:nvPr/>
          </p:nvSpPr>
          <p:spPr>
            <a:xfrm>
              <a:off x="3220475" y="3889950"/>
              <a:ext cx="592725" cy="344175"/>
            </a:xfrm>
            <a:custGeom>
              <a:avLst/>
              <a:gdLst/>
              <a:ahLst/>
              <a:cxnLst/>
              <a:rect l="l" t="t" r="r" b="b"/>
              <a:pathLst>
                <a:path w="23709" h="13767" extrusionOk="0">
                  <a:moveTo>
                    <a:pt x="0" y="0"/>
                  </a:moveTo>
                  <a:lnTo>
                    <a:pt x="0" y="128"/>
                  </a:lnTo>
                  <a:lnTo>
                    <a:pt x="128" y="255"/>
                  </a:lnTo>
                  <a:lnTo>
                    <a:pt x="23454" y="13766"/>
                  </a:lnTo>
                  <a:lnTo>
                    <a:pt x="23581" y="13766"/>
                  </a:lnTo>
                  <a:lnTo>
                    <a:pt x="23708" y="13639"/>
                  </a:lnTo>
                  <a:lnTo>
                    <a:pt x="23708" y="13511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7" name="Google Shape;1217;p39"/>
            <p:cNvSpPr/>
            <p:nvPr/>
          </p:nvSpPr>
          <p:spPr>
            <a:xfrm>
              <a:off x="3220475" y="3889950"/>
              <a:ext cx="592725" cy="344175"/>
            </a:xfrm>
            <a:custGeom>
              <a:avLst/>
              <a:gdLst/>
              <a:ahLst/>
              <a:cxnLst/>
              <a:rect l="l" t="t" r="r" b="b"/>
              <a:pathLst>
                <a:path w="23709" h="13767" fill="none" extrusionOk="0">
                  <a:moveTo>
                    <a:pt x="23581" y="13766"/>
                  </a:moveTo>
                  <a:lnTo>
                    <a:pt x="23454" y="13766"/>
                  </a:lnTo>
                  <a:lnTo>
                    <a:pt x="128" y="255"/>
                  </a:lnTo>
                  <a:lnTo>
                    <a:pt x="128" y="255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8" y="0"/>
                  </a:lnTo>
                  <a:lnTo>
                    <a:pt x="255" y="0"/>
                  </a:lnTo>
                  <a:lnTo>
                    <a:pt x="23708" y="13511"/>
                  </a:lnTo>
                  <a:lnTo>
                    <a:pt x="23708" y="13511"/>
                  </a:lnTo>
                  <a:lnTo>
                    <a:pt x="23708" y="13511"/>
                  </a:lnTo>
                  <a:lnTo>
                    <a:pt x="23708" y="13639"/>
                  </a:lnTo>
                  <a:lnTo>
                    <a:pt x="23708" y="13639"/>
                  </a:lnTo>
                  <a:lnTo>
                    <a:pt x="23581" y="1376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8" name="Google Shape;1218;p39"/>
            <p:cNvSpPr/>
            <p:nvPr/>
          </p:nvSpPr>
          <p:spPr>
            <a:xfrm>
              <a:off x="3338375" y="3823025"/>
              <a:ext cx="592725" cy="344175"/>
            </a:xfrm>
            <a:custGeom>
              <a:avLst/>
              <a:gdLst/>
              <a:ahLst/>
              <a:cxnLst/>
              <a:rect l="l" t="t" r="r" b="b"/>
              <a:pathLst>
                <a:path w="23709" h="13767" extrusionOk="0">
                  <a:moveTo>
                    <a:pt x="0" y="0"/>
                  </a:moveTo>
                  <a:lnTo>
                    <a:pt x="0" y="128"/>
                  </a:lnTo>
                  <a:lnTo>
                    <a:pt x="128" y="255"/>
                  </a:lnTo>
                  <a:lnTo>
                    <a:pt x="23454" y="13767"/>
                  </a:lnTo>
                  <a:lnTo>
                    <a:pt x="23581" y="13767"/>
                  </a:lnTo>
                  <a:lnTo>
                    <a:pt x="23709" y="13639"/>
                  </a:lnTo>
                  <a:lnTo>
                    <a:pt x="23709" y="13512"/>
                  </a:lnTo>
                  <a:lnTo>
                    <a:pt x="23581" y="13512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9" name="Google Shape;1219;p39"/>
            <p:cNvSpPr/>
            <p:nvPr/>
          </p:nvSpPr>
          <p:spPr>
            <a:xfrm>
              <a:off x="3338375" y="3823025"/>
              <a:ext cx="592725" cy="344175"/>
            </a:xfrm>
            <a:custGeom>
              <a:avLst/>
              <a:gdLst/>
              <a:ahLst/>
              <a:cxnLst/>
              <a:rect l="l" t="t" r="r" b="b"/>
              <a:pathLst>
                <a:path w="23709" h="13767" fill="none" extrusionOk="0">
                  <a:moveTo>
                    <a:pt x="23581" y="13767"/>
                  </a:moveTo>
                  <a:lnTo>
                    <a:pt x="23454" y="13767"/>
                  </a:lnTo>
                  <a:lnTo>
                    <a:pt x="128" y="255"/>
                  </a:lnTo>
                  <a:lnTo>
                    <a:pt x="128" y="255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8" y="0"/>
                  </a:lnTo>
                  <a:lnTo>
                    <a:pt x="255" y="0"/>
                  </a:lnTo>
                  <a:lnTo>
                    <a:pt x="23581" y="13512"/>
                  </a:lnTo>
                  <a:lnTo>
                    <a:pt x="23581" y="13512"/>
                  </a:lnTo>
                  <a:lnTo>
                    <a:pt x="23709" y="13512"/>
                  </a:lnTo>
                  <a:lnTo>
                    <a:pt x="23709" y="13639"/>
                  </a:lnTo>
                  <a:lnTo>
                    <a:pt x="23709" y="13639"/>
                  </a:lnTo>
                  <a:lnTo>
                    <a:pt x="23581" y="1376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0" name="Google Shape;1220;p39"/>
            <p:cNvSpPr/>
            <p:nvPr/>
          </p:nvSpPr>
          <p:spPr>
            <a:xfrm>
              <a:off x="3456275" y="3752925"/>
              <a:ext cx="589550" cy="347350"/>
            </a:xfrm>
            <a:custGeom>
              <a:avLst/>
              <a:gdLst/>
              <a:ahLst/>
              <a:cxnLst/>
              <a:rect l="l" t="t" r="r" b="b"/>
              <a:pathLst>
                <a:path w="23582" h="13894" extrusionOk="0">
                  <a:moveTo>
                    <a:pt x="128" y="0"/>
                  </a:moveTo>
                  <a:lnTo>
                    <a:pt x="1" y="128"/>
                  </a:lnTo>
                  <a:lnTo>
                    <a:pt x="1" y="255"/>
                  </a:lnTo>
                  <a:lnTo>
                    <a:pt x="23454" y="13766"/>
                  </a:lnTo>
                  <a:lnTo>
                    <a:pt x="23454" y="13894"/>
                  </a:lnTo>
                  <a:lnTo>
                    <a:pt x="23581" y="13766"/>
                  </a:lnTo>
                  <a:lnTo>
                    <a:pt x="23581" y="13639"/>
                  </a:lnTo>
                  <a:lnTo>
                    <a:pt x="23581" y="13511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1" name="Google Shape;1221;p39"/>
            <p:cNvSpPr/>
            <p:nvPr/>
          </p:nvSpPr>
          <p:spPr>
            <a:xfrm>
              <a:off x="3571000" y="3686000"/>
              <a:ext cx="592725" cy="344175"/>
            </a:xfrm>
            <a:custGeom>
              <a:avLst/>
              <a:gdLst/>
              <a:ahLst/>
              <a:cxnLst/>
              <a:rect l="l" t="t" r="r" b="b"/>
              <a:pathLst>
                <a:path w="23709" h="13767" extrusionOk="0">
                  <a:moveTo>
                    <a:pt x="128" y="1"/>
                  </a:moveTo>
                  <a:lnTo>
                    <a:pt x="128" y="128"/>
                  </a:lnTo>
                  <a:lnTo>
                    <a:pt x="0" y="255"/>
                  </a:lnTo>
                  <a:lnTo>
                    <a:pt x="128" y="255"/>
                  </a:lnTo>
                  <a:lnTo>
                    <a:pt x="23453" y="13767"/>
                  </a:lnTo>
                  <a:lnTo>
                    <a:pt x="23708" y="13767"/>
                  </a:lnTo>
                  <a:lnTo>
                    <a:pt x="23708" y="13639"/>
                  </a:lnTo>
                  <a:lnTo>
                    <a:pt x="23708" y="13512"/>
                  </a:lnTo>
                  <a:lnTo>
                    <a:pt x="255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2" name="Google Shape;1222;p39"/>
            <p:cNvSpPr/>
            <p:nvPr/>
          </p:nvSpPr>
          <p:spPr>
            <a:xfrm>
              <a:off x="3571000" y="3686000"/>
              <a:ext cx="592725" cy="344175"/>
            </a:xfrm>
            <a:custGeom>
              <a:avLst/>
              <a:gdLst/>
              <a:ahLst/>
              <a:cxnLst/>
              <a:rect l="l" t="t" r="r" b="b"/>
              <a:pathLst>
                <a:path w="23709" h="13767" fill="none" extrusionOk="0">
                  <a:moveTo>
                    <a:pt x="23581" y="13767"/>
                  </a:moveTo>
                  <a:lnTo>
                    <a:pt x="23453" y="13767"/>
                  </a:lnTo>
                  <a:lnTo>
                    <a:pt x="128" y="255"/>
                  </a:lnTo>
                  <a:lnTo>
                    <a:pt x="128" y="255"/>
                  </a:lnTo>
                  <a:lnTo>
                    <a:pt x="0" y="255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128" y="1"/>
                  </a:lnTo>
                  <a:lnTo>
                    <a:pt x="255" y="1"/>
                  </a:lnTo>
                  <a:lnTo>
                    <a:pt x="23708" y="13512"/>
                  </a:lnTo>
                  <a:lnTo>
                    <a:pt x="23708" y="13512"/>
                  </a:lnTo>
                  <a:lnTo>
                    <a:pt x="23708" y="13639"/>
                  </a:lnTo>
                  <a:lnTo>
                    <a:pt x="23708" y="13767"/>
                  </a:lnTo>
                  <a:lnTo>
                    <a:pt x="23708" y="13767"/>
                  </a:lnTo>
                  <a:lnTo>
                    <a:pt x="23581" y="1376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3" name="Google Shape;1223;p39"/>
            <p:cNvSpPr/>
            <p:nvPr/>
          </p:nvSpPr>
          <p:spPr>
            <a:xfrm>
              <a:off x="3688900" y="3619075"/>
              <a:ext cx="592725" cy="344175"/>
            </a:xfrm>
            <a:custGeom>
              <a:avLst/>
              <a:gdLst/>
              <a:ahLst/>
              <a:cxnLst/>
              <a:rect l="l" t="t" r="r" b="b"/>
              <a:pathLst>
                <a:path w="23709" h="13767" extrusionOk="0">
                  <a:moveTo>
                    <a:pt x="0" y="1"/>
                  </a:moveTo>
                  <a:lnTo>
                    <a:pt x="0" y="128"/>
                  </a:lnTo>
                  <a:lnTo>
                    <a:pt x="128" y="256"/>
                  </a:lnTo>
                  <a:lnTo>
                    <a:pt x="23454" y="13767"/>
                  </a:lnTo>
                  <a:lnTo>
                    <a:pt x="23709" y="13767"/>
                  </a:lnTo>
                  <a:lnTo>
                    <a:pt x="23709" y="13639"/>
                  </a:lnTo>
                  <a:lnTo>
                    <a:pt x="23581" y="13512"/>
                  </a:lnTo>
                  <a:lnTo>
                    <a:pt x="255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4" name="Google Shape;1224;p39"/>
            <p:cNvSpPr/>
            <p:nvPr/>
          </p:nvSpPr>
          <p:spPr>
            <a:xfrm>
              <a:off x="3688900" y="3619075"/>
              <a:ext cx="592725" cy="344175"/>
            </a:xfrm>
            <a:custGeom>
              <a:avLst/>
              <a:gdLst/>
              <a:ahLst/>
              <a:cxnLst/>
              <a:rect l="l" t="t" r="r" b="b"/>
              <a:pathLst>
                <a:path w="23709" h="13767" fill="none" extrusionOk="0">
                  <a:moveTo>
                    <a:pt x="23581" y="13767"/>
                  </a:moveTo>
                  <a:lnTo>
                    <a:pt x="23454" y="13767"/>
                  </a:lnTo>
                  <a:lnTo>
                    <a:pt x="128" y="256"/>
                  </a:lnTo>
                  <a:lnTo>
                    <a:pt x="128" y="256"/>
                  </a:lnTo>
                  <a:lnTo>
                    <a:pt x="0" y="128"/>
                  </a:lnTo>
                  <a:lnTo>
                    <a:pt x="0" y="1"/>
                  </a:lnTo>
                  <a:lnTo>
                    <a:pt x="0" y="1"/>
                  </a:lnTo>
                  <a:lnTo>
                    <a:pt x="128" y="1"/>
                  </a:lnTo>
                  <a:lnTo>
                    <a:pt x="255" y="1"/>
                  </a:lnTo>
                  <a:lnTo>
                    <a:pt x="23581" y="13512"/>
                  </a:lnTo>
                  <a:lnTo>
                    <a:pt x="23581" y="13512"/>
                  </a:lnTo>
                  <a:lnTo>
                    <a:pt x="23709" y="13639"/>
                  </a:lnTo>
                  <a:lnTo>
                    <a:pt x="23709" y="13767"/>
                  </a:lnTo>
                  <a:lnTo>
                    <a:pt x="23709" y="13767"/>
                  </a:lnTo>
                  <a:lnTo>
                    <a:pt x="23581" y="1376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5" name="Google Shape;1225;p39"/>
            <p:cNvSpPr/>
            <p:nvPr/>
          </p:nvSpPr>
          <p:spPr>
            <a:xfrm>
              <a:off x="3806800" y="3552175"/>
              <a:ext cx="592725" cy="344175"/>
            </a:xfrm>
            <a:custGeom>
              <a:avLst/>
              <a:gdLst/>
              <a:ahLst/>
              <a:cxnLst/>
              <a:rect l="l" t="t" r="r" b="b"/>
              <a:pathLst>
                <a:path w="23709" h="13767" extrusionOk="0">
                  <a:moveTo>
                    <a:pt x="1" y="0"/>
                  </a:moveTo>
                  <a:lnTo>
                    <a:pt x="1" y="128"/>
                  </a:lnTo>
                  <a:lnTo>
                    <a:pt x="1" y="255"/>
                  </a:lnTo>
                  <a:lnTo>
                    <a:pt x="23454" y="13766"/>
                  </a:lnTo>
                  <a:lnTo>
                    <a:pt x="23581" y="13639"/>
                  </a:lnTo>
                  <a:lnTo>
                    <a:pt x="23709" y="13639"/>
                  </a:lnTo>
                  <a:lnTo>
                    <a:pt x="23581" y="13511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6" name="Google Shape;1226;p39"/>
            <p:cNvSpPr/>
            <p:nvPr/>
          </p:nvSpPr>
          <p:spPr>
            <a:xfrm>
              <a:off x="3806800" y="3552175"/>
              <a:ext cx="592725" cy="344175"/>
            </a:xfrm>
            <a:custGeom>
              <a:avLst/>
              <a:gdLst/>
              <a:ahLst/>
              <a:cxnLst/>
              <a:rect l="l" t="t" r="r" b="b"/>
              <a:pathLst>
                <a:path w="23709" h="13767" fill="none" extrusionOk="0">
                  <a:moveTo>
                    <a:pt x="23454" y="13766"/>
                  </a:moveTo>
                  <a:lnTo>
                    <a:pt x="23454" y="13766"/>
                  </a:lnTo>
                  <a:lnTo>
                    <a:pt x="1" y="255"/>
                  </a:lnTo>
                  <a:lnTo>
                    <a:pt x="1" y="255"/>
                  </a:lnTo>
                  <a:lnTo>
                    <a:pt x="1" y="128"/>
                  </a:lnTo>
                  <a:lnTo>
                    <a:pt x="1" y="0"/>
                  </a:lnTo>
                  <a:lnTo>
                    <a:pt x="1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23581" y="13511"/>
                  </a:lnTo>
                  <a:lnTo>
                    <a:pt x="23581" y="13511"/>
                  </a:lnTo>
                  <a:lnTo>
                    <a:pt x="23709" y="13639"/>
                  </a:lnTo>
                  <a:lnTo>
                    <a:pt x="23581" y="13639"/>
                  </a:lnTo>
                  <a:lnTo>
                    <a:pt x="23581" y="13639"/>
                  </a:lnTo>
                  <a:lnTo>
                    <a:pt x="23454" y="1376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7" name="Google Shape;1227;p39"/>
            <p:cNvSpPr/>
            <p:nvPr/>
          </p:nvSpPr>
          <p:spPr>
            <a:xfrm>
              <a:off x="3105750" y="3956850"/>
              <a:ext cx="589550" cy="344175"/>
            </a:xfrm>
            <a:custGeom>
              <a:avLst/>
              <a:gdLst/>
              <a:ahLst/>
              <a:cxnLst/>
              <a:rect l="l" t="t" r="r" b="b"/>
              <a:pathLst>
                <a:path w="23582" h="13767" extrusionOk="0">
                  <a:moveTo>
                    <a:pt x="1" y="1"/>
                  </a:moveTo>
                  <a:lnTo>
                    <a:pt x="1" y="128"/>
                  </a:lnTo>
                  <a:lnTo>
                    <a:pt x="1" y="5482"/>
                  </a:lnTo>
                  <a:lnTo>
                    <a:pt x="1" y="5609"/>
                  </a:lnTo>
                  <a:lnTo>
                    <a:pt x="128" y="5737"/>
                  </a:lnTo>
                  <a:lnTo>
                    <a:pt x="7011" y="4335"/>
                  </a:lnTo>
                  <a:lnTo>
                    <a:pt x="7011" y="9561"/>
                  </a:lnTo>
                  <a:lnTo>
                    <a:pt x="7011" y="9688"/>
                  </a:lnTo>
                  <a:lnTo>
                    <a:pt x="7139" y="9688"/>
                  </a:lnTo>
                  <a:lnTo>
                    <a:pt x="14022" y="8414"/>
                  </a:lnTo>
                  <a:lnTo>
                    <a:pt x="14022" y="13640"/>
                  </a:lnTo>
                  <a:lnTo>
                    <a:pt x="14022" y="13767"/>
                  </a:lnTo>
                  <a:lnTo>
                    <a:pt x="23581" y="13767"/>
                  </a:lnTo>
                  <a:lnTo>
                    <a:pt x="23581" y="13640"/>
                  </a:lnTo>
                  <a:lnTo>
                    <a:pt x="23581" y="13512"/>
                  </a:lnTo>
                  <a:lnTo>
                    <a:pt x="14277" y="13512"/>
                  </a:lnTo>
                  <a:lnTo>
                    <a:pt x="14277" y="8286"/>
                  </a:lnTo>
                  <a:lnTo>
                    <a:pt x="14277" y="8159"/>
                  </a:lnTo>
                  <a:lnTo>
                    <a:pt x="14149" y="8031"/>
                  </a:lnTo>
                  <a:lnTo>
                    <a:pt x="7266" y="9433"/>
                  </a:lnTo>
                  <a:lnTo>
                    <a:pt x="7266" y="4207"/>
                  </a:lnTo>
                  <a:lnTo>
                    <a:pt x="7139" y="4080"/>
                  </a:lnTo>
                  <a:lnTo>
                    <a:pt x="256" y="5354"/>
                  </a:lnTo>
                  <a:lnTo>
                    <a:pt x="256" y="128"/>
                  </a:lnTo>
                  <a:lnTo>
                    <a:pt x="128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8" name="Google Shape;1228;p39"/>
            <p:cNvSpPr/>
            <p:nvPr/>
          </p:nvSpPr>
          <p:spPr>
            <a:xfrm>
              <a:off x="3105750" y="3956850"/>
              <a:ext cx="589550" cy="344175"/>
            </a:xfrm>
            <a:custGeom>
              <a:avLst/>
              <a:gdLst/>
              <a:ahLst/>
              <a:cxnLst/>
              <a:rect l="l" t="t" r="r" b="b"/>
              <a:pathLst>
                <a:path w="23582" h="13767" fill="none" extrusionOk="0">
                  <a:moveTo>
                    <a:pt x="14149" y="13767"/>
                  </a:moveTo>
                  <a:lnTo>
                    <a:pt x="14022" y="13767"/>
                  </a:lnTo>
                  <a:lnTo>
                    <a:pt x="14022" y="13640"/>
                  </a:lnTo>
                  <a:lnTo>
                    <a:pt x="14022" y="8414"/>
                  </a:lnTo>
                  <a:lnTo>
                    <a:pt x="7139" y="9688"/>
                  </a:lnTo>
                  <a:lnTo>
                    <a:pt x="7011" y="9688"/>
                  </a:lnTo>
                  <a:lnTo>
                    <a:pt x="7011" y="9561"/>
                  </a:lnTo>
                  <a:lnTo>
                    <a:pt x="7011" y="4335"/>
                  </a:lnTo>
                  <a:lnTo>
                    <a:pt x="128" y="5737"/>
                  </a:lnTo>
                  <a:lnTo>
                    <a:pt x="1" y="5609"/>
                  </a:lnTo>
                  <a:lnTo>
                    <a:pt x="1" y="5482"/>
                  </a:lnTo>
                  <a:lnTo>
                    <a:pt x="1" y="128"/>
                  </a:lnTo>
                  <a:lnTo>
                    <a:pt x="1" y="128"/>
                  </a:lnTo>
                  <a:lnTo>
                    <a:pt x="1" y="1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256" y="128"/>
                  </a:lnTo>
                  <a:lnTo>
                    <a:pt x="256" y="5354"/>
                  </a:lnTo>
                  <a:lnTo>
                    <a:pt x="7139" y="4080"/>
                  </a:lnTo>
                  <a:lnTo>
                    <a:pt x="7139" y="4080"/>
                  </a:lnTo>
                  <a:lnTo>
                    <a:pt x="7266" y="4207"/>
                  </a:lnTo>
                  <a:lnTo>
                    <a:pt x="7266" y="9433"/>
                  </a:lnTo>
                  <a:lnTo>
                    <a:pt x="14149" y="8031"/>
                  </a:lnTo>
                  <a:lnTo>
                    <a:pt x="14277" y="8159"/>
                  </a:lnTo>
                  <a:lnTo>
                    <a:pt x="14277" y="8286"/>
                  </a:lnTo>
                  <a:lnTo>
                    <a:pt x="14277" y="13512"/>
                  </a:lnTo>
                  <a:lnTo>
                    <a:pt x="23454" y="13512"/>
                  </a:lnTo>
                  <a:lnTo>
                    <a:pt x="23454" y="13512"/>
                  </a:lnTo>
                  <a:lnTo>
                    <a:pt x="23581" y="13512"/>
                  </a:lnTo>
                  <a:lnTo>
                    <a:pt x="23581" y="13640"/>
                  </a:lnTo>
                  <a:lnTo>
                    <a:pt x="23581" y="13640"/>
                  </a:lnTo>
                  <a:lnTo>
                    <a:pt x="23581" y="13767"/>
                  </a:lnTo>
                  <a:lnTo>
                    <a:pt x="23454" y="13767"/>
                  </a:lnTo>
                  <a:lnTo>
                    <a:pt x="14149" y="1376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9" name="Google Shape;1229;p39"/>
            <p:cNvSpPr/>
            <p:nvPr/>
          </p:nvSpPr>
          <p:spPr>
            <a:xfrm>
              <a:off x="3338375" y="3819825"/>
              <a:ext cx="592725" cy="347375"/>
            </a:xfrm>
            <a:custGeom>
              <a:avLst/>
              <a:gdLst/>
              <a:ahLst/>
              <a:cxnLst/>
              <a:rect l="l" t="t" r="r" b="b"/>
              <a:pathLst>
                <a:path w="23709" h="13895" extrusionOk="0">
                  <a:moveTo>
                    <a:pt x="128" y="1"/>
                  </a:moveTo>
                  <a:lnTo>
                    <a:pt x="0" y="128"/>
                  </a:lnTo>
                  <a:lnTo>
                    <a:pt x="0" y="256"/>
                  </a:lnTo>
                  <a:lnTo>
                    <a:pt x="0" y="5609"/>
                  </a:lnTo>
                  <a:lnTo>
                    <a:pt x="0" y="5737"/>
                  </a:lnTo>
                  <a:lnTo>
                    <a:pt x="128" y="5737"/>
                  </a:lnTo>
                  <a:lnTo>
                    <a:pt x="7011" y="4462"/>
                  </a:lnTo>
                  <a:lnTo>
                    <a:pt x="7011" y="9688"/>
                  </a:lnTo>
                  <a:lnTo>
                    <a:pt x="7011" y="9816"/>
                  </a:lnTo>
                  <a:lnTo>
                    <a:pt x="7138" y="9816"/>
                  </a:lnTo>
                  <a:lnTo>
                    <a:pt x="14021" y="8541"/>
                  </a:lnTo>
                  <a:lnTo>
                    <a:pt x="14021" y="13767"/>
                  </a:lnTo>
                  <a:lnTo>
                    <a:pt x="14149" y="13895"/>
                  </a:lnTo>
                  <a:lnTo>
                    <a:pt x="23581" y="13895"/>
                  </a:lnTo>
                  <a:lnTo>
                    <a:pt x="23581" y="13767"/>
                  </a:lnTo>
                  <a:lnTo>
                    <a:pt x="23709" y="13767"/>
                  </a:lnTo>
                  <a:lnTo>
                    <a:pt x="23581" y="13640"/>
                  </a:lnTo>
                  <a:lnTo>
                    <a:pt x="23581" y="13512"/>
                  </a:lnTo>
                  <a:lnTo>
                    <a:pt x="14276" y="13512"/>
                  </a:lnTo>
                  <a:lnTo>
                    <a:pt x="14276" y="8286"/>
                  </a:lnTo>
                  <a:lnTo>
                    <a:pt x="14276" y="8159"/>
                  </a:lnTo>
                  <a:lnTo>
                    <a:pt x="14149" y="8159"/>
                  </a:lnTo>
                  <a:lnTo>
                    <a:pt x="7266" y="9433"/>
                  </a:lnTo>
                  <a:lnTo>
                    <a:pt x="7266" y="4207"/>
                  </a:lnTo>
                  <a:lnTo>
                    <a:pt x="7138" y="4080"/>
                  </a:lnTo>
                  <a:lnTo>
                    <a:pt x="255" y="5482"/>
                  </a:lnTo>
                  <a:lnTo>
                    <a:pt x="255" y="256"/>
                  </a:lnTo>
                  <a:lnTo>
                    <a:pt x="255" y="128"/>
                  </a:lnTo>
                  <a:lnTo>
                    <a:pt x="128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0" name="Google Shape;1230;p39"/>
            <p:cNvSpPr/>
            <p:nvPr/>
          </p:nvSpPr>
          <p:spPr>
            <a:xfrm>
              <a:off x="3338375" y="3819825"/>
              <a:ext cx="592725" cy="347375"/>
            </a:xfrm>
            <a:custGeom>
              <a:avLst/>
              <a:gdLst/>
              <a:ahLst/>
              <a:cxnLst/>
              <a:rect l="l" t="t" r="r" b="b"/>
              <a:pathLst>
                <a:path w="23709" h="13895" fill="none" extrusionOk="0">
                  <a:moveTo>
                    <a:pt x="14149" y="13895"/>
                  </a:moveTo>
                  <a:lnTo>
                    <a:pt x="14021" y="13767"/>
                  </a:lnTo>
                  <a:lnTo>
                    <a:pt x="14021" y="13767"/>
                  </a:lnTo>
                  <a:lnTo>
                    <a:pt x="14021" y="8541"/>
                  </a:lnTo>
                  <a:lnTo>
                    <a:pt x="7138" y="9816"/>
                  </a:lnTo>
                  <a:lnTo>
                    <a:pt x="7011" y="9816"/>
                  </a:lnTo>
                  <a:lnTo>
                    <a:pt x="7011" y="9688"/>
                  </a:lnTo>
                  <a:lnTo>
                    <a:pt x="7011" y="4462"/>
                  </a:lnTo>
                  <a:lnTo>
                    <a:pt x="128" y="5737"/>
                  </a:lnTo>
                  <a:lnTo>
                    <a:pt x="0" y="5737"/>
                  </a:lnTo>
                  <a:lnTo>
                    <a:pt x="0" y="5609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0" y="128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255" y="128"/>
                  </a:lnTo>
                  <a:lnTo>
                    <a:pt x="255" y="256"/>
                  </a:lnTo>
                  <a:lnTo>
                    <a:pt x="255" y="5482"/>
                  </a:lnTo>
                  <a:lnTo>
                    <a:pt x="7138" y="4080"/>
                  </a:lnTo>
                  <a:lnTo>
                    <a:pt x="7266" y="4207"/>
                  </a:lnTo>
                  <a:lnTo>
                    <a:pt x="7266" y="4207"/>
                  </a:lnTo>
                  <a:lnTo>
                    <a:pt x="7266" y="9433"/>
                  </a:lnTo>
                  <a:lnTo>
                    <a:pt x="14149" y="8159"/>
                  </a:lnTo>
                  <a:lnTo>
                    <a:pt x="14276" y="8159"/>
                  </a:lnTo>
                  <a:lnTo>
                    <a:pt x="14276" y="8286"/>
                  </a:lnTo>
                  <a:lnTo>
                    <a:pt x="14276" y="13512"/>
                  </a:lnTo>
                  <a:lnTo>
                    <a:pt x="23581" y="13512"/>
                  </a:lnTo>
                  <a:lnTo>
                    <a:pt x="23581" y="13512"/>
                  </a:lnTo>
                  <a:lnTo>
                    <a:pt x="23581" y="13640"/>
                  </a:lnTo>
                  <a:lnTo>
                    <a:pt x="23709" y="13767"/>
                  </a:lnTo>
                  <a:lnTo>
                    <a:pt x="23709" y="13767"/>
                  </a:lnTo>
                  <a:lnTo>
                    <a:pt x="23581" y="13767"/>
                  </a:lnTo>
                  <a:lnTo>
                    <a:pt x="23581" y="13895"/>
                  </a:lnTo>
                  <a:lnTo>
                    <a:pt x="14149" y="1389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1" name="Google Shape;1231;p39"/>
            <p:cNvSpPr/>
            <p:nvPr/>
          </p:nvSpPr>
          <p:spPr>
            <a:xfrm>
              <a:off x="3571000" y="3686000"/>
              <a:ext cx="592725" cy="344175"/>
            </a:xfrm>
            <a:custGeom>
              <a:avLst/>
              <a:gdLst/>
              <a:ahLst/>
              <a:cxnLst/>
              <a:rect l="l" t="t" r="r" b="b"/>
              <a:pathLst>
                <a:path w="23709" h="13767" extrusionOk="0">
                  <a:moveTo>
                    <a:pt x="128" y="1"/>
                  </a:moveTo>
                  <a:lnTo>
                    <a:pt x="0" y="128"/>
                  </a:lnTo>
                  <a:lnTo>
                    <a:pt x="0" y="5609"/>
                  </a:lnTo>
                  <a:lnTo>
                    <a:pt x="128" y="5736"/>
                  </a:lnTo>
                  <a:lnTo>
                    <a:pt x="255" y="5736"/>
                  </a:lnTo>
                  <a:lnTo>
                    <a:pt x="7011" y="4334"/>
                  </a:lnTo>
                  <a:lnTo>
                    <a:pt x="7011" y="9560"/>
                  </a:lnTo>
                  <a:lnTo>
                    <a:pt x="7138" y="9688"/>
                  </a:lnTo>
                  <a:lnTo>
                    <a:pt x="7266" y="9815"/>
                  </a:lnTo>
                  <a:lnTo>
                    <a:pt x="14149" y="8413"/>
                  </a:lnTo>
                  <a:lnTo>
                    <a:pt x="14149" y="13639"/>
                  </a:lnTo>
                  <a:lnTo>
                    <a:pt x="14149" y="13767"/>
                  </a:lnTo>
                  <a:lnTo>
                    <a:pt x="23708" y="13767"/>
                  </a:lnTo>
                  <a:lnTo>
                    <a:pt x="23708" y="13639"/>
                  </a:lnTo>
                  <a:lnTo>
                    <a:pt x="23708" y="13512"/>
                  </a:lnTo>
                  <a:lnTo>
                    <a:pt x="14404" y="13512"/>
                  </a:lnTo>
                  <a:lnTo>
                    <a:pt x="14404" y="8286"/>
                  </a:lnTo>
                  <a:lnTo>
                    <a:pt x="14276" y="8158"/>
                  </a:lnTo>
                  <a:lnTo>
                    <a:pt x="14149" y="8158"/>
                  </a:lnTo>
                  <a:lnTo>
                    <a:pt x="7393" y="9433"/>
                  </a:lnTo>
                  <a:lnTo>
                    <a:pt x="7393" y="4207"/>
                  </a:lnTo>
                  <a:lnTo>
                    <a:pt x="7266" y="4079"/>
                  </a:lnTo>
                  <a:lnTo>
                    <a:pt x="7138" y="4079"/>
                  </a:lnTo>
                  <a:lnTo>
                    <a:pt x="383" y="5354"/>
                  </a:lnTo>
                  <a:lnTo>
                    <a:pt x="383" y="128"/>
                  </a:lnTo>
                  <a:lnTo>
                    <a:pt x="255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2" name="Google Shape;1232;p39"/>
            <p:cNvSpPr/>
            <p:nvPr/>
          </p:nvSpPr>
          <p:spPr>
            <a:xfrm>
              <a:off x="3571000" y="3686000"/>
              <a:ext cx="592725" cy="344175"/>
            </a:xfrm>
            <a:custGeom>
              <a:avLst/>
              <a:gdLst/>
              <a:ahLst/>
              <a:cxnLst/>
              <a:rect l="l" t="t" r="r" b="b"/>
              <a:pathLst>
                <a:path w="23709" h="13767" fill="none" extrusionOk="0">
                  <a:moveTo>
                    <a:pt x="14276" y="13767"/>
                  </a:moveTo>
                  <a:lnTo>
                    <a:pt x="14149" y="13767"/>
                  </a:lnTo>
                  <a:lnTo>
                    <a:pt x="14149" y="13639"/>
                  </a:lnTo>
                  <a:lnTo>
                    <a:pt x="14149" y="8413"/>
                  </a:lnTo>
                  <a:lnTo>
                    <a:pt x="7266" y="9815"/>
                  </a:lnTo>
                  <a:lnTo>
                    <a:pt x="7138" y="9688"/>
                  </a:lnTo>
                  <a:lnTo>
                    <a:pt x="7011" y="9560"/>
                  </a:lnTo>
                  <a:lnTo>
                    <a:pt x="7011" y="4334"/>
                  </a:lnTo>
                  <a:lnTo>
                    <a:pt x="255" y="5736"/>
                  </a:lnTo>
                  <a:lnTo>
                    <a:pt x="128" y="5736"/>
                  </a:lnTo>
                  <a:lnTo>
                    <a:pt x="0" y="5609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128" y="1"/>
                  </a:lnTo>
                  <a:lnTo>
                    <a:pt x="255" y="1"/>
                  </a:lnTo>
                  <a:lnTo>
                    <a:pt x="255" y="1"/>
                  </a:lnTo>
                  <a:lnTo>
                    <a:pt x="255" y="1"/>
                  </a:lnTo>
                  <a:lnTo>
                    <a:pt x="383" y="128"/>
                  </a:lnTo>
                  <a:lnTo>
                    <a:pt x="383" y="5354"/>
                  </a:lnTo>
                  <a:lnTo>
                    <a:pt x="7138" y="4079"/>
                  </a:lnTo>
                  <a:lnTo>
                    <a:pt x="7266" y="4079"/>
                  </a:lnTo>
                  <a:lnTo>
                    <a:pt x="7393" y="4207"/>
                  </a:lnTo>
                  <a:lnTo>
                    <a:pt x="7393" y="9433"/>
                  </a:lnTo>
                  <a:lnTo>
                    <a:pt x="14149" y="8158"/>
                  </a:lnTo>
                  <a:lnTo>
                    <a:pt x="14276" y="8158"/>
                  </a:lnTo>
                  <a:lnTo>
                    <a:pt x="14404" y="8286"/>
                  </a:lnTo>
                  <a:lnTo>
                    <a:pt x="14404" y="13512"/>
                  </a:lnTo>
                  <a:lnTo>
                    <a:pt x="23581" y="13512"/>
                  </a:lnTo>
                  <a:lnTo>
                    <a:pt x="23581" y="13512"/>
                  </a:lnTo>
                  <a:lnTo>
                    <a:pt x="23708" y="13512"/>
                  </a:lnTo>
                  <a:lnTo>
                    <a:pt x="23708" y="13639"/>
                  </a:lnTo>
                  <a:lnTo>
                    <a:pt x="23708" y="13639"/>
                  </a:lnTo>
                  <a:lnTo>
                    <a:pt x="23708" y="13767"/>
                  </a:lnTo>
                  <a:lnTo>
                    <a:pt x="23581" y="13767"/>
                  </a:lnTo>
                  <a:lnTo>
                    <a:pt x="14276" y="1376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3" name="Google Shape;1233;p39"/>
            <p:cNvSpPr/>
            <p:nvPr/>
          </p:nvSpPr>
          <p:spPr>
            <a:xfrm>
              <a:off x="3806800" y="3552175"/>
              <a:ext cx="592725" cy="344175"/>
            </a:xfrm>
            <a:custGeom>
              <a:avLst/>
              <a:gdLst/>
              <a:ahLst/>
              <a:cxnLst/>
              <a:rect l="l" t="t" r="r" b="b"/>
              <a:pathLst>
                <a:path w="23709" h="13767" extrusionOk="0">
                  <a:moveTo>
                    <a:pt x="1" y="0"/>
                  </a:moveTo>
                  <a:lnTo>
                    <a:pt x="1" y="128"/>
                  </a:lnTo>
                  <a:lnTo>
                    <a:pt x="1" y="5481"/>
                  </a:lnTo>
                  <a:lnTo>
                    <a:pt x="1" y="5608"/>
                  </a:lnTo>
                  <a:lnTo>
                    <a:pt x="128" y="5608"/>
                  </a:lnTo>
                  <a:lnTo>
                    <a:pt x="7011" y="4334"/>
                  </a:lnTo>
                  <a:lnTo>
                    <a:pt x="7011" y="9560"/>
                  </a:lnTo>
                  <a:lnTo>
                    <a:pt x="7011" y="9687"/>
                  </a:lnTo>
                  <a:lnTo>
                    <a:pt x="7138" y="9687"/>
                  </a:lnTo>
                  <a:lnTo>
                    <a:pt x="14021" y="8413"/>
                  </a:lnTo>
                  <a:lnTo>
                    <a:pt x="14021" y="13639"/>
                  </a:lnTo>
                  <a:lnTo>
                    <a:pt x="14021" y="13766"/>
                  </a:lnTo>
                  <a:lnTo>
                    <a:pt x="23581" y="13766"/>
                  </a:lnTo>
                  <a:lnTo>
                    <a:pt x="23709" y="13639"/>
                  </a:lnTo>
                  <a:lnTo>
                    <a:pt x="23581" y="13511"/>
                  </a:lnTo>
                  <a:lnTo>
                    <a:pt x="14276" y="13511"/>
                  </a:lnTo>
                  <a:lnTo>
                    <a:pt x="14276" y="8158"/>
                  </a:lnTo>
                  <a:lnTo>
                    <a:pt x="14149" y="8030"/>
                  </a:lnTo>
                  <a:lnTo>
                    <a:pt x="7266" y="9432"/>
                  </a:lnTo>
                  <a:lnTo>
                    <a:pt x="7266" y="4206"/>
                  </a:lnTo>
                  <a:lnTo>
                    <a:pt x="7266" y="4079"/>
                  </a:lnTo>
                  <a:lnTo>
                    <a:pt x="7138" y="4079"/>
                  </a:lnTo>
                  <a:lnTo>
                    <a:pt x="255" y="5354"/>
                  </a:lnTo>
                  <a:lnTo>
                    <a:pt x="255" y="128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4" name="Google Shape;1234;p39"/>
            <p:cNvSpPr/>
            <p:nvPr/>
          </p:nvSpPr>
          <p:spPr>
            <a:xfrm>
              <a:off x="3806800" y="3552175"/>
              <a:ext cx="592725" cy="344175"/>
            </a:xfrm>
            <a:custGeom>
              <a:avLst/>
              <a:gdLst/>
              <a:ahLst/>
              <a:cxnLst/>
              <a:rect l="l" t="t" r="r" b="b"/>
              <a:pathLst>
                <a:path w="23709" h="13767" fill="none" extrusionOk="0">
                  <a:moveTo>
                    <a:pt x="14149" y="13766"/>
                  </a:moveTo>
                  <a:lnTo>
                    <a:pt x="14021" y="13766"/>
                  </a:lnTo>
                  <a:lnTo>
                    <a:pt x="14021" y="13639"/>
                  </a:lnTo>
                  <a:lnTo>
                    <a:pt x="14021" y="8413"/>
                  </a:lnTo>
                  <a:lnTo>
                    <a:pt x="7138" y="9687"/>
                  </a:lnTo>
                  <a:lnTo>
                    <a:pt x="7011" y="9687"/>
                  </a:lnTo>
                  <a:lnTo>
                    <a:pt x="7011" y="9560"/>
                  </a:lnTo>
                  <a:lnTo>
                    <a:pt x="7011" y="4334"/>
                  </a:lnTo>
                  <a:lnTo>
                    <a:pt x="128" y="5608"/>
                  </a:lnTo>
                  <a:lnTo>
                    <a:pt x="1" y="5608"/>
                  </a:lnTo>
                  <a:lnTo>
                    <a:pt x="1" y="5481"/>
                  </a:lnTo>
                  <a:lnTo>
                    <a:pt x="1" y="128"/>
                  </a:lnTo>
                  <a:lnTo>
                    <a:pt x="1" y="128"/>
                  </a:lnTo>
                  <a:lnTo>
                    <a:pt x="1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255" y="0"/>
                  </a:lnTo>
                  <a:lnTo>
                    <a:pt x="255" y="128"/>
                  </a:lnTo>
                  <a:lnTo>
                    <a:pt x="255" y="5354"/>
                  </a:lnTo>
                  <a:lnTo>
                    <a:pt x="7138" y="4079"/>
                  </a:lnTo>
                  <a:lnTo>
                    <a:pt x="7266" y="4079"/>
                  </a:lnTo>
                  <a:lnTo>
                    <a:pt x="7266" y="4206"/>
                  </a:lnTo>
                  <a:lnTo>
                    <a:pt x="7266" y="9432"/>
                  </a:lnTo>
                  <a:lnTo>
                    <a:pt x="14149" y="8030"/>
                  </a:lnTo>
                  <a:lnTo>
                    <a:pt x="14276" y="8158"/>
                  </a:lnTo>
                  <a:lnTo>
                    <a:pt x="14276" y="8158"/>
                  </a:lnTo>
                  <a:lnTo>
                    <a:pt x="14276" y="13511"/>
                  </a:lnTo>
                  <a:lnTo>
                    <a:pt x="23454" y="13511"/>
                  </a:lnTo>
                  <a:lnTo>
                    <a:pt x="23454" y="13511"/>
                  </a:lnTo>
                  <a:lnTo>
                    <a:pt x="23581" y="13511"/>
                  </a:lnTo>
                  <a:lnTo>
                    <a:pt x="23709" y="13639"/>
                  </a:lnTo>
                  <a:lnTo>
                    <a:pt x="23709" y="13639"/>
                  </a:lnTo>
                  <a:lnTo>
                    <a:pt x="23581" y="13766"/>
                  </a:lnTo>
                  <a:lnTo>
                    <a:pt x="23454" y="13766"/>
                  </a:lnTo>
                  <a:lnTo>
                    <a:pt x="14149" y="1376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5" name="Google Shape;1235;p39"/>
            <p:cNvSpPr/>
            <p:nvPr/>
          </p:nvSpPr>
          <p:spPr>
            <a:xfrm>
              <a:off x="3539125" y="2675850"/>
              <a:ext cx="356925" cy="213525"/>
            </a:xfrm>
            <a:custGeom>
              <a:avLst/>
              <a:gdLst/>
              <a:ahLst/>
              <a:cxnLst/>
              <a:rect l="l" t="t" r="r" b="b"/>
              <a:pathLst>
                <a:path w="14277" h="8541" extrusionOk="0">
                  <a:moveTo>
                    <a:pt x="6884" y="1"/>
                  </a:moveTo>
                  <a:lnTo>
                    <a:pt x="5482" y="128"/>
                  </a:lnTo>
                  <a:lnTo>
                    <a:pt x="4079" y="383"/>
                  </a:lnTo>
                  <a:lnTo>
                    <a:pt x="2805" y="765"/>
                  </a:lnTo>
                  <a:lnTo>
                    <a:pt x="1658" y="1275"/>
                  </a:lnTo>
                  <a:lnTo>
                    <a:pt x="638" y="1913"/>
                  </a:lnTo>
                  <a:lnTo>
                    <a:pt x="1" y="2677"/>
                  </a:lnTo>
                  <a:lnTo>
                    <a:pt x="6501" y="6374"/>
                  </a:lnTo>
                  <a:lnTo>
                    <a:pt x="6884" y="6629"/>
                  </a:lnTo>
                  <a:lnTo>
                    <a:pt x="7266" y="7011"/>
                  </a:lnTo>
                  <a:lnTo>
                    <a:pt x="7648" y="7776"/>
                  </a:lnTo>
                  <a:lnTo>
                    <a:pt x="7903" y="8541"/>
                  </a:lnTo>
                  <a:lnTo>
                    <a:pt x="9051" y="8413"/>
                  </a:lnTo>
                  <a:lnTo>
                    <a:pt x="10070" y="8158"/>
                  </a:lnTo>
                  <a:lnTo>
                    <a:pt x="11090" y="7776"/>
                  </a:lnTo>
                  <a:lnTo>
                    <a:pt x="12110" y="7393"/>
                  </a:lnTo>
                  <a:lnTo>
                    <a:pt x="13002" y="6629"/>
                  </a:lnTo>
                  <a:lnTo>
                    <a:pt x="13639" y="5991"/>
                  </a:lnTo>
                  <a:lnTo>
                    <a:pt x="14149" y="5099"/>
                  </a:lnTo>
                  <a:lnTo>
                    <a:pt x="14277" y="4334"/>
                  </a:lnTo>
                  <a:lnTo>
                    <a:pt x="14149" y="3570"/>
                  </a:lnTo>
                  <a:lnTo>
                    <a:pt x="13639" y="2677"/>
                  </a:lnTo>
                  <a:lnTo>
                    <a:pt x="13002" y="1913"/>
                  </a:lnTo>
                  <a:lnTo>
                    <a:pt x="12110" y="1275"/>
                  </a:lnTo>
                  <a:lnTo>
                    <a:pt x="10962" y="765"/>
                  </a:lnTo>
                  <a:lnTo>
                    <a:pt x="9688" y="383"/>
                  </a:lnTo>
                  <a:lnTo>
                    <a:pt x="8286" y="128"/>
                  </a:lnTo>
                  <a:lnTo>
                    <a:pt x="6884" y="1"/>
                  </a:lnTo>
                  <a:close/>
                </a:path>
              </a:pathLst>
            </a:custGeom>
            <a:solidFill>
              <a:srgbClr val="5381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6" name="Google Shape;1236;p39"/>
            <p:cNvSpPr/>
            <p:nvPr/>
          </p:nvSpPr>
          <p:spPr>
            <a:xfrm>
              <a:off x="3539125" y="2675850"/>
              <a:ext cx="356925" cy="213525"/>
            </a:xfrm>
            <a:custGeom>
              <a:avLst/>
              <a:gdLst/>
              <a:ahLst/>
              <a:cxnLst/>
              <a:rect l="l" t="t" r="r" b="b"/>
              <a:pathLst>
                <a:path w="14277" h="8541" fill="none" extrusionOk="0">
                  <a:moveTo>
                    <a:pt x="6884" y="1"/>
                  </a:moveTo>
                  <a:lnTo>
                    <a:pt x="6884" y="1"/>
                  </a:lnTo>
                  <a:lnTo>
                    <a:pt x="5482" y="128"/>
                  </a:lnTo>
                  <a:lnTo>
                    <a:pt x="4079" y="383"/>
                  </a:lnTo>
                  <a:lnTo>
                    <a:pt x="2805" y="765"/>
                  </a:lnTo>
                  <a:lnTo>
                    <a:pt x="1658" y="1275"/>
                  </a:lnTo>
                  <a:lnTo>
                    <a:pt x="1658" y="1275"/>
                  </a:lnTo>
                  <a:lnTo>
                    <a:pt x="638" y="1913"/>
                  </a:lnTo>
                  <a:lnTo>
                    <a:pt x="1" y="2677"/>
                  </a:lnTo>
                  <a:lnTo>
                    <a:pt x="6501" y="6374"/>
                  </a:lnTo>
                  <a:lnTo>
                    <a:pt x="6501" y="6374"/>
                  </a:lnTo>
                  <a:lnTo>
                    <a:pt x="6884" y="6629"/>
                  </a:lnTo>
                  <a:lnTo>
                    <a:pt x="7266" y="7011"/>
                  </a:lnTo>
                  <a:lnTo>
                    <a:pt x="7266" y="7011"/>
                  </a:lnTo>
                  <a:lnTo>
                    <a:pt x="7648" y="7776"/>
                  </a:lnTo>
                  <a:lnTo>
                    <a:pt x="7903" y="8541"/>
                  </a:lnTo>
                  <a:lnTo>
                    <a:pt x="7903" y="8541"/>
                  </a:lnTo>
                  <a:lnTo>
                    <a:pt x="9051" y="8413"/>
                  </a:lnTo>
                  <a:lnTo>
                    <a:pt x="10070" y="8158"/>
                  </a:lnTo>
                  <a:lnTo>
                    <a:pt x="11090" y="7776"/>
                  </a:lnTo>
                  <a:lnTo>
                    <a:pt x="12110" y="7393"/>
                  </a:lnTo>
                  <a:lnTo>
                    <a:pt x="12110" y="7393"/>
                  </a:lnTo>
                  <a:lnTo>
                    <a:pt x="13002" y="6629"/>
                  </a:lnTo>
                  <a:lnTo>
                    <a:pt x="13639" y="5991"/>
                  </a:lnTo>
                  <a:lnTo>
                    <a:pt x="14149" y="5099"/>
                  </a:lnTo>
                  <a:lnTo>
                    <a:pt x="14277" y="4334"/>
                  </a:lnTo>
                  <a:lnTo>
                    <a:pt x="14149" y="3570"/>
                  </a:lnTo>
                  <a:lnTo>
                    <a:pt x="13639" y="2677"/>
                  </a:lnTo>
                  <a:lnTo>
                    <a:pt x="13002" y="1913"/>
                  </a:lnTo>
                  <a:lnTo>
                    <a:pt x="12110" y="1275"/>
                  </a:lnTo>
                  <a:lnTo>
                    <a:pt x="12110" y="1275"/>
                  </a:lnTo>
                  <a:lnTo>
                    <a:pt x="10962" y="765"/>
                  </a:lnTo>
                  <a:lnTo>
                    <a:pt x="9688" y="383"/>
                  </a:lnTo>
                  <a:lnTo>
                    <a:pt x="8286" y="128"/>
                  </a:lnTo>
                  <a:lnTo>
                    <a:pt x="688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7" name="Google Shape;1237;p39"/>
            <p:cNvSpPr/>
            <p:nvPr/>
          </p:nvSpPr>
          <p:spPr>
            <a:xfrm>
              <a:off x="3580550" y="2688600"/>
              <a:ext cx="258150" cy="146600"/>
            </a:xfrm>
            <a:custGeom>
              <a:avLst/>
              <a:gdLst/>
              <a:ahLst/>
              <a:cxnLst/>
              <a:rect l="l" t="t" r="r" b="b"/>
              <a:pathLst>
                <a:path w="10326" h="5864" extrusionOk="0">
                  <a:moveTo>
                    <a:pt x="4207" y="0"/>
                  </a:moveTo>
                  <a:lnTo>
                    <a:pt x="3315" y="255"/>
                  </a:lnTo>
                  <a:lnTo>
                    <a:pt x="2422" y="510"/>
                  </a:lnTo>
                  <a:lnTo>
                    <a:pt x="1530" y="893"/>
                  </a:lnTo>
                  <a:lnTo>
                    <a:pt x="893" y="1275"/>
                  </a:lnTo>
                  <a:lnTo>
                    <a:pt x="383" y="1785"/>
                  </a:lnTo>
                  <a:lnTo>
                    <a:pt x="128" y="2422"/>
                  </a:lnTo>
                  <a:lnTo>
                    <a:pt x="1" y="2932"/>
                  </a:lnTo>
                  <a:lnTo>
                    <a:pt x="128" y="3569"/>
                  </a:lnTo>
                  <a:lnTo>
                    <a:pt x="383" y="4079"/>
                  </a:lnTo>
                  <a:lnTo>
                    <a:pt x="893" y="4589"/>
                  </a:lnTo>
                  <a:lnTo>
                    <a:pt x="1530" y="5099"/>
                  </a:lnTo>
                  <a:lnTo>
                    <a:pt x="2422" y="5481"/>
                  </a:lnTo>
                  <a:lnTo>
                    <a:pt x="3315" y="5736"/>
                  </a:lnTo>
                  <a:lnTo>
                    <a:pt x="4207" y="5864"/>
                  </a:lnTo>
                  <a:lnTo>
                    <a:pt x="6119" y="5864"/>
                  </a:lnTo>
                  <a:lnTo>
                    <a:pt x="7139" y="5736"/>
                  </a:lnTo>
                  <a:lnTo>
                    <a:pt x="8031" y="5481"/>
                  </a:lnTo>
                  <a:lnTo>
                    <a:pt x="8796" y="5099"/>
                  </a:lnTo>
                  <a:lnTo>
                    <a:pt x="9433" y="4589"/>
                  </a:lnTo>
                  <a:lnTo>
                    <a:pt x="9943" y="4079"/>
                  </a:lnTo>
                  <a:lnTo>
                    <a:pt x="10198" y="3569"/>
                  </a:lnTo>
                  <a:lnTo>
                    <a:pt x="10325" y="2932"/>
                  </a:lnTo>
                  <a:lnTo>
                    <a:pt x="10198" y="2422"/>
                  </a:lnTo>
                  <a:lnTo>
                    <a:pt x="9943" y="1785"/>
                  </a:lnTo>
                  <a:lnTo>
                    <a:pt x="9433" y="1275"/>
                  </a:lnTo>
                  <a:lnTo>
                    <a:pt x="8796" y="893"/>
                  </a:lnTo>
                  <a:lnTo>
                    <a:pt x="8031" y="510"/>
                  </a:lnTo>
                  <a:lnTo>
                    <a:pt x="7139" y="255"/>
                  </a:lnTo>
                  <a:lnTo>
                    <a:pt x="6119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8" name="Google Shape;1238;p39"/>
            <p:cNvSpPr/>
            <p:nvPr/>
          </p:nvSpPr>
          <p:spPr>
            <a:xfrm>
              <a:off x="3580550" y="2688600"/>
              <a:ext cx="258150" cy="165725"/>
            </a:xfrm>
            <a:custGeom>
              <a:avLst/>
              <a:gdLst/>
              <a:ahLst/>
              <a:cxnLst/>
              <a:rect l="l" t="t" r="r" b="b"/>
              <a:pathLst>
                <a:path w="10326" h="6629" extrusionOk="0">
                  <a:moveTo>
                    <a:pt x="4207" y="0"/>
                  </a:moveTo>
                  <a:lnTo>
                    <a:pt x="3315" y="255"/>
                  </a:lnTo>
                  <a:lnTo>
                    <a:pt x="2422" y="510"/>
                  </a:lnTo>
                  <a:lnTo>
                    <a:pt x="1530" y="893"/>
                  </a:lnTo>
                  <a:lnTo>
                    <a:pt x="893" y="1275"/>
                  </a:lnTo>
                  <a:lnTo>
                    <a:pt x="383" y="1785"/>
                  </a:lnTo>
                  <a:lnTo>
                    <a:pt x="128" y="2422"/>
                  </a:lnTo>
                  <a:lnTo>
                    <a:pt x="128" y="2932"/>
                  </a:lnTo>
                  <a:lnTo>
                    <a:pt x="1" y="2932"/>
                  </a:lnTo>
                  <a:lnTo>
                    <a:pt x="1" y="3697"/>
                  </a:lnTo>
                  <a:lnTo>
                    <a:pt x="128" y="4207"/>
                  </a:lnTo>
                  <a:lnTo>
                    <a:pt x="511" y="4717"/>
                  </a:lnTo>
                  <a:lnTo>
                    <a:pt x="893" y="5226"/>
                  </a:lnTo>
                  <a:lnTo>
                    <a:pt x="1530" y="5736"/>
                  </a:lnTo>
                  <a:lnTo>
                    <a:pt x="2422" y="6119"/>
                  </a:lnTo>
                  <a:lnTo>
                    <a:pt x="3315" y="6374"/>
                  </a:lnTo>
                  <a:lnTo>
                    <a:pt x="4207" y="6501"/>
                  </a:lnTo>
                  <a:lnTo>
                    <a:pt x="5227" y="6629"/>
                  </a:lnTo>
                  <a:lnTo>
                    <a:pt x="6119" y="6501"/>
                  </a:lnTo>
                  <a:lnTo>
                    <a:pt x="7139" y="6374"/>
                  </a:lnTo>
                  <a:lnTo>
                    <a:pt x="8031" y="6119"/>
                  </a:lnTo>
                  <a:lnTo>
                    <a:pt x="8796" y="5736"/>
                  </a:lnTo>
                  <a:lnTo>
                    <a:pt x="9433" y="5226"/>
                  </a:lnTo>
                  <a:lnTo>
                    <a:pt x="9943" y="4717"/>
                  </a:lnTo>
                  <a:lnTo>
                    <a:pt x="10198" y="4207"/>
                  </a:lnTo>
                  <a:lnTo>
                    <a:pt x="10325" y="3697"/>
                  </a:lnTo>
                  <a:lnTo>
                    <a:pt x="10325" y="2932"/>
                  </a:lnTo>
                  <a:lnTo>
                    <a:pt x="10198" y="2422"/>
                  </a:lnTo>
                  <a:lnTo>
                    <a:pt x="9943" y="1785"/>
                  </a:lnTo>
                  <a:lnTo>
                    <a:pt x="9433" y="1275"/>
                  </a:lnTo>
                  <a:lnTo>
                    <a:pt x="8796" y="893"/>
                  </a:lnTo>
                  <a:lnTo>
                    <a:pt x="8031" y="510"/>
                  </a:lnTo>
                  <a:lnTo>
                    <a:pt x="7139" y="255"/>
                  </a:lnTo>
                  <a:lnTo>
                    <a:pt x="611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9" name="Google Shape;1239;p39"/>
            <p:cNvSpPr/>
            <p:nvPr/>
          </p:nvSpPr>
          <p:spPr>
            <a:xfrm>
              <a:off x="3580550" y="2688600"/>
              <a:ext cx="258150" cy="146600"/>
            </a:xfrm>
            <a:custGeom>
              <a:avLst/>
              <a:gdLst/>
              <a:ahLst/>
              <a:cxnLst/>
              <a:rect l="l" t="t" r="r" b="b"/>
              <a:pathLst>
                <a:path w="10326" h="5864" extrusionOk="0">
                  <a:moveTo>
                    <a:pt x="4207" y="0"/>
                  </a:moveTo>
                  <a:lnTo>
                    <a:pt x="3315" y="255"/>
                  </a:lnTo>
                  <a:lnTo>
                    <a:pt x="2422" y="510"/>
                  </a:lnTo>
                  <a:lnTo>
                    <a:pt x="1530" y="893"/>
                  </a:lnTo>
                  <a:lnTo>
                    <a:pt x="893" y="1275"/>
                  </a:lnTo>
                  <a:lnTo>
                    <a:pt x="383" y="1785"/>
                  </a:lnTo>
                  <a:lnTo>
                    <a:pt x="128" y="2422"/>
                  </a:lnTo>
                  <a:lnTo>
                    <a:pt x="1" y="2932"/>
                  </a:lnTo>
                  <a:lnTo>
                    <a:pt x="128" y="3569"/>
                  </a:lnTo>
                  <a:lnTo>
                    <a:pt x="383" y="4079"/>
                  </a:lnTo>
                  <a:lnTo>
                    <a:pt x="893" y="4589"/>
                  </a:lnTo>
                  <a:lnTo>
                    <a:pt x="1530" y="5099"/>
                  </a:lnTo>
                  <a:lnTo>
                    <a:pt x="2422" y="5481"/>
                  </a:lnTo>
                  <a:lnTo>
                    <a:pt x="3315" y="5736"/>
                  </a:lnTo>
                  <a:lnTo>
                    <a:pt x="4207" y="5864"/>
                  </a:lnTo>
                  <a:lnTo>
                    <a:pt x="6119" y="5864"/>
                  </a:lnTo>
                  <a:lnTo>
                    <a:pt x="7139" y="5736"/>
                  </a:lnTo>
                  <a:lnTo>
                    <a:pt x="8031" y="5481"/>
                  </a:lnTo>
                  <a:lnTo>
                    <a:pt x="8796" y="5099"/>
                  </a:lnTo>
                  <a:lnTo>
                    <a:pt x="9433" y="4589"/>
                  </a:lnTo>
                  <a:lnTo>
                    <a:pt x="9943" y="4079"/>
                  </a:lnTo>
                  <a:lnTo>
                    <a:pt x="10198" y="3569"/>
                  </a:lnTo>
                  <a:lnTo>
                    <a:pt x="10325" y="2932"/>
                  </a:lnTo>
                  <a:lnTo>
                    <a:pt x="10198" y="2422"/>
                  </a:lnTo>
                  <a:lnTo>
                    <a:pt x="9943" y="1785"/>
                  </a:lnTo>
                  <a:lnTo>
                    <a:pt x="9433" y="1275"/>
                  </a:lnTo>
                  <a:lnTo>
                    <a:pt x="8796" y="893"/>
                  </a:lnTo>
                  <a:lnTo>
                    <a:pt x="8031" y="510"/>
                  </a:lnTo>
                  <a:lnTo>
                    <a:pt x="7139" y="255"/>
                  </a:lnTo>
                  <a:lnTo>
                    <a:pt x="6119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40" name="Google Shape;1240;p39"/>
            <p:cNvSpPr/>
            <p:nvPr/>
          </p:nvSpPr>
          <p:spPr>
            <a:xfrm>
              <a:off x="3695275" y="1923825"/>
              <a:ext cx="28700" cy="838100"/>
            </a:xfrm>
            <a:custGeom>
              <a:avLst/>
              <a:gdLst/>
              <a:ahLst/>
              <a:cxnLst/>
              <a:rect l="l" t="t" r="r" b="b"/>
              <a:pathLst>
                <a:path w="1148" h="33524" extrusionOk="0">
                  <a:moveTo>
                    <a:pt x="0" y="0"/>
                  </a:moveTo>
                  <a:lnTo>
                    <a:pt x="0" y="33268"/>
                  </a:lnTo>
                  <a:lnTo>
                    <a:pt x="128" y="33396"/>
                  </a:lnTo>
                  <a:lnTo>
                    <a:pt x="255" y="33523"/>
                  </a:lnTo>
                  <a:lnTo>
                    <a:pt x="1020" y="33523"/>
                  </a:lnTo>
                  <a:lnTo>
                    <a:pt x="1148" y="33396"/>
                  </a:lnTo>
                  <a:lnTo>
                    <a:pt x="1148" y="33268"/>
                  </a:lnTo>
                  <a:lnTo>
                    <a:pt x="1148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41" name="Google Shape;1241;p39"/>
            <p:cNvSpPr/>
            <p:nvPr/>
          </p:nvSpPr>
          <p:spPr>
            <a:xfrm>
              <a:off x="3526375" y="1684825"/>
              <a:ext cx="366500" cy="341000"/>
            </a:xfrm>
            <a:custGeom>
              <a:avLst/>
              <a:gdLst/>
              <a:ahLst/>
              <a:cxnLst/>
              <a:rect l="l" t="t" r="r" b="b"/>
              <a:pathLst>
                <a:path w="14660" h="13640" extrusionOk="0">
                  <a:moveTo>
                    <a:pt x="1913" y="0"/>
                  </a:moveTo>
                  <a:lnTo>
                    <a:pt x="128" y="8540"/>
                  </a:lnTo>
                  <a:lnTo>
                    <a:pt x="1" y="9050"/>
                  </a:lnTo>
                  <a:lnTo>
                    <a:pt x="1" y="9560"/>
                  </a:lnTo>
                  <a:lnTo>
                    <a:pt x="128" y="10070"/>
                  </a:lnTo>
                  <a:lnTo>
                    <a:pt x="256" y="10580"/>
                  </a:lnTo>
                  <a:lnTo>
                    <a:pt x="638" y="10962"/>
                  </a:lnTo>
                  <a:lnTo>
                    <a:pt x="1020" y="11472"/>
                  </a:lnTo>
                  <a:lnTo>
                    <a:pt x="1530" y="11982"/>
                  </a:lnTo>
                  <a:lnTo>
                    <a:pt x="2168" y="12364"/>
                  </a:lnTo>
                  <a:lnTo>
                    <a:pt x="3315" y="12874"/>
                  </a:lnTo>
                  <a:lnTo>
                    <a:pt x="4589" y="13257"/>
                  </a:lnTo>
                  <a:lnTo>
                    <a:pt x="5992" y="13512"/>
                  </a:lnTo>
                  <a:lnTo>
                    <a:pt x="7394" y="13639"/>
                  </a:lnTo>
                  <a:lnTo>
                    <a:pt x="8796" y="13512"/>
                  </a:lnTo>
                  <a:lnTo>
                    <a:pt x="10070" y="13257"/>
                  </a:lnTo>
                  <a:lnTo>
                    <a:pt x="11345" y="12874"/>
                  </a:lnTo>
                  <a:lnTo>
                    <a:pt x="12492" y="12364"/>
                  </a:lnTo>
                  <a:lnTo>
                    <a:pt x="13129" y="11982"/>
                  </a:lnTo>
                  <a:lnTo>
                    <a:pt x="13639" y="11472"/>
                  </a:lnTo>
                  <a:lnTo>
                    <a:pt x="14149" y="10962"/>
                  </a:lnTo>
                  <a:lnTo>
                    <a:pt x="14404" y="10580"/>
                  </a:lnTo>
                  <a:lnTo>
                    <a:pt x="14659" y="10070"/>
                  </a:lnTo>
                  <a:lnTo>
                    <a:pt x="14659" y="9560"/>
                  </a:lnTo>
                  <a:lnTo>
                    <a:pt x="14659" y="9050"/>
                  </a:lnTo>
                  <a:lnTo>
                    <a:pt x="14532" y="8540"/>
                  </a:lnTo>
                  <a:lnTo>
                    <a:pt x="1274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42" name="Google Shape;1242;p39"/>
            <p:cNvSpPr/>
            <p:nvPr/>
          </p:nvSpPr>
          <p:spPr>
            <a:xfrm>
              <a:off x="3574175" y="1614725"/>
              <a:ext cx="270900" cy="156150"/>
            </a:xfrm>
            <a:custGeom>
              <a:avLst/>
              <a:gdLst/>
              <a:ahLst/>
              <a:cxnLst/>
              <a:rect l="l" t="t" r="r" b="b"/>
              <a:pathLst>
                <a:path w="10836" h="6246" extrusionOk="0">
                  <a:moveTo>
                    <a:pt x="4334" y="0"/>
                  </a:moveTo>
                  <a:lnTo>
                    <a:pt x="3442" y="255"/>
                  </a:lnTo>
                  <a:lnTo>
                    <a:pt x="2423" y="510"/>
                  </a:lnTo>
                  <a:lnTo>
                    <a:pt x="1530" y="892"/>
                  </a:lnTo>
                  <a:lnTo>
                    <a:pt x="893" y="1402"/>
                  </a:lnTo>
                  <a:lnTo>
                    <a:pt x="383" y="1912"/>
                  </a:lnTo>
                  <a:lnTo>
                    <a:pt x="128" y="2550"/>
                  </a:lnTo>
                  <a:lnTo>
                    <a:pt x="1" y="3187"/>
                  </a:lnTo>
                  <a:lnTo>
                    <a:pt x="128" y="3697"/>
                  </a:lnTo>
                  <a:lnTo>
                    <a:pt x="383" y="4334"/>
                  </a:lnTo>
                  <a:lnTo>
                    <a:pt x="893" y="4844"/>
                  </a:lnTo>
                  <a:lnTo>
                    <a:pt x="1530" y="5354"/>
                  </a:lnTo>
                  <a:lnTo>
                    <a:pt x="2423" y="5736"/>
                  </a:lnTo>
                  <a:lnTo>
                    <a:pt x="3442" y="5991"/>
                  </a:lnTo>
                  <a:lnTo>
                    <a:pt x="4334" y="6246"/>
                  </a:lnTo>
                  <a:lnTo>
                    <a:pt x="6501" y="6246"/>
                  </a:lnTo>
                  <a:lnTo>
                    <a:pt x="7521" y="5991"/>
                  </a:lnTo>
                  <a:lnTo>
                    <a:pt x="8413" y="5736"/>
                  </a:lnTo>
                  <a:lnTo>
                    <a:pt x="9306" y="5354"/>
                  </a:lnTo>
                  <a:lnTo>
                    <a:pt x="9943" y="4844"/>
                  </a:lnTo>
                  <a:lnTo>
                    <a:pt x="10453" y="4334"/>
                  </a:lnTo>
                  <a:lnTo>
                    <a:pt x="10835" y="3697"/>
                  </a:lnTo>
                  <a:lnTo>
                    <a:pt x="10835" y="3187"/>
                  </a:lnTo>
                  <a:lnTo>
                    <a:pt x="10835" y="2550"/>
                  </a:lnTo>
                  <a:lnTo>
                    <a:pt x="10453" y="1912"/>
                  </a:lnTo>
                  <a:lnTo>
                    <a:pt x="9943" y="1402"/>
                  </a:lnTo>
                  <a:lnTo>
                    <a:pt x="9306" y="892"/>
                  </a:lnTo>
                  <a:lnTo>
                    <a:pt x="8413" y="510"/>
                  </a:lnTo>
                  <a:lnTo>
                    <a:pt x="7521" y="255"/>
                  </a:lnTo>
                  <a:lnTo>
                    <a:pt x="6501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43" name="Google Shape;1243;p39"/>
            <p:cNvSpPr/>
            <p:nvPr/>
          </p:nvSpPr>
          <p:spPr>
            <a:xfrm>
              <a:off x="3596475" y="1633850"/>
              <a:ext cx="226275" cy="117925"/>
            </a:xfrm>
            <a:custGeom>
              <a:avLst/>
              <a:gdLst/>
              <a:ahLst/>
              <a:cxnLst/>
              <a:rect l="l" t="t" r="r" b="b"/>
              <a:pathLst>
                <a:path w="9051" h="4717" extrusionOk="0">
                  <a:moveTo>
                    <a:pt x="3570" y="0"/>
                  </a:moveTo>
                  <a:lnTo>
                    <a:pt x="2678" y="127"/>
                  </a:lnTo>
                  <a:lnTo>
                    <a:pt x="1913" y="382"/>
                  </a:lnTo>
                  <a:lnTo>
                    <a:pt x="1148" y="765"/>
                  </a:lnTo>
                  <a:lnTo>
                    <a:pt x="638" y="1147"/>
                  </a:lnTo>
                  <a:lnTo>
                    <a:pt x="256" y="1530"/>
                  </a:lnTo>
                  <a:lnTo>
                    <a:pt x="128" y="1912"/>
                  </a:lnTo>
                  <a:lnTo>
                    <a:pt x="1" y="2422"/>
                  </a:lnTo>
                  <a:lnTo>
                    <a:pt x="128" y="2804"/>
                  </a:lnTo>
                  <a:lnTo>
                    <a:pt x="256" y="3187"/>
                  </a:lnTo>
                  <a:lnTo>
                    <a:pt x="638" y="3569"/>
                  </a:lnTo>
                  <a:lnTo>
                    <a:pt x="1148" y="3951"/>
                  </a:lnTo>
                  <a:lnTo>
                    <a:pt x="1913" y="4334"/>
                  </a:lnTo>
                  <a:lnTo>
                    <a:pt x="2678" y="4589"/>
                  </a:lnTo>
                  <a:lnTo>
                    <a:pt x="3570" y="4716"/>
                  </a:lnTo>
                  <a:lnTo>
                    <a:pt x="5482" y="4716"/>
                  </a:lnTo>
                  <a:lnTo>
                    <a:pt x="6374" y="4589"/>
                  </a:lnTo>
                  <a:lnTo>
                    <a:pt x="7139" y="4334"/>
                  </a:lnTo>
                  <a:lnTo>
                    <a:pt x="7904" y="3951"/>
                  </a:lnTo>
                  <a:lnTo>
                    <a:pt x="8414" y="3569"/>
                  </a:lnTo>
                  <a:lnTo>
                    <a:pt x="8796" y="3187"/>
                  </a:lnTo>
                  <a:lnTo>
                    <a:pt x="9051" y="2804"/>
                  </a:lnTo>
                  <a:lnTo>
                    <a:pt x="9051" y="2422"/>
                  </a:lnTo>
                  <a:lnTo>
                    <a:pt x="9051" y="1912"/>
                  </a:lnTo>
                  <a:lnTo>
                    <a:pt x="8796" y="1530"/>
                  </a:lnTo>
                  <a:lnTo>
                    <a:pt x="8414" y="1147"/>
                  </a:lnTo>
                  <a:lnTo>
                    <a:pt x="7904" y="765"/>
                  </a:lnTo>
                  <a:lnTo>
                    <a:pt x="7139" y="382"/>
                  </a:lnTo>
                  <a:lnTo>
                    <a:pt x="6374" y="127"/>
                  </a:lnTo>
                  <a:lnTo>
                    <a:pt x="5482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44" name="Google Shape;1244;p39"/>
            <p:cNvSpPr/>
            <p:nvPr/>
          </p:nvSpPr>
          <p:spPr>
            <a:xfrm>
              <a:off x="4520600" y="3427875"/>
              <a:ext cx="47825" cy="165750"/>
            </a:xfrm>
            <a:custGeom>
              <a:avLst/>
              <a:gdLst/>
              <a:ahLst/>
              <a:cxnLst/>
              <a:rect l="l" t="t" r="r" b="b"/>
              <a:pathLst>
                <a:path w="1913" h="6630" extrusionOk="0">
                  <a:moveTo>
                    <a:pt x="638" y="1"/>
                  </a:moveTo>
                  <a:lnTo>
                    <a:pt x="255" y="128"/>
                  </a:lnTo>
                  <a:lnTo>
                    <a:pt x="0" y="256"/>
                  </a:lnTo>
                  <a:lnTo>
                    <a:pt x="0" y="511"/>
                  </a:lnTo>
                  <a:lnTo>
                    <a:pt x="255" y="6247"/>
                  </a:lnTo>
                  <a:lnTo>
                    <a:pt x="255" y="6502"/>
                  </a:lnTo>
                  <a:lnTo>
                    <a:pt x="510" y="6629"/>
                  </a:lnTo>
                  <a:lnTo>
                    <a:pt x="1402" y="6629"/>
                  </a:lnTo>
                  <a:lnTo>
                    <a:pt x="1657" y="6502"/>
                  </a:lnTo>
                  <a:lnTo>
                    <a:pt x="1657" y="6247"/>
                  </a:lnTo>
                  <a:lnTo>
                    <a:pt x="1912" y="511"/>
                  </a:lnTo>
                  <a:lnTo>
                    <a:pt x="1912" y="256"/>
                  </a:lnTo>
                  <a:lnTo>
                    <a:pt x="1657" y="128"/>
                  </a:lnTo>
                  <a:lnTo>
                    <a:pt x="1402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45" name="Google Shape;1245;p39"/>
            <p:cNvSpPr/>
            <p:nvPr/>
          </p:nvSpPr>
          <p:spPr>
            <a:xfrm>
              <a:off x="4520600" y="3427875"/>
              <a:ext cx="47825" cy="165750"/>
            </a:xfrm>
            <a:custGeom>
              <a:avLst/>
              <a:gdLst/>
              <a:ahLst/>
              <a:cxnLst/>
              <a:rect l="l" t="t" r="r" b="b"/>
              <a:pathLst>
                <a:path w="1913" h="6630" fill="none" extrusionOk="0">
                  <a:moveTo>
                    <a:pt x="0" y="511"/>
                  </a:moveTo>
                  <a:lnTo>
                    <a:pt x="0" y="511"/>
                  </a:lnTo>
                  <a:lnTo>
                    <a:pt x="0" y="256"/>
                  </a:lnTo>
                  <a:lnTo>
                    <a:pt x="255" y="128"/>
                  </a:lnTo>
                  <a:lnTo>
                    <a:pt x="255" y="128"/>
                  </a:lnTo>
                  <a:lnTo>
                    <a:pt x="638" y="1"/>
                  </a:lnTo>
                  <a:lnTo>
                    <a:pt x="1020" y="1"/>
                  </a:lnTo>
                  <a:lnTo>
                    <a:pt x="1402" y="1"/>
                  </a:lnTo>
                  <a:lnTo>
                    <a:pt x="1657" y="128"/>
                  </a:lnTo>
                  <a:lnTo>
                    <a:pt x="1657" y="128"/>
                  </a:lnTo>
                  <a:lnTo>
                    <a:pt x="1912" y="256"/>
                  </a:lnTo>
                  <a:lnTo>
                    <a:pt x="1912" y="511"/>
                  </a:lnTo>
                  <a:lnTo>
                    <a:pt x="1657" y="6247"/>
                  </a:lnTo>
                  <a:lnTo>
                    <a:pt x="1657" y="6247"/>
                  </a:lnTo>
                  <a:lnTo>
                    <a:pt x="1657" y="6247"/>
                  </a:lnTo>
                  <a:lnTo>
                    <a:pt x="1657" y="6502"/>
                  </a:lnTo>
                  <a:lnTo>
                    <a:pt x="1402" y="6629"/>
                  </a:lnTo>
                  <a:lnTo>
                    <a:pt x="1402" y="6629"/>
                  </a:lnTo>
                  <a:lnTo>
                    <a:pt x="1020" y="6629"/>
                  </a:lnTo>
                  <a:lnTo>
                    <a:pt x="510" y="6629"/>
                  </a:lnTo>
                  <a:lnTo>
                    <a:pt x="510" y="6629"/>
                  </a:lnTo>
                  <a:lnTo>
                    <a:pt x="255" y="6502"/>
                  </a:lnTo>
                  <a:lnTo>
                    <a:pt x="255" y="6247"/>
                  </a:lnTo>
                  <a:lnTo>
                    <a:pt x="255" y="6247"/>
                  </a:lnTo>
                  <a:lnTo>
                    <a:pt x="0" y="5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46" name="Google Shape;1246;p39"/>
            <p:cNvSpPr/>
            <p:nvPr/>
          </p:nvSpPr>
          <p:spPr>
            <a:xfrm>
              <a:off x="4520600" y="3427875"/>
              <a:ext cx="47825" cy="108375"/>
            </a:xfrm>
            <a:custGeom>
              <a:avLst/>
              <a:gdLst/>
              <a:ahLst/>
              <a:cxnLst/>
              <a:rect l="l" t="t" r="r" b="b"/>
              <a:pathLst>
                <a:path w="1913" h="4335" extrusionOk="0">
                  <a:moveTo>
                    <a:pt x="638" y="1"/>
                  </a:moveTo>
                  <a:lnTo>
                    <a:pt x="255" y="128"/>
                  </a:lnTo>
                  <a:lnTo>
                    <a:pt x="0" y="256"/>
                  </a:lnTo>
                  <a:lnTo>
                    <a:pt x="0" y="511"/>
                  </a:lnTo>
                  <a:lnTo>
                    <a:pt x="128" y="2933"/>
                  </a:lnTo>
                  <a:lnTo>
                    <a:pt x="893" y="3697"/>
                  </a:lnTo>
                  <a:lnTo>
                    <a:pt x="1785" y="4335"/>
                  </a:lnTo>
                  <a:lnTo>
                    <a:pt x="1912" y="511"/>
                  </a:lnTo>
                  <a:lnTo>
                    <a:pt x="1912" y="256"/>
                  </a:lnTo>
                  <a:lnTo>
                    <a:pt x="1657" y="128"/>
                  </a:lnTo>
                  <a:lnTo>
                    <a:pt x="1402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47" name="Google Shape;1247;p39"/>
            <p:cNvSpPr/>
            <p:nvPr/>
          </p:nvSpPr>
          <p:spPr>
            <a:xfrm>
              <a:off x="4520600" y="3427875"/>
              <a:ext cx="47825" cy="108375"/>
            </a:xfrm>
            <a:custGeom>
              <a:avLst/>
              <a:gdLst/>
              <a:ahLst/>
              <a:cxnLst/>
              <a:rect l="l" t="t" r="r" b="b"/>
              <a:pathLst>
                <a:path w="1913" h="4335" fill="none" extrusionOk="0">
                  <a:moveTo>
                    <a:pt x="1657" y="128"/>
                  </a:moveTo>
                  <a:lnTo>
                    <a:pt x="1657" y="128"/>
                  </a:lnTo>
                  <a:lnTo>
                    <a:pt x="1402" y="1"/>
                  </a:lnTo>
                  <a:lnTo>
                    <a:pt x="1020" y="1"/>
                  </a:lnTo>
                  <a:lnTo>
                    <a:pt x="638" y="1"/>
                  </a:lnTo>
                  <a:lnTo>
                    <a:pt x="255" y="128"/>
                  </a:lnTo>
                  <a:lnTo>
                    <a:pt x="255" y="128"/>
                  </a:lnTo>
                  <a:lnTo>
                    <a:pt x="0" y="256"/>
                  </a:lnTo>
                  <a:lnTo>
                    <a:pt x="0" y="511"/>
                  </a:lnTo>
                  <a:lnTo>
                    <a:pt x="128" y="2933"/>
                  </a:lnTo>
                  <a:lnTo>
                    <a:pt x="128" y="2933"/>
                  </a:lnTo>
                  <a:lnTo>
                    <a:pt x="893" y="3697"/>
                  </a:lnTo>
                  <a:lnTo>
                    <a:pt x="1785" y="4335"/>
                  </a:lnTo>
                  <a:lnTo>
                    <a:pt x="1912" y="511"/>
                  </a:lnTo>
                  <a:lnTo>
                    <a:pt x="1912" y="511"/>
                  </a:lnTo>
                  <a:lnTo>
                    <a:pt x="1912" y="256"/>
                  </a:lnTo>
                  <a:lnTo>
                    <a:pt x="1657" y="12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48" name="Google Shape;1248;p39"/>
            <p:cNvSpPr/>
            <p:nvPr/>
          </p:nvSpPr>
          <p:spPr>
            <a:xfrm>
              <a:off x="5100550" y="3427875"/>
              <a:ext cx="47825" cy="165750"/>
            </a:xfrm>
            <a:custGeom>
              <a:avLst/>
              <a:gdLst/>
              <a:ahLst/>
              <a:cxnLst/>
              <a:rect l="l" t="t" r="r" b="b"/>
              <a:pathLst>
                <a:path w="1913" h="6630" extrusionOk="0">
                  <a:moveTo>
                    <a:pt x="638" y="1"/>
                  </a:moveTo>
                  <a:lnTo>
                    <a:pt x="256" y="128"/>
                  </a:lnTo>
                  <a:lnTo>
                    <a:pt x="1" y="256"/>
                  </a:lnTo>
                  <a:lnTo>
                    <a:pt x="1" y="511"/>
                  </a:lnTo>
                  <a:lnTo>
                    <a:pt x="256" y="6247"/>
                  </a:lnTo>
                  <a:lnTo>
                    <a:pt x="256" y="6502"/>
                  </a:lnTo>
                  <a:lnTo>
                    <a:pt x="510" y="6629"/>
                  </a:lnTo>
                  <a:lnTo>
                    <a:pt x="1403" y="6629"/>
                  </a:lnTo>
                  <a:lnTo>
                    <a:pt x="1658" y="6502"/>
                  </a:lnTo>
                  <a:lnTo>
                    <a:pt x="1658" y="6247"/>
                  </a:lnTo>
                  <a:lnTo>
                    <a:pt x="1913" y="511"/>
                  </a:lnTo>
                  <a:lnTo>
                    <a:pt x="1913" y="256"/>
                  </a:lnTo>
                  <a:lnTo>
                    <a:pt x="1658" y="128"/>
                  </a:lnTo>
                  <a:lnTo>
                    <a:pt x="1275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49" name="Google Shape;1249;p39"/>
            <p:cNvSpPr/>
            <p:nvPr/>
          </p:nvSpPr>
          <p:spPr>
            <a:xfrm>
              <a:off x="5100550" y="3427875"/>
              <a:ext cx="47825" cy="165750"/>
            </a:xfrm>
            <a:custGeom>
              <a:avLst/>
              <a:gdLst/>
              <a:ahLst/>
              <a:cxnLst/>
              <a:rect l="l" t="t" r="r" b="b"/>
              <a:pathLst>
                <a:path w="1913" h="6630" fill="none" extrusionOk="0">
                  <a:moveTo>
                    <a:pt x="1913" y="511"/>
                  </a:moveTo>
                  <a:lnTo>
                    <a:pt x="1913" y="511"/>
                  </a:lnTo>
                  <a:lnTo>
                    <a:pt x="1913" y="256"/>
                  </a:lnTo>
                  <a:lnTo>
                    <a:pt x="1658" y="128"/>
                  </a:lnTo>
                  <a:lnTo>
                    <a:pt x="1658" y="128"/>
                  </a:lnTo>
                  <a:lnTo>
                    <a:pt x="1275" y="1"/>
                  </a:lnTo>
                  <a:lnTo>
                    <a:pt x="1020" y="1"/>
                  </a:lnTo>
                  <a:lnTo>
                    <a:pt x="638" y="1"/>
                  </a:lnTo>
                  <a:lnTo>
                    <a:pt x="256" y="128"/>
                  </a:lnTo>
                  <a:lnTo>
                    <a:pt x="256" y="128"/>
                  </a:lnTo>
                  <a:lnTo>
                    <a:pt x="1" y="256"/>
                  </a:lnTo>
                  <a:lnTo>
                    <a:pt x="1" y="511"/>
                  </a:lnTo>
                  <a:lnTo>
                    <a:pt x="256" y="6247"/>
                  </a:lnTo>
                  <a:lnTo>
                    <a:pt x="256" y="6247"/>
                  </a:lnTo>
                  <a:lnTo>
                    <a:pt x="256" y="6247"/>
                  </a:lnTo>
                  <a:lnTo>
                    <a:pt x="256" y="6502"/>
                  </a:lnTo>
                  <a:lnTo>
                    <a:pt x="510" y="6629"/>
                  </a:lnTo>
                  <a:lnTo>
                    <a:pt x="510" y="6629"/>
                  </a:lnTo>
                  <a:lnTo>
                    <a:pt x="1020" y="6629"/>
                  </a:lnTo>
                  <a:lnTo>
                    <a:pt x="1403" y="6629"/>
                  </a:lnTo>
                  <a:lnTo>
                    <a:pt x="1403" y="6629"/>
                  </a:lnTo>
                  <a:lnTo>
                    <a:pt x="1658" y="6502"/>
                  </a:lnTo>
                  <a:lnTo>
                    <a:pt x="1658" y="6247"/>
                  </a:lnTo>
                  <a:lnTo>
                    <a:pt x="1658" y="6247"/>
                  </a:lnTo>
                  <a:lnTo>
                    <a:pt x="1913" y="5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0" name="Google Shape;1250;p39"/>
            <p:cNvSpPr/>
            <p:nvPr/>
          </p:nvSpPr>
          <p:spPr>
            <a:xfrm>
              <a:off x="5100550" y="3427875"/>
              <a:ext cx="47825" cy="111575"/>
            </a:xfrm>
            <a:custGeom>
              <a:avLst/>
              <a:gdLst/>
              <a:ahLst/>
              <a:cxnLst/>
              <a:rect l="l" t="t" r="r" b="b"/>
              <a:pathLst>
                <a:path w="1913" h="4463" extrusionOk="0">
                  <a:moveTo>
                    <a:pt x="638" y="1"/>
                  </a:moveTo>
                  <a:lnTo>
                    <a:pt x="256" y="128"/>
                  </a:lnTo>
                  <a:lnTo>
                    <a:pt x="1" y="256"/>
                  </a:lnTo>
                  <a:lnTo>
                    <a:pt x="1" y="511"/>
                  </a:lnTo>
                  <a:lnTo>
                    <a:pt x="128" y="4462"/>
                  </a:lnTo>
                  <a:lnTo>
                    <a:pt x="1020" y="3825"/>
                  </a:lnTo>
                  <a:lnTo>
                    <a:pt x="1785" y="3188"/>
                  </a:lnTo>
                  <a:lnTo>
                    <a:pt x="1913" y="511"/>
                  </a:lnTo>
                  <a:lnTo>
                    <a:pt x="1913" y="256"/>
                  </a:lnTo>
                  <a:lnTo>
                    <a:pt x="1658" y="128"/>
                  </a:lnTo>
                  <a:lnTo>
                    <a:pt x="1275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1" name="Google Shape;1251;p39"/>
            <p:cNvSpPr/>
            <p:nvPr/>
          </p:nvSpPr>
          <p:spPr>
            <a:xfrm>
              <a:off x="5100550" y="3427875"/>
              <a:ext cx="47825" cy="111575"/>
            </a:xfrm>
            <a:custGeom>
              <a:avLst/>
              <a:gdLst/>
              <a:ahLst/>
              <a:cxnLst/>
              <a:rect l="l" t="t" r="r" b="b"/>
              <a:pathLst>
                <a:path w="1913" h="4463" fill="none" extrusionOk="0">
                  <a:moveTo>
                    <a:pt x="1658" y="128"/>
                  </a:moveTo>
                  <a:lnTo>
                    <a:pt x="1658" y="128"/>
                  </a:lnTo>
                  <a:lnTo>
                    <a:pt x="1275" y="1"/>
                  </a:lnTo>
                  <a:lnTo>
                    <a:pt x="1020" y="1"/>
                  </a:lnTo>
                  <a:lnTo>
                    <a:pt x="638" y="1"/>
                  </a:lnTo>
                  <a:lnTo>
                    <a:pt x="256" y="128"/>
                  </a:lnTo>
                  <a:lnTo>
                    <a:pt x="256" y="128"/>
                  </a:lnTo>
                  <a:lnTo>
                    <a:pt x="1" y="256"/>
                  </a:lnTo>
                  <a:lnTo>
                    <a:pt x="1" y="511"/>
                  </a:lnTo>
                  <a:lnTo>
                    <a:pt x="128" y="4462"/>
                  </a:lnTo>
                  <a:lnTo>
                    <a:pt x="128" y="4462"/>
                  </a:lnTo>
                  <a:lnTo>
                    <a:pt x="1020" y="3825"/>
                  </a:lnTo>
                  <a:lnTo>
                    <a:pt x="1785" y="3188"/>
                  </a:lnTo>
                  <a:lnTo>
                    <a:pt x="1913" y="511"/>
                  </a:lnTo>
                  <a:lnTo>
                    <a:pt x="1913" y="511"/>
                  </a:lnTo>
                  <a:lnTo>
                    <a:pt x="1913" y="256"/>
                  </a:lnTo>
                  <a:lnTo>
                    <a:pt x="1658" y="12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2" name="Google Shape;1252;p39"/>
            <p:cNvSpPr/>
            <p:nvPr/>
          </p:nvSpPr>
          <p:spPr>
            <a:xfrm>
              <a:off x="4810575" y="3536225"/>
              <a:ext cx="51000" cy="168925"/>
            </a:xfrm>
            <a:custGeom>
              <a:avLst/>
              <a:gdLst/>
              <a:ahLst/>
              <a:cxnLst/>
              <a:rect l="l" t="t" r="r" b="b"/>
              <a:pathLst>
                <a:path w="2040" h="6757" extrusionOk="0">
                  <a:moveTo>
                    <a:pt x="1020" y="1"/>
                  </a:moveTo>
                  <a:lnTo>
                    <a:pt x="638" y="128"/>
                  </a:lnTo>
                  <a:lnTo>
                    <a:pt x="383" y="256"/>
                  </a:lnTo>
                  <a:lnTo>
                    <a:pt x="128" y="383"/>
                  </a:lnTo>
                  <a:lnTo>
                    <a:pt x="0" y="638"/>
                  </a:lnTo>
                  <a:lnTo>
                    <a:pt x="383" y="6374"/>
                  </a:lnTo>
                  <a:lnTo>
                    <a:pt x="383" y="6501"/>
                  </a:lnTo>
                  <a:lnTo>
                    <a:pt x="510" y="6629"/>
                  </a:lnTo>
                  <a:lnTo>
                    <a:pt x="1020" y="6756"/>
                  </a:lnTo>
                  <a:lnTo>
                    <a:pt x="1530" y="6629"/>
                  </a:lnTo>
                  <a:lnTo>
                    <a:pt x="1657" y="6501"/>
                  </a:lnTo>
                  <a:lnTo>
                    <a:pt x="1785" y="6374"/>
                  </a:lnTo>
                  <a:lnTo>
                    <a:pt x="2040" y="638"/>
                  </a:lnTo>
                  <a:lnTo>
                    <a:pt x="1912" y="383"/>
                  </a:lnTo>
                  <a:lnTo>
                    <a:pt x="1785" y="256"/>
                  </a:lnTo>
                  <a:lnTo>
                    <a:pt x="1403" y="128"/>
                  </a:lnTo>
                  <a:lnTo>
                    <a:pt x="1020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3" name="Google Shape;1253;p39"/>
            <p:cNvSpPr/>
            <p:nvPr/>
          </p:nvSpPr>
          <p:spPr>
            <a:xfrm>
              <a:off x="4810575" y="3536225"/>
              <a:ext cx="51000" cy="168925"/>
            </a:xfrm>
            <a:custGeom>
              <a:avLst/>
              <a:gdLst/>
              <a:ahLst/>
              <a:cxnLst/>
              <a:rect l="l" t="t" r="r" b="b"/>
              <a:pathLst>
                <a:path w="2040" h="6757" fill="none" extrusionOk="0">
                  <a:moveTo>
                    <a:pt x="2040" y="638"/>
                  </a:moveTo>
                  <a:lnTo>
                    <a:pt x="2040" y="638"/>
                  </a:lnTo>
                  <a:lnTo>
                    <a:pt x="1912" y="383"/>
                  </a:lnTo>
                  <a:lnTo>
                    <a:pt x="1785" y="256"/>
                  </a:lnTo>
                  <a:lnTo>
                    <a:pt x="1785" y="256"/>
                  </a:lnTo>
                  <a:lnTo>
                    <a:pt x="1403" y="128"/>
                  </a:lnTo>
                  <a:lnTo>
                    <a:pt x="1020" y="1"/>
                  </a:lnTo>
                  <a:lnTo>
                    <a:pt x="638" y="128"/>
                  </a:lnTo>
                  <a:lnTo>
                    <a:pt x="383" y="256"/>
                  </a:lnTo>
                  <a:lnTo>
                    <a:pt x="383" y="256"/>
                  </a:lnTo>
                  <a:lnTo>
                    <a:pt x="128" y="383"/>
                  </a:lnTo>
                  <a:lnTo>
                    <a:pt x="0" y="638"/>
                  </a:lnTo>
                  <a:lnTo>
                    <a:pt x="383" y="6374"/>
                  </a:lnTo>
                  <a:lnTo>
                    <a:pt x="383" y="6374"/>
                  </a:lnTo>
                  <a:lnTo>
                    <a:pt x="383" y="6374"/>
                  </a:lnTo>
                  <a:lnTo>
                    <a:pt x="383" y="6501"/>
                  </a:lnTo>
                  <a:lnTo>
                    <a:pt x="510" y="6629"/>
                  </a:lnTo>
                  <a:lnTo>
                    <a:pt x="510" y="6629"/>
                  </a:lnTo>
                  <a:lnTo>
                    <a:pt x="1020" y="6756"/>
                  </a:lnTo>
                  <a:lnTo>
                    <a:pt x="1530" y="6629"/>
                  </a:lnTo>
                  <a:lnTo>
                    <a:pt x="1530" y="6629"/>
                  </a:lnTo>
                  <a:lnTo>
                    <a:pt x="1657" y="6501"/>
                  </a:lnTo>
                  <a:lnTo>
                    <a:pt x="1785" y="6374"/>
                  </a:lnTo>
                  <a:lnTo>
                    <a:pt x="1785" y="6374"/>
                  </a:lnTo>
                  <a:lnTo>
                    <a:pt x="2040" y="63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4" name="Google Shape;1254;p39"/>
            <p:cNvSpPr/>
            <p:nvPr/>
          </p:nvSpPr>
          <p:spPr>
            <a:xfrm>
              <a:off x="4810575" y="3536225"/>
              <a:ext cx="51000" cy="73325"/>
            </a:xfrm>
            <a:custGeom>
              <a:avLst/>
              <a:gdLst/>
              <a:ahLst/>
              <a:cxnLst/>
              <a:rect l="l" t="t" r="r" b="b"/>
              <a:pathLst>
                <a:path w="2040" h="2933" extrusionOk="0">
                  <a:moveTo>
                    <a:pt x="1020" y="1"/>
                  </a:moveTo>
                  <a:lnTo>
                    <a:pt x="638" y="128"/>
                  </a:lnTo>
                  <a:lnTo>
                    <a:pt x="383" y="256"/>
                  </a:lnTo>
                  <a:lnTo>
                    <a:pt x="128" y="383"/>
                  </a:lnTo>
                  <a:lnTo>
                    <a:pt x="0" y="638"/>
                  </a:lnTo>
                  <a:lnTo>
                    <a:pt x="128" y="2932"/>
                  </a:lnTo>
                  <a:lnTo>
                    <a:pt x="1912" y="2932"/>
                  </a:lnTo>
                  <a:lnTo>
                    <a:pt x="2040" y="638"/>
                  </a:lnTo>
                  <a:lnTo>
                    <a:pt x="1912" y="383"/>
                  </a:lnTo>
                  <a:lnTo>
                    <a:pt x="1785" y="256"/>
                  </a:lnTo>
                  <a:lnTo>
                    <a:pt x="1403" y="128"/>
                  </a:lnTo>
                  <a:lnTo>
                    <a:pt x="102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5" name="Google Shape;1255;p39"/>
            <p:cNvSpPr/>
            <p:nvPr/>
          </p:nvSpPr>
          <p:spPr>
            <a:xfrm>
              <a:off x="4810575" y="3536225"/>
              <a:ext cx="51000" cy="73325"/>
            </a:xfrm>
            <a:custGeom>
              <a:avLst/>
              <a:gdLst/>
              <a:ahLst/>
              <a:cxnLst/>
              <a:rect l="l" t="t" r="r" b="b"/>
              <a:pathLst>
                <a:path w="2040" h="2933" fill="none" extrusionOk="0">
                  <a:moveTo>
                    <a:pt x="1912" y="2932"/>
                  </a:moveTo>
                  <a:lnTo>
                    <a:pt x="2040" y="638"/>
                  </a:lnTo>
                  <a:lnTo>
                    <a:pt x="2040" y="638"/>
                  </a:lnTo>
                  <a:lnTo>
                    <a:pt x="1912" y="383"/>
                  </a:lnTo>
                  <a:lnTo>
                    <a:pt x="1785" y="256"/>
                  </a:lnTo>
                  <a:lnTo>
                    <a:pt x="1785" y="256"/>
                  </a:lnTo>
                  <a:lnTo>
                    <a:pt x="1403" y="128"/>
                  </a:lnTo>
                  <a:lnTo>
                    <a:pt x="1020" y="1"/>
                  </a:lnTo>
                  <a:lnTo>
                    <a:pt x="638" y="128"/>
                  </a:lnTo>
                  <a:lnTo>
                    <a:pt x="383" y="256"/>
                  </a:lnTo>
                  <a:lnTo>
                    <a:pt x="383" y="256"/>
                  </a:lnTo>
                  <a:lnTo>
                    <a:pt x="128" y="383"/>
                  </a:lnTo>
                  <a:lnTo>
                    <a:pt x="0" y="638"/>
                  </a:lnTo>
                  <a:lnTo>
                    <a:pt x="128" y="2932"/>
                  </a:lnTo>
                  <a:lnTo>
                    <a:pt x="128" y="2932"/>
                  </a:lnTo>
                  <a:lnTo>
                    <a:pt x="1912" y="293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6" name="Google Shape;1256;p39"/>
            <p:cNvSpPr/>
            <p:nvPr/>
          </p:nvSpPr>
          <p:spPr>
            <a:xfrm>
              <a:off x="4479175" y="3144275"/>
              <a:ext cx="713825" cy="439775"/>
            </a:xfrm>
            <a:custGeom>
              <a:avLst/>
              <a:gdLst/>
              <a:ahLst/>
              <a:cxnLst/>
              <a:rect l="l" t="t" r="r" b="b"/>
              <a:pathLst>
                <a:path w="28553" h="17591" extrusionOk="0">
                  <a:moveTo>
                    <a:pt x="14276" y="1"/>
                  </a:moveTo>
                  <a:lnTo>
                    <a:pt x="11599" y="128"/>
                  </a:lnTo>
                  <a:lnTo>
                    <a:pt x="10197" y="383"/>
                  </a:lnTo>
                  <a:lnTo>
                    <a:pt x="8923" y="638"/>
                  </a:lnTo>
                  <a:lnTo>
                    <a:pt x="7648" y="893"/>
                  </a:lnTo>
                  <a:lnTo>
                    <a:pt x="6373" y="1403"/>
                  </a:lnTo>
                  <a:lnTo>
                    <a:pt x="5226" y="1913"/>
                  </a:lnTo>
                  <a:lnTo>
                    <a:pt x="4207" y="2423"/>
                  </a:lnTo>
                  <a:lnTo>
                    <a:pt x="3187" y="3060"/>
                  </a:lnTo>
                  <a:lnTo>
                    <a:pt x="2295" y="3697"/>
                  </a:lnTo>
                  <a:lnTo>
                    <a:pt x="1657" y="4462"/>
                  </a:lnTo>
                  <a:lnTo>
                    <a:pt x="1020" y="5099"/>
                  </a:lnTo>
                  <a:lnTo>
                    <a:pt x="638" y="5864"/>
                  </a:lnTo>
                  <a:lnTo>
                    <a:pt x="255" y="6629"/>
                  </a:lnTo>
                  <a:lnTo>
                    <a:pt x="0" y="7521"/>
                  </a:lnTo>
                  <a:lnTo>
                    <a:pt x="0" y="8286"/>
                  </a:lnTo>
                  <a:lnTo>
                    <a:pt x="0" y="9433"/>
                  </a:lnTo>
                  <a:lnTo>
                    <a:pt x="0" y="10198"/>
                  </a:lnTo>
                  <a:lnTo>
                    <a:pt x="255" y="10963"/>
                  </a:lnTo>
                  <a:lnTo>
                    <a:pt x="638" y="11727"/>
                  </a:lnTo>
                  <a:lnTo>
                    <a:pt x="1020" y="12492"/>
                  </a:lnTo>
                  <a:lnTo>
                    <a:pt x="1657" y="13129"/>
                  </a:lnTo>
                  <a:lnTo>
                    <a:pt x="2422" y="13894"/>
                  </a:lnTo>
                  <a:lnTo>
                    <a:pt x="3187" y="14532"/>
                  </a:lnTo>
                  <a:lnTo>
                    <a:pt x="4207" y="15169"/>
                  </a:lnTo>
                  <a:lnTo>
                    <a:pt x="5226" y="15679"/>
                  </a:lnTo>
                  <a:lnTo>
                    <a:pt x="6373" y="16189"/>
                  </a:lnTo>
                  <a:lnTo>
                    <a:pt x="7648" y="16571"/>
                  </a:lnTo>
                  <a:lnTo>
                    <a:pt x="8923" y="16953"/>
                  </a:lnTo>
                  <a:lnTo>
                    <a:pt x="10197" y="17208"/>
                  </a:lnTo>
                  <a:lnTo>
                    <a:pt x="11599" y="17463"/>
                  </a:lnTo>
                  <a:lnTo>
                    <a:pt x="14276" y="17591"/>
                  </a:lnTo>
                  <a:lnTo>
                    <a:pt x="17080" y="17463"/>
                  </a:lnTo>
                  <a:lnTo>
                    <a:pt x="18355" y="17208"/>
                  </a:lnTo>
                  <a:lnTo>
                    <a:pt x="19630" y="16953"/>
                  </a:lnTo>
                  <a:lnTo>
                    <a:pt x="20904" y="16571"/>
                  </a:lnTo>
                  <a:lnTo>
                    <a:pt x="22179" y="16189"/>
                  </a:lnTo>
                  <a:lnTo>
                    <a:pt x="23326" y="15679"/>
                  </a:lnTo>
                  <a:lnTo>
                    <a:pt x="24346" y="15169"/>
                  </a:lnTo>
                  <a:lnTo>
                    <a:pt x="25365" y="14532"/>
                  </a:lnTo>
                  <a:lnTo>
                    <a:pt x="26258" y="13894"/>
                  </a:lnTo>
                  <a:lnTo>
                    <a:pt x="26895" y="13129"/>
                  </a:lnTo>
                  <a:lnTo>
                    <a:pt x="27532" y="12492"/>
                  </a:lnTo>
                  <a:lnTo>
                    <a:pt x="27915" y="11727"/>
                  </a:lnTo>
                  <a:lnTo>
                    <a:pt x="28297" y="10963"/>
                  </a:lnTo>
                  <a:lnTo>
                    <a:pt x="28552" y="10198"/>
                  </a:lnTo>
                  <a:lnTo>
                    <a:pt x="28552" y="9433"/>
                  </a:lnTo>
                  <a:lnTo>
                    <a:pt x="28552" y="8286"/>
                  </a:lnTo>
                  <a:lnTo>
                    <a:pt x="28552" y="7521"/>
                  </a:lnTo>
                  <a:lnTo>
                    <a:pt x="28297" y="6629"/>
                  </a:lnTo>
                  <a:lnTo>
                    <a:pt x="28042" y="5864"/>
                  </a:lnTo>
                  <a:lnTo>
                    <a:pt x="27532" y="5099"/>
                  </a:lnTo>
                  <a:lnTo>
                    <a:pt x="26895" y="4462"/>
                  </a:lnTo>
                  <a:lnTo>
                    <a:pt x="26258" y="3697"/>
                  </a:lnTo>
                  <a:lnTo>
                    <a:pt x="25365" y="3060"/>
                  </a:lnTo>
                  <a:lnTo>
                    <a:pt x="24346" y="2423"/>
                  </a:lnTo>
                  <a:lnTo>
                    <a:pt x="23326" y="1913"/>
                  </a:lnTo>
                  <a:lnTo>
                    <a:pt x="22179" y="1403"/>
                  </a:lnTo>
                  <a:lnTo>
                    <a:pt x="20904" y="893"/>
                  </a:lnTo>
                  <a:lnTo>
                    <a:pt x="19630" y="638"/>
                  </a:lnTo>
                  <a:lnTo>
                    <a:pt x="18355" y="383"/>
                  </a:lnTo>
                  <a:lnTo>
                    <a:pt x="17080" y="128"/>
                  </a:lnTo>
                  <a:lnTo>
                    <a:pt x="14276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7" name="Google Shape;1257;p39"/>
            <p:cNvSpPr/>
            <p:nvPr/>
          </p:nvSpPr>
          <p:spPr>
            <a:xfrm>
              <a:off x="4479175" y="3144275"/>
              <a:ext cx="713825" cy="439775"/>
            </a:xfrm>
            <a:custGeom>
              <a:avLst/>
              <a:gdLst/>
              <a:ahLst/>
              <a:cxnLst/>
              <a:rect l="l" t="t" r="r" b="b"/>
              <a:pathLst>
                <a:path w="28553" h="17591" fill="none" extrusionOk="0">
                  <a:moveTo>
                    <a:pt x="28552" y="8286"/>
                  </a:moveTo>
                  <a:lnTo>
                    <a:pt x="28552" y="8286"/>
                  </a:lnTo>
                  <a:lnTo>
                    <a:pt x="28552" y="8286"/>
                  </a:lnTo>
                  <a:lnTo>
                    <a:pt x="28552" y="7521"/>
                  </a:lnTo>
                  <a:lnTo>
                    <a:pt x="28297" y="6629"/>
                  </a:lnTo>
                  <a:lnTo>
                    <a:pt x="28042" y="5864"/>
                  </a:lnTo>
                  <a:lnTo>
                    <a:pt x="27532" y="5099"/>
                  </a:lnTo>
                  <a:lnTo>
                    <a:pt x="26895" y="4462"/>
                  </a:lnTo>
                  <a:lnTo>
                    <a:pt x="26258" y="3697"/>
                  </a:lnTo>
                  <a:lnTo>
                    <a:pt x="25365" y="3060"/>
                  </a:lnTo>
                  <a:lnTo>
                    <a:pt x="24346" y="2423"/>
                  </a:lnTo>
                  <a:lnTo>
                    <a:pt x="24346" y="2423"/>
                  </a:lnTo>
                  <a:lnTo>
                    <a:pt x="23326" y="1913"/>
                  </a:lnTo>
                  <a:lnTo>
                    <a:pt x="22179" y="1403"/>
                  </a:lnTo>
                  <a:lnTo>
                    <a:pt x="20904" y="893"/>
                  </a:lnTo>
                  <a:lnTo>
                    <a:pt x="19630" y="638"/>
                  </a:lnTo>
                  <a:lnTo>
                    <a:pt x="18355" y="383"/>
                  </a:lnTo>
                  <a:lnTo>
                    <a:pt x="17080" y="128"/>
                  </a:lnTo>
                  <a:lnTo>
                    <a:pt x="14276" y="1"/>
                  </a:lnTo>
                  <a:lnTo>
                    <a:pt x="11599" y="128"/>
                  </a:lnTo>
                  <a:lnTo>
                    <a:pt x="10197" y="383"/>
                  </a:lnTo>
                  <a:lnTo>
                    <a:pt x="8923" y="638"/>
                  </a:lnTo>
                  <a:lnTo>
                    <a:pt x="7648" y="893"/>
                  </a:lnTo>
                  <a:lnTo>
                    <a:pt x="6373" y="1403"/>
                  </a:lnTo>
                  <a:lnTo>
                    <a:pt x="5226" y="1913"/>
                  </a:lnTo>
                  <a:lnTo>
                    <a:pt x="4207" y="2423"/>
                  </a:lnTo>
                  <a:lnTo>
                    <a:pt x="4207" y="2423"/>
                  </a:lnTo>
                  <a:lnTo>
                    <a:pt x="3187" y="3060"/>
                  </a:lnTo>
                  <a:lnTo>
                    <a:pt x="2295" y="3697"/>
                  </a:lnTo>
                  <a:lnTo>
                    <a:pt x="1657" y="4462"/>
                  </a:lnTo>
                  <a:lnTo>
                    <a:pt x="1020" y="5099"/>
                  </a:lnTo>
                  <a:lnTo>
                    <a:pt x="638" y="5864"/>
                  </a:lnTo>
                  <a:lnTo>
                    <a:pt x="255" y="6629"/>
                  </a:lnTo>
                  <a:lnTo>
                    <a:pt x="0" y="7521"/>
                  </a:lnTo>
                  <a:lnTo>
                    <a:pt x="0" y="8286"/>
                  </a:lnTo>
                  <a:lnTo>
                    <a:pt x="0" y="8286"/>
                  </a:lnTo>
                  <a:lnTo>
                    <a:pt x="0" y="9433"/>
                  </a:lnTo>
                  <a:lnTo>
                    <a:pt x="0" y="9433"/>
                  </a:lnTo>
                  <a:lnTo>
                    <a:pt x="0" y="10198"/>
                  </a:lnTo>
                  <a:lnTo>
                    <a:pt x="255" y="10963"/>
                  </a:lnTo>
                  <a:lnTo>
                    <a:pt x="638" y="11727"/>
                  </a:lnTo>
                  <a:lnTo>
                    <a:pt x="1020" y="12492"/>
                  </a:lnTo>
                  <a:lnTo>
                    <a:pt x="1657" y="13129"/>
                  </a:lnTo>
                  <a:lnTo>
                    <a:pt x="2422" y="13894"/>
                  </a:lnTo>
                  <a:lnTo>
                    <a:pt x="3187" y="14532"/>
                  </a:lnTo>
                  <a:lnTo>
                    <a:pt x="4207" y="15169"/>
                  </a:lnTo>
                  <a:lnTo>
                    <a:pt x="4207" y="15169"/>
                  </a:lnTo>
                  <a:lnTo>
                    <a:pt x="5226" y="15679"/>
                  </a:lnTo>
                  <a:lnTo>
                    <a:pt x="6373" y="16189"/>
                  </a:lnTo>
                  <a:lnTo>
                    <a:pt x="7648" y="16571"/>
                  </a:lnTo>
                  <a:lnTo>
                    <a:pt x="8923" y="16953"/>
                  </a:lnTo>
                  <a:lnTo>
                    <a:pt x="10197" y="17208"/>
                  </a:lnTo>
                  <a:lnTo>
                    <a:pt x="11599" y="17463"/>
                  </a:lnTo>
                  <a:lnTo>
                    <a:pt x="14276" y="17591"/>
                  </a:lnTo>
                  <a:lnTo>
                    <a:pt x="17080" y="17463"/>
                  </a:lnTo>
                  <a:lnTo>
                    <a:pt x="18355" y="17208"/>
                  </a:lnTo>
                  <a:lnTo>
                    <a:pt x="19630" y="16953"/>
                  </a:lnTo>
                  <a:lnTo>
                    <a:pt x="20904" y="16571"/>
                  </a:lnTo>
                  <a:lnTo>
                    <a:pt x="22179" y="16189"/>
                  </a:lnTo>
                  <a:lnTo>
                    <a:pt x="23326" y="15679"/>
                  </a:lnTo>
                  <a:lnTo>
                    <a:pt x="24346" y="15169"/>
                  </a:lnTo>
                  <a:lnTo>
                    <a:pt x="24346" y="15169"/>
                  </a:lnTo>
                  <a:lnTo>
                    <a:pt x="25365" y="14532"/>
                  </a:lnTo>
                  <a:lnTo>
                    <a:pt x="26258" y="13894"/>
                  </a:lnTo>
                  <a:lnTo>
                    <a:pt x="26895" y="13129"/>
                  </a:lnTo>
                  <a:lnTo>
                    <a:pt x="27532" y="12492"/>
                  </a:lnTo>
                  <a:lnTo>
                    <a:pt x="27915" y="11727"/>
                  </a:lnTo>
                  <a:lnTo>
                    <a:pt x="28297" y="10963"/>
                  </a:lnTo>
                  <a:lnTo>
                    <a:pt x="28552" y="10198"/>
                  </a:lnTo>
                  <a:lnTo>
                    <a:pt x="28552" y="9433"/>
                  </a:lnTo>
                  <a:lnTo>
                    <a:pt x="28552" y="828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8" name="Google Shape;1258;p39"/>
            <p:cNvSpPr/>
            <p:nvPr/>
          </p:nvSpPr>
          <p:spPr>
            <a:xfrm>
              <a:off x="4479175" y="3144275"/>
              <a:ext cx="713825" cy="414275"/>
            </a:xfrm>
            <a:custGeom>
              <a:avLst/>
              <a:gdLst/>
              <a:ahLst/>
              <a:cxnLst/>
              <a:rect l="l" t="t" r="r" b="b"/>
              <a:pathLst>
                <a:path w="28553" h="16571" extrusionOk="0">
                  <a:moveTo>
                    <a:pt x="14276" y="1"/>
                  </a:moveTo>
                  <a:lnTo>
                    <a:pt x="11599" y="128"/>
                  </a:lnTo>
                  <a:lnTo>
                    <a:pt x="10197" y="383"/>
                  </a:lnTo>
                  <a:lnTo>
                    <a:pt x="8923" y="638"/>
                  </a:lnTo>
                  <a:lnTo>
                    <a:pt x="7648" y="893"/>
                  </a:lnTo>
                  <a:lnTo>
                    <a:pt x="6373" y="1403"/>
                  </a:lnTo>
                  <a:lnTo>
                    <a:pt x="5226" y="1913"/>
                  </a:lnTo>
                  <a:lnTo>
                    <a:pt x="4207" y="2423"/>
                  </a:lnTo>
                  <a:lnTo>
                    <a:pt x="3187" y="3060"/>
                  </a:lnTo>
                  <a:lnTo>
                    <a:pt x="2295" y="3697"/>
                  </a:lnTo>
                  <a:lnTo>
                    <a:pt x="1657" y="4462"/>
                  </a:lnTo>
                  <a:lnTo>
                    <a:pt x="1020" y="5099"/>
                  </a:lnTo>
                  <a:lnTo>
                    <a:pt x="638" y="5864"/>
                  </a:lnTo>
                  <a:lnTo>
                    <a:pt x="255" y="6629"/>
                  </a:lnTo>
                  <a:lnTo>
                    <a:pt x="0" y="7521"/>
                  </a:lnTo>
                  <a:lnTo>
                    <a:pt x="0" y="8286"/>
                  </a:lnTo>
                  <a:lnTo>
                    <a:pt x="0" y="9051"/>
                  </a:lnTo>
                  <a:lnTo>
                    <a:pt x="255" y="9815"/>
                  </a:lnTo>
                  <a:lnTo>
                    <a:pt x="638" y="10580"/>
                  </a:lnTo>
                  <a:lnTo>
                    <a:pt x="1020" y="11345"/>
                  </a:lnTo>
                  <a:lnTo>
                    <a:pt x="1657" y="12110"/>
                  </a:lnTo>
                  <a:lnTo>
                    <a:pt x="2295" y="12747"/>
                  </a:lnTo>
                  <a:lnTo>
                    <a:pt x="3187" y="13512"/>
                  </a:lnTo>
                  <a:lnTo>
                    <a:pt x="4207" y="14149"/>
                  </a:lnTo>
                  <a:lnTo>
                    <a:pt x="5226" y="14659"/>
                  </a:lnTo>
                  <a:lnTo>
                    <a:pt x="6373" y="15169"/>
                  </a:lnTo>
                  <a:lnTo>
                    <a:pt x="7648" y="15551"/>
                  </a:lnTo>
                  <a:lnTo>
                    <a:pt x="8923" y="15934"/>
                  </a:lnTo>
                  <a:lnTo>
                    <a:pt x="10197" y="16189"/>
                  </a:lnTo>
                  <a:lnTo>
                    <a:pt x="11599" y="16316"/>
                  </a:lnTo>
                  <a:lnTo>
                    <a:pt x="14276" y="16571"/>
                  </a:lnTo>
                  <a:lnTo>
                    <a:pt x="17080" y="16316"/>
                  </a:lnTo>
                  <a:lnTo>
                    <a:pt x="18355" y="16189"/>
                  </a:lnTo>
                  <a:lnTo>
                    <a:pt x="19630" y="15934"/>
                  </a:lnTo>
                  <a:lnTo>
                    <a:pt x="20904" y="15551"/>
                  </a:lnTo>
                  <a:lnTo>
                    <a:pt x="22179" y="15169"/>
                  </a:lnTo>
                  <a:lnTo>
                    <a:pt x="23326" y="14659"/>
                  </a:lnTo>
                  <a:lnTo>
                    <a:pt x="24346" y="14149"/>
                  </a:lnTo>
                  <a:lnTo>
                    <a:pt x="25365" y="13512"/>
                  </a:lnTo>
                  <a:lnTo>
                    <a:pt x="26258" y="12747"/>
                  </a:lnTo>
                  <a:lnTo>
                    <a:pt x="26895" y="12110"/>
                  </a:lnTo>
                  <a:lnTo>
                    <a:pt x="27532" y="11345"/>
                  </a:lnTo>
                  <a:lnTo>
                    <a:pt x="28042" y="10580"/>
                  </a:lnTo>
                  <a:lnTo>
                    <a:pt x="28297" y="9815"/>
                  </a:lnTo>
                  <a:lnTo>
                    <a:pt x="28552" y="9051"/>
                  </a:lnTo>
                  <a:lnTo>
                    <a:pt x="28552" y="8286"/>
                  </a:lnTo>
                  <a:lnTo>
                    <a:pt x="28552" y="7521"/>
                  </a:lnTo>
                  <a:lnTo>
                    <a:pt x="28297" y="6629"/>
                  </a:lnTo>
                  <a:lnTo>
                    <a:pt x="28042" y="5864"/>
                  </a:lnTo>
                  <a:lnTo>
                    <a:pt x="27532" y="5099"/>
                  </a:lnTo>
                  <a:lnTo>
                    <a:pt x="26895" y="4462"/>
                  </a:lnTo>
                  <a:lnTo>
                    <a:pt x="26258" y="3697"/>
                  </a:lnTo>
                  <a:lnTo>
                    <a:pt x="25365" y="3060"/>
                  </a:lnTo>
                  <a:lnTo>
                    <a:pt x="24346" y="2423"/>
                  </a:lnTo>
                  <a:lnTo>
                    <a:pt x="23326" y="1913"/>
                  </a:lnTo>
                  <a:lnTo>
                    <a:pt x="22179" y="1403"/>
                  </a:lnTo>
                  <a:lnTo>
                    <a:pt x="20904" y="893"/>
                  </a:lnTo>
                  <a:lnTo>
                    <a:pt x="19630" y="638"/>
                  </a:lnTo>
                  <a:lnTo>
                    <a:pt x="18355" y="383"/>
                  </a:lnTo>
                  <a:lnTo>
                    <a:pt x="17080" y="128"/>
                  </a:lnTo>
                  <a:lnTo>
                    <a:pt x="14276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9" name="Google Shape;1259;p39"/>
            <p:cNvSpPr/>
            <p:nvPr/>
          </p:nvSpPr>
          <p:spPr>
            <a:xfrm>
              <a:off x="4479175" y="3144275"/>
              <a:ext cx="713825" cy="414275"/>
            </a:xfrm>
            <a:custGeom>
              <a:avLst/>
              <a:gdLst/>
              <a:ahLst/>
              <a:cxnLst/>
              <a:rect l="l" t="t" r="r" b="b"/>
              <a:pathLst>
                <a:path w="28553" h="16571" fill="none" extrusionOk="0">
                  <a:moveTo>
                    <a:pt x="4207" y="2423"/>
                  </a:moveTo>
                  <a:lnTo>
                    <a:pt x="4207" y="2423"/>
                  </a:lnTo>
                  <a:lnTo>
                    <a:pt x="3187" y="3060"/>
                  </a:lnTo>
                  <a:lnTo>
                    <a:pt x="2295" y="3697"/>
                  </a:lnTo>
                  <a:lnTo>
                    <a:pt x="1657" y="4462"/>
                  </a:lnTo>
                  <a:lnTo>
                    <a:pt x="1020" y="5099"/>
                  </a:lnTo>
                  <a:lnTo>
                    <a:pt x="638" y="5864"/>
                  </a:lnTo>
                  <a:lnTo>
                    <a:pt x="255" y="6629"/>
                  </a:lnTo>
                  <a:lnTo>
                    <a:pt x="0" y="7521"/>
                  </a:lnTo>
                  <a:lnTo>
                    <a:pt x="0" y="8286"/>
                  </a:lnTo>
                  <a:lnTo>
                    <a:pt x="0" y="9051"/>
                  </a:lnTo>
                  <a:lnTo>
                    <a:pt x="255" y="9815"/>
                  </a:lnTo>
                  <a:lnTo>
                    <a:pt x="638" y="10580"/>
                  </a:lnTo>
                  <a:lnTo>
                    <a:pt x="1020" y="11345"/>
                  </a:lnTo>
                  <a:lnTo>
                    <a:pt x="1657" y="12110"/>
                  </a:lnTo>
                  <a:lnTo>
                    <a:pt x="2295" y="12747"/>
                  </a:lnTo>
                  <a:lnTo>
                    <a:pt x="3187" y="13512"/>
                  </a:lnTo>
                  <a:lnTo>
                    <a:pt x="4207" y="14149"/>
                  </a:lnTo>
                  <a:lnTo>
                    <a:pt x="4207" y="14149"/>
                  </a:lnTo>
                  <a:lnTo>
                    <a:pt x="5226" y="14659"/>
                  </a:lnTo>
                  <a:lnTo>
                    <a:pt x="6373" y="15169"/>
                  </a:lnTo>
                  <a:lnTo>
                    <a:pt x="7648" y="15551"/>
                  </a:lnTo>
                  <a:lnTo>
                    <a:pt x="8923" y="15934"/>
                  </a:lnTo>
                  <a:lnTo>
                    <a:pt x="10197" y="16189"/>
                  </a:lnTo>
                  <a:lnTo>
                    <a:pt x="11599" y="16316"/>
                  </a:lnTo>
                  <a:lnTo>
                    <a:pt x="14276" y="16571"/>
                  </a:lnTo>
                  <a:lnTo>
                    <a:pt x="17080" y="16316"/>
                  </a:lnTo>
                  <a:lnTo>
                    <a:pt x="18355" y="16189"/>
                  </a:lnTo>
                  <a:lnTo>
                    <a:pt x="19630" y="15934"/>
                  </a:lnTo>
                  <a:lnTo>
                    <a:pt x="20904" y="15551"/>
                  </a:lnTo>
                  <a:lnTo>
                    <a:pt x="22179" y="15169"/>
                  </a:lnTo>
                  <a:lnTo>
                    <a:pt x="23326" y="14659"/>
                  </a:lnTo>
                  <a:lnTo>
                    <a:pt x="24346" y="14149"/>
                  </a:lnTo>
                  <a:lnTo>
                    <a:pt x="24346" y="14149"/>
                  </a:lnTo>
                  <a:lnTo>
                    <a:pt x="25365" y="13512"/>
                  </a:lnTo>
                  <a:lnTo>
                    <a:pt x="26258" y="12747"/>
                  </a:lnTo>
                  <a:lnTo>
                    <a:pt x="26895" y="12110"/>
                  </a:lnTo>
                  <a:lnTo>
                    <a:pt x="27532" y="11345"/>
                  </a:lnTo>
                  <a:lnTo>
                    <a:pt x="28042" y="10580"/>
                  </a:lnTo>
                  <a:lnTo>
                    <a:pt x="28297" y="9815"/>
                  </a:lnTo>
                  <a:lnTo>
                    <a:pt x="28552" y="9051"/>
                  </a:lnTo>
                  <a:lnTo>
                    <a:pt x="28552" y="8286"/>
                  </a:lnTo>
                  <a:lnTo>
                    <a:pt x="28552" y="7521"/>
                  </a:lnTo>
                  <a:lnTo>
                    <a:pt x="28297" y="6629"/>
                  </a:lnTo>
                  <a:lnTo>
                    <a:pt x="28042" y="5864"/>
                  </a:lnTo>
                  <a:lnTo>
                    <a:pt x="27532" y="5099"/>
                  </a:lnTo>
                  <a:lnTo>
                    <a:pt x="26895" y="4462"/>
                  </a:lnTo>
                  <a:lnTo>
                    <a:pt x="26258" y="3697"/>
                  </a:lnTo>
                  <a:lnTo>
                    <a:pt x="25365" y="3060"/>
                  </a:lnTo>
                  <a:lnTo>
                    <a:pt x="24346" y="2423"/>
                  </a:lnTo>
                  <a:lnTo>
                    <a:pt x="24346" y="2423"/>
                  </a:lnTo>
                  <a:lnTo>
                    <a:pt x="23326" y="1913"/>
                  </a:lnTo>
                  <a:lnTo>
                    <a:pt x="22179" y="1403"/>
                  </a:lnTo>
                  <a:lnTo>
                    <a:pt x="20904" y="893"/>
                  </a:lnTo>
                  <a:lnTo>
                    <a:pt x="19630" y="638"/>
                  </a:lnTo>
                  <a:lnTo>
                    <a:pt x="18355" y="383"/>
                  </a:lnTo>
                  <a:lnTo>
                    <a:pt x="17080" y="128"/>
                  </a:lnTo>
                  <a:lnTo>
                    <a:pt x="14276" y="1"/>
                  </a:lnTo>
                  <a:lnTo>
                    <a:pt x="11599" y="128"/>
                  </a:lnTo>
                  <a:lnTo>
                    <a:pt x="10197" y="383"/>
                  </a:lnTo>
                  <a:lnTo>
                    <a:pt x="8923" y="638"/>
                  </a:lnTo>
                  <a:lnTo>
                    <a:pt x="7648" y="893"/>
                  </a:lnTo>
                  <a:lnTo>
                    <a:pt x="6373" y="1403"/>
                  </a:lnTo>
                  <a:lnTo>
                    <a:pt x="5226" y="1913"/>
                  </a:lnTo>
                  <a:lnTo>
                    <a:pt x="4207" y="242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0" name="Google Shape;1260;p39"/>
            <p:cNvSpPr/>
            <p:nvPr/>
          </p:nvSpPr>
          <p:spPr>
            <a:xfrm>
              <a:off x="4479175" y="3144275"/>
              <a:ext cx="713825" cy="414275"/>
            </a:xfrm>
            <a:custGeom>
              <a:avLst/>
              <a:gdLst/>
              <a:ahLst/>
              <a:cxnLst/>
              <a:rect l="l" t="t" r="r" b="b"/>
              <a:pathLst>
                <a:path w="28553" h="16571" extrusionOk="0">
                  <a:moveTo>
                    <a:pt x="14276" y="1"/>
                  </a:moveTo>
                  <a:lnTo>
                    <a:pt x="11599" y="128"/>
                  </a:lnTo>
                  <a:lnTo>
                    <a:pt x="10197" y="383"/>
                  </a:lnTo>
                  <a:lnTo>
                    <a:pt x="8923" y="638"/>
                  </a:lnTo>
                  <a:lnTo>
                    <a:pt x="7648" y="893"/>
                  </a:lnTo>
                  <a:lnTo>
                    <a:pt x="6373" y="1403"/>
                  </a:lnTo>
                  <a:lnTo>
                    <a:pt x="5226" y="1913"/>
                  </a:lnTo>
                  <a:lnTo>
                    <a:pt x="4207" y="2423"/>
                  </a:lnTo>
                  <a:lnTo>
                    <a:pt x="3187" y="3060"/>
                  </a:lnTo>
                  <a:lnTo>
                    <a:pt x="2295" y="3697"/>
                  </a:lnTo>
                  <a:lnTo>
                    <a:pt x="1657" y="4462"/>
                  </a:lnTo>
                  <a:lnTo>
                    <a:pt x="1020" y="5099"/>
                  </a:lnTo>
                  <a:lnTo>
                    <a:pt x="638" y="5864"/>
                  </a:lnTo>
                  <a:lnTo>
                    <a:pt x="255" y="6629"/>
                  </a:lnTo>
                  <a:lnTo>
                    <a:pt x="0" y="7521"/>
                  </a:lnTo>
                  <a:lnTo>
                    <a:pt x="0" y="8286"/>
                  </a:lnTo>
                  <a:lnTo>
                    <a:pt x="0" y="9051"/>
                  </a:lnTo>
                  <a:lnTo>
                    <a:pt x="255" y="9815"/>
                  </a:lnTo>
                  <a:lnTo>
                    <a:pt x="638" y="10580"/>
                  </a:lnTo>
                  <a:lnTo>
                    <a:pt x="1020" y="11345"/>
                  </a:lnTo>
                  <a:lnTo>
                    <a:pt x="1657" y="12110"/>
                  </a:lnTo>
                  <a:lnTo>
                    <a:pt x="2295" y="12747"/>
                  </a:lnTo>
                  <a:lnTo>
                    <a:pt x="3187" y="13512"/>
                  </a:lnTo>
                  <a:lnTo>
                    <a:pt x="4207" y="14149"/>
                  </a:lnTo>
                  <a:lnTo>
                    <a:pt x="5226" y="14659"/>
                  </a:lnTo>
                  <a:lnTo>
                    <a:pt x="6373" y="15169"/>
                  </a:lnTo>
                  <a:lnTo>
                    <a:pt x="7648" y="15551"/>
                  </a:lnTo>
                  <a:lnTo>
                    <a:pt x="8923" y="15934"/>
                  </a:lnTo>
                  <a:lnTo>
                    <a:pt x="10197" y="16189"/>
                  </a:lnTo>
                  <a:lnTo>
                    <a:pt x="11599" y="16316"/>
                  </a:lnTo>
                  <a:lnTo>
                    <a:pt x="14276" y="16571"/>
                  </a:lnTo>
                  <a:lnTo>
                    <a:pt x="17080" y="16316"/>
                  </a:lnTo>
                  <a:lnTo>
                    <a:pt x="18355" y="16189"/>
                  </a:lnTo>
                  <a:lnTo>
                    <a:pt x="19630" y="15934"/>
                  </a:lnTo>
                  <a:lnTo>
                    <a:pt x="20904" y="15551"/>
                  </a:lnTo>
                  <a:lnTo>
                    <a:pt x="22179" y="15169"/>
                  </a:lnTo>
                  <a:lnTo>
                    <a:pt x="23326" y="14659"/>
                  </a:lnTo>
                  <a:lnTo>
                    <a:pt x="24346" y="14149"/>
                  </a:lnTo>
                  <a:lnTo>
                    <a:pt x="25365" y="13512"/>
                  </a:lnTo>
                  <a:lnTo>
                    <a:pt x="26258" y="12747"/>
                  </a:lnTo>
                  <a:lnTo>
                    <a:pt x="26895" y="12110"/>
                  </a:lnTo>
                  <a:lnTo>
                    <a:pt x="27532" y="11345"/>
                  </a:lnTo>
                  <a:lnTo>
                    <a:pt x="28042" y="10580"/>
                  </a:lnTo>
                  <a:lnTo>
                    <a:pt x="28297" y="9815"/>
                  </a:lnTo>
                  <a:lnTo>
                    <a:pt x="28552" y="9051"/>
                  </a:lnTo>
                  <a:lnTo>
                    <a:pt x="28552" y="8286"/>
                  </a:lnTo>
                  <a:lnTo>
                    <a:pt x="28552" y="7521"/>
                  </a:lnTo>
                  <a:lnTo>
                    <a:pt x="28297" y="6629"/>
                  </a:lnTo>
                  <a:lnTo>
                    <a:pt x="28042" y="5864"/>
                  </a:lnTo>
                  <a:lnTo>
                    <a:pt x="27532" y="5099"/>
                  </a:lnTo>
                  <a:lnTo>
                    <a:pt x="26895" y="4462"/>
                  </a:lnTo>
                  <a:lnTo>
                    <a:pt x="26258" y="3697"/>
                  </a:lnTo>
                  <a:lnTo>
                    <a:pt x="25365" y="3060"/>
                  </a:lnTo>
                  <a:lnTo>
                    <a:pt x="24346" y="2423"/>
                  </a:lnTo>
                  <a:lnTo>
                    <a:pt x="22944" y="1658"/>
                  </a:lnTo>
                  <a:lnTo>
                    <a:pt x="21414" y="1148"/>
                  </a:lnTo>
                  <a:lnTo>
                    <a:pt x="21542" y="1530"/>
                  </a:lnTo>
                  <a:lnTo>
                    <a:pt x="21669" y="2168"/>
                  </a:lnTo>
                  <a:lnTo>
                    <a:pt x="21669" y="2932"/>
                  </a:lnTo>
                  <a:lnTo>
                    <a:pt x="21542" y="3825"/>
                  </a:lnTo>
                  <a:lnTo>
                    <a:pt x="21287" y="4589"/>
                  </a:lnTo>
                  <a:lnTo>
                    <a:pt x="21414" y="4844"/>
                  </a:lnTo>
                  <a:lnTo>
                    <a:pt x="21542" y="5099"/>
                  </a:lnTo>
                  <a:lnTo>
                    <a:pt x="21669" y="5482"/>
                  </a:lnTo>
                  <a:lnTo>
                    <a:pt x="21669" y="5737"/>
                  </a:lnTo>
                  <a:lnTo>
                    <a:pt x="21542" y="5992"/>
                  </a:lnTo>
                  <a:lnTo>
                    <a:pt x="21287" y="6246"/>
                  </a:lnTo>
                  <a:lnTo>
                    <a:pt x="20649" y="6756"/>
                  </a:lnTo>
                  <a:lnTo>
                    <a:pt x="20267" y="7011"/>
                  </a:lnTo>
                  <a:lnTo>
                    <a:pt x="19630" y="7266"/>
                  </a:lnTo>
                  <a:lnTo>
                    <a:pt x="18482" y="7394"/>
                  </a:lnTo>
                  <a:lnTo>
                    <a:pt x="17208" y="7266"/>
                  </a:lnTo>
                  <a:lnTo>
                    <a:pt x="16698" y="7011"/>
                  </a:lnTo>
                  <a:lnTo>
                    <a:pt x="16188" y="6756"/>
                  </a:lnTo>
                  <a:lnTo>
                    <a:pt x="15551" y="6246"/>
                  </a:lnTo>
                  <a:lnTo>
                    <a:pt x="15296" y="5992"/>
                  </a:lnTo>
                  <a:lnTo>
                    <a:pt x="15296" y="5737"/>
                  </a:lnTo>
                  <a:lnTo>
                    <a:pt x="15296" y="5354"/>
                  </a:lnTo>
                  <a:lnTo>
                    <a:pt x="15296" y="5099"/>
                  </a:lnTo>
                  <a:lnTo>
                    <a:pt x="15423" y="4844"/>
                  </a:lnTo>
                  <a:lnTo>
                    <a:pt x="15678" y="4462"/>
                  </a:lnTo>
                  <a:lnTo>
                    <a:pt x="15423" y="3697"/>
                  </a:lnTo>
                  <a:lnTo>
                    <a:pt x="15296" y="2932"/>
                  </a:lnTo>
                  <a:lnTo>
                    <a:pt x="15296" y="2168"/>
                  </a:lnTo>
                  <a:lnTo>
                    <a:pt x="15423" y="1530"/>
                  </a:lnTo>
                  <a:lnTo>
                    <a:pt x="15551" y="1148"/>
                  </a:lnTo>
                  <a:lnTo>
                    <a:pt x="15678" y="1020"/>
                  </a:lnTo>
                  <a:lnTo>
                    <a:pt x="16061" y="638"/>
                  </a:lnTo>
                  <a:lnTo>
                    <a:pt x="15806" y="1"/>
                  </a:lnTo>
                  <a:close/>
                </a:path>
              </a:pathLst>
            </a:custGeom>
            <a:solidFill>
              <a:srgbClr val="B2D5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1" name="Google Shape;1261;p39"/>
            <p:cNvSpPr/>
            <p:nvPr/>
          </p:nvSpPr>
          <p:spPr>
            <a:xfrm>
              <a:off x="4479175" y="3144275"/>
              <a:ext cx="713825" cy="414275"/>
            </a:xfrm>
            <a:custGeom>
              <a:avLst/>
              <a:gdLst/>
              <a:ahLst/>
              <a:cxnLst/>
              <a:rect l="l" t="t" r="r" b="b"/>
              <a:pathLst>
                <a:path w="28553" h="16571" fill="none" extrusionOk="0">
                  <a:moveTo>
                    <a:pt x="14276" y="1"/>
                  </a:moveTo>
                  <a:lnTo>
                    <a:pt x="14276" y="1"/>
                  </a:lnTo>
                  <a:lnTo>
                    <a:pt x="11599" y="128"/>
                  </a:lnTo>
                  <a:lnTo>
                    <a:pt x="10197" y="383"/>
                  </a:lnTo>
                  <a:lnTo>
                    <a:pt x="8923" y="638"/>
                  </a:lnTo>
                  <a:lnTo>
                    <a:pt x="7648" y="893"/>
                  </a:lnTo>
                  <a:lnTo>
                    <a:pt x="6373" y="1403"/>
                  </a:lnTo>
                  <a:lnTo>
                    <a:pt x="5226" y="1913"/>
                  </a:lnTo>
                  <a:lnTo>
                    <a:pt x="4207" y="2423"/>
                  </a:lnTo>
                  <a:lnTo>
                    <a:pt x="4207" y="2423"/>
                  </a:lnTo>
                  <a:lnTo>
                    <a:pt x="3187" y="3060"/>
                  </a:lnTo>
                  <a:lnTo>
                    <a:pt x="2295" y="3697"/>
                  </a:lnTo>
                  <a:lnTo>
                    <a:pt x="1657" y="4462"/>
                  </a:lnTo>
                  <a:lnTo>
                    <a:pt x="1020" y="5099"/>
                  </a:lnTo>
                  <a:lnTo>
                    <a:pt x="638" y="5864"/>
                  </a:lnTo>
                  <a:lnTo>
                    <a:pt x="255" y="6629"/>
                  </a:lnTo>
                  <a:lnTo>
                    <a:pt x="0" y="7521"/>
                  </a:lnTo>
                  <a:lnTo>
                    <a:pt x="0" y="8286"/>
                  </a:lnTo>
                  <a:lnTo>
                    <a:pt x="0" y="8286"/>
                  </a:lnTo>
                  <a:lnTo>
                    <a:pt x="0" y="9051"/>
                  </a:lnTo>
                  <a:lnTo>
                    <a:pt x="255" y="9815"/>
                  </a:lnTo>
                  <a:lnTo>
                    <a:pt x="638" y="10580"/>
                  </a:lnTo>
                  <a:lnTo>
                    <a:pt x="1020" y="11345"/>
                  </a:lnTo>
                  <a:lnTo>
                    <a:pt x="1657" y="12110"/>
                  </a:lnTo>
                  <a:lnTo>
                    <a:pt x="2295" y="12747"/>
                  </a:lnTo>
                  <a:lnTo>
                    <a:pt x="3187" y="13512"/>
                  </a:lnTo>
                  <a:lnTo>
                    <a:pt x="4207" y="14149"/>
                  </a:lnTo>
                  <a:lnTo>
                    <a:pt x="4207" y="14149"/>
                  </a:lnTo>
                  <a:lnTo>
                    <a:pt x="5226" y="14659"/>
                  </a:lnTo>
                  <a:lnTo>
                    <a:pt x="6373" y="15169"/>
                  </a:lnTo>
                  <a:lnTo>
                    <a:pt x="7648" y="15551"/>
                  </a:lnTo>
                  <a:lnTo>
                    <a:pt x="8923" y="15934"/>
                  </a:lnTo>
                  <a:lnTo>
                    <a:pt x="10197" y="16189"/>
                  </a:lnTo>
                  <a:lnTo>
                    <a:pt x="11599" y="16316"/>
                  </a:lnTo>
                  <a:lnTo>
                    <a:pt x="14276" y="16571"/>
                  </a:lnTo>
                  <a:lnTo>
                    <a:pt x="14276" y="16571"/>
                  </a:lnTo>
                  <a:lnTo>
                    <a:pt x="17080" y="16316"/>
                  </a:lnTo>
                  <a:lnTo>
                    <a:pt x="18355" y="16189"/>
                  </a:lnTo>
                  <a:lnTo>
                    <a:pt x="19630" y="15934"/>
                  </a:lnTo>
                  <a:lnTo>
                    <a:pt x="20904" y="15551"/>
                  </a:lnTo>
                  <a:lnTo>
                    <a:pt x="22179" y="15169"/>
                  </a:lnTo>
                  <a:lnTo>
                    <a:pt x="23326" y="14659"/>
                  </a:lnTo>
                  <a:lnTo>
                    <a:pt x="24346" y="14149"/>
                  </a:lnTo>
                  <a:lnTo>
                    <a:pt x="24346" y="14149"/>
                  </a:lnTo>
                  <a:lnTo>
                    <a:pt x="25365" y="13512"/>
                  </a:lnTo>
                  <a:lnTo>
                    <a:pt x="26258" y="12747"/>
                  </a:lnTo>
                  <a:lnTo>
                    <a:pt x="26895" y="12110"/>
                  </a:lnTo>
                  <a:lnTo>
                    <a:pt x="27532" y="11345"/>
                  </a:lnTo>
                  <a:lnTo>
                    <a:pt x="28042" y="10580"/>
                  </a:lnTo>
                  <a:lnTo>
                    <a:pt x="28297" y="9815"/>
                  </a:lnTo>
                  <a:lnTo>
                    <a:pt x="28552" y="9051"/>
                  </a:lnTo>
                  <a:lnTo>
                    <a:pt x="28552" y="8286"/>
                  </a:lnTo>
                  <a:lnTo>
                    <a:pt x="28552" y="8286"/>
                  </a:lnTo>
                  <a:lnTo>
                    <a:pt x="28552" y="8286"/>
                  </a:lnTo>
                  <a:lnTo>
                    <a:pt x="28552" y="7521"/>
                  </a:lnTo>
                  <a:lnTo>
                    <a:pt x="28297" y="6629"/>
                  </a:lnTo>
                  <a:lnTo>
                    <a:pt x="28042" y="5864"/>
                  </a:lnTo>
                  <a:lnTo>
                    <a:pt x="27532" y="5099"/>
                  </a:lnTo>
                  <a:lnTo>
                    <a:pt x="26895" y="4462"/>
                  </a:lnTo>
                  <a:lnTo>
                    <a:pt x="26258" y="3697"/>
                  </a:lnTo>
                  <a:lnTo>
                    <a:pt x="25365" y="3060"/>
                  </a:lnTo>
                  <a:lnTo>
                    <a:pt x="24346" y="2423"/>
                  </a:lnTo>
                  <a:lnTo>
                    <a:pt x="24346" y="2423"/>
                  </a:lnTo>
                  <a:lnTo>
                    <a:pt x="22944" y="1658"/>
                  </a:lnTo>
                  <a:lnTo>
                    <a:pt x="21414" y="1148"/>
                  </a:lnTo>
                  <a:lnTo>
                    <a:pt x="21414" y="1148"/>
                  </a:lnTo>
                  <a:lnTo>
                    <a:pt x="21414" y="1148"/>
                  </a:lnTo>
                  <a:lnTo>
                    <a:pt x="21414" y="1148"/>
                  </a:lnTo>
                  <a:lnTo>
                    <a:pt x="21542" y="1530"/>
                  </a:lnTo>
                  <a:lnTo>
                    <a:pt x="21542" y="1530"/>
                  </a:lnTo>
                  <a:lnTo>
                    <a:pt x="21669" y="2168"/>
                  </a:lnTo>
                  <a:lnTo>
                    <a:pt x="21669" y="2932"/>
                  </a:lnTo>
                  <a:lnTo>
                    <a:pt x="21542" y="3825"/>
                  </a:lnTo>
                  <a:lnTo>
                    <a:pt x="21287" y="4589"/>
                  </a:lnTo>
                  <a:lnTo>
                    <a:pt x="21287" y="4589"/>
                  </a:lnTo>
                  <a:lnTo>
                    <a:pt x="21414" y="4844"/>
                  </a:lnTo>
                  <a:lnTo>
                    <a:pt x="21542" y="5099"/>
                  </a:lnTo>
                  <a:lnTo>
                    <a:pt x="21669" y="5482"/>
                  </a:lnTo>
                  <a:lnTo>
                    <a:pt x="21669" y="5737"/>
                  </a:lnTo>
                  <a:lnTo>
                    <a:pt x="21542" y="5992"/>
                  </a:lnTo>
                  <a:lnTo>
                    <a:pt x="21287" y="6246"/>
                  </a:lnTo>
                  <a:lnTo>
                    <a:pt x="20649" y="6756"/>
                  </a:lnTo>
                  <a:lnTo>
                    <a:pt x="20649" y="6756"/>
                  </a:lnTo>
                  <a:lnTo>
                    <a:pt x="20267" y="7011"/>
                  </a:lnTo>
                  <a:lnTo>
                    <a:pt x="19630" y="7266"/>
                  </a:lnTo>
                  <a:lnTo>
                    <a:pt x="18482" y="7394"/>
                  </a:lnTo>
                  <a:lnTo>
                    <a:pt x="18482" y="7394"/>
                  </a:lnTo>
                  <a:lnTo>
                    <a:pt x="17208" y="7266"/>
                  </a:lnTo>
                  <a:lnTo>
                    <a:pt x="16698" y="7011"/>
                  </a:lnTo>
                  <a:lnTo>
                    <a:pt x="16188" y="6756"/>
                  </a:lnTo>
                  <a:lnTo>
                    <a:pt x="16188" y="6756"/>
                  </a:lnTo>
                  <a:lnTo>
                    <a:pt x="15551" y="6246"/>
                  </a:lnTo>
                  <a:lnTo>
                    <a:pt x="15296" y="5992"/>
                  </a:lnTo>
                  <a:lnTo>
                    <a:pt x="15296" y="5737"/>
                  </a:lnTo>
                  <a:lnTo>
                    <a:pt x="15296" y="5354"/>
                  </a:lnTo>
                  <a:lnTo>
                    <a:pt x="15296" y="5099"/>
                  </a:lnTo>
                  <a:lnTo>
                    <a:pt x="15423" y="4844"/>
                  </a:lnTo>
                  <a:lnTo>
                    <a:pt x="15678" y="4462"/>
                  </a:lnTo>
                  <a:lnTo>
                    <a:pt x="15678" y="4462"/>
                  </a:lnTo>
                  <a:lnTo>
                    <a:pt x="15423" y="3697"/>
                  </a:lnTo>
                  <a:lnTo>
                    <a:pt x="15296" y="2932"/>
                  </a:lnTo>
                  <a:lnTo>
                    <a:pt x="15296" y="2168"/>
                  </a:lnTo>
                  <a:lnTo>
                    <a:pt x="15423" y="1530"/>
                  </a:lnTo>
                  <a:lnTo>
                    <a:pt x="15423" y="1530"/>
                  </a:lnTo>
                  <a:lnTo>
                    <a:pt x="15551" y="1148"/>
                  </a:lnTo>
                  <a:lnTo>
                    <a:pt x="15551" y="1148"/>
                  </a:lnTo>
                  <a:lnTo>
                    <a:pt x="15678" y="1020"/>
                  </a:lnTo>
                  <a:lnTo>
                    <a:pt x="15678" y="1020"/>
                  </a:lnTo>
                  <a:lnTo>
                    <a:pt x="16061" y="638"/>
                  </a:lnTo>
                  <a:lnTo>
                    <a:pt x="16061" y="638"/>
                  </a:lnTo>
                  <a:lnTo>
                    <a:pt x="16061" y="638"/>
                  </a:lnTo>
                  <a:lnTo>
                    <a:pt x="16061" y="638"/>
                  </a:lnTo>
                  <a:lnTo>
                    <a:pt x="15806" y="1"/>
                  </a:lnTo>
                  <a:lnTo>
                    <a:pt x="15806" y="1"/>
                  </a:lnTo>
                  <a:lnTo>
                    <a:pt x="14276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2" name="Google Shape;1262;p39"/>
            <p:cNvSpPr/>
            <p:nvPr/>
          </p:nvSpPr>
          <p:spPr>
            <a:xfrm>
              <a:off x="4558825" y="3306800"/>
              <a:ext cx="315500" cy="181650"/>
            </a:xfrm>
            <a:custGeom>
              <a:avLst/>
              <a:gdLst/>
              <a:ahLst/>
              <a:cxnLst/>
              <a:rect l="l" t="t" r="r" b="b"/>
              <a:pathLst>
                <a:path w="12620" h="7266" extrusionOk="0">
                  <a:moveTo>
                    <a:pt x="5354" y="0"/>
                  </a:moveTo>
                  <a:lnTo>
                    <a:pt x="1" y="3059"/>
                  </a:lnTo>
                  <a:lnTo>
                    <a:pt x="7394" y="7266"/>
                  </a:lnTo>
                  <a:lnTo>
                    <a:pt x="12620" y="4207"/>
                  </a:lnTo>
                  <a:lnTo>
                    <a:pt x="5354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3" name="Google Shape;1263;p39"/>
            <p:cNvSpPr/>
            <p:nvPr/>
          </p:nvSpPr>
          <p:spPr>
            <a:xfrm>
              <a:off x="4740475" y="3383275"/>
              <a:ext cx="127475" cy="98800"/>
            </a:xfrm>
            <a:custGeom>
              <a:avLst/>
              <a:gdLst/>
              <a:ahLst/>
              <a:cxnLst/>
              <a:rect l="l" t="t" r="r" b="b"/>
              <a:pathLst>
                <a:path w="5099" h="3952" extrusionOk="0">
                  <a:moveTo>
                    <a:pt x="5099" y="0"/>
                  </a:moveTo>
                  <a:lnTo>
                    <a:pt x="128" y="2932"/>
                  </a:lnTo>
                  <a:lnTo>
                    <a:pt x="0" y="3060"/>
                  </a:lnTo>
                  <a:lnTo>
                    <a:pt x="0" y="3952"/>
                  </a:lnTo>
                  <a:lnTo>
                    <a:pt x="5099" y="1020"/>
                  </a:lnTo>
                  <a:lnTo>
                    <a:pt x="5099" y="510"/>
                  </a:lnTo>
                  <a:lnTo>
                    <a:pt x="5099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4" name="Google Shape;1264;p39"/>
            <p:cNvSpPr/>
            <p:nvPr/>
          </p:nvSpPr>
          <p:spPr>
            <a:xfrm>
              <a:off x="4737275" y="3373725"/>
              <a:ext cx="137050" cy="117925"/>
            </a:xfrm>
            <a:custGeom>
              <a:avLst/>
              <a:gdLst/>
              <a:ahLst/>
              <a:cxnLst/>
              <a:rect l="l" t="t" r="r" b="b"/>
              <a:pathLst>
                <a:path w="5482" h="4717" extrusionOk="0">
                  <a:moveTo>
                    <a:pt x="5482" y="0"/>
                  </a:moveTo>
                  <a:lnTo>
                    <a:pt x="383" y="2932"/>
                  </a:lnTo>
                  <a:lnTo>
                    <a:pt x="128" y="3187"/>
                  </a:lnTo>
                  <a:lnTo>
                    <a:pt x="1" y="3569"/>
                  </a:lnTo>
                  <a:lnTo>
                    <a:pt x="1" y="4461"/>
                  </a:lnTo>
                  <a:lnTo>
                    <a:pt x="1" y="4589"/>
                  </a:lnTo>
                  <a:lnTo>
                    <a:pt x="128" y="4716"/>
                  </a:lnTo>
                  <a:lnTo>
                    <a:pt x="383" y="4716"/>
                  </a:lnTo>
                  <a:lnTo>
                    <a:pt x="5482" y="1785"/>
                  </a:lnTo>
                  <a:lnTo>
                    <a:pt x="5482" y="1530"/>
                  </a:lnTo>
                  <a:lnTo>
                    <a:pt x="511" y="4461"/>
                  </a:lnTo>
                  <a:lnTo>
                    <a:pt x="256" y="4461"/>
                  </a:lnTo>
                  <a:lnTo>
                    <a:pt x="256" y="4334"/>
                  </a:lnTo>
                  <a:lnTo>
                    <a:pt x="256" y="3569"/>
                  </a:lnTo>
                  <a:lnTo>
                    <a:pt x="256" y="3314"/>
                  </a:lnTo>
                  <a:lnTo>
                    <a:pt x="511" y="3059"/>
                  </a:lnTo>
                  <a:lnTo>
                    <a:pt x="5482" y="255"/>
                  </a:lnTo>
                  <a:lnTo>
                    <a:pt x="548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5" name="Google Shape;1265;p39"/>
            <p:cNvSpPr/>
            <p:nvPr/>
          </p:nvSpPr>
          <p:spPr>
            <a:xfrm>
              <a:off x="4555650" y="3268550"/>
              <a:ext cx="318675" cy="223100"/>
            </a:xfrm>
            <a:custGeom>
              <a:avLst/>
              <a:gdLst/>
              <a:ahLst/>
              <a:cxnLst/>
              <a:rect l="l" t="t" r="r" b="b"/>
              <a:pathLst>
                <a:path w="12747" h="8924" extrusionOk="0">
                  <a:moveTo>
                    <a:pt x="5481" y="1"/>
                  </a:moveTo>
                  <a:lnTo>
                    <a:pt x="383" y="2932"/>
                  </a:lnTo>
                  <a:lnTo>
                    <a:pt x="128" y="3187"/>
                  </a:lnTo>
                  <a:lnTo>
                    <a:pt x="0" y="3570"/>
                  </a:lnTo>
                  <a:lnTo>
                    <a:pt x="0" y="4462"/>
                  </a:lnTo>
                  <a:lnTo>
                    <a:pt x="0" y="4589"/>
                  </a:lnTo>
                  <a:lnTo>
                    <a:pt x="128" y="4717"/>
                  </a:lnTo>
                  <a:lnTo>
                    <a:pt x="7393" y="8923"/>
                  </a:lnTo>
                  <a:lnTo>
                    <a:pt x="7393" y="8923"/>
                  </a:lnTo>
                  <a:lnTo>
                    <a:pt x="7266" y="8796"/>
                  </a:lnTo>
                  <a:lnTo>
                    <a:pt x="7266" y="8668"/>
                  </a:lnTo>
                  <a:lnTo>
                    <a:pt x="7266" y="7776"/>
                  </a:lnTo>
                  <a:lnTo>
                    <a:pt x="7393" y="7394"/>
                  </a:lnTo>
                  <a:lnTo>
                    <a:pt x="7648" y="7139"/>
                  </a:lnTo>
                  <a:lnTo>
                    <a:pt x="12747" y="4207"/>
                  </a:lnTo>
                  <a:lnTo>
                    <a:pt x="5481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6" name="Google Shape;1266;p39"/>
            <p:cNvSpPr/>
            <p:nvPr/>
          </p:nvSpPr>
          <p:spPr>
            <a:xfrm>
              <a:off x="4555650" y="3348225"/>
              <a:ext cx="184850" cy="143425"/>
            </a:xfrm>
            <a:custGeom>
              <a:avLst/>
              <a:gdLst/>
              <a:ahLst/>
              <a:cxnLst/>
              <a:rect l="l" t="t" r="r" b="b"/>
              <a:pathLst>
                <a:path w="7394" h="5737" extrusionOk="0">
                  <a:moveTo>
                    <a:pt x="128" y="0"/>
                  </a:moveTo>
                  <a:lnTo>
                    <a:pt x="0" y="383"/>
                  </a:lnTo>
                  <a:lnTo>
                    <a:pt x="0" y="1275"/>
                  </a:lnTo>
                  <a:lnTo>
                    <a:pt x="0" y="1402"/>
                  </a:lnTo>
                  <a:lnTo>
                    <a:pt x="128" y="1530"/>
                  </a:lnTo>
                  <a:lnTo>
                    <a:pt x="7393" y="5736"/>
                  </a:lnTo>
                  <a:lnTo>
                    <a:pt x="7393" y="5736"/>
                  </a:lnTo>
                  <a:lnTo>
                    <a:pt x="7266" y="5609"/>
                  </a:lnTo>
                  <a:lnTo>
                    <a:pt x="7266" y="5481"/>
                  </a:lnTo>
                  <a:lnTo>
                    <a:pt x="7266" y="4589"/>
                  </a:lnTo>
                  <a:lnTo>
                    <a:pt x="7393" y="4207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7" name="Google Shape;1267;p39"/>
            <p:cNvSpPr/>
            <p:nvPr/>
          </p:nvSpPr>
          <p:spPr>
            <a:xfrm>
              <a:off x="4861550" y="3255800"/>
              <a:ext cx="159375" cy="73325"/>
            </a:xfrm>
            <a:custGeom>
              <a:avLst/>
              <a:gdLst/>
              <a:ahLst/>
              <a:cxnLst/>
              <a:rect l="l" t="t" r="r" b="b"/>
              <a:pathLst>
                <a:path w="6375" h="2933" extrusionOk="0">
                  <a:moveTo>
                    <a:pt x="383" y="1"/>
                  </a:moveTo>
                  <a:lnTo>
                    <a:pt x="128" y="383"/>
                  </a:lnTo>
                  <a:lnTo>
                    <a:pt x="1" y="638"/>
                  </a:lnTo>
                  <a:lnTo>
                    <a:pt x="1" y="893"/>
                  </a:lnTo>
                  <a:lnTo>
                    <a:pt x="1" y="1276"/>
                  </a:lnTo>
                  <a:lnTo>
                    <a:pt x="1" y="1531"/>
                  </a:lnTo>
                  <a:lnTo>
                    <a:pt x="256" y="1785"/>
                  </a:lnTo>
                  <a:lnTo>
                    <a:pt x="893" y="2295"/>
                  </a:lnTo>
                  <a:lnTo>
                    <a:pt x="1403" y="2550"/>
                  </a:lnTo>
                  <a:lnTo>
                    <a:pt x="1913" y="2805"/>
                  </a:lnTo>
                  <a:lnTo>
                    <a:pt x="3187" y="2933"/>
                  </a:lnTo>
                  <a:lnTo>
                    <a:pt x="4335" y="2805"/>
                  </a:lnTo>
                  <a:lnTo>
                    <a:pt x="4972" y="2550"/>
                  </a:lnTo>
                  <a:lnTo>
                    <a:pt x="5354" y="2295"/>
                  </a:lnTo>
                  <a:lnTo>
                    <a:pt x="5992" y="1785"/>
                  </a:lnTo>
                  <a:lnTo>
                    <a:pt x="6247" y="1531"/>
                  </a:lnTo>
                  <a:lnTo>
                    <a:pt x="6374" y="1276"/>
                  </a:lnTo>
                  <a:lnTo>
                    <a:pt x="6374" y="1021"/>
                  </a:lnTo>
                  <a:lnTo>
                    <a:pt x="6247" y="638"/>
                  </a:lnTo>
                  <a:lnTo>
                    <a:pt x="6119" y="383"/>
                  </a:lnTo>
                  <a:lnTo>
                    <a:pt x="5992" y="128"/>
                  </a:lnTo>
                  <a:lnTo>
                    <a:pt x="5609" y="766"/>
                  </a:lnTo>
                  <a:lnTo>
                    <a:pt x="5227" y="1148"/>
                  </a:lnTo>
                  <a:lnTo>
                    <a:pt x="5227" y="1276"/>
                  </a:lnTo>
                  <a:lnTo>
                    <a:pt x="5099" y="1276"/>
                  </a:lnTo>
                  <a:lnTo>
                    <a:pt x="5099" y="1403"/>
                  </a:lnTo>
                  <a:lnTo>
                    <a:pt x="4972" y="1403"/>
                  </a:lnTo>
                  <a:lnTo>
                    <a:pt x="4844" y="1531"/>
                  </a:lnTo>
                  <a:lnTo>
                    <a:pt x="4080" y="1785"/>
                  </a:lnTo>
                  <a:lnTo>
                    <a:pt x="3187" y="1913"/>
                  </a:lnTo>
                  <a:lnTo>
                    <a:pt x="2295" y="1785"/>
                  </a:lnTo>
                  <a:lnTo>
                    <a:pt x="1530" y="1531"/>
                  </a:lnTo>
                  <a:lnTo>
                    <a:pt x="1403" y="1403"/>
                  </a:lnTo>
                  <a:lnTo>
                    <a:pt x="1275" y="1403"/>
                  </a:lnTo>
                  <a:lnTo>
                    <a:pt x="1275" y="1276"/>
                  </a:lnTo>
                  <a:lnTo>
                    <a:pt x="1148" y="1276"/>
                  </a:lnTo>
                  <a:lnTo>
                    <a:pt x="1148" y="1148"/>
                  </a:lnTo>
                  <a:lnTo>
                    <a:pt x="766" y="63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A9CA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8" name="Google Shape;1268;p39"/>
            <p:cNvSpPr/>
            <p:nvPr/>
          </p:nvSpPr>
          <p:spPr>
            <a:xfrm>
              <a:off x="4861550" y="3255800"/>
              <a:ext cx="159375" cy="73325"/>
            </a:xfrm>
            <a:custGeom>
              <a:avLst/>
              <a:gdLst/>
              <a:ahLst/>
              <a:cxnLst/>
              <a:rect l="l" t="t" r="r" b="b"/>
              <a:pathLst>
                <a:path w="6375" h="2933" fill="none" extrusionOk="0">
                  <a:moveTo>
                    <a:pt x="383" y="1"/>
                  </a:moveTo>
                  <a:lnTo>
                    <a:pt x="383" y="1"/>
                  </a:lnTo>
                  <a:lnTo>
                    <a:pt x="128" y="383"/>
                  </a:lnTo>
                  <a:lnTo>
                    <a:pt x="1" y="638"/>
                  </a:lnTo>
                  <a:lnTo>
                    <a:pt x="1" y="893"/>
                  </a:lnTo>
                  <a:lnTo>
                    <a:pt x="1" y="1276"/>
                  </a:lnTo>
                  <a:lnTo>
                    <a:pt x="1" y="1531"/>
                  </a:lnTo>
                  <a:lnTo>
                    <a:pt x="256" y="1785"/>
                  </a:lnTo>
                  <a:lnTo>
                    <a:pt x="893" y="2295"/>
                  </a:lnTo>
                  <a:lnTo>
                    <a:pt x="893" y="2295"/>
                  </a:lnTo>
                  <a:lnTo>
                    <a:pt x="1403" y="2550"/>
                  </a:lnTo>
                  <a:lnTo>
                    <a:pt x="1913" y="2805"/>
                  </a:lnTo>
                  <a:lnTo>
                    <a:pt x="3187" y="2933"/>
                  </a:lnTo>
                  <a:lnTo>
                    <a:pt x="3187" y="2933"/>
                  </a:lnTo>
                  <a:lnTo>
                    <a:pt x="4335" y="2805"/>
                  </a:lnTo>
                  <a:lnTo>
                    <a:pt x="4972" y="2550"/>
                  </a:lnTo>
                  <a:lnTo>
                    <a:pt x="5354" y="2295"/>
                  </a:lnTo>
                  <a:lnTo>
                    <a:pt x="5354" y="2295"/>
                  </a:lnTo>
                  <a:lnTo>
                    <a:pt x="5992" y="1785"/>
                  </a:lnTo>
                  <a:lnTo>
                    <a:pt x="6247" y="1531"/>
                  </a:lnTo>
                  <a:lnTo>
                    <a:pt x="6374" y="1276"/>
                  </a:lnTo>
                  <a:lnTo>
                    <a:pt x="6374" y="1021"/>
                  </a:lnTo>
                  <a:lnTo>
                    <a:pt x="6247" y="638"/>
                  </a:lnTo>
                  <a:lnTo>
                    <a:pt x="6119" y="383"/>
                  </a:lnTo>
                  <a:lnTo>
                    <a:pt x="5992" y="128"/>
                  </a:lnTo>
                  <a:lnTo>
                    <a:pt x="5992" y="128"/>
                  </a:lnTo>
                  <a:lnTo>
                    <a:pt x="5609" y="766"/>
                  </a:lnTo>
                  <a:lnTo>
                    <a:pt x="5227" y="1148"/>
                  </a:lnTo>
                  <a:lnTo>
                    <a:pt x="5227" y="1276"/>
                  </a:lnTo>
                  <a:lnTo>
                    <a:pt x="5099" y="1276"/>
                  </a:lnTo>
                  <a:lnTo>
                    <a:pt x="5099" y="1403"/>
                  </a:lnTo>
                  <a:lnTo>
                    <a:pt x="5099" y="1403"/>
                  </a:lnTo>
                  <a:lnTo>
                    <a:pt x="4972" y="1403"/>
                  </a:lnTo>
                  <a:lnTo>
                    <a:pt x="4972" y="1403"/>
                  </a:lnTo>
                  <a:lnTo>
                    <a:pt x="4844" y="1531"/>
                  </a:lnTo>
                  <a:lnTo>
                    <a:pt x="4844" y="1531"/>
                  </a:lnTo>
                  <a:lnTo>
                    <a:pt x="4080" y="1785"/>
                  </a:lnTo>
                  <a:lnTo>
                    <a:pt x="3187" y="1913"/>
                  </a:lnTo>
                  <a:lnTo>
                    <a:pt x="3187" y="1913"/>
                  </a:lnTo>
                  <a:lnTo>
                    <a:pt x="2295" y="1785"/>
                  </a:lnTo>
                  <a:lnTo>
                    <a:pt x="1530" y="1531"/>
                  </a:lnTo>
                  <a:lnTo>
                    <a:pt x="1530" y="1531"/>
                  </a:lnTo>
                  <a:lnTo>
                    <a:pt x="1403" y="1403"/>
                  </a:lnTo>
                  <a:lnTo>
                    <a:pt x="1403" y="1403"/>
                  </a:lnTo>
                  <a:lnTo>
                    <a:pt x="1275" y="1403"/>
                  </a:lnTo>
                  <a:lnTo>
                    <a:pt x="1275" y="1276"/>
                  </a:lnTo>
                  <a:lnTo>
                    <a:pt x="1148" y="1276"/>
                  </a:lnTo>
                  <a:lnTo>
                    <a:pt x="1148" y="1148"/>
                  </a:lnTo>
                  <a:lnTo>
                    <a:pt x="1148" y="1148"/>
                  </a:lnTo>
                  <a:lnTo>
                    <a:pt x="766" y="638"/>
                  </a:lnTo>
                  <a:lnTo>
                    <a:pt x="38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9" name="Google Shape;1269;p39"/>
            <p:cNvSpPr/>
            <p:nvPr/>
          </p:nvSpPr>
          <p:spPr>
            <a:xfrm>
              <a:off x="4861550" y="3166575"/>
              <a:ext cx="162550" cy="137050"/>
            </a:xfrm>
            <a:custGeom>
              <a:avLst/>
              <a:gdLst/>
              <a:ahLst/>
              <a:cxnLst/>
              <a:rect l="l" t="t" r="r" b="b"/>
              <a:pathLst>
                <a:path w="6502" h="5482" extrusionOk="0">
                  <a:moveTo>
                    <a:pt x="511" y="1"/>
                  </a:moveTo>
                  <a:lnTo>
                    <a:pt x="128" y="383"/>
                  </a:lnTo>
                  <a:lnTo>
                    <a:pt x="1" y="893"/>
                  </a:lnTo>
                  <a:lnTo>
                    <a:pt x="1" y="1531"/>
                  </a:lnTo>
                  <a:lnTo>
                    <a:pt x="1" y="2295"/>
                  </a:lnTo>
                  <a:lnTo>
                    <a:pt x="128" y="2933"/>
                  </a:lnTo>
                  <a:lnTo>
                    <a:pt x="383" y="3697"/>
                  </a:lnTo>
                  <a:lnTo>
                    <a:pt x="766" y="4207"/>
                  </a:lnTo>
                  <a:lnTo>
                    <a:pt x="1148" y="4717"/>
                  </a:lnTo>
                  <a:lnTo>
                    <a:pt x="1148" y="4845"/>
                  </a:lnTo>
                  <a:lnTo>
                    <a:pt x="1275" y="4845"/>
                  </a:lnTo>
                  <a:lnTo>
                    <a:pt x="1275" y="4972"/>
                  </a:lnTo>
                  <a:lnTo>
                    <a:pt x="1403" y="4972"/>
                  </a:lnTo>
                  <a:lnTo>
                    <a:pt x="1530" y="5100"/>
                  </a:lnTo>
                  <a:lnTo>
                    <a:pt x="2295" y="5354"/>
                  </a:lnTo>
                  <a:lnTo>
                    <a:pt x="3187" y="5482"/>
                  </a:lnTo>
                  <a:lnTo>
                    <a:pt x="4080" y="5354"/>
                  </a:lnTo>
                  <a:lnTo>
                    <a:pt x="4844" y="5100"/>
                  </a:lnTo>
                  <a:lnTo>
                    <a:pt x="4972" y="4972"/>
                  </a:lnTo>
                  <a:lnTo>
                    <a:pt x="5099" y="4972"/>
                  </a:lnTo>
                  <a:lnTo>
                    <a:pt x="5099" y="4845"/>
                  </a:lnTo>
                  <a:lnTo>
                    <a:pt x="5227" y="4845"/>
                  </a:lnTo>
                  <a:lnTo>
                    <a:pt x="5227" y="4717"/>
                  </a:lnTo>
                  <a:lnTo>
                    <a:pt x="5609" y="4207"/>
                  </a:lnTo>
                  <a:lnTo>
                    <a:pt x="5992" y="3697"/>
                  </a:lnTo>
                  <a:lnTo>
                    <a:pt x="6247" y="2933"/>
                  </a:lnTo>
                  <a:lnTo>
                    <a:pt x="6374" y="2295"/>
                  </a:lnTo>
                  <a:lnTo>
                    <a:pt x="6501" y="1531"/>
                  </a:lnTo>
                  <a:lnTo>
                    <a:pt x="6374" y="893"/>
                  </a:lnTo>
                  <a:lnTo>
                    <a:pt x="6247" y="383"/>
                  </a:lnTo>
                  <a:lnTo>
                    <a:pt x="5864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0" name="Google Shape;1270;p39"/>
            <p:cNvSpPr/>
            <p:nvPr/>
          </p:nvSpPr>
          <p:spPr>
            <a:xfrm>
              <a:off x="4861550" y="3166575"/>
              <a:ext cx="162550" cy="137050"/>
            </a:xfrm>
            <a:custGeom>
              <a:avLst/>
              <a:gdLst/>
              <a:ahLst/>
              <a:cxnLst/>
              <a:rect l="l" t="t" r="r" b="b"/>
              <a:pathLst>
                <a:path w="6502" h="5482" fill="none" extrusionOk="0">
                  <a:moveTo>
                    <a:pt x="1148" y="4717"/>
                  </a:moveTo>
                  <a:lnTo>
                    <a:pt x="1148" y="4717"/>
                  </a:lnTo>
                  <a:lnTo>
                    <a:pt x="766" y="4207"/>
                  </a:lnTo>
                  <a:lnTo>
                    <a:pt x="383" y="3697"/>
                  </a:lnTo>
                  <a:lnTo>
                    <a:pt x="128" y="2933"/>
                  </a:lnTo>
                  <a:lnTo>
                    <a:pt x="1" y="2295"/>
                  </a:lnTo>
                  <a:lnTo>
                    <a:pt x="1" y="1531"/>
                  </a:lnTo>
                  <a:lnTo>
                    <a:pt x="1" y="893"/>
                  </a:lnTo>
                  <a:lnTo>
                    <a:pt x="128" y="383"/>
                  </a:lnTo>
                  <a:lnTo>
                    <a:pt x="511" y="1"/>
                  </a:lnTo>
                  <a:lnTo>
                    <a:pt x="5864" y="1"/>
                  </a:lnTo>
                  <a:lnTo>
                    <a:pt x="5864" y="1"/>
                  </a:lnTo>
                  <a:lnTo>
                    <a:pt x="6247" y="383"/>
                  </a:lnTo>
                  <a:lnTo>
                    <a:pt x="6374" y="893"/>
                  </a:lnTo>
                  <a:lnTo>
                    <a:pt x="6501" y="1531"/>
                  </a:lnTo>
                  <a:lnTo>
                    <a:pt x="6374" y="2295"/>
                  </a:lnTo>
                  <a:lnTo>
                    <a:pt x="6247" y="2933"/>
                  </a:lnTo>
                  <a:lnTo>
                    <a:pt x="5992" y="3697"/>
                  </a:lnTo>
                  <a:lnTo>
                    <a:pt x="5609" y="4207"/>
                  </a:lnTo>
                  <a:lnTo>
                    <a:pt x="5227" y="4717"/>
                  </a:lnTo>
                  <a:lnTo>
                    <a:pt x="5227" y="4845"/>
                  </a:lnTo>
                  <a:lnTo>
                    <a:pt x="5099" y="4845"/>
                  </a:lnTo>
                  <a:lnTo>
                    <a:pt x="5099" y="4972"/>
                  </a:lnTo>
                  <a:lnTo>
                    <a:pt x="5099" y="4972"/>
                  </a:lnTo>
                  <a:lnTo>
                    <a:pt x="4972" y="4972"/>
                  </a:lnTo>
                  <a:lnTo>
                    <a:pt x="4972" y="4972"/>
                  </a:lnTo>
                  <a:lnTo>
                    <a:pt x="4844" y="5100"/>
                  </a:lnTo>
                  <a:lnTo>
                    <a:pt x="4844" y="5100"/>
                  </a:lnTo>
                  <a:lnTo>
                    <a:pt x="4080" y="5354"/>
                  </a:lnTo>
                  <a:lnTo>
                    <a:pt x="3187" y="5482"/>
                  </a:lnTo>
                  <a:lnTo>
                    <a:pt x="2295" y="5354"/>
                  </a:lnTo>
                  <a:lnTo>
                    <a:pt x="1530" y="5100"/>
                  </a:lnTo>
                  <a:lnTo>
                    <a:pt x="1530" y="5100"/>
                  </a:lnTo>
                  <a:lnTo>
                    <a:pt x="1403" y="4972"/>
                  </a:lnTo>
                  <a:lnTo>
                    <a:pt x="1403" y="4972"/>
                  </a:lnTo>
                  <a:lnTo>
                    <a:pt x="1275" y="4972"/>
                  </a:lnTo>
                  <a:lnTo>
                    <a:pt x="1275" y="4845"/>
                  </a:lnTo>
                  <a:lnTo>
                    <a:pt x="1148" y="4845"/>
                  </a:lnTo>
                  <a:lnTo>
                    <a:pt x="1148" y="471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1" name="Google Shape;1271;p39"/>
            <p:cNvSpPr/>
            <p:nvPr/>
          </p:nvSpPr>
          <p:spPr>
            <a:xfrm>
              <a:off x="4861550" y="3144275"/>
              <a:ext cx="159375" cy="92450"/>
            </a:xfrm>
            <a:custGeom>
              <a:avLst/>
              <a:gdLst/>
              <a:ahLst/>
              <a:cxnLst/>
              <a:rect l="l" t="t" r="r" b="b"/>
              <a:pathLst>
                <a:path w="6375" h="3698" extrusionOk="0">
                  <a:moveTo>
                    <a:pt x="3187" y="1"/>
                  </a:moveTo>
                  <a:lnTo>
                    <a:pt x="2040" y="128"/>
                  </a:lnTo>
                  <a:lnTo>
                    <a:pt x="1403" y="256"/>
                  </a:lnTo>
                  <a:lnTo>
                    <a:pt x="893" y="511"/>
                  </a:lnTo>
                  <a:lnTo>
                    <a:pt x="511" y="766"/>
                  </a:lnTo>
                  <a:lnTo>
                    <a:pt x="256" y="1148"/>
                  </a:lnTo>
                  <a:lnTo>
                    <a:pt x="128" y="1403"/>
                  </a:lnTo>
                  <a:lnTo>
                    <a:pt x="1" y="1785"/>
                  </a:lnTo>
                  <a:lnTo>
                    <a:pt x="128" y="2168"/>
                  </a:lnTo>
                  <a:lnTo>
                    <a:pt x="256" y="2550"/>
                  </a:lnTo>
                  <a:lnTo>
                    <a:pt x="511" y="2805"/>
                  </a:lnTo>
                  <a:lnTo>
                    <a:pt x="893" y="3060"/>
                  </a:lnTo>
                  <a:lnTo>
                    <a:pt x="1403" y="3315"/>
                  </a:lnTo>
                  <a:lnTo>
                    <a:pt x="2040" y="3442"/>
                  </a:lnTo>
                  <a:lnTo>
                    <a:pt x="3187" y="3697"/>
                  </a:lnTo>
                  <a:lnTo>
                    <a:pt x="4335" y="3442"/>
                  </a:lnTo>
                  <a:lnTo>
                    <a:pt x="4972" y="3315"/>
                  </a:lnTo>
                  <a:lnTo>
                    <a:pt x="5482" y="3060"/>
                  </a:lnTo>
                  <a:lnTo>
                    <a:pt x="5864" y="2805"/>
                  </a:lnTo>
                  <a:lnTo>
                    <a:pt x="6119" y="2550"/>
                  </a:lnTo>
                  <a:lnTo>
                    <a:pt x="6247" y="2168"/>
                  </a:lnTo>
                  <a:lnTo>
                    <a:pt x="6374" y="1785"/>
                  </a:lnTo>
                  <a:lnTo>
                    <a:pt x="6247" y="1403"/>
                  </a:lnTo>
                  <a:lnTo>
                    <a:pt x="6119" y="1148"/>
                  </a:lnTo>
                  <a:lnTo>
                    <a:pt x="5864" y="766"/>
                  </a:lnTo>
                  <a:lnTo>
                    <a:pt x="5482" y="511"/>
                  </a:lnTo>
                  <a:lnTo>
                    <a:pt x="4972" y="256"/>
                  </a:lnTo>
                  <a:lnTo>
                    <a:pt x="4335" y="128"/>
                  </a:lnTo>
                  <a:lnTo>
                    <a:pt x="3187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2" name="Google Shape;1272;p39"/>
            <p:cNvSpPr/>
            <p:nvPr/>
          </p:nvSpPr>
          <p:spPr>
            <a:xfrm>
              <a:off x="4861550" y="3144275"/>
              <a:ext cx="159375" cy="92450"/>
            </a:xfrm>
            <a:custGeom>
              <a:avLst/>
              <a:gdLst/>
              <a:ahLst/>
              <a:cxnLst/>
              <a:rect l="l" t="t" r="r" b="b"/>
              <a:pathLst>
                <a:path w="6375" h="3698" fill="none" extrusionOk="0">
                  <a:moveTo>
                    <a:pt x="5482" y="511"/>
                  </a:moveTo>
                  <a:lnTo>
                    <a:pt x="5482" y="511"/>
                  </a:lnTo>
                  <a:lnTo>
                    <a:pt x="5864" y="766"/>
                  </a:lnTo>
                  <a:lnTo>
                    <a:pt x="6119" y="1148"/>
                  </a:lnTo>
                  <a:lnTo>
                    <a:pt x="6247" y="1403"/>
                  </a:lnTo>
                  <a:lnTo>
                    <a:pt x="6374" y="1785"/>
                  </a:lnTo>
                  <a:lnTo>
                    <a:pt x="6247" y="2168"/>
                  </a:lnTo>
                  <a:lnTo>
                    <a:pt x="6119" y="2550"/>
                  </a:lnTo>
                  <a:lnTo>
                    <a:pt x="5864" y="2805"/>
                  </a:lnTo>
                  <a:lnTo>
                    <a:pt x="5482" y="3060"/>
                  </a:lnTo>
                  <a:lnTo>
                    <a:pt x="5482" y="3060"/>
                  </a:lnTo>
                  <a:lnTo>
                    <a:pt x="4972" y="3315"/>
                  </a:lnTo>
                  <a:lnTo>
                    <a:pt x="4335" y="3442"/>
                  </a:lnTo>
                  <a:lnTo>
                    <a:pt x="3187" y="3697"/>
                  </a:lnTo>
                  <a:lnTo>
                    <a:pt x="2040" y="3442"/>
                  </a:lnTo>
                  <a:lnTo>
                    <a:pt x="1403" y="3315"/>
                  </a:lnTo>
                  <a:lnTo>
                    <a:pt x="893" y="3060"/>
                  </a:lnTo>
                  <a:lnTo>
                    <a:pt x="893" y="3060"/>
                  </a:lnTo>
                  <a:lnTo>
                    <a:pt x="511" y="2805"/>
                  </a:lnTo>
                  <a:lnTo>
                    <a:pt x="256" y="2550"/>
                  </a:lnTo>
                  <a:lnTo>
                    <a:pt x="128" y="2168"/>
                  </a:lnTo>
                  <a:lnTo>
                    <a:pt x="1" y="1785"/>
                  </a:lnTo>
                  <a:lnTo>
                    <a:pt x="128" y="1403"/>
                  </a:lnTo>
                  <a:lnTo>
                    <a:pt x="256" y="1148"/>
                  </a:lnTo>
                  <a:lnTo>
                    <a:pt x="511" y="766"/>
                  </a:lnTo>
                  <a:lnTo>
                    <a:pt x="893" y="511"/>
                  </a:lnTo>
                  <a:lnTo>
                    <a:pt x="893" y="511"/>
                  </a:lnTo>
                  <a:lnTo>
                    <a:pt x="1403" y="256"/>
                  </a:lnTo>
                  <a:lnTo>
                    <a:pt x="2040" y="128"/>
                  </a:lnTo>
                  <a:lnTo>
                    <a:pt x="3187" y="1"/>
                  </a:lnTo>
                  <a:lnTo>
                    <a:pt x="4335" y="128"/>
                  </a:lnTo>
                  <a:lnTo>
                    <a:pt x="4972" y="256"/>
                  </a:lnTo>
                  <a:lnTo>
                    <a:pt x="5482" y="5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3" name="Google Shape;1273;p39"/>
            <p:cNvSpPr/>
            <p:nvPr/>
          </p:nvSpPr>
          <p:spPr>
            <a:xfrm>
              <a:off x="4893425" y="3160225"/>
              <a:ext cx="95625" cy="57375"/>
            </a:xfrm>
            <a:custGeom>
              <a:avLst/>
              <a:gdLst/>
              <a:ahLst/>
              <a:cxnLst/>
              <a:rect l="l" t="t" r="r" b="b"/>
              <a:pathLst>
                <a:path w="3825" h="2295" extrusionOk="0">
                  <a:moveTo>
                    <a:pt x="1912" y="0"/>
                  </a:moveTo>
                  <a:lnTo>
                    <a:pt x="1148" y="128"/>
                  </a:lnTo>
                  <a:lnTo>
                    <a:pt x="510" y="382"/>
                  </a:lnTo>
                  <a:lnTo>
                    <a:pt x="128" y="765"/>
                  </a:lnTo>
                  <a:lnTo>
                    <a:pt x="0" y="1147"/>
                  </a:lnTo>
                  <a:lnTo>
                    <a:pt x="128" y="1530"/>
                  </a:lnTo>
                  <a:lnTo>
                    <a:pt x="510" y="1912"/>
                  </a:lnTo>
                  <a:lnTo>
                    <a:pt x="1148" y="2167"/>
                  </a:lnTo>
                  <a:lnTo>
                    <a:pt x="1912" y="2294"/>
                  </a:lnTo>
                  <a:lnTo>
                    <a:pt x="2677" y="2167"/>
                  </a:lnTo>
                  <a:lnTo>
                    <a:pt x="3315" y="1912"/>
                  </a:lnTo>
                  <a:lnTo>
                    <a:pt x="3697" y="1530"/>
                  </a:lnTo>
                  <a:lnTo>
                    <a:pt x="3824" y="1147"/>
                  </a:lnTo>
                  <a:lnTo>
                    <a:pt x="3697" y="765"/>
                  </a:lnTo>
                  <a:lnTo>
                    <a:pt x="3315" y="382"/>
                  </a:lnTo>
                  <a:lnTo>
                    <a:pt x="2677" y="128"/>
                  </a:lnTo>
                  <a:lnTo>
                    <a:pt x="1912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4" name="Google Shape;1274;p39"/>
            <p:cNvSpPr/>
            <p:nvPr/>
          </p:nvSpPr>
          <p:spPr>
            <a:xfrm>
              <a:off x="4893425" y="3160225"/>
              <a:ext cx="95625" cy="57375"/>
            </a:xfrm>
            <a:custGeom>
              <a:avLst/>
              <a:gdLst/>
              <a:ahLst/>
              <a:cxnLst/>
              <a:rect l="l" t="t" r="r" b="b"/>
              <a:pathLst>
                <a:path w="3825" h="2295" fill="none" extrusionOk="0">
                  <a:moveTo>
                    <a:pt x="3315" y="382"/>
                  </a:moveTo>
                  <a:lnTo>
                    <a:pt x="3315" y="382"/>
                  </a:lnTo>
                  <a:lnTo>
                    <a:pt x="3697" y="765"/>
                  </a:lnTo>
                  <a:lnTo>
                    <a:pt x="3824" y="1147"/>
                  </a:lnTo>
                  <a:lnTo>
                    <a:pt x="3697" y="1530"/>
                  </a:lnTo>
                  <a:lnTo>
                    <a:pt x="3315" y="1912"/>
                  </a:lnTo>
                  <a:lnTo>
                    <a:pt x="3315" y="1912"/>
                  </a:lnTo>
                  <a:lnTo>
                    <a:pt x="2677" y="2167"/>
                  </a:lnTo>
                  <a:lnTo>
                    <a:pt x="1912" y="2294"/>
                  </a:lnTo>
                  <a:lnTo>
                    <a:pt x="1148" y="2167"/>
                  </a:lnTo>
                  <a:lnTo>
                    <a:pt x="510" y="1912"/>
                  </a:lnTo>
                  <a:lnTo>
                    <a:pt x="510" y="1912"/>
                  </a:lnTo>
                  <a:lnTo>
                    <a:pt x="128" y="1530"/>
                  </a:lnTo>
                  <a:lnTo>
                    <a:pt x="0" y="1147"/>
                  </a:lnTo>
                  <a:lnTo>
                    <a:pt x="128" y="765"/>
                  </a:lnTo>
                  <a:lnTo>
                    <a:pt x="510" y="382"/>
                  </a:lnTo>
                  <a:lnTo>
                    <a:pt x="510" y="382"/>
                  </a:lnTo>
                  <a:lnTo>
                    <a:pt x="1148" y="128"/>
                  </a:lnTo>
                  <a:lnTo>
                    <a:pt x="1912" y="0"/>
                  </a:lnTo>
                  <a:lnTo>
                    <a:pt x="2677" y="128"/>
                  </a:lnTo>
                  <a:lnTo>
                    <a:pt x="3315" y="38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5" name="Google Shape;1275;p39"/>
            <p:cNvSpPr/>
            <p:nvPr/>
          </p:nvSpPr>
          <p:spPr>
            <a:xfrm>
              <a:off x="4896600" y="3179325"/>
              <a:ext cx="89250" cy="38275"/>
            </a:xfrm>
            <a:custGeom>
              <a:avLst/>
              <a:gdLst/>
              <a:ahLst/>
              <a:cxnLst/>
              <a:rect l="l" t="t" r="r" b="b"/>
              <a:pathLst>
                <a:path w="3570" h="1531" extrusionOk="0">
                  <a:moveTo>
                    <a:pt x="1785" y="1"/>
                  </a:moveTo>
                  <a:lnTo>
                    <a:pt x="1021" y="128"/>
                  </a:lnTo>
                  <a:lnTo>
                    <a:pt x="383" y="383"/>
                  </a:lnTo>
                  <a:lnTo>
                    <a:pt x="128" y="511"/>
                  </a:lnTo>
                  <a:lnTo>
                    <a:pt x="1" y="766"/>
                  </a:lnTo>
                  <a:lnTo>
                    <a:pt x="128" y="1021"/>
                  </a:lnTo>
                  <a:lnTo>
                    <a:pt x="383" y="1148"/>
                  </a:lnTo>
                  <a:lnTo>
                    <a:pt x="1021" y="1403"/>
                  </a:lnTo>
                  <a:lnTo>
                    <a:pt x="1785" y="1530"/>
                  </a:lnTo>
                  <a:lnTo>
                    <a:pt x="2550" y="1403"/>
                  </a:lnTo>
                  <a:lnTo>
                    <a:pt x="3188" y="1148"/>
                  </a:lnTo>
                  <a:lnTo>
                    <a:pt x="3442" y="1021"/>
                  </a:lnTo>
                  <a:lnTo>
                    <a:pt x="3570" y="766"/>
                  </a:lnTo>
                  <a:lnTo>
                    <a:pt x="3442" y="511"/>
                  </a:lnTo>
                  <a:lnTo>
                    <a:pt x="3188" y="383"/>
                  </a:lnTo>
                  <a:lnTo>
                    <a:pt x="2550" y="128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6" name="Google Shape;1276;p39"/>
            <p:cNvSpPr/>
            <p:nvPr/>
          </p:nvSpPr>
          <p:spPr>
            <a:xfrm>
              <a:off x="4896600" y="3179325"/>
              <a:ext cx="89250" cy="38275"/>
            </a:xfrm>
            <a:custGeom>
              <a:avLst/>
              <a:gdLst/>
              <a:ahLst/>
              <a:cxnLst/>
              <a:rect l="l" t="t" r="r" b="b"/>
              <a:pathLst>
                <a:path w="3570" h="1531" fill="none" extrusionOk="0">
                  <a:moveTo>
                    <a:pt x="383" y="383"/>
                  </a:moveTo>
                  <a:lnTo>
                    <a:pt x="383" y="383"/>
                  </a:lnTo>
                  <a:lnTo>
                    <a:pt x="1021" y="128"/>
                  </a:lnTo>
                  <a:lnTo>
                    <a:pt x="1785" y="1"/>
                  </a:lnTo>
                  <a:lnTo>
                    <a:pt x="2550" y="128"/>
                  </a:lnTo>
                  <a:lnTo>
                    <a:pt x="3188" y="383"/>
                  </a:lnTo>
                  <a:lnTo>
                    <a:pt x="3188" y="383"/>
                  </a:lnTo>
                  <a:lnTo>
                    <a:pt x="3442" y="511"/>
                  </a:lnTo>
                  <a:lnTo>
                    <a:pt x="3570" y="766"/>
                  </a:lnTo>
                  <a:lnTo>
                    <a:pt x="3570" y="766"/>
                  </a:lnTo>
                  <a:lnTo>
                    <a:pt x="3442" y="1021"/>
                  </a:lnTo>
                  <a:lnTo>
                    <a:pt x="3188" y="1148"/>
                  </a:lnTo>
                  <a:lnTo>
                    <a:pt x="3188" y="1148"/>
                  </a:lnTo>
                  <a:lnTo>
                    <a:pt x="2550" y="1403"/>
                  </a:lnTo>
                  <a:lnTo>
                    <a:pt x="1785" y="1530"/>
                  </a:lnTo>
                  <a:lnTo>
                    <a:pt x="1021" y="1403"/>
                  </a:lnTo>
                  <a:lnTo>
                    <a:pt x="383" y="1148"/>
                  </a:lnTo>
                  <a:lnTo>
                    <a:pt x="383" y="1148"/>
                  </a:lnTo>
                  <a:lnTo>
                    <a:pt x="128" y="1021"/>
                  </a:lnTo>
                  <a:lnTo>
                    <a:pt x="1" y="766"/>
                  </a:lnTo>
                  <a:lnTo>
                    <a:pt x="1" y="766"/>
                  </a:lnTo>
                  <a:lnTo>
                    <a:pt x="128" y="511"/>
                  </a:lnTo>
                  <a:lnTo>
                    <a:pt x="383" y="38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7" name="Google Shape;1277;p39"/>
            <p:cNvSpPr/>
            <p:nvPr/>
          </p:nvSpPr>
          <p:spPr>
            <a:xfrm>
              <a:off x="4867925" y="3067800"/>
              <a:ext cx="137050" cy="137050"/>
            </a:xfrm>
            <a:custGeom>
              <a:avLst/>
              <a:gdLst/>
              <a:ahLst/>
              <a:cxnLst/>
              <a:rect l="l" t="t" r="r" b="b"/>
              <a:pathLst>
                <a:path w="5482" h="5482" extrusionOk="0">
                  <a:moveTo>
                    <a:pt x="3952" y="1"/>
                  </a:moveTo>
                  <a:lnTo>
                    <a:pt x="3697" y="128"/>
                  </a:lnTo>
                  <a:lnTo>
                    <a:pt x="3442" y="383"/>
                  </a:lnTo>
                  <a:lnTo>
                    <a:pt x="3060" y="1403"/>
                  </a:lnTo>
                  <a:lnTo>
                    <a:pt x="2678" y="2550"/>
                  </a:lnTo>
                  <a:lnTo>
                    <a:pt x="2678" y="2040"/>
                  </a:lnTo>
                  <a:lnTo>
                    <a:pt x="2423" y="1148"/>
                  </a:lnTo>
                  <a:lnTo>
                    <a:pt x="2040" y="383"/>
                  </a:lnTo>
                  <a:lnTo>
                    <a:pt x="1658" y="383"/>
                  </a:lnTo>
                  <a:lnTo>
                    <a:pt x="1530" y="638"/>
                  </a:lnTo>
                  <a:lnTo>
                    <a:pt x="1403" y="1658"/>
                  </a:lnTo>
                  <a:lnTo>
                    <a:pt x="1403" y="2550"/>
                  </a:lnTo>
                  <a:lnTo>
                    <a:pt x="1530" y="2932"/>
                  </a:lnTo>
                  <a:lnTo>
                    <a:pt x="766" y="2167"/>
                  </a:lnTo>
                  <a:lnTo>
                    <a:pt x="256" y="1785"/>
                  </a:lnTo>
                  <a:lnTo>
                    <a:pt x="1" y="1785"/>
                  </a:lnTo>
                  <a:lnTo>
                    <a:pt x="1" y="1913"/>
                  </a:lnTo>
                  <a:lnTo>
                    <a:pt x="1" y="2295"/>
                  </a:lnTo>
                  <a:lnTo>
                    <a:pt x="128" y="2932"/>
                  </a:lnTo>
                  <a:lnTo>
                    <a:pt x="511" y="3697"/>
                  </a:lnTo>
                  <a:lnTo>
                    <a:pt x="1020" y="4334"/>
                  </a:lnTo>
                  <a:lnTo>
                    <a:pt x="1403" y="4844"/>
                  </a:lnTo>
                  <a:lnTo>
                    <a:pt x="1785" y="5227"/>
                  </a:lnTo>
                  <a:lnTo>
                    <a:pt x="1913" y="5354"/>
                  </a:lnTo>
                  <a:lnTo>
                    <a:pt x="2423" y="5482"/>
                  </a:lnTo>
                  <a:lnTo>
                    <a:pt x="3060" y="5482"/>
                  </a:lnTo>
                  <a:lnTo>
                    <a:pt x="3570" y="5354"/>
                  </a:lnTo>
                  <a:lnTo>
                    <a:pt x="4080" y="5227"/>
                  </a:lnTo>
                  <a:lnTo>
                    <a:pt x="4462" y="4844"/>
                  </a:lnTo>
                  <a:lnTo>
                    <a:pt x="5099" y="3952"/>
                  </a:lnTo>
                  <a:lnTo>
                    <a:pt x="5354" y="3315"/>
                  </a:lnTo>
                  <a:lnTo>
                    <a:pt x="5482" y="2677"/>
                  </a:lnTo>
                  <a:lnTo>
                    <a:pt x="5482" y="2167"/>
                  </a:lnTo>
                  <a:lnTo>
                    <a:pt x="5354" y="1913"/>
                  </a:lnTo>
                  <a:lnTo>
                    <a:pt x="5099" y="2040"/>
                  </a:lnTo>
                  <a:lnTo>
                    <a:pt x="4717" y="2295"/>
                  </a:lnTo>
                  <a:lnTo>
                    <a:pt x="4207" y="2805"/>
                  </a:lnTo>
                  <a:lnTo>
                    <a:pt x="4335" y="2422"/>
                  </a:lnTo>
                  <a:lnTo>
                    <a:pt x="4335" y="1530"/>
                  </a:lnTo>
                  <a:lnTo>
                    <a:pt x="4207" y="510"/>
                  </a:lnTo>
                  <a:lnTo>
                    <a:pt x="4080" y="128"/>
                  </a:lnTo>
                  <a:lnTo>
                    <a:pt x="3952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8" name="Google Shape;1278;p39"/>
            <p:cNvSpPr/>
            <p:nvPr/>
          </p:nvSpPr>
          <p:spPr>
            <a:xfrm>
              <a:off x="4867925" y="3067800"/>
              <a:ext cx="137050" cy="137050"/>
            </a:xfrm>
            <a:custGeom>
              <a:avLst/>
              <a:gdLst/>
              <a:ahLst/>
              <a:cxnLst/>
              <a:rect l="l" t="t" r="r" b="b"/>
              <a:pathLst>
                <a:path w="5482" h="5482" fill="none" extrusionOk="0">
                  <a:moveTo>
                    <a:pt x="4080" y="5227"/>
                  </a:moveTo>
                  <a:lnTo>
                    <a:pt x="4080" y="5227"/>
                  </a:lnTo>
                  <a:lnTo>
                    <a:pt x="4462" y="4844"/>
                  </a:lnTo>
                  <a:lnTo>
                    <a:pt x="5099" y="3952"/>
                  </a:lnTo>
                  <a:lnTo>
                    <a:pt x="5099" y="3952"/>
                  </a:lnTo>
                  <a:lnTo>
                    <a:pt x="5354" y="3315"/>
                  </a:lnTo>
                  <a:lnTo>
                    <a:pt x="5482" y="2677"/>
                  </a:lnTo>
                  <a:lnTo>
                    <a:pt x="5482" y="2167"/>
                  </a:lnTo>
                  <a:lnTo>
                    <a:pt x="5354" y="1913"/>
                  </a:lnTo>
                  <a:lnTo>
                    <a:pt x="5354" y="1913"/>
                  </a:lnTo>
                  <a:lnTo>
                    <a:pt x="5099" y="2040"/>
                  </a:lnTo>
                  <a:lnTo>
                    <a:pt x="4717" y="2295"/>
                  </a:lnTo>
                  <a:lnTo>
                    <a:pt x="4207" y="2805"/>
                  </a:lnTo>
                  <a:lnTo>
                    <a:pt x="4207" y="2805"/>
                  </a:lnTo>
                  <a:lnTo>
                    <a:pt x="4335" y="2422"/>
                  </a:lnTo>
                  <a:lnTo>
                    <a:pt x="4335" y="1530"/>
                  </a:lnTo>
                  <a:lnTo>
                    <a:pt x="4335" y="1530"/>
                  </a:lnTo>
                  <a:lnTo>
                    <a:pt x="4207" y="510"/>
                  </a:lnTo>
                  <a:lnTo>
                    <a:pt x="4080" y="128"/>
                  </a:lnTo>
                  <a:lnTo>
                    <a:pt x="3952" y="1"/>
                  </a:lnTo>
                  <a:lnTo>
                    <a:pt x="3952" y="1"/>
                  </a:lnTo>
                  <a:lnTo>
                    <a:pt x="3697" y="128"/>
                  </a:lnTo>
                  <a:lnTo>
                    <a:pt x="3442" y="383"/>
                  </a:lnTo>
                  <a:lnTo>
                    <a:pt x="3060" y="1403"/>
                  </a:lnTo>
                  <a:lnTo>
                    <a:pt x="3060" y="1403"/>
                  </a:lnTo>
                  <a:lnTo>
                    <a:pt x="2678" y="2550"/>
                  </a:lnTo>
                  <a:lnTo>
                    <a:pt x="2678" y="2550"/>
                  </a:lnTo>
                  <a:lnTo>
                    <a:pt x="2678" y="2040"/>
                  </a:lnTo>
                  <a:lnTo>
                    <a:pt x="2423" y="1148"/>
                  </a:lnTo>
                  <a:lnTo>
                    <a:pt x="2423" y="1148"/>
                  </a:lnTo>
                  <a:lnTo>
                    <a:pt x="2040" y="383"/>
                  </a:lnTo>
                  <a:lnTo>
                    <a:pt x="1913" y="383"/>
                  </a:lnTo>
                  <a:lnTo>
                    <a:pt x="1785" y="383"/>
                  </a:lnTo>
                  <a:lnTo>
                    <a:pt x="1785" y="383"/>
                  </a:lnTo>
                  <a:lnTo>
                    <a:pt x="1658" y="383"/>
                  </a:lnTo>
                  <a:lnTo>
                    <a:pt x="1530" y="638"/>
                  </a:lnTo>
                  <a:lnTo>
                    <a:pt x="1403" y="1658"/>
                  </a:lnTo>
                  <a:lnTo>
                    <a:pt x="1403" y="1658"/>
                  </a:lnTo>
                  <a:lnTo>
                    <a:pt x="1403" y="2550"/>
                  </a:lnTo>
                  <a:lnTo>
                    <a:pt x="1530" y="2932"/>
                  </a:lnTo>
                  <a:lnTo>
                    <a:pt x="1530" y="2932"/>
                  </a:lnTo>
                  <a:lnTo>
                    <a:pt x="766" y="2167"/>
                  </a:lnTo>
                  <a:lnTo>
                    <a:pt x="766" y="2167"/>
                  </a:lnTo>
                  <a:lnTo>
                    <a:pt x="256" y="1785"/>
                  </a:lnTo>
                  <a:lnTo>
                    <a:pt x="1" y="1785"/>
                  </a:lnTo>
                  <a:lnTo>
                    <a:pt x="1" y="1785"/>
                  </a:lnTo>
                  <a:lnTo>
                    <a:pt x="1" y="1913"/>
                  </a:lnTo>
                  <a:lnTo>
                    <a:pt x="1" y="2295"/>
                  </a:lnTo>
                  <a:lnTo>
                    <a:pt x="128" y="2932"/>
                  </a:lnTo>
                  <a:lnTo>
                    <a:pt x="511" y="3697"/>
                  </a:lnTo>
                  <a:lnTo>
                    <a:pt x="511" y="3697"/>
                  </a:lnTo>
                  <a:lnTo>
                    <a:pt x="1020" y="4334"/>
                  </a:lnTo>
                  <a:lnTo>
                    <a:pt x="1403" y="4844"/>
                  </a:lnTo>
                  <a:lnTo>
                    <a:pt x="1785" y="5227"/>
                  </a:lnTo>
                  <a:lnTo>
                    <a:pt x="1785" y="5227"/>
                  </a:lnTo>
                  <a:lnTo>
                    <a:pt x="1913" y="5354"/>
                  </a:lnTo>
                  <a:lnTo>
                    <a:pt x="2423" y="5482"/>
                  </a:lnTo>
                  <a:lnTo>
                    <a:pt x="3060" y="5482"/>
                  </a:lnTo>
                  <a:lnTo>
                    <a:pt x="3570" y="5354"/>
                  </a:lnTo>
                  <a:lnTo>
                    <a:pt x="4080" y="522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9" name="Google Shape;1279;p39"/>
            <p:cNvSpPr/>
            <p:nvPr/>
          </p:nvSpPr>
          <p:spPr>
            <a:xfrm>
              <a:off x="4867925" y="3067800"/>
              <a:ext cx="137050" cy="137050"/>
            </a:xfrm>
            <a:custGeom>
              <a:avLst/>
              <a:gdLst/>
              <a:ahLst/>
              <a:cxnLst/>
              <a:rect l="l" t="t" r="r" b="b"/>
              <a:pathLst>
                <a:path w="5482" h="5482" extrusionOk="0">
                  <a:moveTo>
                    <a:pt x="3825" y="1"/>
                  </a:moveTo>
                  <a:lnTo>
                    <a:pt x="3697" y="128"/>
                  </a:lnTo>
                  <a:lnTo>
                    <a:pt x="3442" y="510"/>
                  </a:lnTo>
                  <a:lnTo>
                    <a:pt x="3060" y="1403"/>
                  </a:lnTo>
                  <a:lnTo>
                    <a:pt x="2932" y="1913"/>
                  </a:lnTo>
                  <a:lnTo>
                    <a:pt x="2678" y="2550"/>
                  </a:lnTo>
                  <a:lnTo>
                    <a:pt x="2550" y="1785"/>
                  </a:lnTo>
                  <a:lnTo>
                    <a:pt x="2423" y="1148"/>
                  </a:lnTo>
                  <a:lnTo>
                    <a:pt x="2040" y="510"/>
                  </a:lnTo>
                  <a:lnTo>
                    <a:pt x="1785" y="383"/>
                  </a:lnTo>
                  <a:lnTo>
                    <a:pt x="1530" y="510"/>
                  </a:lnTo>
                  <a:lnTo>
                    <a:pt x="1403" y="1148"/>
                  </a:lnTo>
                  <a:lnTo>
                    <a:pt x="1403" y="1658"/>
                  </a:lnTo>
                  <a:lnTo>
                    <a:pt x="1403" y="1913"/>
                  </a:lnTo>
                  <a:lnTo>
                    <a:pt x="1530" y="2932"/>
                  </a:lnTo>
                  <a:lnTo>
                    <a:pt x="766" y="2167"/>
                  </a:lnTo>
                  <a:lnTo>
                    <a:pt x="383" y="1913"/>
                  </a:lnTo>
                  <a:lnTo>
                    <a:pt x="128" y="1785"/>
                  </a:lnTo>
                  <a:lnTo>
                    <a:pt x="1" y="1785"/>
                  </a:lnTo>
                  <a:lnTo>
                    <a:pt x="1" y="2040"/>
                  </a:lnTo>
                  <a:lnTo>
                    <a:pt x="128" y="2677"/>
                  </a:lnTo>
                  <a:lnTo>
                    <a:pt x="511" y="3697"/>
                  </a:lnTo>
                  <a:lnTo>
                    <a:pt x="1020" y="4334"/>
                  </a:lnTo>
                  <a:lnTo>
                    <a:pt x="1403" y="4844"/>
                  </a:lnTo>
                  <a:lnTo>
                    <a:pt x="1785" y="5227"/>
                  </a:lnTo>
                  <a:lnTo>
                    <a:pt x="2040" y="5354"/>
                  </a:lnTo>
                  <a:lnTo>
                    <a:pt x="2423" y="5482"/>
                  </a:lnTo>
                  <a:lnTo>
                    <a:pt x="3442" y="5482"/>
                  </a:lnTo>
                  <a:lnTo>
                    <a:pt x="4080" y="5227"/>
                  </a:lnTo>
                  <a:lnTo>
                    <a:pt x="4462" y="4844"/>
                  </a:lnTo>
                  <a:lnTo>
                    <a:pt x="5099" y="3952"/>
                  </a:lnTo>
                  <a:lnTo>
                    <a:pt x="5482" y="3060"/>
                  </a:lnTo>
                  <a:lnTo>
                    <a:pt x="5482" y="2422"/>
                  </a:lnTo>
                  <a:lnTo>
                    <a:pt x="5482" y="2040"/>
                  </a:lnTo>
                  <a:lnTo>
                    <a:pt x="5354" y="1913"/>
                  </a:lnTo>
                  <a:lnTo>
                    <a:pt x="5099" y="2040"/>
                  </a:lnTo>
                  <a:lnTo>
                    <a:pt x="4717" y="2422"/>
                  </a:lnTo>
                  <a:lnTo>
                    <a:pt x="4207" y="2805"/>
                  </a:lnTo>
                  <a:lnTo>
                    <a:pt x="4335" y="2550"/>
                  </a:lnTo>
                  <a:lnTo>
                    <a:pt x="4335" y="1785"/>
                  </a:lnTo>
                  <a:lnTo>
                    <a:pt x="4335" y="1530"/>
                  </a:lnTo>
                  <a:lnTo>
                    <a:pt x="4207" y="510"/>
                  </a:lnTo>
                  <a:lnTo>
                    <a:pt x="4080" y="128"/>
                  </a:lnTo>
                  <a:lnTo>
                    <a:pt x="3952" y="1"/>
                  </a:lnTo>
                  <a:close/>
                </a:path>
              </a:pathLst>
            </a:custGeom>
            <a:solidFill>
              <a:srgbClr val="507D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0" name="Google Shape;1280;p39"/>
            <p:cNvSpPr/>
            <p:nvPr/>
          </p:nvSpPr>
          <p:spPr>
            <a:xfrm>
              <a:off x="4867925" y="3067800"/>
              <a:ext cx="137050" cy="137050"/>
            </a:xfrm>
            <a:custGeom>
              <a:avLst/>
              <a:gdLst/>
              <a:ahLst/>
              <a:cxnLst/>
              <a:rect l="l" t="t" r="r" b="b"/>
              <a:pathLst>
                <a:path w="5482" h="5482" fill="none" extrusionOk="0">
                  <a:moveTo>
                    <a:pt x="3825" y="1"/>
                  </a:moveTo>
                  <a:lnTo>
                    <a:pt x="3825" y="1"/>
                  </a:lnTo>
                  <a:lnTo>
                    <a:pt x="3697" y="128"/>
                  </a:lnTo>
                  <a:lnTo>
                    <a:pt x="3442" y="510"/>
                  </a:lnTo>
                  <a:lnTo>
                    <a:pt x="3060" y="1403"/>
                  </a:lnTo>
                  <a:lnTo>
                    <a:pt x="3060" y="1403"/>
                  </a:lnTo>
                  <a:lnTo>
                    <a:pt x="2932" y="1913"/>
                  </a:lnTo>
                  <a:lnTo>
                    <a:pt x="2932" y="1913"/>
                  </a:lnTo>
                  <a:lnTo>
                    <a:pt x="2678" y="2550"/>
                  </a:lnTo>
                  <a:lnTo>
                    <a:pt x="2678" y="2550"/>
                  </a:lnTo>
                  <a:lnTo>
                    <a:pt x="2550" y="1785"/>
                  </a:lnTo>
                  <a:lnTo>
                    <a:pt x="2550" y="1785"/>
                  </a:lnTo>
                  <a:lnTo>
                    <a:pt x="2423" y="1148"/>
                  </a:lnTo>
                  <a:lnTo>
                    <a:pt x="2423" y="1148"/>
                  </a:lnTo>
                  <a:lnTo>
                    <a:pt x="2040" y="510"/>
                  </a:lnTo>
                  <a:lnTo>
                    <a:pt x="1785" y="383"/>
                  </a:lnTo>
                  <a:lnTo>
                    <a:pt x="1785" y="383"/>
                  </a:lnTo>
                  <a:lnTo>
                    <a:pt x="1785" y="383"/>
                  </a:lnTo>
                  <a:lnTo>
                    <a:pt x="1785" y="383"/>
                  </a:lnTo>
                  <a:lnTo>
                    <a:pt x="1530" y="510"/>
                  </a:lnTo>
                  <a:lnTo>
                    <a:pt x="1403" y="1148"/>
                  </a:lnTo>
                  <a:lnTo>
                    <a:pt x="1403" y="1148"/>
                  </a:lnTo>
                  <a:lnTo>
                    <a:pt x="1403" y="1658"/>
                  </a:lnTo>
                  <a:lnTo>
                    <a:pt x="1403" y="1658"/>
                  </a:lnTo>
                  <a:lnTo>
                    <a:pt x="1403" y="1913"/>
                  </a:lnTo>
                  <a:lnTo>
                    <a:pt x="1403" y="1913"/>
                  </a:lnTo>
                  <a:lnTo>
                    <a:pt x="1530" y="2932"/>
                  </a:lnTo>
                  <a:lnTo>
                    <a:pt x="1530" y="2932"/>
                  </a:lnTo>
                  <a:lnTo>
                    <a:pt x="1530" y="2932"/>
                  </a:lnTo>
                  <a:lnTo>
                    <a:pt x="1530" y="2932"/>
                  </a:lnTo>
                  <a:lnTo>
                    <a:pt x="766" y="2167"/>
                  </a:lnTo>
                  <a:lnTo>
                    <a:pt x="766" y="2167"/>
                  </a:lnTo>
                  <a:lnTo>
                    <a:pt x="383" y="1913"/>
                  </a:lnTo>
                  <a:lnTo>
                    <a:pt x="128" y="1785"/>
                  </a:lnTo>
                  <a:lnTo>
                    <a:pt x="128" y="1785"/>
                  </a:lnTo>
                  <a:lnTo>
                    <a:pt x="1" y="1785"/>
                  </a:lnTo>
                  <a:lnTo>
                    <a:pt x="1" y="1785"/>
                  </a:lnTo>
                  <a:lnTo>
                    <a:pt x="1" y="2040"/>
                  </a:lnTo>
                  <a:lnTo>
                    <a:pt x="1" y="2040"/>
                  </a:lnTo>
                  <a:lnTo>
                    <a:pt x="128" y="2677"/>
                  </a:lnTo>
                  <a:lnTo>
                    <a:pt x="511" y="3697"/>
                  </a:lnTo>
                  <a:lnTo>
                    <a:pt x="511" y="3697"/>
                  </a:lnTo>
                  <a:lnTo>
                    <a:pt x="1020" y="4334"/>
                  </a:lnTo>
                  <a:lnTo>
                    <a:pt x="1403" y="4844"/>
                  </a:lnTo>
                  <a:lnTo>
                    <a:pt x="1785" y="5227"/>
                  </a:lnTo>
                  <a:lnTo>
                    <a:pt x="1785" y="5227"/>
                  </a:lnTo>
                  <a:lnTo>
                    <a:pt x="2040" y="5354"/>
                  </a:lnTo>
                  <a:lnTo>
                    <a:pt x="2423" y="5482"/>
                  </a:lnTo>
                  <a:lnTo>
                    <a:pt x="2805" y="5482"/>
                  </a:lnTo>
                  <a:lnTo>
                    <a:pt x="2805" y="5482"/>
                  </a:lnTo>
                  <a:lnTo>
                    <a:pt x="3442" y="5482"/>
                  </a:lnTo>
                  <a:lnTo>
                    <a:pt x="4080" y="5227"/>
                  </a:lnTo>
                  <a:lnTo>
                    <a:pt x="4080" y="5227"/>
                  </a:lnTo>
                  <a:lnTo>
                    <a:pt x="4462" y="4844"/>
                  </a:lnTo>
                  <a:lnTo>
                    <a:pt x="5099" y="3952"/>
                  </a:lnTo>
                  <a:lnTo>
                    <a:pt x="5099" y="3952"/>
                  </a:lnTo>
                  <a:lnTo>
                    <a:pt x="5482" y="3060"/>
                  </a:lnTo>
                  <a:lnTo>
                    <a:pt x="5482" y="2422"/>
                  </a:lnTo>
                  <a:lnTo>
                    <a:pt x="5482" y="2422"/>
                  </a:lnTo>
                  <a:lnTo>
                    <a:pt x="5482" y="2040"/>
                  </a:lnTo>
                  <a:lnTo>
                    <a:pt x="5354" y="1913"/>
                  </a:lnTo>
                  <a:lnTo>
                    <a:pt x="5354" y="1913"/>
                  </a:lnTo>
                  <a:lnTo>
                    <a:pt x="5354" y="1913"/>
                  </a:lnTo>
                  <a:lnTo>
                    <a:pt x="5354" y="1913"/>
                  </a:lnTo>
                  <a:lnTo>
                    <a:pt x="5099" y="2040"/>
                  </a:lnTo>
                  <a:lnTo>
                    <a:pt x="4717" y="2422"/>
                  </a:lnTo>
                  <a:lnTo>
                    <a:pt x="4207" y="2805"/>
                  </a:lnTo>
                  <a:lnTo>
                    <a:pt x="4207" y="2805"/>
                  </a:lnTo>
                  <a:lnTo>
                    <a:pt x="4207" y="2805"/>
                  </a:lnTo>
                  <a:lnTo>
                    <a:pt x="4207" y="2805"/>
                  </a:lnTo>
                  <a:lnTo>
                    <a:pt x="4335" y="2550"/>
                  </a:lnTo>
                  <a:lnTo>
                    <a:pt x="4335" y="1785"/>
                  </a:lnTo>
                  <a:lnTo>
                    <a:pt x="4335" y="1785"/>
                  </a:lnTo>
                  <a:lnTo>
                    <a:pt x="4335" y="1530"/>
                  </a:lnTo>
                  <a:lnTo>
                    <a:pt x="4335" y="1530"/>
                  </a:lnTo>
                  <a:lnTo>
                    <a:pt x="4207" y="510"/>
                  </a:lnTo>
                  <a:lnTo>
                    <a:pt x="4080" y="128"/>
                  </a:lnTo>
                  <a:lnTo>
                    <a:pt x="3952" y="1"/>
                  </a:lnTo>
                  <a:lnTo>
                    <a:pt x="3952" y="1"/>
                  </a:lnTo>
                  <a:lnTo>
                    <a:pt x="382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1" name="Google Shape;1281;p39"/>
            <p:cNvSpPr/>
            <p:nvPr/>
          </p:nvSpPr>
          <p:spPr>
            <a:xfrm>
              <a:off x="2070125" y="3259000"/>
              <a:ext cx="1794050" cy="729750"/>
            </a:xfrm>
            <a:custGeom>
              <a:avLst/>
              <a:gdLst/>
              <a:ahLst/>
              <a:cxnLst/>
              <a:rect l="l" t="t" r="r" b="b"/>
              <a:pathLst>
                <a:path w="71762" h="29190" extrusionOk="0">
                  <a:moveTo>
                    <a:pt x="66536" y="0"/>
                  </a:moveTo>
                  <a:lnTo>
                    <a:pt x="66026" y="893"/>
                  </a:lnTo>
                  <a:lnTo>
                    <a:pt x="65644" y="1275"/>
                  </a:lnTo>
                  <a:lnTo>
                    <a:pt x="65261" y="1530"/>
                  </a:lnTo>
                  <a:lnTo>
                    <a:pt x="64114" y="2167"/>
                  </a:lnTo>
                  <a:lnTo>
                    <a:pt x="64114" y="2295"/>
                  </a:lnTo>
                  <a:lnTo>
                    <a:pt x="63859" y="3314"/>
                  </a:lnTo>
                  <a:lnTo>
                    <a:pt x="63732" y="3442"/>
                  </a:lnTo>
                  <a:lnTo>
                    <a:pt x="63604" y="3697"/>
                  </a:lnTo>
                  <a:lnTo>
                    <a:pt x="63477" y="3697"/>
                  </a:lnTo>
                  <a:lnTo>
                    <a:pt x="63604" y="4844"/>
                  </a:lnTo>
                  <a:lnTo>
                    <a:pt x="67811" y="2422"/>
                  </a:lnTo>
                  <a:lnTo>
                    <a:pt x="68320" y="2040"/>
                  </a:lnTo>
                  <a:lnTo>
                    <a:pt x="68448" y="1657"/>
                  </a:lnTo>
                  <a:lnTo>
                    <a:pt x="68320" y="1148"/>
                  </a:lnTo>
                  <a:lnTo>
                    <a:pt x="67811" y="765"/>
                  </a:lnTo>
                  <a:lnTo>
                    <a:pt x="66536" y="0"/>
                  </a:lnTo>
                  <a:close/>
                  <a:moveTo>
                    <a:pt x="64114" y="7138"/>
                  </a:moveTo>
                  <a:lnTo>
                    <a:pt x="64369" y="8286"/>
                  </a:lnTo>
                  <a:lnTo>
                    <a:pt x="64751" y="9178"/>
                  </a:lnTo>
                  <a:lnTo>
                    <a:pt x="65644" y="10707"/>
                  </a:lnTo>
                  <a:lnTo>
                    <a:pt x="66791" y="12237"/>
                  </a:lnTo>
                  <a:lnTo>
                    <a:pt x="67428" y="12874"/>
                  </a:lnTo>
                  <a:lnTo>
                    <a:pt x="69468" y="11727"/>
                  </a:lnTo>
                  <a:lnTo>
                    <a:pt x="69595" y="11727"/>
                  </a:lnTo>
                  <a:lnTo>
                    <a:pt x="71762" y="10325"/>
                  </a:lnTo>
                  <a:lnTo>
                    <a:pt x="70997" y="9560"/>
                  </a:lnTo>
                  <a:lnTo>
                    <a:pt x="69850" y="8795"/>
                  </a:lnTo>
                  <a:lnTo>
                    <a:pt x="68575" y="8158"/>
                  </a:lnTo>
                  <a:lnTo>
                    <a:pt x="67173" y="7648"/>
                  </a:lnTo>
                  <a:lnTo>
                    <a:pt x="65644" y="7266"/>
                  </a:lnTo>
                  <a:lnTo>
                    <a:pt x="64114" y="7138"/>
                  </a:lnTo>
                  <a:close/>
                  <a:moveTo>
                    <a:pt x="59780" y="4589"/>
                  </a:moveTo>
                  <a:lnTo>
                    <a:pt x="57231" y="5991"/>
                  </a:lnTo>
                  <a:lnTo>
                    <a:pt x="57613" y="9433"/>
                  </a:lnTo>
                  <a:lnTo>
                    <a:pt x="57486" y="9560"/>
                  </a:lnTo>
                  <a:lnTo>
                    <a:pt x="57996" y="11217"/>
                  </a:lnTo>
                  <a:lnTo>
                    <a:pt x="58251" y="11982"/>
                  </a:lnTo>
                  <a:lnTo>
                    <a:pt x="58506" y="12619"/>
                  </a:lnTo>
                  <a:lnTo>
                    <a:pt x="59525" y="14149"/>
                  </a:lnTo>
                  <a:lnTo>
                    <a:pt x="60673" y="15678"/>
                  </a:lnTo>
                  <a:lnTo>
                    <a:pt x="61437" y="16443"/>
                  </a:lnTo>
                  <a:lnTo>
                    <a:pt x="64879" y="14404"/>
                  </a:lnTo>
                  <a:lnTo>
                    <a:pt x="65771" y="13894"/>
                  </a:lnTo>
                  <a:lnTo>
                    <a:pt x="65006" y="13766"/>
                  </a:lnTo>
                  <a:lnTo>
                    <a:pt x="64496" y="13384"/>
                  </a:lnTo>
                  <a:lnTo>
                    <a:pt x="63732" y="12874"/>
                  </a:lnTo>
                  <a:lnTo>
                    <a:pt x="63222" y="12109"/>
                  </a:lnTo>
                  <a:lnTo>
                    <a:pt x="62202" y="10962"/>
                  </a:lnTo>
                  <a:lnTo>
                    <a:pt x="61437" y="10197"/>
                  </a:lnTo>
                  <a:lnTo>
                    <a:pt x="61182" y="9815"/>
                  </a:lnTo>
                  <a:lnTo>
                    <a:pt x="61182" y="9433"/>
                  </a:lnTo>
                  <a:lnTo>
                    <a:pt x="61310" y="9178"/>
                  </a:lnTo>
                  <a:lnTo>
                    <a:pt x="61310" y="8668"/>
                  </a:lnTo>
                  <a:lnTo>
                    <a:pt x="61182" y="8158"/>
                  </a:lnTo>
                  <a:lnTo>
                    <a:pt x="60928" y="7011"/>
                  </a:lnTo>
                  <a:lnTo>
                    <a:pt x="59653" y="7138"/>
                  </a:lnTo>
                  <a:lnTo>
                    <a:pt x="59653" y="7138"/>
                  </a:lnTo>
                  <a:lnTo>
                    <a:pt x="60673" y="6501"/>
                  </a:lnTo>
                  <a:lnTo>
                    <a:pt x="59780" y="4589"/>
                  </a:lnTo>
                  <a:close/>
                  <a:moveTo>
                    <a:pt x="53662" y="8031"/>
                  </a:moveTo>
                  <a:lnTo>
                    <a:pt x="49583" y="10452"/>
                  </a:lnTo>
                  <a:lnTo>
                    <a:pt x="50221" y="10835"/>
                  </a:lnTo>
                  <a:lnTo>
                    <a:pt x="50858" y="11217"/>
                  </a:lnTo>
                  <a:lnTo>
                    <a:pt x="51113" y="11472"/>
                  </a:lnTo>
                  <a:lnTo>
                    <a:pt x="51240" y="11727"/>
                  </a:lnTo>
                  <a:lnTo>
                    <a:pt x="51240" y="11982"/>
                  </a:lnTo>
                  <a:lnTo>
                    <a:pt x="51240" y="12237"/>
                  </a:lnTo>
                  <a:lnTo>
                    <a:pt x="51240" y="12364"/>
                  </a:lnTo>
                  <a:lnTo>
                    <a:pt x="50985" y="12619"/>
                  </a:lnTo>
                  <a:lnTo>
                    <a:pt x="50730" y="12747"/>
                  </a:lnTo>
                  <a:lnTo>
                    <a:pt x="50221" y="13002"/>
                  </a:lnTo>
                  <a:lnTo>
                    <a:pt x="48691" y="13002"/>
                  </a:lnTo>
                  <a:lnTo>
                    <a:pt x="48054" y="12747"/>
                  </a:lnTo>
                  <a:lnTo>
                    <a:pt x="47671" y="12492"/>
                  </a:lnTo>
                  <a:lnTo>
                    <a:pt x="47416" y="12364"/>
                  </a:lnTo>
                  <a:lnTo>
                    <a:pt x="47034" y="11855"/>
                  </a:lnTo>
                  <a:lnTo>
                    <a:pt x="46014" y="12492"/>
                  </a:lnTo>
                  <a:lnTo>
                    <a:pt x="46524" y="12874"/>
                  </a:lnTo>
                  <a:lnTo>
                    <a:pt x="47161" y="13257"/>
                  </a:lnTo>
                  <a:lnTo>
                    <a:pt x="47416" y="13512"/>
                  </a:lnTo>
                  <a:lnTo>
                    <a:pt x="47544" y="13766"/>
                  </a:lnTo>
                  <a:lnTo>
                    <a:pt x="47544" y="13894"/>
                  </a:lnTo>
                  <a:lnTo>
                    <a:pt x="47544" y="14149"/>
                  </a:lnTo>
                  <a:lnTo>
                    <a:pt x="47544" y="14404"/>
                  </a:lnTo>
                  <a:lnTo>
                    <a:pt x="47416" y="14531"/>
                  </a:lnTo>
                  <a:lnTo>
                    <a:pt x="47034" y="14786"/>
                  </a:lnTo>
                  <a:lnTo>
                    <a:pt x="46524" y="14914"/>
                  </a:lnTo>
                  <a:lnTo>
                    <a:pt x="45759" y="15041"/>
                  </a:lnTo>
                  <a:lnTo>
                    <a:pt x="44995" y="15041"/>
                  </a:lnTo>
                  <a:lnTo>
                    <a:pt x="44357" y="14786"/>
                  </a:lnTo>
                  <a:lnTo>
                    <a:pt x="43975" y="14531"/>
                  </a:lnTo>
                  <a:lnTo>
                    <a:pt x="43720" y="14276"/>
                  </a:lnTo>
                  <a:lnTo>
                    <a:pt x="43465" y="14021"/>
                  </a:lnTo>
                  <a:lnTo>
                    <a:pt x="28934" y="22307"/>
                  </a:lnTo>
                  <a:lnTo>
                    <a:pt x="28679" y="22434"/>
                  </a:lnTo>
                  <a:lnTo>
                    <a:pt x="27915" y="22434"/>
                  </a:lnTo>
                  <a:lnTo>
                    <a:pt x="27532" y="22307"/>
                  </a:lnTo>
                  <a:lnTo>
                    <a:pt x="27277" y="22179"/>
                  </a:lnTo>
                  <a:lnTo>
                    <a:pt x="27022" y="22816"/>
                  </a:lnTo>
                  <a:lnTo>
                    <a:pt x="26767" y="23326"/>
                  </a:lnTo>
                  <a:lnTo>
                    <a:pt x="26385" y="23964"/>
                  </a:lnTo>
                  <a:lnTo>
                    <a:pt x="25875" y="24346"/>
                  </a:lnTo>
                  <a:lnTo>
                    <a:pt x="24728" y="24983"/>
                  </a:lnTo>
                  <a:lnTo>
                    <a:pt x="24600" y="24983"/>
                  </a:lnTo>
                  <a:lnTo>
                    <a:pt x="24473" y="25111"/>
                  </a:lnTo>
                  <a:lnTo>
                    <a:pt x="23963" y="25238"/>
                  </a:lnTo>
                  <a:lnTo>
                    <a:pt x="23326" y="25366"/>
                  </a:lnTo>
                  <a:lnTo>
                    <a:pt x="22816" y="25238"/>
                  </a:lnTo>
                  <a:lnTo>
                    <a:pt x="22306" y="25111"/>
                  </a:lnTo>
                  <a:lnTo>
                    <a:pt x="22051" y="25111"/>
                  </a:lnTo>
                  <a:lnTo>
                    <a:pt x="21924" y="24983"/>
                  </a:lnTo>
                  <a:lnTo>
                    <a:pt x="3442" y="14404"/>
                  </a:lnTo>
                  <a:lnTo>
                    <a:pt x="2932" y="13894"/>
                  </a:lnTo>
                  <a:lnTo>
                    <a:pt x="2422" y="13257"/>
                  </a:lnTo>
                  <a:lnTo>
                    <a:pt x="510" y="14276"/>
                  </a:lnTo>
                  <a:lnTo>
                    <a:pt x="128" y="14659"/>
                  </a:lnTo>
                  <a:lnTo>
                    <a:pt x="0" y="15169"/>
                  </a:lnTo>
                  <a:lnTo>
                    <a:pt x="128" y="15551"/>
                  </a:lnTo>
                  <a:lnTo>
                    <a:pt x="510" y="15933"/>
                  </a:lnTo>
                  <a:lnTo>
                    <a:pt x="21159" y="27787"/>
                  </a:lnTo>
                  <a:lnTo>
                    <a:pt x="21796" y="28042"/>
                  </a:lnTo>
                  <a:lnTo>
                    <a:pt x="22561" y="28170"/>
                  </a:lnTo>
                  <a:lnTo>
                    <a:pt x="23198" y="28042"/>
                  </a:lnTo>
                  <a:lnTo>
                    <a:pt x="23963" y="27787"/>
                  </a:lnTo>
                  <a:lnTo>
                    <a:pt x="34033" y="21924"/>
                  </a:lnTo>
                  <a:lnTo>
                    <a:pt x="33523" y="22689"/>
                  </a:lnTo>
                  <a:lnTo>
                    <a:pt x="33395" y="23581"/>
                  </a:lnTo>
                  <a:lnTo>
                    <a:pt x="33268" y="24346"/>
                  </a:lnTo>
                  <a:lnTo>
                    <a:pt x="33395" y="25111"/>
                  </a:lnTo>
                  <a:lnTo>
                    <a:pt x="33778" y="25876"/>
                  </a:lnTo>
                  <a:lnTo>
                    <a:pt x="34415" y="26640"/>
                  </a:lnTo>
                  <a:lnTo>
                    <a:pt x="35180" y="27278"/>
                  </a:lnTo>
                  <a:lnTo>
                    <a:pt x="36072" y="28042"/>
                  </a:lnTo>
                  <a:lnTo>
                    <a:pt x="37602" y="28680"/>
                  </a:lnTo>
                  <a:lnTo>
                    <a:pt x="39259" y="29190"/>
                  </a:lnTo>
                  <a:lnTo>
                    <a:pt x="41426" y="27915"/>
                  </a:lnTo>
                  <a:lnTo>
                    <a:pt x="50730" y="22561"/>
                  </a:lnTo>
                  <a:lnTo>
                    <a:pt x="50858" y="22561"/>
                  </a:lnTo>
                  <a:lnTo>
                    <a:pt x="51623" y="22052"/>
                  </a:lnTo>
                  <a:lnTo>
                    <a:pt x="51240" y="21542"/>
                  </a:lnTo>
                  <a:lnTo>
                    <a:pt x="50730" y="21032"/>
                  </a:lnTo>
                  <a:lnTo>
                    <a:pt x="49583" y="20140"/>
                  </a:lnTo>
                  <a:lnTo>
                    <a:pt x="48054" y="19502"/>
                  </a:lnTo>
                  <a:lnTo>
                    <a:pt x="46397" y="18992"/>
                  </a:lnTo>
                  <a:lnTo>
                    <a:pt x="44612" y="18738"/>
                  </a:lnTo>
                  <a:lnTo>
                    <a:pt x="42828" y="18610"/>
                  </a:lnTo>
                  <a:lnTo>
                    <a:pt x="40916" y="18738"/>
                  </a:lnTo>
                  <a:lnTo>
                    <a:pt x="39131" y="18992"/>
                  </a:lnTo>
                  <a:lnTo>
                    <a:pt x="42063" y="17335"/>
                  </a:lnTo>
                  <a:lnTo>
                    <a:pt x="43083" y="17718"/>
                  </a:lnTo>
                  <a:lnTo>
                    <a:pt x="44102" y="17973"/>
                  </a:lnTo>
                  <a:lnTo>
                    <a:pt x="45122" y="18100"/>
                  </a:lnTo>
                  <a:lnTo>
                    <a:pt x="47544" y="18100"/>
                  </a:lnTo>
                  <a:lnTo>
                    <a:pt x="48819" y="17845"/>
                  </a:lnTo>
                  <a:lnTo>
                    <a:pt x="49966" y="17463"/>
                  </a:lnTo>
                  <a:lnTo>
                    <a:pt x="51113" y="16953"/>
                  </a:lnTo>
                  <a:lnTo>
                    <a:pt x="51878" y="16316"/>
                  </a:lnTo>
                  <a:lnTo>
                    <a:pt x="52515" y="15678"/>
                  </a:lnTo>
                  <a:lnTo>
                    <a:pt x="53407" y="16698"/>
                  </a:lnTo>
                  <a:lnTo>
                    <a:pt x="54682" y="17590"/>
                  </a:lnTo>
                  <a:lnTo>
                    <a:pt x="56084" y="18228"/>
                  </a:lnTo>
                  <a:lnTo>
                    <a:pt x="57486" y="18738"/>
                  </a:lnTo>
                  <a:lnTo>
                    <a:pt x="59653" y="17335"/>
                  </a:lnTo>
                  <a:lnTo>
                    <a:pt x="59016" y="17208"/>
                  </a:lnTo>
                  <a:lnTo>
                    <a:pt x="58378" y="16953"/>
                  </a:lnTo>
                  <a:lnTo>
                    <a:pt x="57741" y="16316"/>
                  </a:lnTo>
                  <a:lnTo>
                    <a:pt x="57104" y="15678"/>
                  </a:lnTo>
                  <a:lnTo>
                    <a:pt x="55956" y="14531"/>
                  </a:lnTo>
                  <a:lnTo>
                    <a:pt x="55192" y="13766"/>
                  </a:lnTo>
                  <a:lnTo>
                    <a:pt x="55064" y="13512"/>
                  </a:lnTo>
                  <a:lnTo>
                    <a:pt x="54937" y="13129"/>
                  </a:lnTo>
                  <a:lnTo>
                    <a:pt x="55064" y="12874"/>
                  </a:lnTo>
                  <a:lnTo>
                    <a:pt x="55064" y="12237"/>
                  </a:lnTo>
                  <a:lnTo>
                    <a:pt x="55064" y="11600"/>
                  </a:lnTo>
                  <a:lnTo>
                    <a:pt x="54682" y="10197"/>
                  </a:lnTo>
                  <a:lnTo>
                    <a:pt x="54554" y="10070"/>
                  </a:lnTo>
                  <a:lnTo>
                    <a:pt x="53662" y="8031"/>
                  </a:lnTo>
                  <a:close/>
                </a:path>
              </a:pathLst>
            </a:custGeom>
            <a:solidFill>
              <a:srgbClr val="5381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2" name="Google Shape;1282;p39"/>
            <p:cNvSpPr/>
            <p:nvPr/>
          </p:nvSpPr>
          <p:spPr>
            <a:xfrm>
              <a:off x="2070125" y="3459750"/>
              <a:ext cx="1491325" cy="529000"/>
            </a:xfrm>
            <a:custGeom>
              <a:avLst/>
              <a:gdLst/>
              <a:ahLst/>
              <a:cxnLst/>
              <a:rect l="l" t="t" r="r" b="b"/>
              <a:pathLst>
                <a:path w="59653" h="21160" fill="none" extrusionOk="0">
                  <a:moveTo>
                    <a:pt x="53662" y="1"/>
                  </a:moveTo>
                  <a:lnTo>
                    <a:pt x="49583" y="2422"/>
                  </a:lnTo>
                  <a:lnTo>
                    <a:pt x="49583" y="2422"/>
                  </a:lnTo>
                  <a:lnTo>
                    <a:pt x="50221" y="2805"/>
                  </a:lnTo>
                  <a:lnTo>
                    <a:pt x="50221" y="2805"/>
                  </a:lnTo>
                  <a:lnTo>
                    <a:pt x="50858" y="3187"/>
                  </a:lnTo>
                  <a:lnTo>
                    <a:pt x="51113" y="3442"/>
                  </a:lnTo>
                  <a:lnTo>
                    <a:pt x="51240" y="3697"/>
                  </a:lnTo>
                  <a:lnTo>
                    <a:pt x="51240" y="3697"/>
                  </a:lnTo>
                  <a:lnTo>
                    <a:pt x="51240" y="3697"/>
                  </a:lnTo>
                  <a:lnTo>
                    <a:pt x="51240" y="3697"/>
                  </a:lnTo>
                  <a:lnTo>
                    <a:pt x="51240" y="3952"/>
                  </a:lnTo>
                  <a:lnTo>
                    <a:pt x="51240" y="3952"/>
                  </a:lnTo>
                  <a:lnTo>
                    <a:pt x="51240" y="3952"/>
                  </a:lnTo>
                  <a:lnTo>
                    <a:pt x="51240" y="3952"/>
                  </a:lnTo>
                  <a:lnTo>
                    <a:pt x="51240" y="4207"/>
                  </a:lnTo>
                  <a:lnTo>
                    <a:pt x="51240" y="4334"/>
                  </a:lnTo>
                  <a:lnTo>
                    <a:pt x="51240" y="4334"/>
                  </a:lnTo>
                  <a:lnTo>
                    <a:pt x="50985" y="4589"/>
                  </a:lnTo>
                  <a:lnTo>
                    <a:pt x="50730" y="4717"/>
                  </a:lnTo>
                  <a:lnTo>
                    <a:pt x="50221" y="4972"/>
                  </a:lnTo>
                  <a:lnTo>
                    <a:pt x="49456" y="4972"/>
                  </a:lnTo>
                  <a:lnTo>
                    <a:pt x="49456" y="4972"/>
                  </a:lnTo>
                  <a:lnTo>
                    <a:pt x="49328" y="4972"/>
                  </a:lnTo>
                  <a:lnTo>
                    <a:pt x="49328" y="4972"/>
                  </a:lnTo>
                  <a:lnTo>
                    <a:pt x="48691" y="4972"/>
                  </a:lnTo>
                  <a:lnTo>
                    <a:pt x="48054" y="4717"/>
                  </a:lnTo>
                  <a:lnTo>
                    <a:pt x="47671" y="4462"/>
                  </a:lnTo>
                  <a:lnTo>
                    <a:pt x="47416" y="4334"/>
                  </a:lnTo>
                  <a:lnTo>
                    <a:pt x="47416" y="4334"/>
                  </a:lnTo>
                  <a:lnTo>
                    <a:pt x="47034" y="3825"/>
                  </a:lnTo>
                  <a:lnTo>
                    <a:pt x="47034" y="3825"/>
                  </a:lnTo>
                  <a:lnTo>
                    <a:pt x="46014" y="4462"/>
                  </a:lnTo>
                  <a:lnTo>
                    <a:pt x="46014" y="4462"/>
                  </a:lnTo>
                  <a:lnTo>
                    <a:pt x="46524" y="4844"/>
                  </a:lnTo>
                  <a:lnTo>
                    <a:pt x="46524" y="4844"/>
                  </a:lnTo>
                  <a:lnTo>
                    <a:pt x="47161" y="5227"/>
                  </a:lnTo>
                  <a:lnTo>
                    <a:pt x="47416" y="5482"/>
                  </a:lnTo>
                  <a:lnTo>
                    <a:pt x="47544" y="5736"/>
                  </a:lnTo>
                  <a:lnTo>
                    <a:pt x="47544" y="5736"/>
                  </a:lnTo>
                  <a:lnTo>
                    <a:pt x="47544" y="5736"/>
                  </a:lnTo>
                  <a:lnTo>
                    <a:pt x="47544" y="5736"/>
                  </a:lnTo>
                  <a:lnTo>
                    <a:pt x="47544" y="5864"/>
                  </a:lnTo>
                  <a:lnTo>
                    <a:pt x="47544" y="5864"/>
                  </a:lnTo>
                  <a:lnTo>
                    <a:pt x="47544" y="5864"/>
                  </a:lnTo>
                  <a:lnTo>
                    <a:pt x="47544" y="5864"/>
                  </a:lnTo>
                  <a:lnTo>
                    <a:pt x="47544" y="6119"/>
                  </a:lnTo>
                  <a:lnTo>
                    <a:pt x="47544" y="6374"/>
                  </a:lnTo>
                  <a:lnTo>
                    <a:pt x="47544" y="6374"/>
                  </a:lnTo>
                  <a:lnTo>
                    <a:pt x="47416" y="6501"/>
                  </a:lnTo>
                  <a:lnTo>
                    <a:pt x="47034" y="6756"/>
                  </a:lnTo>
                  <a:lnTo>
                    <a:pt x="46524" y="6884"/>
                  </a:lnTo>
                  <a:lnTo>
                    <a:pt x="45759" y="7011"/>
                  </a:lnTo>
                  <a:lnTo>
                    <a:pt x="45759" y="7011"/>
                  </a:lnTo>
                  <a:lnTo>
                    <a:pt x="45632" y="7011"/>
                  </a:lnTo>
                  <a:lnTo>
                    <a:pt x="45632" y="7011"/>
                  </a:lnTo>
                  <a:lnTo>
                    <a:pt x="44995" y="7011"/>
                  </a:lnTo>
                  <a:lnTo>
                    <a:pt x="44357" y="6756"/>
                  </a:lnTo>
                  <a:lnTo>
                    <a:pt x="43975" y="6501"/>
                  </a:lnTo>
                  <a:lnTo>
                    <a:pt x="43720" y="6246"/>
                  </a:lnTo>
                  <a:lnTo>
                    <a:pt x="43720" y="6246"/>
                  </a:lnTo>
                  <a:lnTo>
                    <a:pt x="43465" y="5991"/>
                  </a:lnTo>
                  <a:lnTo>
                    <a:pt x="43465" y="5991"/>
                  </a:lnTo>
                  <a:lnTo>
                    <a:pt x="28934" y="14277"/>
                  </a:lnTo>
                  <a:lnTo>
                    <a:pt x="28934" y="14277"/>
                  </a:lnTo>
                  <a:lnTo>
                    <a:pt x="28679" y="14404"/>
                  </a:lnTo>
                  <a:lnTo>
                    <a:pt x="28297" y="14404"/>
                  </a:lnTo>
                  <a:lnTo>
                    <a:pt x="28297" y="14404"/>
                  </a:lnTo>
                  <a:lnTo>
                    <a:pt x="27915" y="14404"/>
                  </a:lnTo>
                  <a:lnTo>
                    <a:pt x="27532" y="14277"/>
                  </a:lnTo>
                  <a:lnTo>
                    <a:pt x="27277" y="14149"/>
                  </a:lnTo>
                  <a:lnTo>
                    <a:pt x="27277" y="14149"/>
                  </a:lnTo>
                  <a:lnTo>
                    <a:pt x="27022" y="14786"/>
                  </a:lnTo>
                  <a:lnTo>
                    <a:pt x="26767" y="15296"/>
                  </a:lnTo>
                  <a:lnTo>
                    <a:pt x="26385" y="15934"/>
                  </a:lnTo>
                  <a:lnTo>
                    <a:pt x="25875" y="16316"/>
                  </a:lnTo>
                  <a:lnTo>
                    <a:pt x="25875" y="16316"/>
                  </a:lnTo>
                  <a:lnTo>
                    <a:pt x="24728" y="16953"/>
                  </a:lnTo>
                  <a:lnTo>
                    <a:pt x="24600" y="16953"/>
                  </a:lnTo>
                  <a:lnTo>
                    <a:pt x="24473" y="17081"/>
                  </a:lnTo>
                  <a:lnTo>
                    <a:pt x="24473" y="17081"/>
                  </a:lnTo>
                  <a:lnTo>
                    <a:pt x="24473" y="17081"/>
                  </a:lnTo>
                  <a:lnTo>
                    <a:pt x="23963" y="17208"/>
                  </a:lnTo>
                  <a:lnTo>
                    <a:pt x="23326" y="17336"/>
                  </a:lnTo>
                  <a:lnTo>
                    <a:pt x="23326" y="17336"/>
                  </a:lnTo>
                  <a:lnTo>
                    <a:pt x="22816" y="17208"/>
                  </a:lnTo>
                  <a:lnTo>
                    <a:pt x="22306" y="17081"/>
                  </a:lnTo>
                  <a:lnTo>
                    <a:pt x="22306" y="17081"/>
                  </a:lnTo>
                  <a:lnTo>
                    <a:pt x="22051" y="17081"/>
                  </a:lnTo>
                  <a:lnTo>
                    <a:pt x="22051" y="17081"/>
                  </a:lnTo>
                  <a:lnTo>
                    <a:pt x="22051" y="17081"/>
                  </a:lnTo>
                  <a:lnTo>
                    <a:pt x="21924" y="16953"/>
                  </a:lnTo>
                  <a:lnTo>
                    <a:pt x="3442" y="6374"/>
                  </a:lnTo>
                  <a:lnTo>
                    <a:pt x="3442" y="6374"/>
                  </a:lnTo>
                  <a:lnTo>
                    <a:pt x="2932" y="5864"/>
                  </a:lnTo>
                  <a:lnTo>
                    <a:pt x="2422" y="5227"/>
                  </a:lnTo>
                  <a:lnTo>
                    <a:pt x="510" y="6246"/>
                  </a:lnTo>
                  <a:lnTo>
                    <a:pt x="510" y="6246"/>
                  </a:lnTo>
                  <a:lnTo>
                    <a:pt x="128" y="6629"/>
                  </a:lnTo>
                  <a:lnTo>
                    <a:pt x="0" y="7139"/>
                  </a:lnTo>
                  <a:lnTo>
                    <a:pt x="128" y="7521"/>
                  </a:lnTo>
                  <a:lnTo>
                    <a:pt x="510" y="7903"/>
                  </a:lnTo>
                  <a:lnTo>
                    <a:pt x="21159" y="19757"/>
                  </a:lnTo>
                  <a:lnTo>
                    <a:pt x="21159" y="19757"/>
                  </a:lnTo>
                  <a:lnTo>
                    <a:pt x="21796" y="20012"/>
                  </a:lnTo>
                  <a:lnTo>
                    <a:pt x="22561" y="20140"/>
                  </a:lnTo>
                  <a:lnTo>
                    <a:pt x="22561" y="20140"/>
                  </a:lnTo>
                  <a:lnTo>
                    <a:pt x="23198" y="20012"/>
                  </a:lnTo>
                  <a:lnTo>
                    <a:pt x="23963" y="19757"/>
                  </a:lnTo>
                  <a:lnTo>
                    <a:pt x="34033" y="13894"/>
                  </a:lnTo>
                  <a:lnTo>
                    <a:pt x="34033" y="13894"/>
                  </a:lnTo>
                  <a:lnTo>
                    <a:pt x="33523" y="14659"/>
                  </a:lnTo>
                  <a:lnTo>
                    <a:pt x="33395" y="15551"/>
                  </a:lnTo>
                  <a:lnTo>
                    <a:pt x="33268" y="16316"/>
                  </a:lnTo>
                  <a:lnTo>
                    <a:pt x="33395" y="17081"/>
                  </a:lnTo>
                  <a:lnTo>
                    <a:pt x="33778" y="17846"/>
                  </a:lnTo>
                  <a:lnTo>
                    <a:pt x="34415" y="18610"/>
                  </a:lnTo>
                  <a:lnTo>
                    <a:pt x="35180" y="19248"/>
                  </a:lnTo>
                  <a:lnTo>
                    <a:pt x="36072" y="20012"/>
                  </a:lnTo>
                  <a:lnTo>
                    <a:pt x="36072" y="20012"/>
                  </a:lnTo>
                  <a:lnTo>
                    <a:pt x="37602" y="20650"/>
                  </a:lnTo>
                  <a:lnTo>
                    <a:pt x="39259" y="21160"/>
                  </a:lnTo>
                  <a:lnTo>
                    <a:pt x="41426" y="19885"/>
                  </a:lnTo>
                  <a:lnTo>
                    <a:pt x="41426" y="19885"/>
                  </a:lnTo>
                  <a:lnTo>
                    <a:pt x="41426" y="19885"/>
                  </a:lnTo>
                  <a:lnTo>
                    <a:pt x="50730" y="14531"/>
                  </a:lnTo>
                  <a:lnTo>
                    <a:pt x="50730" y="14531"/>
                  </a:lnTo>
                  <a:lnTo>
                    <a:pt x="50858" y="14531"/>
                  </a:lnTo>
                  <a:lnTo>
                    <a:pt x="51623" y="14022"/>
                  </a:lnTo>
                  <a:lnTo>
                    <a:pt x="51623" y="14022"/>
                  </a:lnTo>
                  <a:lnTo>
                    <a:pt x="51240" y="13512"/>
                  </a:lnTo>
                  <a:lnTo>
                    <a:pt x="50730" y="13002"/>
                  </a:lnTo>
                  <a:lnTo>
                    <a:pt x="49583" y="12110"/>
                  </a:lnTo>
                  <a:lnTo>
                    <a:pt x="49583" y="12110"/>
                  </a:lnTo>
                  <a:lnTo>
                    <a:pt x="48054" y="11472"/>
                  </a:lnTo>
                  <a:lnTo>
                    <a:pt x="46397" y="10962"/>
                  </a:lnTo>
                  <a:lnTo>
                    <a:pt x="44612" y="10708"/>
                  </a:lnTo>
                  <a:lnTo>
                    <a:pt x="42828" y="10580"/>
                  </a:lnTo>
                  <a:lnTo>
                    <a:pt x="42828" y="10580"/>
                  </a:lnTo>
                  <a:lnTo>
                    <a:pt x="40916" y="10708"/>
                  </a:lnTo>
                  <a:lnTo>
                    <a:pt x="39131" y="10962"/>
                  </a:lnTo>
                  <a:lnTo>
                    <a:pt x="42063" y="9305"/>
                  </a:lnTo>
                  <a:lnTo>
                    <a:pt x="42063" y="9305"/>
                  </a:lnTo>
                  <a:lnTo>
                    <a:pt x="43083" y="9688"/>
                  </a:lnTo>
                  <a:lnTo>
                    <a:pt x="44102" y="9943"/>
                  </a:lnTo>
                  <a:lnTo>
                    <a:pt x="45122" y="10070"/>
                  </a:lnTo>
                  <a:lnTo>
                    <a:pt x="46269" y="10070"/>
                  </a:lnTo>
                  <a:lnTo>
                    <a:pt x="46269" y="10070"/>
                  </a:lnTo>
                  <a:lnTo>
                    <a:pt x="47544" y="10070"/>
                  </a:lnTo>
                  <a:lnTo>
                    <a:pt x="48819" y="9815"/>
                  </a:lnTo>
                  <a:lnTo>
                    <a:pt x="49966" y="9433"/>
                  </a:lnTo>
                  <a:lnTo>
                    <a:pt x="51113" y="8923"/>
                  </a:lnTo>
                  <a:lnTo>
                    <a:pt x="51113" y="8923"/>
                  </a:lnTo>
                  <a:lnTo>
                    <a:pt x="51878" y="8286"/>
                  </a:lnTo>
                  <a:lnTo>
                    <a:pt x="52515" y="7648"/>
                  </a:lnTo>
                  <a:lnTo>
                    <a:pt x="52515" y="7648"/>
                  </a:lnTo>
                  <a:lnTo>
                    <a:pt x="53407" y="8668"/>
                  </a:lnTo>
                  <a:lnTo>
                    <a:pt x="54682" y="9560"/>
                  </a:lnTo>
                  <a:lnTo>
                    <a:pt x="54682" y="9560"/>
                  </a:lnTo>
                  <a:lnTo>
                    <a:pt x="56084" y="10198"/>
                  </a:lnTo>
                  <a:lnTo>
                    <a:pt x="57486" y="10708"/>
                  </a:lnTo>
                  <a:lnTo>
                    <a:pt x="59653" y="9305"/>
                  </a:lnTo>
                  <a:lnTo>
                    <a:pt x="59653" y="9305"/>
                  </a:lnTo>
                  <a:lnTo>
                    <a:pt x="59016" y="9178"/>
                  </a:lnTo>
                  <a:lnTo>
                    <a:pt x="58378" y="8923"/>
                  </a:lnTo>
                  <a:lnTo>
                    <a:pt x="58378" y="8923"/>
                  </a:lnTo>
                  <a:lnTo>
                    <a:pt x="57741" y="8286"/>
                  </a:lnTo>
                  <a:lnTo>
                    <a:pt x="57104" y="7648"/>
                  </a:lnTo>
                  <a:lnTo>
                    <a:pt x="55956" y="6501"/>
                  </a:lnTo>
                  <a:lnTo>
                    <a:pt x="55956" y="6501"/>
                  </a:lnTo>
                  <a:lnTo>
                    <a:pt x="55192" y="5736"/>
                  </a:lnTo>
                  <a:lnTo>
                    <a:pt x="55192" y="5736"/>
                  </a:lnTo>
                  <a:lnTo>
                    <a:pt x="55064" y="5482"/>
                  </a:lnTo>
                  <a:lnTo>
                    <a:pt x="54937" y="5099"/>
                  </a:lnTo>
                  <a:lnTo>
                    <a:pt x="54937" y="5099"/>
                  </a:lnTo>
                  <a:lnTo>
                    <a:pt x="55064" y="4844"/>
                  </a:lnTo>
                  <a:lnTo>
                    <a:pt x="55064" y="4844"/>
                  </a:lnTo>
                  <a:lnTo>
                    <a:pt x="55064" y="4207"/>
                  </a:lnTo>
                  <a:lnTo>
                    <a:pt x="55064" y="3570"/>
                  </a:lnTo>
                  <a:lnTo>
                    <a:pt x="54682" y="2167"/>
                  </a:lnTo>
                  <a:lnTo>
                    <a:pt x="54682" y="2167"/>
                  </a:lnTo>
                  <a:lnTo>
                    <a:pt x="54554" y="2040"/>
                  </a:lnTo>
                  <a:lnTo>
                    <a:pt x="54554" y="2040"/>
                  </a:lnTo>
                  <a:lnTo>
                    <a:pt x="5366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3" name="Google Shape;1283;p39"/>
            <p:cNvSpPr/>
            <p:nvPr/>
          </p:nvSpPr>
          <p:spPr>
            <a:xfrm>
              <a:off x="3672975" y="3437450"/>
              <a:ext cx="191200" cy="143425"/>
            </a:xfrm>
            <a:custGeom>
              <a:avLst/>
              <a:gdLst/>
              <a:ahLst/>
              <a:cxnLst/>
              <a:rect l="l" t="t" r="r" b="b"/>
              <a:pathLst>
                <a:path w="7648" h="5737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55" y="1148"/>
                  </a:lnTo>
                  <a:lnTo>
                    <a:pt x="637" y="2040"/>
                  </a:lnTo>
                  <a:lnTo>
                    <a:pt x="637" y="2040"/>
                  </a:lnTo>
                  <a:lnTo>
                    <a:pt x="1530" y="3569"/>
                  </a:lnTo>
                  <a:lnTo>
                    <a:pt x="2677" y="5099"/>
                  </a:lnTo>
                  <a:lnTo>
                    <a:pt x="2677" y="5099"/>
                  </a:lnTo>
                  <a:lnTo>
                    <a:pt x="3314" y="5736"/>
                  </a:lnTo>
                  <a:lnTo>
                    <a:pt x="5354" y="4589"/>
                  </a:lnTo>
                  <a:lnTo>
                    <a:pt x="5354" y="4589"/>
                  </a:lnTo>
                  <a:lnTo>
                    <a:pt x="5481" y="4589"/>
                  </a:lnTo>
                  <a:lnTo>
                    <a:pt x="7648" y="3187"/>
                  </a:lnTo>
                  <a:lnTo>
                    <a:pt x="7648" y="3187"/>
                  </a:lnTo>
                  <a:lnTo>
                    <a:pt x="6883" y="2422"/>
                  </a:lnTo>
                  <a:lnTo>
                    <a:pt x="5736" y="1657"/>
                  </a:lnTo>
                  <a:lnTo>
                    <a:pt x="5736" y="1657"/>
                  </a:lnTo>
                  <a:lnTo>
                    <a:pt x="4461" y="1020"/>
                  </a:lnTo>
                  <a:lnTo>
                    <a:pt x="3059" y="510"/>
                  </a:lnTo>
                  <a:lnTo>
                    <a:pt x="1530" y="12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4" name="Google Shape;1284;p39"/>
            <p:cNvSpPr/>
            <p:nvPr/>
          </p:nvSpPr>
          <p:spPr>
            <a:xfrm>
              <a:off x="3500900" y="3373725"/>
              <a:ext cx="213525" cy="296375"/>
            </a:xfrm>
            <a:custGeom>
              <a:avLst/>
              <a:gdLst/>
              <a:ahLst/>
              <a:cxnLst/>
              <a:rect l="l" t="t" r="r" b="b"/>
              <a:pathLst>
                <a:path w="8541" h="11855" fill="none" extrusionOk="0">
                  <a:moveTo>
                    <a:pt x="2549" y="0"/>
                  </a:moveTo>
                  <a:lnTo>
                    <a:pt x="0" y="1402"/>
                  </a:lnTo>
                  <a:lnTo>
                    <a:pt x="0" y="1402"/>
                  </a:lnTo>
                  <a:lnTo>
                    <a:pt x="382" y="4844"/>
                  </a:lnTo>
                  <a:lnTo>
                    <a:pt x="382" y="4844"/>
                  </a:lnTo>
                  <a:lnTo>
                    <a:pt x="382" y="4844"/>
                  </a:lnTo>
                  <a:lnTo>
                    <a:pt x="382" y="4844"/>
                  </a:lnTo>
                  <a:lnTo>
                    <a:pt x="255" y="4971"/>
                  </a:lnTo>
                  <a:lnTo>
                    <a:pt x="255" y="4971"/>
                  </a:lnTo>
                  <a:lnTo>
                    <a:pt x="765" y="6628"/>
                  </a:lnTo>
                  <a:lnTo>
                    <a:pt x="1020" y="7393"/>
                  </a:lnTo>
                  <a:lnTo>
                    <a:pt x="1275" y="8030"/>
                  </a:lnTo>
                  <a:lnTo>
                    <a:pt x="1275" y="8030"/>
                  </a:lnTo>
                  <a:lnTo>
                    <a:pt x="2294" y="9560"/>
                  </a:lnTo>
                  <a:lnTo>
                    <a:pt x="3442" y="11089"/>
                  </a:lnTo>
                  <a:lnTo>
                    <a:pt x="3442" y="11089"/>
                  </a:lnTo>
                  <a:lnTo>
                    <a:pt x="4206" y="11854"/>
                  </a:lnTo>
                  <a:lnTo>
                    <a:pt x="7648" y="9815"/>
                  </a:lnTo>
                  <a:lnTo>
                    <a:pt x="7648" y="9815"/>
                  </a:lnTo>
                  <a:lnTo>
                    <a:pt x="7648" y="9815"/>
                  </a:lnTo>
                  <a:lnTo>
                    <a:pt x="8540" y="9305"/>
                  </a:lnTo>
                  <a:lnTo>
                    <a:pt x="8540" y="9305"/>
                  </a:lnTo>
                  <a:lnTo>
                    <a:pt x="7775" y="9177"/>
                  </a:lnTo>
                  <a:lnTo>
                    <a:pt x="7265" y="8795"/>
                  </a:lnTo>
                  <a:lnTo>
                    <a:pt x="7265" y="8795"/>
                  </a:lnTo>
                  <a:lnTo>
                    <a:pt x="6501" y="8285"/>
                  </a:lnTo>
                  <a:lnTo>
                    <a:pt x="5991" y="7520"/>
                  </a:lnTo>
                  <a:lnTo>
                    <a:pt x="4971" y="6373"/>
                  </a:lnTo>
                  <a:lnTo>
                    <a:pt x="4971" y="6373"/>
                  </a:lnTo>
                  <a:lnTo>
                    <a:pt x="4206" y="5608"/>
                  </a:lnTo>
                  <a:lnTo>
                    <a:pt x="4206" y="5608"/>
                  </a:lnTo>
                  <a:lnTo>
                    <a:pt x="3951" y="5226"/>
                  </a:lnTo>
                  <a:lnTo>
                    <a:pt x="3951" y="4844"/>
                  </a:lnTo>
                  <a:lnTo>
                    <a:pt x="3951" y="4844"/>
                  </a:lnTo>
                  <a:lnTo>
                    <a:pt x="4079" y="4589"/>
                  </a:lnTo>
                  <a:lnTo>
                    <a:pt x="4079" y="4589"/>
                  </a:lnTo>
                  <a:lnTo>
                    <a:pt x="4079" y="4079"/>
                  </a:lnTo>
                  <a:lnTo>
                    <a:pt x="3951" y="3569"/>
                  </a:lnTo>
                  <a:lnTo>
                    <a:pt x="3697" y="2422"/>
                  </a:lnTo>
                  <a:lnTo>
                    <a:pt x="3697" y="2422"/>
                  </a:lnTo>
                  <a:lnTo>
                    <a:pt x="2422" y="2549"/>
                  </a:lnTo>
                  <a:lnTo>
                    <a:pt x="3442" y="1912"/>
                  </a:lnTo>
                  <a:lnTo>
                    <a:pt x="3442" y="1912"/>
                  </a:lnTo>
                  <a:lnTo>
                    <a:pt x="3442" y="1912"/>
                  </a:lnTo>
                  <a:lnTo>
                    <a:pt x="3442" y="1912"/>
                  </a:lnTo>
                  <a:lnTo>
                    <a:pt x="254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5" name="Google Shape;1285;p39"/>
            <p:cNvSpPr/>
            <p:nvPr/>
          </p:nvSpPr>
          <p:spPr>
            <a:xfrm>
              <a:off x="3657025" y="3259000"/>
              <a:ext cx="124300" cy="121125"/>
            </a:xfrm>
            <a:custGeom>
              <a:avLst/>
              <a:gdLst/>
              <a:ahLst/>
              <a:cxnLst/>
              <a:rect l="l" t="t" r="r" b="b"/>
              <a:pathLst>
                <a:path w="4972" h="4845" fill="none" extrusionOk="0">
                  <a:moveTo>
                    <a:pt x="3060" y="0"/>
                  </a:moveTo>
                  <a:lnTo>
                    <a:pt x="3060" y="0"/>
                  </a:lnTo>
                  <a:lnTo>
                    <a:pt x="2550" y="893"/>
                  </a:lnTo>
                  <a:lnTo>
                    <a:pt x="2168" y="1275"/>
                  </a:lnTo>
                  <a:lnTo>
                    <a:pt x="1785" y="1530"/>
                  </a:lnTo>
                  <a:lnTo>
                    <a:pt x="638" y="2167"/>
                  </a:lnTo>
                  <a:lnTo>
                    <a:pt x="638" y="2167"/>
                  </a:lnTo>
                  <a:lnTo>
                    <a:pt x="638" y="2167"/>
                  </a:lnTo>
                  <a:lnTo>
                    <a:pt x="638" y="2167"/>
                  </a:lnTo>
                  <a:lnTo>
                    <a:pt x="638" y="2167"/>
                  </a:lnTo>
                  <a:lnTo>
                    <a:pt x="638" y="2295"/>
                  </a:lnTo>
                  <a:lnTo>
                    <a:pt x="383" y="3314"/>
                  </a:lnTo>
                  <a:lnTo>
                    <a:pt x="383" y="3314"/>
                  </a:lnTo>
                  <a:lnTo>
                    <a:pt x="383" y="3314"/>
                  </a:lnTo>
                  <a:lnTo>
                    <a:pt x="256" y="3442"/>
                  </a:lnTo>
                  <a:lnTo>
                    <a:pt x="128" y="3697"/>
                  </a:lnTo>
                  <a:lnTo>
                    <a:pt x="128" y="3697"/>
                  </a:lnTo>
                  <a:lnTo>
                    <a:pt x="1" y="3697"/>
                  </a:lnTo>
                  <a:lnTo>
                    <a:pt x="1" y="3697"/>
                  </a:lnTo>
                  <a:lnTo>
                    <a:pt x="128" y="4844"/>
                  </a:lnTo>
                  <a:lnTo>
                    <a:pt x="4335" y="2422"/>
                  </a:lnTo>
                  <a:lnTo>
                    <a:pt x="4335" y="2422"/>
                  </a:lnTo>
                  <a:lnTo>
                    <a:pt x="4844" y="2040"/>
                  </a:lnTo>
                  <a:lnTo>
                    <a:pt x="4972" y="1657"/>
                  </a:lnTo>
                  <a:lnTo>
                    <a:pt x="4844" y="1148"/>
                  </a:lnTo>
                  <a:lnTo>
                    <a:pt x="4335" y="765"/>
                  </a:lnTo>
                  <a:lnTo>
                    <a:pt x="306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6" name="Google Shape;1286;p39"/>
            <p:cNvSpPr/>
            <p:nvPr/>
          </p:nvSpPr>
          <p:spPr>
            <a:xfrm>
              <a:off x="3061150" y="3523475"/>
              <a:ext cx="831725" cy="474825"/>
            </a:xfrm>
            <a:custGeom>
              <a:avLst/>
              <a:gdLst/>
              <a:ahLst/>
              <a:cxnLst/>
              <a:rect l="l" t="t" r="r" b="b"/>
              <a:pathLst>
                <a:path w="33269" h="18993" extrusionOk="0">
                  <a:moveTo>
                    <a:pt x="32376" y="1"/>
                  </a:moveTo>
                  <a:lnTo>
                    <a:pt x="30209" y="1276"/>
                  </a:lnTo>
                  <a:lnTo>
                    <a:pt x="33268" y="3060"/>
                  </a:lnTo>
                  <a:lnTo>
                    <a:pt x="33268" y="2295"/>
                  </a:lnTo>
                  <a:lnTo>
                    <a:pt x="33141" y="1530"/>
                  </a:lnTo>
                  <a:lnTo>
                    <a:pt x="32886" y="766"/>
                  </a:lnTo>
                  <a:lnTo>
                    <a:pt x="32376" y="1"/>
                  </a:lnTo>
                  <a:close/>
                  <a:moveTo>
                    <a:pt x="29827" y="1530"/>
                  </a:moveTo>
                  <a:lnTo>
                    <a:pt x="27915" y="2550"/>
                  </a:lnTo>
                  <a:lnTo>
                    <a:pt x="28042" y="2805"/>
                  </a:lnTo>
                  <a:lnTo>
                    <a:pt x="27915" y="3060"/>
                  </a:lnTo>
                  <a:lnTo>
                    <a:pt x="27405" y="3315"/>
                  </a:lnTo>
                  <a:lnTo>
                    <a:pt x="26767" y="3442"/>
                  </a:lnTo>
                  <a:lnTo>
                    <a:pt x="26513" y="3442"/>
                  </a:lnTo>
                  <a:lnTo>
                    <a:pt x="25493" y="3952"/>
                  </a:lnTo>
                  <a:lnTo>
                    <a:pt x="29827" y="6374"/>
                  </a:lnTo>
                  <a:lnTo>
                    <a:pt x="29827" y="1530"/>
                  </a:lnTo>
                  <a:close/>
                  <a:moveTo>
                    <a:pt x="30081" y="1530"/>
                  </a:moveTo>
                  <a:lnTo>
                    <a:pt x="30081" y="6502"/>
                  </a:lnTo>
                  <a:lnTo>
                    <a:pt x="31229" y="6247"/>
                  </a:lnTo>
                  <a:lnTo>
                    <a:pt x="31993" y="5609"/>
                  </a:lnTo>
                  <a:lnTo>
                    <a:pt x="32631" y="4844"/>
                  </a:lnTo>
                  <a:lnTo>
                    <a:pt x="33013" y="4080"/>
                  </a:lnTo>
                  <a:lnTo>
                    <a:pt x="33268" y="3315"/>
                  </a:lnTo>
                  <a:lnTo>
                    <a:pt x="30081" y="1530"/>
                  </a:lnTo>
                  <a:close/>
                  <a:moveTo>
                    <a:pt x="30591" y="6629"/>
                  </a:moveTo>
                  <a:lnTo>
                    <a:pt x="30336" y="6756"/>
                  </a:lnTo>
                  <a:lnTo>
                    <a:pt x="30464" y="6756"/>
                  </a:lnTo>
                  <a:lnTo>
                    <a:pt x="30591" y="6629"/>
                  </a:lnTo>
                  <a:close/>
                  <a:moveTo>
                    <a:pt x="20394" y="6884"/>
                  </a:moveTo>
                  <a:lnTo>
                    <a:pt x="18227" y="8159"/>
                  </a:lnTo>
                  <a:lnTo>
                    <a:pt x="19247" y="8413"/>
                  </a:lnTo>
                  <a:lnTo>
                    <a:pt x="20394" y="8668"/>
                  </a:lnTo>
                  <a:lnTo>
                    <a:pt x="20394" y="6884"/>
                  </a:lnTo>
                  <a:close/>
                  <a:moveTo>
                    <a:pt x="25238" y="4080"/>
                  </a:moveTo>
                  <a:lnTo>
                    <a:pt x="21924" y="5992"/>
                  </a:lnTo>
                  <a:lnTo>
                    <a:pt x="22051" y="6247"/>
                  </a:lnTo>
                  <a:lnTo>
                    <a:pt x="21924" y="6502"/>
                  </a:lnTo>
                  <a:lnTo>
                    <a:pt x="21541" y="6629"/>
                  </a:lnTo>
                  <a:lnTo>
                    <a:pt x="21032" y="6756"/>
                  </a:lnTo>
                  <a:lnTo>
                    <a:pt x="24346" y="8668"/>
                  </a:lnTo>
                  <a:lnTo>
                    <a:pt x="26003" y="8413"/>
                  </a:lnTo>
                  <a:lnTo>
                    <a:pt x="27405" y="8159"/>
                  </a:lnTo>
                  <a:lnTo>
                    <a:pt x="28934" y="7649"/>
                  </a:lnTo>
                  <a:lnTo>
                    <a:pt x="30209" y="7011"/>
                  </a:lnTo>
                  <a:lnTo>
                    <a:pt x="25238" y="4080"/>
                  </a:lnTo>
                  <a:close/>
                  <a:moveTo>
                    <a:pt x="20777" y="6884"/>
                  </a:moveTo>
                  <a:lnTo>
                    <a:pt x="20777" y="8668"/>
                  </a:lnTo>
                  <a:lnTo>
                    <a:pt x="22689" y="8796"/>
                  </a:lnTo>
                  <a:lnTo>
                    <a:pt x="23836" y="8668"/>
                  </a:lnTo>
                  <a:lnTo>
                    <a:pt x="20777" y="6884"/>
                  </a:lnTo>
                  <a:close/>
                  <a:moveTo>
                    <a:pt x="12237" y="11728"/>
                  </a:moveTo>
                  <a:lnTo>
                    <a:pt x="11472" y="12110"/>
                  </a:lnTo>
                  <a:lnTo>
                    <a:pt x="12619" y="12747"/>
                  </a:lnTo>
                  <a:lnTo>
                    <a:pt x="12492" y="12237"/>
                  </a:lnTo>
                  <a:lnTo>
                    <a:pt x="12237" y="11728"/>
                  </a:lnTo>
                  <a:close/>
                  <a:moveTo>
                    <a:pt x="11344" y="12365"/>
                  </a:moveTo>
                  <a:lnTo>
                    <a:pt x="11344" y="16316"/>
                  </a:lnTo>
                  <a:lnTo>
                    <a:pt x="11982" y="15551"/>
                  </a:lnTo>
                  <a:lnTo>
                    <a:pt x="12492" y="14787"/>
                  </a:lnTo>
                  <a:lnTo>
                    <a:pt x="12746" y="13894"/>
                  </a:lnTo>
                  <a:lnTo>
                    <a:pt x="12619" y="13002"/>
                  </a:lnTo>
                  <a:lnTo>
                    <a:pt x="11344" y="12365"/>
                  </a:lnTo>
                  <a:close/>
                  <a:moveTo>
                    <a:pt x="11089" y="12365"/>
                  </a:moveTo>
                  <a:lnTo>
                    <a:pt x="6883" y="14787"/>
                  </a:lnTo>
                  <a:lnTo>
                    <a:pt x="10580" y="16954"/>
                  </a:lnTo>
                  <a:lnTo>
                    <a:pt x="11089" y="16571"/>
                  </a:lnTo>
                  <a:lnTo>
                    <a:pt x="11089" y="12365"/>
                  </a:lnTo>
                  <a:close/>
                  <a:moveTo>
                    <a:pt x="1785" y="17718"/>
                  </a:moveTo>
                  <a:lnTo>
                    <a:pt x="0" y="18738"/>
                  </a:lnTo>
                  <a:lnTo>
                    <a:pt x="1785" y="18993"/>
                  </a:lnTo>
                  <a:lnTo>
                    <a:pt x="1785" y="17718"/>
                  </a:lnTo>
                  <a:close/>
                  <a:moveTo>
                    <a:pt x="2040" y="17718"/>
                  </a:moveTo>
                  <a:lnTo>
                    <a:pt x="2040" y="18993"/>
                  </a:lnTo>
                  <a:lnTo>
                    <a:pt x="4206" y="18993"/>
                  </a:lnTo>
                  <a:lnTo>
                    <a:pt x="2040" y="17718"/>
                  </a:lnTo>
                  <a:close/>
                  <a:moveTo>
                    <a:pt x="6501" y="14914"/>
                  </a:moveTo>
                  <a:lnTo>
                    <a:pt x="2167" y="17463"/>
                  </a:lnTo>
                  <a:lnTo>
                    <a:pt x="4716" y="18993"/>
                  </a:lnTo>
                  <a:lnTo>
                    <a:pt x="6118" y="18738"/>
                  </a:lnTo>
                  <a:lnTo>
                    <a:pt x="7520" y="18483"/>
                  </a:lnTo>
                  <a:lnTo>
                    <a:pt x="8795" y="17973"/>
                  </a:lnTo>
                  <a:lnTo>
                    <a:pt x="9942" y="17463"/>
                  </a:lnTo>
                  <a:lnTo>
                    <a:pt x="10325" y="17081"/>
                  </a:lnTo>
                  <a:lnTo>
                    <a:pt x="6501" y="14914"/>
                  </a:lnTo>
                  <a:close/>
                </a:path>
              </a:pathLst>
            </a:custGeom>
            <a:solidFill>
              <a:srgbClr val="97B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7" name="Google Shape;1287;p39"/>
            <p:cNvSpPr/>
            <p:nvPr/>
          </p:nvSpPr>
          <p:spPr>
            <a:xfrm>
              <a:off x="3061150" y="3966425"/>
              <a:ext cx="44625" cy="31875"/>
            </a:xfrm>
            <a:custGeom>
              <a:avLst/>
              <a:gdLst/>
              <a:ahLst/>
              <a:cxnLst/>
              <a:rect l="l" t="t" r="r" b="b"/>
              <a:pathLst>
                <a:path w="1785" h="1275" fill="none" extrusionOk="0">
                  <a:moveTo>
                    <a:pt x="1785" y="0"/>
                  </a:moveTo>
                  <a:lnTo>
                    <a:pt x="0" y="1020"/>
                  </a:lnTo>
                  <a:lnTo>
                    <a:pt x="0" y="1020"/>
                  </a:lnTo>
                  <a:lnTo>
                    <a:pt x="1785" y="1275"/>
                  </a:lnTo>
                  <a:lnTo>
                    <a:pt x="178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8" name="Google Shape;1288;p39"/>
            <p:cNvSpPr/>
            <p:nvPr/>
          </p:nvSpPr>
          <p:spPr>
            <a:xfrm>
              <a:off x="3112125" y="3966425"/>
              <a:ext cx="54200" cy="31875"/>
            </a:xfrm>
            <a:custGeom>
              <a:avLst/>
              <a:gdLst/>
              <a:ahLst/>
              <a:cxnLst/>
              <a:rect l="l" t="t" r="r" b="b"/>
              <a:pathLst>
                <a:path w="2168" h="1275" fill="none" extrusionOk="0">
                  <a:moveTo>
                    <a:pt x="1" y="0"/>
                  </a:moveTo>
                  <a:lnTo>
                    <a:pt x="1" y="1275"/>
                  </a:lnTo>
                  <a:lnTo>
                    <a:pt x="1" y="1275"/>
                  </a:lnTo>
                  <a:lnTo>
                    <a:pt x="1148" y="1275"/>
                  </a:lnTo>
                  <a:lnTo>
                    <a:pt x="1148" y="1275"/>
                  </a:lnTo>
                  <a:lnTo>
                    <a:pt x="2167" y="1275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9" name="Google Shape;1289;p39"/>
            <p:cNvSpPr/>
            <p:nvPr/>
          </p:nvSpPr>
          <p:spPr>
            <a:xfrm>
              <a:off x="3115325" y="3896325"/>
              <a:ext cx="203950" cy="101975"/>
            </a:xfrm>
            <a:custGeom>
              <a:avLst/>
              <a:gdLst/>
              <a:ahLst/>
              <a:cxnLst/>
              <a:rect l="l" t="t" r="r" b="b"/>
              <a:pathLst>
                <a:path w="8158" h="4079" fill="none" extrusionOk="0">
                  <a:moveTo>
                    <a:pt x="4334" y="0"/>
                  </a:moveTo>
                  <a:lnTo>
                    <a:pt x="0" y="2549"/>
                  </a:lnTo>
                  <a:lnTo>
                    <a:pt x="2549" y="4079"/>
                  </a:lnTo>
                  <a:lnTo>
                    <a:pt x="2549" y="4079"/>
                  </a:lnTo>
                  <a:lnTo>
                    <a:pt x="3951" y="3824"/>
                  </a:lnTo>
                  <a:lnTo>
                    <a:pt x="5353" y="3569"/>
                  </a:lnTo>
                  <a:lnTo>
                    <a:pt x="6628" y="3059"/>
                  </a:lnTo>
                  <a:lnTo>
                    <a:pt x="7775" y="2549"/>
                  </a:lnTo>
                  <a:lnTo>
                    <a:pt x="7775" y="2549"/>
                  </a:lnTo>
                  <a:lnTo>
                    <a:pt x="8158" y="2167"/>
                  </a:lnTo>
                  <a:lnTo>
                    <a:pt x="433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0" name="Google Shape;1290;p39"/>
            <p:cNvSpPr/>
            <p:nvPr/>
          </p:nvSpPr>
          <p:spPr>
            <a:xfrm>
              <a:off x="3233225" y="3832575"/>
              <a:ext cx="105175" cy="114750"/>
            </a:xfrm>
            <a:custGeom>
              <a:avLst/>
              <a:gdLst/>
              <a:ahLst/>
              <a:cxnLst/>
              <a:rect l="l" t="t" r="r" b="b"/>
              <a:pathLst>
                <a:path w="4207" h="4590" fill="none" extrusionOk="0">
                  <a:moveTo>
                    <a:pt x="4206" y="1"/>
                  </a:moveTo>
                  <a:lnTo>
                    <a:pt x="0" y="2423"/>
                  </a:lnTo>
                  <a:lnTo>
                    <a:pt x="3697" y="4590"/>
                  </a:lnTo>
                  <a:lnTo>
                    <a:pt x="3697" y="4590"/>
                  </a:lnTo>
                  <a:lnTo>
                    <a:pt x="4206" y="4207"/>
                  </a:lnTo>
                  <a:lnTo>
                    <a:pt x="4206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1" name="Google Shape;1291;p39"/>
            <p:cNvSpPr/>
            <p:nvPr/>
          </p:nvSpPr>
          <p:spPr>
            <a:xfrm>
              <a:off x="3344750" y="3832575"/>
              <a:ext cx="35075" cy="98825"/>
            </a:xfrm>
            <a:custGeom>
              <a:avLst/>
              <a:gdLst/>
              <a:ahLst/>
              <a:cxnLst/>
              <a:rect l="l" t="t" r="r" b="b"/>
              <a:pathLst>
                <a:path w="1403" h="3953" fill="none" extrusionOk="0">
                  <a:moveTo>
                    <a:pt x="0" y="1"/>
                  </a:moveTo>
                  <a:lnTo>
                    <a:pt x="0" y="3952"/>
                  </a:lnTo>
                  <a:lnTo>
                    <a:pt x="0" y="3952"/>
                  </a:lnTo>
                  <a:lnTo>
                    <a:pt x="638" y="3187"/>
                  </a:lnTo>
                  <a:lnTo>
                    <a:pt x="1148" y="2423"/>
                  </a:lnTo>
                  <a:lnTo>
                    <a:pt x="1402" y="1530"/>
                  </a:lnTo>
                  <a:lnTo>
                    <a:pt x="1275" y="638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2" name="Google Shape;1292;p39"/>
            <p:cNvSpPr/>
            <p:nvPr/>
          </p:nvSpPr>
          <p:spPr>
            <a:xfrm>
              <a:off x="3347925" y="3816650"/>
              <a:ext cx="28700" cy="25525"/>
            </a:xfrm>
            <a:custGeom>
              <a:avLst/>
              <a:gdLst/>
              <a:ahLst/>
              <a:cxnLst/>
              <a:rect l="l" t="t" r="r" b="b"/>
              <a:pathLst>
                <a:path w="1148" h="1021" fill="none" extrusionOk="0">
                  <a:moveTo>
                    <a:pt x="766" y="1"/>
                  </a:moveTo>
                  <a:lnTo>
                    <a:pt x="1" y="383"/>
                  </a:lnTo>
                  <a:lnTo>
                    <a:pt x="1148" y="1020"/>
                  </a:lnTo>
                  <a:lnTo>
                    <a:pt x="1148" y="1020"/>
                  </a:lnTo>
                  <a:lnTo>
                    <a:pt x="1021" y="510"/>
                  </a:lnTo>
                  <a:lnTo>
                    <a:pt x="766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3" name="Google Shape;1293;p39"/>
            <p:cNvSpPr/>
            <p:nvPr/>
          </p:nvSpPr>
          <p:spPr>
            <a:xfrm>
              <a:off x="3580550" y="3695550"/>
              <a:ext cx="76500" cy="47825"/>
            </a:xfrm>
            <a:custGeom>
              <a:avLst/>
              <a:gdLst/>
              <a:ahLst/>
              <a:cxnLst/>
              <a:rect l="l" t="t" r="r" b="b"/>
              <a:pathLst>
                <a:path w="3060" h="1913" fill="none" extrusionOk="0">
                  <a:moveTo>
                    <a:pt x="1" y="1"/>
                  </a:moveTo>
                  <a:lnTo>
                    <a:pt x="1" y="1785"/>
                  </a:lnTo>
                  <a:lnTo>
                    <a:pt x="1" y="1785"/>
                  </a:lnTo>
                  <a:lnTo>
                    <a:pt x="1913" y="1913"/>
                  </a:lnTo>
                  <a:lnTo>
                    <a:pt x="1913" y="1913"/>
                  </a:lnTo>
                  <a:lnTo>
                    <a:pt x="3060" y="1785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4" name="Google Shape;1294;p39"/>
            <p:cNvSpPr/>
            <p:nvPr/>
          </p:nvSpPr>
          <p:spPr>
            <a:xfrm>
              <a:off x="3516825" y="3695550"/>
              <a:ext cx="54200" cy="44650"/>
            </a:xfrm>
            <a:custGeom>
              <a:avLst/>
              <a:gdLst/>
              <a:ahLst/>
              <a:cxnLst/>
              <a:rect l="l" t="t" r="r" b="b"/>
              <a:pathLst>
                <a:path w="2168" h="1786" fill="none" extrusionOk="0">
                  <a:moveTo>
                    <a:pt x="2167" y="1"/>
                  </a:moveTo>
                  <a:lnTo>
                    <a:pt x="0" y="1276"/>
                  </a:lnTo>
                  <a:lnTo>
                    <a:pt x="0" y="1276"/>
                  </a:lnTo>
                  <a:lnTo>
                    <a:pt x="1020" y="1530"/>
                  </a:lnTo>
                  <a:lnTo>
                    <a:pt x="2167" y="1785"/>
                  </a:lnTo>
                  <a:lnTo>
                    <a:pt x="216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5" name="Google Shape;1295;p39"/>
            <p:cNvSpPr/>
            <p:nvPr/>
          </p:nvSpPr>
          <p:spPr>
            <a:xfrm>
              <a:off x="3819550" y="3689175"/>
              <a:ext cx="6400" cy="3225"/>
            </a:xfrm>
            <a:custGeom>
              <a:avLst/>
              <a:gdLst/>
              <a:ahLst/>
              <a:cxnLst/>
              <a:rect l="l" t="t" r="r" b="b"/>
              <a:pathLst>
                <a:path w="256" h="129" fill="none" extrusionOk="0">
                  <a:moveTo>
                    <a:pt x="255" y="1"/>
                  </a:moveTo>
                  <a:lnTo>
                    <a:pt x="0" y="128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25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6" name="Google Shape;1296;p39"/>
            <p:cNvSpPr/>
            <p:nvPr/>
          </p:nvSpPr>
          <p:spPr>
            <a:xfrm>
              <a:off x="3586925" y="3625450"/>
              <a:ext cx="229450" cy="114750"/>
            </a:xfrm>
            <a:custGeom>
              <a:avLst/>
              <a:gdLst/>
              <a:ahLst/>
              <a:cxnLst/>
              <a:rect l="l" t="t" r="r" b="b"/>
              <a:pathLst>
                <a:path w="9178" h="4590" fill="none" extrusionOk="0">
                  <a:moveTo>
                    <a:pt x="4207" y="1"/>
                  </a:moveTo>
                  <a:lnTo>
                    <a:pt x="893" y="1913"/>
                  </a:lnTo>
                  <a:lnTo>
                    <a:pt x="893" y="1913"/>
                  </a:lnTo>
                  <a:lnTo>
                    <a:pt x="1020" y="2168"/>
                  </a:lnTo>
                  <a:lnTo>
                    <a:pt x="893" y="2423"/>
                  </a:lnTo>
                  <a:lnTo>
                    <a:pt x="893" y="2423"/>
                  </a:lnTo>
                  <a:lnTo>
                    <a:pt x="510" y="2550"/>
                  </a:lnTo>
                  <a:lnTo>
                    <a:pt x="1" y="2677"/>
                  </a:lnTo>
                  <a:lnTo>
                    <a:pt x="3315" y="4589"/>
                  </a:lnTo>
                  <a:lnTo>
                    <a:pt x="3315" y="4589"/>
                  </a:lnTo>
                  <a:lnTo>
                    <a:pt x="4972" y="4334"/>
                  </a:lnTo>
                  <a:lnTo>
                    <a:pt x="6374" y="4080"/>
                  </a:lnTo>
                  <a:lnTo>
                    <a:pt x="7903" y="3570"/>
                  </a:lnTo>
                  <a:lnTo>
                    <a:pt x="9178" y="2932"/>
                  </a:lnTo>
                  <a:lnTo>
                    <a:pt x="420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7" name="Google Shape;1297;p39"/>
            <p:cNvSpPr/>
            <p:nvPr/>
          </p:nvSpPr>
          <p:spPr>
            <a:xfrm>
              <a:off x="3813175" y="3561725"/>
              <a:ext cx="79700" cy="124300"/>
            </a:xfrm>
            <a:custGeom>
              <a:avLst/>
              <a:gdLst/>
              <a:ahLst/>
              <a:cxnLst/>
              <a:rect l="l" t="t" r="r" b="b"/>
              <a:pathLst>
                <a:path w="3188" h="4972" fill="none" extrusionOk="0">
                  <a:moveTo>
                    <a:pt x="0" y="0"/>
                  </a:moveTo>
                  <a:lnTo>
                    <a:pt x="0" y="4972"/>
                  </a:lnTo>
                  <a:lnTo>
                    <a:pt x="1148" y="4717"/>
                  </a:lnTo>
                  <a:lnTo>
                    <a:pt x="1148" y="4717"/>
                  </a:lnTo>
                  <a:lnTo>
                    <a:pt x="1912" y="4079"/>
                  </a:lnTo>
                  <a:lnTo>
                    <a:pt x="2550" y="3314"/>
                  </a:lnTo>
                  <a:lnTo>
                    <a:pt x="2932" y="2550"/>
                  </a:lnTo>
                  <a:lnTo>
                    <a:pt x="3187" y="178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8" name="Google Shape;1298;p39"/>
            <p:cNvSpPr/>
            <p:nvPr/>
          </p:nvSpPr>
          <p:spPr>
            <a:xfrm>
              <a:off x="3698450" y="3561725"/>
              <a:ext cx="108375" cy="121125"/>
            </a:xfrm>
            <a:custGeom>
              <a:avLst/>
              <a:gdLst/>
              <a:ahLst/>
              <a:cxnLst/>
              <a:rect l="l" t="t" r="r" b="b"/>
              <a:pathLst>
                <a:path w="4335" h="4845" fill="none" extrusionOk="0">
                  <a:moveTo>
                    <a:pt x="4335" y="0"/>
                  </a:moveTo>
                  <a:lnTo>
                    <a:pt x="2423" y="1020"/>
                  </a:lnTo>
                  <a:lnTo>
                    <a:pt x="2423" y="1020"/>
                  </a:lnTo>
                  <a:lnTo>
                    <a:pt x="2550" y="1275"/>
                  </a:lnTo>
                  <a:lnTo>
                    <a:pt x="2423" y="1530"/>
                  </a:lnTo>
                  <a:lnTo>
                    <a:pt x="2423" y="1530"/>
                  </a:lnTo>
                  <a:lnTo>
                    <a:pt x="1913" y="1785"/>
                  </a:lnTo>
                  <a:lnTo>
                    <a:pt x="1275" y="1912"/>
                  </a:lnTo>
                  <a:lnTo>
                    <a:pt x="1275" y="1912"/>
                  </a:lnTo>
                  <a:lnTo>
                    <a:pt x="1021" y="1912"/>
                  </a:lnTo>
                  <a:lnTo>
                    <a:pt x="1" y="2422"/>
                  </a:lnTo>
                  <a:lnTo>
                    <a:pt x="4335" y="4844"/>
                  </a:lnTo>
                  <a:lnTo>
                    <a:pt x="433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9" name="Google Shape;1299;p39"/>
            <p:cNvSpPr/>
            <p:nvPr/>
          </p:nvSpPr>
          <p:spPr>
            <a:xfrm>
              <a:off x="3816350" y="3523475"/>
              <a:ext cx="76525" cy="76500"/>
            </a:xfrm>
            <a:custGeom>
              <a:avLst/>
              <a:gdLst/>
              <a:ahLst/>
              <a:cxnLst/>
              <a:rect l="l" t="t" r="r" b="b"/>
              <a:pathLst>
                <a:path w="3061" h="3060" fill="none" extrusionOk="0">
                  <a:moveTo>
                    <a:pt x="2168" y="1"/>
                  </a:moveTo>
                  <a:lnTo>
                    <a:pt x="1" y="1276"/>
                  </a:lnTo>
                  <a:lnTo>
                    <a:pt x="3060" y="3060"/>
                  </a:lnTo>
                  <a:lnTo>
                    <a:pt x="3060" y="3060"/>
                  </a:lnTo>
                  <a:lnTo>
                    <a:pt x="3060" y="2295"/>
                  </a:lnTo>
                  <a:lnTo>
                    <a:pt x="2933" y="1530"/>
                  </a:lnTo>
                  <a:lnTo>
                    <a:pt x="2678" y="766"/>
                  </a:lnTo>
                  <a:lnTo>
                    <a:pt x="216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0" name="Google Shape;1300;p39"/>
            <p:cNvSpPr/>
            <p:nvPr/>
          </p:nvSpPr>
          <p:spPr>
            <a:xfrm>
              <a:off x="3051575" y="3517100"/>
              <a:ext cx="818975" cy="474825"/>
            </a:xfrm>
            <a:custGeom>
              <a:avLst/>
              <a:gdLst/>
              <a:ahLst/>
              <a:cxnLst/>
              <a:rect l="l" t="t" r="r" b="b"/>
              <a:pathLst>
                <a:path w="32759" h="18993" extrusionOk="0">
                  <a:moveTo>
                    <a:pt x="32504" y="1"/>
                  </a:moveTo>
                  <a:lnTo>
                    <a:pt x="30337" y="1403"/>
                  </a:lnTo>
                  <a:lnTo>
                    <a:pt x="30464" y="1403"/>
                  </a:lnTo>
                  <a:lnTo>
                    <a:pt x="30592" y="1531"/>
                  </a:lnTo>
                  <a:lnTo>
                    <a:pt x="32759" y="256"/>
                  </a:lnTo>
                  <a:lnTo>
                    <a:pt x="32504" y="1"/>
                  </a:lnTo>
                  <a:close/>
                  <a:moveTo>
                    <a:pt x="30210" y="1403"/>
                  </a:moveTo>
                  <a:lnTo>
                    <a:pt x="28170" y="2550"/>
                  </a:lnTo>
                  <a:lnTo>
                    <a:pt x="28298" y="2805"/>
                  </a:lnTo>
                  <a:lnTo>
                    <a:pt x="30210" y="1785"/>
                  </a:lnTo>
                  <a:lnTo>
                    <a:pt x="30210" y="1531"/>
                  </a:lnTo>
                  <a:lnTo>
                    <a:pt x="30210" y="1403"/>
                  </a:lnTo>
                  <a:close/>
                  <a:moveTo>
                    <a:pt x="25493" y="4080"/>
                  </a:moveTo>
                  <a:lnTo>
                    <a:pt x="25493" y="4155"/>
                  </a:lnTo>
                  <a:lnTo>
                    <a:pt x="25621" y="4080"/>
                  </a:lnTo>
                  <a:close/>
                  <a:moveTo>
                    <a:pt x="26513" y="3570"/>
                  </a:moveTo>
                  <a:lnTo>
                    <a:pt x="25621" y="4080"/>
                  </a:lnTo>
                  <a:lnTo>
                    <a:pt x="25748" y="4080"/>
                  </a:lnTo>
                  <a:lnTo>
                    <a:pt x="25876" y="4207"/>
                  </a:lnTo>
                  <a:lnTo>
                    <a:pt x="26896" y="3697"/>
                  </a:lnTo>
                  <a:lnTo>
                    <a:pt x="26513" y="3570"/>
                  </a:lnTo>
                  <a:close/>
                  <a:moveTo>
                    <a:pt x="25493" y="4155"/>
                  </a:moveTo>
                  <a:lnTo>
                    <a:pt x="22179" y="6119"/>
                  </a:lnTo>
                  <a:lnTo>
                    <a:pt x="22307" y="6119"/>
                  </a:lnTo>
                  <a:lnTo>
                    <a:pt x="22307" y="6247"/>
                  </a:lnTo>
                  <a:lnTo>
                    <a:pt x="25621" y="4335"/>
                  </a:lnTo>
                  <a:lnTo>
                    <a:pt x="25493" y="4207"/>
                  </a:lnTo>
                  <a:lnTo>
                    <a:pt x="25493" y="4155"/>
                  </a:lnTo>
                  <a:close/>
                  <a:moveTo>
                    <a:pt x="20395" y="7011"/>
                  </a:moveTo>
                  <a:lnTo>
                    <a:pt x="18228" y="8414"/>
                  </a:lnTo>
                  <a:lnTo>
                    <a:pt x="18610" y="8414"/>
                  </a:lnTo>
                  <a:lnTo>
                    <a:pt x="20777" y="7139"/>
                  </a:lnTo>
                  <a:lnTo>
                    <a:pt x="20777" y="7011"/>
                  </a:lnTo>
                  <a:close/>
                  <a:moveTo>
                    <a:pt x="11600" y="12110"/>
                  </a:moveTo>
                  <a:lnTo>
                    <a:pt x="11600" y="12237"/>
                  </a:lnTo>
                  <a:lnTo>
                    <a:pt x="11676" y="12186"/>
                  </a:lnTo>
                  <a:lnTo>
                    <a:pt x="11676" y="12186"/>
                  </a:lnTo>
                  <a:lnTo>
                    <a:pt x="11600" y="12110"/>
                  </a:lnTo>
                  <a:close/>
                  <a:moveTo>
                    <a:pt x="12365" y="11728"/>
                  </a:moveTo>
                  <a:lnTo>
                    <a:pt x="11676" y="12186"/>
                  </a:lnTo>
                  <a:lnTo>
                    <a:pt x="11676" y="12186"/>
                  </a:lnTo>
                  <a:lnTo>
                    <a:pt x="11727" y="12237"/>
                  </a:lnTo>
                  <a:lnTo>
                    <a:pt x="11855" y="12365"/>
                  </a:lnTo>
                  <a:lnTo>
                    <a:pt x="12620" y="11983"/>
                  </a:lnTo>
                  <a:lnTo>
                    <a:pt x="12365" y="11728"/>
                  </a:lnTo>
                  <a:close/>
                  <a:moveTo>
                    <a:pt x="6756" y="14914"/>
                  </a:moveTo>
                  <a:lnTo>
                    <a:pt x="6756" y="14951"/>
                  </a:lnTo>
                  <a:lnTo>
                    <a:pt x="6756" y="14951"/>
                  </a:lnTo>
                  <a:lnTo>
                    <a:pt x="6820" y="14914"/>
                  </a:lnTo>
                  <a:close/>
                  <a:moveTo>
                    <a:pt x="11472" y="12237"/>
                  </a:moveTo>
                  <a:lnTo>
                    <a:pt x="6820" y="14914"/>
                  </a:lnTo>
                  <a:lnTo>
                    <a:pt x="7011" y="14914"/>
                  </a:lnTo>
                  <a:lnTo>
                    <a:pt x="7266" y="15042"/>
                  </a:lnTo>
                  <a:lnTo>
                    <a:pt x="11472" y="12620"/>
                  </a:lnTo>
                  <a:lnTo>
                    <a:pt x="11472" y="12365"/>
                  </a:lnTo>
                  <a:lnTo>
                    <a:pt x="11472" y="12237"/>
                  </a:lnTo>
                  <a:close/>
                  <a:moveTo>
                    <a:pt x="6756" y="14951"/>
                  </a:moveTo>
                  <a:lnTo>
                    <a:pt x="2168" y="17591"/>
                  </a:lnTo>
                  <a:lnTo>
                    <a:pt x="2295" y="17591"/>
                  </a:lnTo>
                  <a:lnTo>
                    <a:pt x="2550" y="17718"/>
                  </a:lnTo>
                  <a:lnTo>
                    <a:pt x="6884" y="15169"/>
                  </a:lnTo>
                  <a:lnTo>
                    <a:pt x="6756" y="15042"/>
                  </a:lnTo>
                  <a:lnTo>
                    <a:pt x="6756" y="14951"/>
                  </a:lnTo>
                  <a:close/>
                  <a:moveTo>
                    <a:pt x="2168" y="17591"/>
                  </a:moveTo>
                  <a:lnTo>
                    <a:pt x="1" y="18866"/>
                  </a:lnTo>
                  <a:lnTo>
                    <a:pt x="383" y="18993"/>
                  </a:lnTo>
                  <a:lnTo>
                    <a:pt x="2168" y="17973"/>
                  </a:lnTo>
                  <a:lnTo>
                    <a:pt x="2168" y="17718"/>
                  </a:lnTo>
                  <a:lnTo>
                    <a:pt x="2168" y="17591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1" name="Google Shape;1301;p39"/>
            <p:cNvSpPr/>
            <p:nvPr/>
          </p:nvSpPr>
          <p:spPr>
            <a:xfrm>
              <a:off x="3051575" y="3956850"/>
              <a:ext cx="54200" cy="35075"/>
            </a:xfrm>
            <a:custGeom>
              <a:avLst/>
              <a:gdLst/>
              <a:ahLst/>
              <a:cxnLst/>
              <a:rect l="l" t="t" r="r" b="b"/>
              <a:pathLst>
                <a:path w="2168" h="1403" fill="none" extrusionOk="0">
                  <a:moveTo>
                    <a:pt x="2168" y="1"/>
                  </a:moveTo>
                  <a:lnTo>
                    <a:pt x="1" y="1276"/>
                  </a:lnTo>
                  <a:lnTo>
                    <a:pt x="1" y="1276"/>
                  </a:lnTo>
                  <a:lnTo>
                    <a:pt x="383" y="1403"/>
                  </a:lnTo>
                  <a:lnTo>
                    <a:pt x="2168" y="383"/>
                  </a:lnTo>
                  <a:lnTo>
                    <a:pt x="2168" y="128"/>
                  </a:lnTo>
                  <a:lnTo>
                    <a:pt x="2168" y="128"/>
                  </a:lnTo>
                  <a:lnTo>
                    <a:pt x="216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2" name="Google Shape;1302;p39"/>
            <p:cNvSpPr/>
            <p:nvPr/>
          </p:nvSpPr>
          <p:spPr>
            <a:xfrm>
              <a:off x="3105750" y="3823025"/>
              <a:ext cx="232650" cy="137050"/>
            </a:xfrm>
            <a:custGeom>
              <a:avLst/>
              <a:gdLst/>
              <a:ahLst/>
              <a:cxnLst/>
              <a:rect l="l" t="t" r="r" b="b"/>
              <a:pathLst>
                <a:path w="9306" h="5482" fill="none" extrusionOk="0">
                  <a:moveTo>
                    <a:pt x="9305" y="0"/>
                  </a:moveTo>
                  <a:lnTo>
                    <a:pt x="1" y="5354"/>
                  </a:lnTo>
                  <a:lnTo>
                    <a:pt x="1" y="5354"/>
                  </a:lnTo>
                  <a:lnTo>
                    <a:pt x="128" y="5354"/>
                  </a:lnTo>
                  <a:lnTo>
                    <a:pt x="128" y="5354"/>
                  </a:lnTo>
                  <a:lnTo>
                    <a:pt x="128" y="5354"/>
                  </a:lnTo>
                  <a:lnTo>
                    <a:pt x="128" y="5354"/>
                  </a:lnTo>
                  <a:lnTo>
                    <a:pt x="128" y="5354"/>
                  </a:lnTo>
                  <a:lnTo>
                    <a:pt x="383" y="5481"/>
                  </a:lnTo>
                  <a:lnTo>
                    <a:pt x="4717" y="2932"/>
                  </a:lnTo>
                  <a:lnTo>
                    <a:pt x="4717" y="2932"/>
                  </a:lnTo>
                  <a:lnTo>
                    <a:pt x="4717" y="2932"/>
                  </a:lnTo>
                  <a:lnTo>
                    <a:pt x="4589" y="2805"/>
                  </a:lnTo>
                  <a:lnTo>
                    <a:pt x="4589" y="2677"/>
                  </a:lnTo>
                  <a:lnTo>
                    <a:pt x="4589" y="2677"/>
                  </a:lnTo>
                  <a:lnTo>
                    <a:pt x="4717" y="2677"/>
                  </a:lnTo>
                  <a:lnTo>
                    <a:pt x="4717" y="2677"/>
                  </a:lnTo>
                  <a:lnTo>
                    <a:pt x="4844" y="2677"/>
                  </a:lnTo>
                  <a:lnTo>
                    <a:pt x="5099" y="2805"/>
                  </a:lnTo>
                  <a:lnTo>
                    <a:pt x="9305" y="383"/>
                  </a:lnTo>
                  <a:lnTo>
                    <a:pt x="9305" y="128"/>
                  </a:lnTo>
                  <a:lnTo>
                    <a:pt x="9305" y="128"/>
                  </a:lnTo>
                  <a:lnTo>
                    <a:pt x="930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3" name="Google Shape;1303;p39"/>
            <p:cNvSpPr/>
            <p:nvPr/>
          </p:nvSpPr>
          <p:spPr>
            <a:xfrm>
              <a:off x="3341550" y="3810275"/>
              <a:ext cx="25525" cy="15950"/>
            </a:xfrm>
            <a:custGeom>
              <a:avLst/>
              <a:gdLst/>
              <a:ahLst/>
              <a:cxnLst/>
              <a:rect l="l" t="t" r="r" b="b"/>
              <a:pathLst>
                <a:path w="1021" h="638" fill="none" extrusionOk="0">
                  <a:moveTo>
                    <a:pt x="766" y="1"/>
                  </a:moveTo>
                  <a:lnTo>
                    <a:pt x="1" y="510"/>
                  </a:lnTo>
                  <a:lnTo>
                    <a:pt x="1" y="510"/>
                  </a:lnTo>
                  <a:lnTo>
                    <a:pt x="1" y="383"/>
                  </a:lnTo>
                  <a:lnTo>
                    <a:pt x="1" y="383"/>
                  </a:lnTo>
                  <a:lnTo>
                    <a:pt x="128" y="510"/>
                  </a:lnTo>
                  <a:lnTo>
                    <a:pt x="256" y="638"/>
                  </a:lnTo>
                  <a:lnTo>
                    <a:pt x="1021" y="256"/>
                  </a:lnTo>
                  <a:lnTo>
                    <a:pt x="1021" y="256"/>
                  </a:lnTo>
                  <a:lnTo>
                    <a:pt x="766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4" name="Google Shape;1304;p39"/>
            <p:cNvSpPr/>
            <p:nvPr/>
          </p:nvSpPr>
          <p:spPr>
            <a:xfrm>
              <a:off x="3507275" y="3692375"/>
              <a:ext cx="63750" cy="35075"/>
            </a:xfrm>
            <a:custGeom>
              <a:avLst/>
              <a:gdLst/>
              <a:ahLst/>
              <a:cxnLst/>
              <a:rect l="l" t="t" r="r" b="b"/>
              <a:pathLst>
                <a:path w="2550" h="1403" fill="none" extrusionOk="0">
                  <a:moveTo>
                    <a:pt x="2167" y="0"/>
                  </a:moveTo>
                  <a:lnTo>
                    <a:pt x="0" y="1403"/>
                  </a:lnTo>
                  <a:lnTo>
                    <a:pt x="0" y="1403"/>
                  </a:lnTo>
                  <a:lnTo>
                    <a:pt x="382" y="1403"/>
                  </a:lnTo>
                  <a:lnTo>
                    <a:pt x="2549" y="128"/>
                  </a:lnTo>
                  <a:lnTo>
                    <a:pt x="2549" y="0"/>
                  </a:lnTo>
                  <a:lnTo>
                    <a:pt x="2549" y="0"/>
                  </a:lnTo>
                  <a:lnTo>
                    <a:pt x="216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5" name="Google Shape;1305;p39"/>
            <p:cNvSpPr/>
            <p:nvPr/>
          </p:nvSpPr>
          <p:spPr>
            <a:xfrm>
              <a:off x="3606050" y="3619075"/>
              <a:ext cx="86050" cy="54200"/>
            </a:xfrm>
            <a:custGeom>
              <a:avLst/>
              <a:gdLst/>
              <a:ahLst/>
              <a:cxnLst/>
              <a:rect l="l" t="t" r="r" b="b"/>
              <a:pathLst>
                <a:path w="3442" h="2168" fill="none" extrusionOk="0">
                  <a:moveTo>
                    <a:pt x="3442" y="1"/>
                  </a:moveTo>
                  <a:lnTo>
                    <a:pt x="0" y="2040"/>
                  </a:lnTo>
                  <a:lnTo>
                    <a:pt x="0" y="2040"/>
                  </a:lnTo>
                  <a:lnTo>
                    <a:pt x="128" y="2040"/>
                  </a:lnTo>
                  <a:lnTo>
                    <a:pt x="128" y="2040"/>
                  </a:lnTo>
                  <a:lnTo>
                    <a:pt x="128" y="2168"/>
                  </a:lnTo>
                  <a:lnTo>
                    <a:pt x="3442" y="256"/>
                  </a:lnTo>
                  <a:lnTo>
                    <a:pt x="3442" y="256"/>
                  </a:lnTo>
                  <a:lnTo>
                    <a:pt x="3442" y="256"/>
                  </a:lnTo>
                  <a:lnTo>
                    <a:pt x="3314" y="128"/>
                  </a:lnTo>
                  <a:lnTo>
                    <a:pt x="3314" y="1"/>
                  </a:lnTo>
                  <a:lnTo>
                    <a:pt x="3314" y="1"/>
                  </a:lnTo>
                  <a:lnTo>
                    <a:pt x="344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6" name="Google Shape;1306;p39"/>
            <p:cNvSpPr/>
            <p:nvPr/>
          </p:nvSpPr>
          <p:spPr>
            <a:xfrm>
              <a:off x="3692075" y="3606325"/>
              <a:ext cx="31900" cy="15975"/>
            </a:xfrm>
            <a:custGeom>
              <a:avLst/>
              <a:gdLst/>
              <a:ahLst/>
              <a:cxnLst/>
              <a:rect l="l" t="t" r="r" b="b"/>
              <a:pathLst>
                <a:path w="1276" h="639" fill="none" extrusionOk="0">
                  <a:moveTo>
                    <a:pt x="893" y="1"/>
                  </a:moveTo>
                  <a:lnTo>
                    <a:pt x="1" y="511"/>
                  </a:lnTo>
                  <a:lnTo>
                    <a:pt x="1" y="511"/>
                  </a:lnTo>
                  <a:lnTo>
                    <a:pt x="1" y="511"/>
                  </a:lnTo>
                  <a:lnTo>
                    <a:pt x="1" y="511"/>
                  </a:lnTo>
                  <a:lnTo>
                    <a:pt x="128" y="511"/>
                  </a:lnTo>
                  <a:lnTo>
                    <a:pt x="256" y="638"/>
                  </a:lnTo>
                  <a:lnTo>
                    <a:pt x="1276" y="128"/>
                  </a:lnTo>
                  <a:lnTo>
                    <a:pt x="1276" y="128"/>
                  </a:lnTo>
                  <a:lnTo>
                    <a:pt x="89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7" name="Google Shape;1307;p39"/>
            <p:cNvSpPr/>
            <p:nvPr/>
          </p:nvSpPr>
          <p:spPr>
            <a:xfrm>
              <a:off x="3755825" y="3552175"/>
              <a:ext cx="51000" cy="35075"/>
            </a:xfrm>
            <a:custGeom>
              <a:avLst/>
              <a:gdLst/>
              <a:ahLst/>
              <a:cxnLst/>
              <a:rect l="l" t="t" r="r" b="b"/>
              <a:pathLst>
                <a:path w="2040" h="1403" fill="none" extrusionOk="0">
                  <a:moveTo>
                    <a:pt x="2040" y="0"/>
                  </a:moveTo>
                  <a:lnTo>
                    <a:pt x="0" y="1147"/>
                  </a:lnTo>
                  <a:lnTo>
                    <a:pt x="0" y="1147"/>
                  </a:lnTo>
                  <a:lnTo>
                    <a:pt x="128" y="1402"/>
                  </a:lnTo>
                  <a:lnTo>
                    <a:pt x="128" y="1402"/>
                  </a:lnTo>
                  <a:lnTo>
                    <a:pt x="128" y="1402"/>
                  </a:lnTo>
                  <a:lnTo>
                    <a:pt x="2040" y="382"/>
                  </a:lnTo>
                  <a:lnTo>
                    <a:pt x="2040" y="128"/>
                  </a:lnTo>
                  <a:lnTo>
                    <a:pt x="2040" y="128"/>
                  </a:lnTo>
                  <a:lnTo>
                    <a:pt x="2040" y="0"/>
                  </a:lnTo>
                  <a:lnTo>
                    <a:pt x="2040" y="0"/>
                  </a:lnTo>
                  <a:lnTo>
                    <a:pt x="204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8" name="Google Shape;1308;p39"/>
            <p:cNvSpPr/>
            <p:nvPr/>
          </p:nvSpPr>
          <p:spPr>
            <a:xfrm>
              <a:off x="3810000" y="3517100"/>
              <a:ext cx="60550" cy="38275"/>
            </a:xfrm>
            <a:custGeom>
              <a:avLst/>
              <a:gdLst/>
              <a:ahLst/>
              <a:cxnLst/>
              <a:rect l="l" t="t" r="r" b="b"/>
              <a:pathLst>
                <a:path w="2422" h="1531" fill="none" extrusionOk="0">
                  <a:moveTo>
                    <a:pt x="2167" y="1"/>
                  </a:moveTo>
                  <a:lnTo>
                    <a:pt x="0" y="1403"/>
                  </a:lnTo>
                  <a:lnTo>
                    <a:pt x="0" y="1403"/>
                  </a:lnTo>
                  <a:lnTo>
                    <a:pt x="0" y="1403"/>
                  </a:lnTo>
                  <a:lnTo>
                    <a:pt x="0" y="1403"/>
                  </a:lnTo>
                  <a:lnTo>
                    <a:pt x="0" y="1403"/>
                  </a:lnTo>
                  <a:lnTo>
                    <a:pt x="0" y="1403"/>
                  </a:lnTo>
                  <a:lnTo>
                    <a:pt x="127" y="1403"/>
                  </a:lnTo>
                  <a:lnTo>
                    <a:pt x="255" y="1531"/>
                  </a:lnTo>
                  <a:lnTo>
                    <a:pt x="2422" y="256"/>
                  </a:lnTo>
                  <a:lnTo>
                    <a:pt x="2422" y="256"/>
                  </a:lnTo>
                  <a:lnTo>
                    <a:pt x="216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9" name="Google Shape;1309;p39"/>
            <p:cNvSpPr/>
            <p:nvPr/>
          </p:nvSpPr>
          <p:spPr>
            <a:xfrm>
              <a:off x="3108950" y="3956850"/>
              <a:ext cx="70125" cy="41450"/>
            </a:xfrm>
            <a:custGeom>
              <a:avLst/>
              <a:gdLst/>
              <a:ahLst/>
              <a:cxnLst/>
              <a:rect l="l" t="t" r="r" b="b"/>
              <a:pathLst>
                <a:path w="2805" h="1658" extrusionOk="0">
                  <a:moveTo>
                    <a:pt x="0" y="1"/>
                  </a:moveTo>
                  <a:lnTo>
                    <a:pt x="128" y="128"/>
                  </a:lnTo>
                  <a:lnTo>
                    <a:pt x="128" y="383"/>
                  </a:lnTo>
                  <a:lnTo>
                    <a:pt x="2294" y="1658"/>
                  </a:lnTo>
                  <a:lnTo>
                    <a:pt x="2804" y="1658"/>
                  </a:lnTo>
                  <a:lnTo>
                    <a:pt x="255" y="12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0" name="Google Shape;1310;p39"/>
            <p:cNvSpPr/>
            <p:nvPr/>
          </p:nvSpPr>
          <p:spPr>
            <a:xfrm>
              <a:off x="3108950" y="3956850"/>
              <a:ext cx="70125" cy="41450"/>
            </a:xfrm>
            <a:custGeom>
              <a:avLst/>
              <a:gdLst/>
              <a:ahLst/>
              <a:cxnLst/>
              <a:rect l="l" t="t" r="r" b="b"/>
              <a:pathLst>
                <a:path w="2805" h="1658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128" y="128"/>
                  </a:lnTo>
                  <a:lnTo>
                    <a:pt x="128" y="383"/>
                  </a:lnTo>
                  <a:lnTo>
                    <a:pt x="2294" y="1658"/>
                  </a:lnTo>
                  <a:lnTo>
                    <a:pt x="2294" y="1658"/>
                  </a:lnTo>
                  <a:lnTo>
                    <a:pt x="2804" y="1658"/>
                  </a:lnTo>
                  <a:lnTo>
                    <a:pt x="255" y="128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1" name="Google Shape;1311;p39"/>
            <p:cNvSpPr/>
            <p:nvPr/>
          </p:nvSpPr>
          <p:spPr>
            <a:xfrm>
              <a:off x="3220475" y="3889950"/>
              <a:ext cx="105175" cy="60550"/>
            </a:xfrm>
            <a:custGeom>
              <a:avLst/>
              <a:gdLst/>
              <a:ahLst/>
              <a:cxnLst/>
              <a:rect l="l" t="t" r="r" b="b"/>
              <a:pathLst>
                <a:path w="4207" h="2422" extrusionOk="0">
                  <a:moveTo>
                    <a:pt x="0" y="0"/>
                  </a:moveTo>
                  <a:lnTo>
                    <a:pt x="0" y="128"/>
                  </a:lnTo>
                  <a:lnTo>
                    <a:pt x="128" y="255"/>
                  </a:lnTo>
                  <a:lnTo>
                    <a:pt x="3952" y="2422"/>
                  </a:lnTo>
                  <a:lnTo>
                    <a:pt x="4207" y="2295"/>
                  </a:lnTo>
                  <a:lnTo>
                    <a:pt x="510" y="128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2" name="Google Shape;1312;p39"/>
            <p:cNvSpPr/>
            <p:nvPr/>
          </p:nvSpPr>
          <p:spPr>
            <a:xfrm>
              <a:off x="3220475" y="3889950"/>
              <a:ext cx="105175" cy="60550"/>
            </a:xfrm>
            <a:custGeom>
              <a:avLst/>
              <a:gdLst/>
              <a:ahLst/>
              <a:cxnLst/>
              <a:rect l="l" t="t" r="r" b="b"/>
              <a:pathLst>
                <a:path w="4207" h="2422" fill="none" extrusionOk="0">
                  <a:moveTo>
                    <a:pt x="128" y="0"/>
                  </a:moveTo>
                  <a:lnTo>
                    <a:pt x="12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8"/>
                  </a:lnTo>
                  <a:lnTo>
                    <a:pt x="128" y="255"/>
                  </a:lnTo>
                  <a:lnTo>
                    <a:pt x="128" y="255"/>
                  </a:lnTo>
                  <a:lnTo>
                    <a:pt x="3952" y="2422"/>
                  </a:lnTo>
                  <a:lnTo>
                    <a:pt x="3952" y="2422"/>
                  </a:lnTo>
                  <a:lnTo>
                    <a:pt x="4207" y="2295"/>
                  </a:lnTo>
                  <a:lnTo>
                    <a:pt x="510" y="128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128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3" name="Google Shape;1313;p39"/>
            <p:cNvSpPr/>
            <p:nvPr/>
          </p:nvSpPr>
          <p:spPr>
            <a:xfrm>
              <a:off x="3344750" y="3823025"/>
              <a:ext cx="31875" cy="25525"/>
            </a:xfrm>
            <a:custGeom>
              <a:avLst/>
              <a:gdLst/>
              <a:ahLst/>
              <a:cxnLst/>
              <a:rect l="l" t="t" r="r" b="b"/>
              <a:pathLst>
                <a:path w="1275" h="1021" extrusionOk="0">
                  <a:moveTo>
                    <a:pt x="0" y="0"/>
                  </a:moveTo>
                  <a:lnTo>
                    <a:pt x="0" y="128"/>
                  </a:lnTo>
                  <a:lnTo>
                    <a:pt x="0" y="383"/>
                  </a:lnTo>
                  <a:lnTo>
                    <a:pt x="1275" y="1020"/>
                  </a:lnTo>
                  <a:lnTo>
                    <a:pt x="1275" y="765"/>
                  </a:lnTo>
                  <a:lnTo>
                    <a:pt x="128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4" name="Google Shape;1314;p39"/>
            <p:cNvSpPr/>
            <p:nvPr/>
          </p:nvSpPr>
          <p:spPr>
            <a:xfrm>
              <a:off x="3344750" y="3823025"/>
              <a:ext cx="31875" cy="25525"/>
            </a:xfrm>
            <a:custGeom>
              <a:avLst/>
              <a:gdLst/>
              <a:ahLst/>
              <a:cxnLst/>
              <a:rect l="l" t="t" r="r" b="b"/>
              <a:pathLst>
                <a:path w="1275" h="102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128"/>
                  </a:lnTo>
                  <a:lnTo>
                    <a:pt x="0" y="383"/>
                  </a:lnTo>
                  <a:lnTo>
                    <a:pt x="1275" y="1020"/>
                  </a:lnTo>
                  <a:lnTo>
                    <a:pt x="1275" y="1020"/>
                  </a:lnTo>
                  <a:lnTo>
                    <a:pt x="1275" y="765"/>
                  </a:lnTo>
                  <a:lnTo>
                    <a:pt x="128" y="12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5" name="Google Shape;1315;p39"/>
            <p:cNvSpPr/>
            <p:nvPr/>
          </p:nvSpPr>
          <p:spPr>
            <a:xfrm>
              <a:off x="3580550" y="3692375"/>
              <a:ext cx="89250" cy="47825"/>
            </a:xfrm>
            <a:custGeom>
              <a:avLst/>
              <a:gdLst/>
              <a:ahLst/>
              <a:cxnLst/>
              <a:rect l="l" t="t" r="r" b="b"/>
              <a:pathLst>
                <a:path w="3570" h="1913" extrusionOk="0">
                  <a:moveTo>
                    <a:pt x="1" y="0"/>
                  </a:moveTo>
                  <a:lnTo>
                    <a:pt x="1" y="128"/>
                  </a:lnTo>
                  <a:lnTo>
                    <a:pt x="3060" y="1912"/>
                  </a:lnTo>
                  <a:lnTo>
                    <a:pt x="3570" y="1912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6" name="Google Shape;1316;p39"/>
            <p:cNvSpPr/>
            <p:nvPr/>
          </p:nvSpPr>
          <p:spPr>
            <a:xfrm>
              <a:off x="3580550" y="3692375"/>
              <a:ext cx="89250" cy="47825"/>
            </a:xfrm>
            <a:custGeom>
              <a:avLst/>
              <a:gdLst/>
              <a:ahLst/>
              <a:cxnLst/>
              <a:rect l="l" t="t" r="r" b="b"/>
              <a:pathLst>
                <a:path w="3570" h="1913" fill="none" extrusionOk="0">
                  <a:moveTo>
                    <a:pt x="256" y="0"/>
                  </a:moveTo>
                  <a:lnTo>
                    <a:pt x="256" y="0"/>
                  </a:lnTo>
                  <a:lnTo>
                    <a:pt x="1" y="0"/>
                  </a:lnTo>
                  <a:lnTo>
                    <a:pt x="1" y="128"/>
                  </a:lnTo>
                  <a:lnTo>
                    <a:pt x="3060" y="1912"/>
                  </a:lnTo>
                  <a:lnTo>
                    <a:pt x="3060" y="1912"/>
                  </a:lnTo>
                  <a:lnTo>
                    <a:pt x="3570" y="1912"/>
                  </a:lnTo>
                  <a:lnTo>
                    <a:pt x="25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7" name="Google Shape;1317;p39"/>
            <p:cNvSpPr/>
            <p:nvPr/>
          </p:nvSpPr>
          <p:spPr>
            <a:xfrm>
              <a:off x="3688900" y="3619075"/>
              <a:ext cx="133850" cy="79700"/>
            </a:xfrm>
            <a:custGeom>
              <a:avLst/>
              <a:gdLst/>
              <a:ahLst/>
              <a:cxnLst/>
              <a:rect l="l" t="t" r="r" b="b"/>
              <a:pathLst>
                <a:path w="5354" h="3188" extrusionOk="0">
                  <a:moveTo>
                    <a:pt x="0" y="1"/>
                  </a:moveTo>
                  <a:lnTo>
                    <a:pt x="0" y="128"/>
                  </a:lnTo>
                  <a:lnTo>
                    <a:pt x="128" y="256"/>
                  </a:lnTo>
                  <a:lnTo>
                    <a:pt x="5099" y="3187"/>
                  </a:lnTo>
                  <a:lnTo>
                    <a:pt x="5354" y="2932"/>
                  </a:lnTo>
                  <a:lnTo>
                    <a:pt x="4717" y="2932"/>
                  </a:lnTo>
                  <a:lnTo>
                    <a:pt x="4717" y="2805"/>
                  </a:lnTo>
                  <a:lnTo>
                    <a:pt x="4717" y="2550"/>
                  </a:lnTo>
                  <a:lnTo>
                    <a:pt x="383" y="128"/>
                  </a:lnTo>
                  <a:lnTo>
                    <a:pt x="255" y="1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8" name="Google Shape;1318;p39"/>
            <p:cNvSpPr/>
            <p:nvPr/>
          </p:nvSpPr>
          <p:spPr>
            <a:xfrm>
              <a:off x="3688900" y="3619075"/>
              <a:ext cx="133850" cy="79700"/>
            </a:xfrm>
            <a:custGeom>
              <a:avLst/>
              <a:gdLst/>
              <a:ahLst/>
              <a:cxnLst/>
              <a:rect l="l" t="t" r="r" b="b"/>
              <a:pathLst>
                <a:path w="5354" h="3188" fill="none" extrusionOk="0">
                  <a:moveTo>
                    <a:pt x="128" y="1"/>
                  </a:moveTo>
                  <a:lnTo>
                    <a:pt x="128" y="1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28"/>
                  </a:lnTo>
                  <a:lnTo>
                    <a:pt x="128" y="256"/>
                  </a:lnTo>
                  <a:lnTo>
                    <a:pt x="128" y="256"/>
                  </a:lnTo>
                  <a:lnTo>
                    <a:pt x="5099" y="3187"/>
                  </a:lnTo>
                  <a:lnTo>
                    <a:pt x="5099" y="3187"/>
                  </a:lnTo>
                  <a:lnTo>
                    <a:pt x="5099" y="3187"/>
                  </a:lnTo>
                  <a:lnTo>
                    <a:pt x="5099" y="3187"/>
                  </a:lnTo>
                  <a:lnTo>
                    <a:pt x="5354" y="2932"/>
                  </a:lnTo>
                  <a:lnTo>
                    <a:pt x="5226" y="2932"/>
                  </a:lnTo>
                  <a:lnTo>
                    <a:pt x="4844" y="2932"/>
                  </a:lnTo>
                  <a:lnTo>
                    <a:pt x="4717" y="2932"/>
                  </a:lnTo>
                  <a:lnTo>
                    <a:pt x="4717" y="2805"/>
                  </a:lnTo>
                  <a:lnTo>
                    <a:pt x="4717" y="2550"/>
                  </a:lnTo>
                  <a:lnTo>
                    <a:pt x="383" y="128"/>
                  </a:lnTo>
                  <a:lnTo>
                    <a:pt x="255" y="1"/>
                  </a:lnTo>
                  <a:lnTo>
                    <a:pt x="255" y="1"/>
                  </a:lnTo>
                  <a:lnTo>
                    <a:pt x="12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9" name="Google Shape;1319;p39"/>
            <p:cNvSpPr/>
            <p:nvPr/>
          </p:nvSpPr>
          <p:spPr>
            <a:xfrm>
              <a:off x="3813175" y="3552175"/>
              <a:ext cx="79700" cy="54175"/>
            </a:xfrm>
            <a:custGeom>
              <a:avLst/>
              <a:gdLst/>
              <a:ahLst/>
              <a:cxnLst/>
              <a:rect l="l" t="t" r="r" b="b"/>
              <a:pathLst>
                <a:path w="3188" h="2167" extrusionOk="0">
                  <a:moveTo>
                    <a:pt x="0" y="0"/>
                  </a:moveTo>
                  <a:lnTo>
                    <a:pt x="0" y="128"/>
                  </a:lnTo>
                  <a:lnTo>
                    <a:pt x="0" y="382"/>
                  </a:lnTo>
                  <a:lnTo>
                    <a:pt x="3187" y="2167"/>
                  </a:lnTo>
                  <a:lnTo>
                    <a:pt x="3187" y="1912"/>
                  </a:lnTo>
                  <a:lnTo>
                    <a:pt x="128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0" name="Google Shape;1320;p39"/>
            <p:cNvSpPr/>
            <p:nvPr/>
          </p:nvSpPr>
          <p:spPr>
            <a:xfrm>
              <a:off x="3813175" y="3552175"/>
              <a:ext cx="79700" cy="54175"/>
            </a:xfrm>
            <a:custGeom>
              <a:avLst/>
              <a:gdLst/>
              <a:ahLst/>
              <a:cxnLst/>
              <a:rect l="l" t="t" r="r" b="b"/>
              <a:pathLst>
                <a:path w="3188" h="2167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128"/>
                  </a:lnTo>
                  <a:lnTo>
                    <a:pt x="0" y="382"/>
                  </a:lnTo>
                  <a:lnTo>
                    <a:pt x="3187" y="2167"/>
                  </a:lnTo>
                  <a:lnTo>
                    <a:pt x="3187" y="2167"/>
                  </a:lnTo>
                  <a:lnTo>
                    <a:pt x="3187" y="1912"/>
                  </a:lnTo>
                  <a:lnTo>
                    <a:pt x="128" y="12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1" name="Google Shape;1321;p39"/>
            <p:cNvSpPr/>
            <p:nvPr/>
          </p:nvSpPr>
          <p:spPr>
            <a:xfrm>
              <a:off x="3806800" y="3552175"/>
              <a:ext cx="3200" cy="3200"/>
            </a:xfrm>
            <a:custGeom>
              <a:avLst/>
              <a:gdLst/>
              <a:ahLst/>
              <a:cxnLst/>
              <a:rect l="l" t="t" r="r" b="b"/>
              <a:pathLst>
                <a:path w="128" h="128" fill="none" extrusionOk="0">
                  <a:moveTo>
                    <a:pt x="128" y="0"/>
                  </a:moveTo>
                  <a:lnTo>
                    <a:pt x="128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28"/>
                  </a:lnTo>
                  <a:lnTo>
                    <a:pt x="1" y="128"/>
                  </a:lnTo>
                  <a:lnTo>
                    <a:pt x="1" y="128"/>
                  </a:lnTo>
                  <a:lnTo>
                    <a:pt x="1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8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2" name="Google Shape;1322;p39"/>
            <p:cNvSpPr/>
            <p:nvPr/>
          </p:nvSpPr>
          <p:spPr>
            <a:xfrm>
              <a:off x="3105750" y="3956850"/>
              <a:ext cx="6400" cy="41450"/>
            </a:xfrm>
            <a:custGeom>
              <a:avLst/>
              <a:gdLst/>
              <a:ahLst/>
              <a:cxnLst/>
              <a:rect l="l" t="t" r="r" b="b"/>
              <a:pathLst>
                <a:path w="256" h="1658" extrusionOk="0">
                  <a:moveTo>
                    <a:pt x="1" y="1"/>
                  </a:moveTo>
                  <a:lnTo>
                    <a:pt x="1" y="128"/>
                  </a:lnTo>
                  <a:lnTo>
                    <a:pt x="1" y="383"/>
                  </a:lnTo>
                  <a:lnTo>
                    <a:pt x="1" y="1658"/>
                  </a:lnTo>
                  <a:lnTo>
                    <a:pt x="256" y="1658"/>
                  </a:lnTo>
                  <a:lnTo>
                    <a:pt x="256" y="383"/>
                  </a:lnTo>
                  <a:lnTo>
                    <a:pt x="256" y="128"/>
                  </a:lnTo>
                  <a:lnTo>
                    <a:pt x="128" y="1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3" name="Google Shape;1323;p39"/>
            <p:cNvSpPr/>
            <p:nvPr/>
          </p:nvSpPr>
          <p:spPr>
            <a:xfrm>
              <a:off x="3105750" y="3956850"/>
              <a:ext cx="6400" cy="41450"/>
            </a:xfrm>
            <a:custGeom>
              <a:avLst/>
              <a:gdLst/>
              <a:ahLst/>
              <a:cxnLst/>
              <a:rect l="l" t="t" r="r" b="b"/>
              <a:pathLst>
                <a:path w="256" h="1658" fill="none" extrusionOk="0">
                  <a:moveTo>
                    <a:pt x="128" y="1"/>
                  </a:moveTo>
                  <a:lnTo>
                    <a:pt x="128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28"/>
                  </a:lnTo>
                  <a:lnTo>
                    <a:pt x="1" y="383"/>
                  </a:lnTo>
                  <a:lnTo>
                    <a:pt x="1" y="1658"/>
                  </a:lnTo>
                  <a:lnTo>
                    <a:pt x="1" y="1658"/>
                  </a:lnTo>
                  <a:lnTo>
                    <a:pt x="256" y="1658"/>
                  </a:lnTo>
                  <a:lnTo>
                    <a:pt x="256" y="383"/>
                  </a:lnTo>
                  <a:lnTo>
                    <a:pt x="256" y="128"/>
                  </a:lnTo>
                  <a:lnTo>
                    <a:pt x="256" y="128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12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4" name="Google Shape;1324;p39"/>
            <p:cNvSpPr/>
            <p:nvPr/>
          </p:nvSpPr>
          <p:spPr>
            <a:xfrm>
              <a:off x="3338375" y="3819825"/>
              <a:ext cx="6400" cy="117950"/>
            </a:xfrm>
            <a:custGeom>
              <a:avLst/>
              <a:gdLst/>
              <a:ahLst/>
              <a:cxnLst/>
              <a:rect l="l" t="t" r="r" b="b"/>
              <a:pathLst>
                <a:path w="256" h="4718" extrusionOk="0">
                  <a:moveTo>
                    <a:pt x="128" y="1"/>
                  </a:moveTo>
                  <a:lnTo>
                    <a:pt x="128" y="128"/>
                  </a:lnTo>
                  <a:lnTo>
                    <a:pt x="0" y="128"/>
                  </a:lnTo>
                  <a:lnTo>
                    <a:pt x="0" y="256"/>
                  </a:lnTo>
                  <a:lnTo>
                    <a:pt x="0" y="511"/>
                  </a:lnTo>
                  <a:lnTo>
                    <a:pt x="0" y="4717"/>
                  </a:lnTo>
                  <a:lnTo>
                    <a:pt x="255" y="4462"/>
                  </a:lnTo>
                  <a:lnTo>
                    <a:pt x="255" y="511"/>
                  </a:lnTo>
                  <a:lnTo>
                    <a:pt x="255" y="256"/>
                  </a:lnTo>
                  <a:lnTo>
                    <a:pt x="255" y="128"/>
                  </a:lnTo>
                  <a:lnTo>
                    <a:pt x="128" y="1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5" name="Google Shape;1325;p39"/>
            <p:cNvSpPr/>
            <p:nvPr/>
          </p:nvSpPr>
          <p:spPr>
            <a:xfrm>
              <a:off x="3338375" y="3819825"/>
              <a:ext cx="6400" cy="117950"/>
            </a:xfrm>
            <a:custGeom>
              <a:avLst/>
              <a:gdLst/>
              <a:ahLst/>
              <a:cxnLst/>
              <a:rect l="l" t="t" r="r" b="b"/>
              <a:pathLst>
                <a:path w="256" h="4718" fill="none" extrusionOk="0">
                  <a:moveTo>
                    <a:pt x="128" y="1"/>
                  </a:moveTo>
                  <a:lnTo>
                    <a:pt x="128" y="1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0" y="256"/>
                  </a:lnTo>
                  <a:lnTo>
                    <a:pt x="0" y="511"/>
                  </a:lnTo>
                  <a:lnTo>
                    <a:pt x="0" y="4717"/>
                  </a:lnTo>
                  <a:lnTo>
                    <a:pt x="0" y="4717"/>
                  </a:lnTo>
                  <a:lnTo>
                    <a:pt x="255" y="4462"/>
                  </a:lnTo>
                  <a:lnTo>
                    <a:pt x="255" y="511"/>
                  </a:lnTo>
                  <a:lnTo>
                    <a:pt x="255" y="256"/>
                  </a:lnTo>
                  <a:lnTo>
                    <a:pt x="255" y="256"/>
                  </a:lnTo>
                  <a:lnTo>
                    <a:pt x="255" y="128"/>
                  </a:lnTo>
                  <a:lnTo>
                    <a:pt x="255" y="128"/>
                  </a:lnTo>
                  <a:lnTo>
                    <a:pt x="12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6" name="Google Shape;1326;p39"/>
            <p:cNvSpPr/>
            <p:nvPr/>
          </p:nvSpPr>
          <p:spPr>
            <a:xfrm>
              <a:off x="3571000" y="3692375"/>
              <a:ext cx="9575" cy="47825"/>
            </a:xfrm>
            <a:custGeom>
              <a:avLst/>
              <a:gdLst/>
              <a:ahLst/>
              <a:cxnLst/>
              <a:rect l="l" t="t" r="r" b="b"/>
              <a:pathLst>
                <a:path w="383" h="1913" extrusionOk="0">
                  <a:moveTo>
                    <a:pt x="0" y="0"/>
                  </a:moveTo>
                  <a:lnTo>
                    <a:pt x="0" y="128"/>
                  </a:lnTo>
                  <a:lnTo>
                    <a:pt x="0" y="1912"/>
                  </a:lnTo>
                  <a:lnTo>
                    <a:pt x="383" y="1912"/>
                  </a:lnTo>
                  <a:lnTo>
                    <a:pt x="383" y="128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7" name="Google Shape;1327;p39"/>
            <p:cNvSpPr/>
            <p:nvPr/>
          </p:nvSpPr>
          <p:spPr>
            <a:xfrm>
              <a:off x="3571000" y="3692375"/>
              <a:ext cx="9575" cy="47825"/>
            </a:xfrm>
            <a:custGeom>
              <a:avLst/>
              <a:gdLst/>
              <a:ahLst/>
              <a:cxnLst/>
              <a:rect l="l" t="t" r="r" b="b"/>
              <a:pathLst>
                <a:path w="383" h="1913" fill="none" extrusionOk="0">
                  <a:moveTo>
                    <a:pt x="383" y="0"/>
                  </a:moveTo>
                  <a:lnTo>
                    <a:pt x="383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0" y="0"/>
                  </a:lnTo>
                  <a:lnTo>
                    <a:pt x="0" y="128"/>
                  </a:lnTo>
                  <a:lnTo>
                    <a:pt x="0" y="1912"/>
                  </a:lnTo>
                  <a:lnTo>
                    <a:pt x="0" y="1912"/>
                  </a:lnTo>
                  <a:lnTo>
                    <a:pt x="383" y="1912"/>
                  </a:lnTo>
                  <a:lnTo>
                    <a:pt x="383" y="128"/>
                  </a:lnTo>
                  <a:lnTo>
                    <a:pt x="383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8" name="Google Shape;1328;p39"/>
            <p:cNvSpPr/>
            <p:nvPr/>
          </p:nvSpPr>
          <p:spPr>
            <a:xfrm>
              <a:off x="3806800" y="3552175"/>
              <a:ext cx="35075" cy="140225"/>
            </a:xfrm>
            <a:custGeom>
              <a:avLst/>
              <a:gdLst/>
              <a:ahLst/>
              <a:cxnLst/>
              <a:rect l="l" t="t" r="r" b="b"/>
              <a:pathLst>
                <a:path w="1403" h="5609" extrusionOk="0">
                  <a:moveTo>
                    <a:pt x="1" y="0"/>
                  </a:moveTo>
                  <a:lnTo>
                    <a:pt x="1" y="128"/>
                  </a:lnTo>
                  <a:lnTo>
                    <a:pt x="1" y="382"/>
                  </a:lnTo>
                  <a:lnTo>
                    <a:pt x="1" y="5226"/>
                  </a:lnTo>
                  <a:lnTo>
                    <a:pt x="1" y="5481"/>
                  </a:lnTo>
                  <a:lnTo>
                    <a:pt x="1" y="5608"/>
                  </a:lnTo>
                  <a:lnTo>
                    <a:pt x="510" y="5608"/>
                  </a:lnTo>
                  <a:lnTo>
                    <a:pt x="765" y="5481"/>
                  </a:lnTo>
                  <a:lnTo>
                    <a:pt x="1403" y="5099"/>
                  </a:lnTo>
                  <a:lnTo>
                    <a:pt x="1403" y="5099"/>
                  </a:lnTo>
                  <a:lnTo>
                    <a:pt x="255" y="5354"/>
                  </a:lnTo>
                  <a:lnTo>
                    <a:pt x="255" y="382"/>
                  </a:lnTo>
                  <a:lnTo>
                    <a:pt x="255" y="128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9" name="Google Shape;1329;p39"/>
            <p:cNvSpPr/>
            <p:nvPr/>
          </p:nvSpPr>
          <p:spPr>
            <a:xfrm>
              <a:off x="3806800" y="3552175"/>
              <a:ext cx="35075" cy="140225"/>
            </a:xfrm>
            <a:custGeom>
              <a:avLst/>
              <a:gdLst/>
              <a:ahLst/>
              <a:cxnLst/>
              <a:rect l="l" t="t" r="r" b="b"/>
              <a:pathLst>
                <a:path w="1403" h="5609" fill="none" extrusionOk="0">
                  <a:moveTo>
                    <a:pt x="128" y="0"/>
                  </a:moveTo>
                  <a:lnTo>
                    <a:pt x="128" y="0"/>
                  </a:lnTo>
                  <a:lnTo>
                    <a:pt x="1" y="0"/>
                  </a:lnTo>
                  <a:lnTo>
                    <a:pt x="1" y="128"/>
                  </a:lnTo>
                  <a:lnTo>
                    <a:pt x="1" y="128"/>
                  </a:lnTo>
                  <a:lnTo>
                    <a:pt x="1" y="382"/>
                  </a:lnTo>
                  <a:lnTo>
                    <a:pt x="1" y="5226"/>
                  </a:lnTo>
                  <a:lnTo>
                    <a:pt x="1" y="5481"/>
                  </a:lnTo>
                  <a:lnTo>
                    <a:pt x="1" y="5608"/>
                  </a:lnTo>
                  <a:lnTo>
                    <a:pt x="128" y="5608"/>
                  </a:lnTo>
                  <a:lnTo>
                    <a:pt x="510" y="5608"/>
                  </a:lnTo>
                  <a:lnTo>
                    <a:pt x="765" y="5481"/>
                  </a:lnTo>
                  <a:lnTo>
                    <a:pt x="765" y="5481"/>
                  </a:lnTo>
                  <a:lnTo>
                    <a:pt x="1403" y="5099"/>
                  </a:lnTo>
                  <a:lnTo>
                    <a:pt x="255" y="5354"/>
                  </a:lnTo>
                  <a:lnTo>
                    <a:pt x="255" y="382"/>
                  </a:lnTo>
                  <a:lnTo>
                    <a:pt x="255" y="128"/>
                  </a:lnTo>
                  <a:lnTo>
                    <a:pt x="255" y="128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8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0" name="Google Shape;1330;p39"/>
            <p:cNvSpPr/>
            <p:nvPr/>
          </p:nvSpPr>
          <p:spPr>
            <a:xfrm>
              <a:off x="2548100" y="3823025"/>
              <a:ext cx="73325" cy="82875"/>
            </a:xfrm>
            <a:custGeom>
              <a:avLst/>
              <a:gdLst/>
              <a:ahLst/>
              <a:cxnLst/>
              <a:rect l="l" t="t" r="r" b="b"/>
              <a:pathLst>
                <a:path w="2933" h="3315" extrusionOk="0">
                  <a:moveTo>
                    <a:pt x="1" y="0"/>
                  </a:moveTo>
                  <a:lnTo>
                    <a:pt x="510" y="2805"/>
                  </a:lnTo>
                  <a:lnTo>
                    <a:pt x="638" y="3060"/>
                  </a:lnTo>
                  <a:lnTo>
                    <a:pt x="765" y="3187"/>
                  </a:lnTo>
                  <a:lnTo>
                    <a:pt x="1148" y="3315"/>
                  </a:lnTo>
                  <a:lnTo>
                    <a:pt x="1913" y="3315"/>
                  </a:lnTo>
                  <a:lnTo>
                    <a:pt x="2167" y="3187"/>
                  </a:lnTo>
                  <a:lnTo>
                    <a:pt x="2422" y="3060"/>
                  </a:lnTo>
                  <a:lnTo>
                    <a:pt x="2550" y="2805"/>
                  </a:lnTo>
                  <a:lnTo>
                    <a:pt x="2932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1" name="Google Shape;1331;p39"/>
            <p:cNvSpPr/>
            <p:nvPr/>
          </p:nvSpPr>
          <p:spPr>
            <a:xfrm>
              <a:off x="2178450" y="3606325"/>
              <a:ext cx="73325" cy="86075"/>
            </a:xfrm>
            <a:custGeom>
              <a:avLst/>
              <a:gdLst/>
              <a:ahLst/>
              <a:cxnLst/>
              <a:rect l="l" t="t" r="r" b="b"/>
              <a:pathLst>
                <a:path w="2933" h="3443" extrusionOk="0">
                  <a:moveTo>
                    <a:pt x="1" y="1"/>
                  </a:moveTo>
                  <a:lnTo>
                    <a:pt x="511" y="2933"/>
                  </a:lnTo>
                  <a:lnTo>
                    <a:pt x="511" y="3060"/>
                  </a:lnTo>
                  <a:lnTo>
                    <a:pt x="766" y="3188"/>
                  </a:lnTo>
                  <a:lnTo>
                    <a:pt x="1148" y="3315"/>
                  </a:lnTo>
                  <a:lnTo>
                    <a:pt x="1403" y="3442"/>
                  </a:lnTo>
                  <a:lnTo>
                    <a:pt x="1785" y="3315"/>
                  </a:lnTo>
                  <a:lnTo>
                    <a:pt x="2168" y="3188"/>
                  </a:lnTo>
                  <a:lnTo>
                    <a:pt x="2423" y="3060"/>
                  </a:lnTo>
                  <a:lnTo>
                    <a:pt x="2423" y="2933"/>
                  </a:lnTo>
                  <a:lnTo>
                    <a:pt x="2933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2" name="Google Shape;1332;p39"/>
            <p:cNvSpPr/>
            <p:nvPr/>
          </p:nvSpPr>
          <p:spPr>
            <a:xfrm>
              <a:off x="3606050" y="3271750"/>
              <a:ext cx="73325" cy="82875"/>
            </a:xfrm>
            <a:custGeom>
              <a:avLst/>
              <a:gdLst/>
              <a:ahLst/>
              <a:cxnLst/>
              <a:rect l="l" t="t" r="r" b="b"/>
              <a:pathLst>
                <a:path w="2933" h="3315" extrusionOk="0">
                  <a:moveTo>
                    <a:pt x="0" y="0"/>
                  </a:moveTo>
                  <a:lnTo>
                    <a:pt x="510" y="2804"/>
                  </a:lnTo>
                  <a:lnTo>
                    <a:pt x="510" y="2932"/>
                  </a:lnTo>
                  <a:lnTo>
                    <a:pt x="765" y="3187"/>
                  </a:lnTo>
                  <a:lnTo>
                    <a:pt x="1020" y="3314"/>
                  </a:lnTo>
                  <a:lnTo>
                    <a:pt x="1785" y="3314"/>
                  </a:lnTo>
                  <a:lnTo>
                    <a:pt x="2167" y="3187"/>
                  </a:lnTo>
                  <a:lnTo>
                    <a:pt x="2295" y="2932"/>
                  </a:lnTo>
                  <a:lnTo>
                    <a:pt x="2422" y="2804"/>
                  </a:lnTo>
                  <a:lnTo>
                    <a:pt x="293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3" name="Google Shape;1333;p39"/>
            <p:cNvSpPr/>
            <p:nvPr/>
          </p:nvSpPr>
          <p:spPr>
            <a:xfrm>
              <a:off x="3606050" y="3271750"/>
              <a:ext cx="73325" cy="82875"/>
            </a:xfrm>
            <a:custGeom>
              <a:avLst/>
              <a:gdLst/>
              <a:ahLst/>
              <a:cxnLst/>
              <a:rect l="l" t="t" r="r" b="b"/>
              <a:pathLst>
                <a:path w="2933" h="3315" fill="none" extrusionOk="0">
                  <a:moveTo>
                    <a:pt x="2932" y="0"/>
                  </a:moveTo>
                  <a:lnTo>
                    <a:pt x="0" y="0"/>
                  </a:lnTo>
                  <a:lnTo>
                    <a:pt x="510" y="2804"/>
                  </a:lnTo>
                  <a:lnTo>
                    <a:pt x="510" y="2804"/>
                  </a:lnTo>
                  <a:lnTo>
                    <a:pt x="510" y="2804"/>
                  </a:lnTo>
                  <a:lnTo>
                    <a:pt x="510" y="2932"/>
                  </a:lnTo>
                  <a:lnTo>
                    <a:pt x="765" y="3187"/>
                  </a:lnTo>
                  <a:lnTo>
                    <a:pt x="765" y="3187"/>
                  </a:lnTo>
                  <a:lnTo>
                    <a:pt x="1020" y="3314"/>
                  </a:lnTo>
                  <a:lnTo>
                    <a:pt x="1402" y="3314"/>
                  </a:lnTo>
                  <a:lnTo>
                    <a:pt x="1785" y="3314"/>
                  </a:lnTo>
                  <a:lnTo>
                    <a:pt x="2167" y="3187"/>
                  </a:lnTo>
                  <a:lnTo>
                    <a:pt x="2167" y="3187"/>
                  </a:lnTo>
                  <a:lnTo>
                    <a:pt x="2295" y="2932"/>
                  </a:lnTo>
                  <a:lnTo>
                    <a:pt x="2422" y="2804"/>
                  </a:lnTo>
                  <a:lnTo>
                    <a:pt x="2422" y="2804"/>
                  </a:lnTo>
                  <a:lnTo>
                    <a:pt x="293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4" name="Google Shape;1334;p39"/>
            <p:cNvSpPr/>
            <p:nvPr/>
          </p:nvSpPr>
          <p:spPr>
            <a:xfrm>
              <a:off x="3236400" y="3055050"/>
              <a:ext cx="70125" cy="82875"/>
            </a:xfrm>
            <a:custGeom>
              <a:avLst/>
              <a:gdLst/>
              <a:ahLst/>
              <a:cxnLst/>
              <a:rect l="l" t="t" r="r" b="b"/>
              <a:pathLst>
                <a:path w="2805" h="3315" extrusionOk="0">
                  <a:moveTo>
                    <a:pt x="1" y="1"/>
                  </a:moveTo>
                  <a:lnTo>
                    <a:pt x="383" y="2805"/>
                  </a:lnTo>
                  <a:lnTo>
                    <a:pt x="510" y="3060"/>
                  </a:lnTo>
                  <a:lnTo>
                    <a:pt x="765" y="3187"/>
                  </a:lnTo>
                  <a:lnTo>
                    <a:pt x="1020" y="3315"/>
                  </a:lnTo>
                  <a:lnTo>
                    <a:pt x="1785" y="3315"/>
                  </a:lnTo>
                  <a:lnTo>
                    <a:pt x="2168" y="3187"/>
                  </a:lnTo>
                  <a:lnTo>
                    <a:pt x="2295" y="3060"/>
                  </a:lnTo>
                  <a:lnTo>
                    <a:pt x="2422" y="2805"/>
                  </a:lnTo>
                  <a:lnTo>
                    <a:pt x="2805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5" name="Google Shape;1335;p39"/>
            <p:cNvSpPr/>
            <p:nvPr/>
          </p:nvSpPr>
          <p:spPr>
            <a:xfrm>
              <a:off x="3236400" y="3055050"/>
              <a:ext cx="70125" cy="82875"/>
            </a:xfrm>
            <a:custGeom>
              <a:avLst/>
              <a:gdLst/>
              <a:ahLst/>
              <a:cxnLst/>
              <a:rect l="l" t="t" r="r" b="b"/>
              <a:pathLst>
                <a:path w="2805" h="3315" fill="none" extrusionOk="0">
                  <a:moveTo>
                    <a:pt x="2805" y="1"/>
                  </a:moveTo>
                  <a:lnTo>
                    <a:pt x="1" y="1"/>
                  </a:lnTo>
                  <a:lnTo>
                    <a:pt x="383" y="2805"/>
                  </a:lnTo>
                  <a:lnTo>
                    <a:pt x="383" y="2805"/>
                  </a:lnTo>
                  <a:lnTo>
                    <a:pt x="383" y="2805"/>
                  </a:lnTo>
                  <a:lnTo>
                    <a:pt x="510" y="3060"/>
                  </a:lnTo>
                  <a:lnTo>
                    <a:pt x="765" y="3187"/>
                  </a:lnTo>
                  <a:lnTo>
                    <a:pt x="765" y="3187"/>
                  </a:lnTo>
                  <a:lnTo>
                    <a:pt x="1020" y="3315"/>
                  </a:lnTo>
                  <a:lnTo>
                    <a:pt x="1403" y="3315"/>
                  </a:lnTo>
                  <a:lnTo>
                    <a:pt x="1785" y="3315"/>
                  </a:lnTo>
                  <a:lnTo>
                    <a:pt x="2168" y="3187"/>
                  </a:lnTo>
                  <a:lnTo>
                    <a:pt x="2168" y="3187"/>
                  </a:lnTo>
                  <a:lnTo>
                    <a:pt x="2295" y="3060"/>
                  </a:lnTo>
                  <a:lnTo>
                    <a:pt x="2422" y="2805"/>
                  </a:lnTo>
                  <a:lnTo>
                    <a:pt x="2422" y="2805"/>
                  </a:lnTo>
                  <a:lnTo>
                    <a:pt x="280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6" name="Google Shape;1336;p39"/>
            <p:cNvSpPr/>
            <p:nvPr/>
          </p:nvSpPr>
          <p:spPr>
            <a:xfrm>
              <a:off x="2121100" y="2331700"/>
              <a:ext cx="1615625" cy="1561450"/>
            </a:xfrm>
            <a:custGeom>
              <a:avLst/>
              <a:gdLst/>
              <a:ahLst/>
              <a:cxnLst/>
              <a:rect l="l" t="t" r="r" b="b"/>
              <a:pathLst>
                <a:path w="64625" h="62458" extrusionOk="0">
                  <a:moveTo>
                    <a:pt x="43465" y="1"/>
                  </a:moveTo>
                  <a:lnTo>
                    <a:pt x="42701" y="128"/>
                  </a:lnTo>
                  <a:lnTo>
                    <a:pt x="42063" y="383"/>
                  </a:lnTo>
                  <a:lnTo>
                    <a:pt x="1403" y="23836"/>
                  </a:lnTo>
                  <a:lnTo>
                    <a:pt x="893" y="24219"/>
                  </a:lnTo>
                  <a:lnTo>
                    <a:pt x="510" y="24856"/>
                  </a:lnTo>
                  <a:lnTo>
                    <a:pt x="128" y="25493"/>
                  </a:lnTo>
                  <a:lnTo>
                    <a:pt x="1" y="26258"/>
                  </a:lnTo>
                  <a:lnTo>
                    <a:pt x="1" y="48947"/>
                  </a:lnTo>
                  <a:lnTo>
                    <a:pt x="128" y="49711"/>
                  </a:lnTo>
                  <a:lnTo>
                    <a:pt x="510" y="50349"/>
                  </a:lnTo>
                  <a:lnTo>
                    <a:pt x="893" y="50986"/>
                  </a:lnTo>
                  <a:lnTo>
                    <a:pt x="1403" y="51496"/>
                  </a:lnTo>
                  <a:lnTo>
                    <a:pt x="19885" y="62075"/>
                  </a:lnTo>
                  <a:lnTo>
                    <a:pt x="20012" y="62203"/>
                  </a:lnTo>
                  <a:lnTo>
                    <a:pt x="20267" y="62203"/>
                  </a:lnTo>
                  <a:lnTo>
                    <a:pt x="20777" y="62330"/>
                  </a:lnTo>
                  <a:lnTo>
                    <a:pt x="21414" y="62458"/>
                  </a:lnTo>
                  <a:lnTo>
                    <a:pt x="21924" y="62330"/>
                  </a:lnTo>
                  <a:lnTo>
                    <a:pt x="22434" y="62203"/>
                  </a:lnTo>
                  <a:lnTo>
                    <a:pt x="22561" y="62075"/>
                  </a:lnTo>
                  <a:lnTo>
                    <a:pt x="22689" y="62075"/>
                  </a:lnTo>
                  <a:lnTo>
                    <a:pt x="23836" y="61438"/>
                  </a:lnTo>
                  <a:lnTo>
                    <a:pt x="24346" y="60928"/>
                  </a:lnTo>
                  <a:lnTo>
                    <a:pt x="24728" y="60418"/>
                  </a:lnTo>
                  <a:lnTo>
                    <a:pt x="25111" y="59781"/>
                  </a:lnTo>
                  <a:lnTo>
                    <a:pt x="25238" y="59016"/>
                  </a:lnTo>
                  <a:lnTo>
                    <a:pt x="60291" y="39642"/>
                  </a:lnTo>
                  <a:lnTo>
                    <a:pt x="61183" y="39642"/>
                  </a:lnTo>
                  <a:lnTo>
                    <a:pt x="62075" y="39259"/>
                  </a:lnTo>
                  <a:lnTo>
                    <a:pt x="63222" y="38622"/>
                  </a:lnTo>
                  <a:lnTo>
                    <a:pt x="63732" y="38240"/>
                  </a:lnTo>
                  <a:lnTo>
                    <a:pt x="64242" y="37602"/>
                  </a:lnTo>
                  <a:lnTo>
                    <a:pt x="64497" y="36837"/>
                  </a:lnTo>
                  <a:lnTo>
                    <a:pt x="64624" y="36200"/>
                  </a:lnTo>
                  <a:lnTo>
                    <a:pt x="64624" y="22562"/>
                  </a:lnTo>
                  <a:lnTo>
                    <a:pt x="64497" y="21924"/>
                  </a:lnTo>
                  <a:lnTo>
                    <a:pt x="64242" y="21287"/>
                  </a:lnTo>
                  <a:lnTo>
                    <a:pt x="63732" y="20650"/>
                  </a:lnTo>
                  <a:lnTo>
                    <a:pt x="63222" y="20140"/>
                  </a:lnTo>
                  <a:lnTo>
                    <a:pt x="48691" y="11855"/>
                  </a:lnTo>
                  <a:lnTo>
                    <a:pt x="47672" y="3442"/>
                  </a:lnTo>
                  <a:lnTo>
                    <a:pt x="47417" y="2805"/>
                  </a:lnTo>
                  <a:lnTo>
                    <a:pt x="47034" y="2040"/>
                  </a:lnTo>
                  <a:lnTo>
                    <a:pt x="46525" y="1530"/>
                  </a:lnTo>
                  <a:lnTo>
                    <a:pt x="46015" y="1020"/>
                  </a:lnTo>
                  <a:lnTo>
                    <a:pt x="44868" y="383"/>
                  </a:lnTo>
                  <a:lnTo>
                    <a:pt x="44230" y="128"/>
                  </a:lnTo>
                  <a:lnTo>
                    <a:pt x="43465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7" name="Google Shape;1337;p39"/>
            <p:cNvSpPr/>
            <p:nvPr/>
          </p:nvSpPr>
          <p:spPr>
            <a:xfrm>
              <a:off x="2121100" y="2331700"/>
              <a:ext cx="1615625" cy="1561450"/>
            </a:xfrm>
            <a:custGeom>
              <a:avLst/>
              <a:gdLst/>
              <a:ahLst/>
              <a:cxnLst/>
              <a:rect l="l" t="t" r="r" b="b"/>
              <a:pathLst>
                <a:path w="64625" h="62458" fill="none" extrusionOk="0">
                  <a:moveTo>
                    <a:pt x="64624" y="22562"/>
                  </a:moveTo>
                  <a:lnTo>
                    <a:pt x="64624" y="36200"/>
                  </a:lnTo>
                  <a:lnTo>
                    <a:pt x="64624" y="36200"/>
                  </a:lnTo>
                  <a:lnTo>
                    <a:pt x="64497" y="36837"/>
                  </a:lnTo>
                  <a:lnTo>
                    <a:pt x="64242" y="37602"/>
                  </a:lnTo>
                  <a:lnTo>
                    <a:pt x="63732" y="38240"/>
                  </a:lnTo>
                  <a:lnTo>
                    <a:pt x="63222" y="38622"/>
                  </a:lnTo>
                  <a:lnTo>
                    <a:pt x="62075" y="39259"/>
                  </a:lnTo>
                  <a:lnTo>
                    <a:pt x="62075" y="39259"/>
                  </a:lnTo>
                  <a:lnTo>
                    <a:pt x="62075" y="39259"/>
                  </a:lnTo>
                  <a:lnTo>
                    <a:pt x="61183" y="39642"/>
                  </a:lnTo>
                  <a:lnTo>
                    <a:pt x="60291" y="39642"/>
                  </a:lnTo>
                  <a:lnTo>
                    <a:pt x="25238" y="59016"/>
                  </a:lnTo>
                  <a:lnTo>
                    <a:pt x="25238" y="59016"/>
                  </a:lnTo>
                  <a:lnTo>
                    <a:pt x="25111" y="59781"/>
                  </a:lnTo>
                  <a:lnTo>
                    <a:pt x="24728" y="60418"/>
                  </a:lnTo>
                  <a:lnTo>
                    <a:pt x="24346" y="60928"/>
                  </a:lnTo>
                  <a:lnTo>
                    <a:pt x="23836" y="61438"/>
                  </a:lnTo>
                  <a:lnTo>
                    <a:pt x="23836" y="61438"/>
                  </a:lnTo>
                  <a:lnTo>
                    <a:pt x="22689" y="62075"/>
                  </a:lnTo>
                  <a:lnTo>
                    <a:pt x="22561" y="62075"/>
                  </a:lnTo>
                  <a:lnTo>
                    <a:pt x="22434" y="62203"/>
                  </a:lnTo>
                  <a:lnTo>
                    <a:pt x="22434" y="62203"/>
                  </a:lnTo>
                  <a:lnTo>
                    <a:pt x="22434" y="62203"/>
                  </a:lnTo>
                  <a:lnTo>
                    <a:pt x="21924" y="62330"/>
                  </a:lnTo>
                  <a:lnTo>
                    <a:pt x="21414" y="62458"/>
                  </a:lnTo>
                  <a:lnTo>
                    <a:pt x="20777" y="62330"/>
                  </a:lnTo>
                  <a:lnTo>
                    <a:pt x="20267" y="62203"/>
                  </a:lnTo>
                  <a:lnTo>
                    <a:pt x="20267" y="62203"/>
                  </a:lnTo>
                  <a:lnTo>
                    <a:pt x="20012" y="62203"/>
                  </a:lnTo>
                  <a:lnTo>
                    <a:pt x="20012" y="62203"/>
                  </a:lnTo>
                  <a:lnTo>
                    <a:pt x="20012" y="62203"/>
                  </a:lnTo>
                  <a:lnTo>
                    <a:pt x="19885" y="62075"/>
                  </a:lnTo>
                  <a:lnTo>
                    <a:pt x="1403" y="51496"/>
                  </a:lnTo>
                  <a:lnTo>
                    <a:pt x="1403" y="51496"/>
                  </a:lnTo>
                  <a:lnTo>
                    <a:pt x="893" y="50986"/>
                  </a:lnTo>
                  <a:lnTo>
                    <a:pt x="510" y="50349"/>
                  </a:lnTo>
                  <a:lnTo>
                    <a:pt x="128" y="49711"/>
                  </a:lnTo>
                  <a:lnTo>
                    <a:pt x="1" y="48947"/>
                  </a:lnTo>
                  <a:lnTo>
                    <a:pt x="1" y="26258"/>
                  </a:lnTo>
                  <a:lnTo>
                    <a:pt x="1" y="26258"/>
                  </a:lnTo>
                  <a:lnTo>
                    <a:pt x="128" y="25493"/>
                  </a:lnTo>
                  <a:lnTo>
                    <a:pt x="510" y="24856"/>
                  </a:lnTo>
                  <a:lnTo>
                    <a:pt x="893" y="24219"/>
                  </a:lnTo>
                  <a:lnTo>
                    <a:pt x="1403" y="23836"/>
                  </a:lnTo>
                  <a:lnTo>
                    <a:pt x="42063" y="383"/>
                  </a:lnTo>
                  <a:lnTo>
                    <a:pt x="42063" y="383"/>
                  </a:lnTo>
                  <a:lnTo>
                    <a:pt x="42701" y="128"/>
                  </a:lnTo>
                  <a:lnTo>
                    <a:pt x="43465" y="1"/>
                  </a:lnTo>
                  <a:lnTo>
                    <a:pt x="44230" y="128"/>
                  </a:lnTo>
                  <a:lnTo>
                    <a:pt x="44868" y="383"/>
                  </a:lnTo>
                  <a:lnTo>
                    <a:pt x="46015" y="1020"/>
                  </a:lnTo>
                  <a:lnTo>
                    <a:pt x="46015" y="1020"/>
                  </a:lnTo>
                  <a:lnTo>
                    <a:pt x="46525" y="1530"/>
                  </a:lnTo>
                  <a:lnTo>
                    <a:pt x="47034" y="2040"/>
                  </a:lnTo>
                  <a:lnTo>
                    <a:pt x="47417" y="2805"/>
                  </a:lnTo>
                  <a:lnTo>
                    <a:pt x="47672" y="3442"/>
                  </a:lnTo>
                  <a:lnTo>
                    <a:pt x="48691" y="11855"/>
                  </a:lnTo>
                  <a:lnTo>
                    <a:pt x="63222" y="20140"/>
                  </a:lnTo>
                  <a:lnTo>
                    <a:pt x="63222" y="20140"/>
                  </a:lnTo>
                  <a:lnTo>
                    <a:pt x="63732" y="20650"/>
                  </a:lnTo>
                  <a:lnTo>
                    <a:pt x="64242" y="21287"/>
                  </a:lnTo>
                  <a:lnTo>
                    <a:pt x="64497" y="21924"/>
                  </a:lnTo>
                  <a:lnTo>
                    <a:pt x="64624" y="2256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8" name="Google Shape;1338;p39"/>
            <p:cNvSpPr/>
            <p:nvPr/>
          </p:nvSpPr>
          <p:spPr>
            <a:xfrm>
              <a:off x="2121100" y="2331700"/>
              <a:ext cx="1163125" cy="659650"/>
            </a:xfrm>
            <a:custGeom>
              <a:avLst/>
              <a:gdLst/>
              <a:ahLst/>
              <a:cxnLst/>
              <a:rect l="l" t="t" r="r" b="b"/>
              <a:pathLst>
                <a:path w="46525" h="26386" extrusionOk="0">
                  <a:moveTo>
                    <a:pt x="43465" y="1"/>
                  </a:moveTo>
                  <a:lnTo>
                    <a:pt x="42701" y="128"/>
                  </a:lnTo>
                  <a:lnTo>
                    <a:pt x="42063" y="383"/>
                  </a:lnTo>
                  <a:lnTo>
                    <a:pt x="1403" y="23836"/>
                  </a:lnTo>
                  <a:lnTo>
                    <a:pt x="1275" y="23836"/>
                  </a:lnTo>
                  <a:lnTo>
                    <a:pt x="893" y="24346"/>
                  </a:lnTo>
                  <a:lnTo>
                    <a:pt x="510" y="24856"/>
                  </a:lnTo>
                  <a:lnTo>
                    <a:pt x="128" y="25366"/>
                  </a:lnTo>
                  <a:lnTo>
                    <a:pt x="1" y="26003"/>
                  </a:lnTo>
                  <a:lnTo>
                    <a:pt x="1" y="26003"/>
                  </a:lnTo>
                  <a:lnTo>
                    <a:pt x="255" y="25493"/>
                  </a:lnTo>
                  <a:lnTo>
                    <a:pt x="510" y="25238"/>
                  </a:lnTo>
                  <a:lnTo>
                    <a:pt x="893" y="25238"/>
                  </a:lnTo>
                  <a:lnTo>
                    <a:pt x="1403" y="25366"/>
                  </a:lnTo>
                  <a:lnTo>
                    <a:pt x="2550" y="26131"/>
                  </a:lnTo>
                  <a:lnTo>
                    <a:pt x="3315" y="26385"/>
                  </a:lnTo>
                  <a:lnTo>
                    <a:pt x="4717" y="26385"/>
                  </a:lnTo>
                  <a:lnTo>
                    <a:pt x="5481" y="26131"/>
                  </a:lnTo>
                  <a:lnTo>
                    <a:pt x="46015" y="2677"/>
                  </a:lnTo>
                  <a:lnTo>
                    <a:pt x="46397" y="2295"/>
                  </a:lnTo>
                  <a:lnTo>
                    <a:pt x="46525" y="1912"/>
                  </a:lnTo>
                  <a:lnTo>
                    <a:pt x="46397" y="1403"/>
                  </a:lnTo>
                  <a:lnTo>
                    <a:pt x="46015" y="1020"/>
                  </a:lnTo>
                  <a:lnTo>
                    <a:pt x="44868" y="383"/>
                  </a:lnTo>
                  <a:lnTo>
                    <a:pt x="44230" y="128"/>
                  </a:lnTo>
                  <a:lnTo>
                    <a:pt x="43465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9" name="Google Shape;1339;p39"/>
            <p:cNvSpPr/>
            <p:nvPr/>
          </p:nvSpPr>
          <p:spPr>
            <a:xfrm>
              <a:off x="2121100" y="2331700"/>
              <a:ext cx="1163125" cy="659650"/>
            </a:xfrm>
            <a:custGeom>
              <a:avLst/>
              <a:gdLst/>
              <a:ahLst/>
              <a:cxnLst/>
              <a:rect l="l" t="t" r="r" b="b"/>
              <a:pathLst>
                <a:path w="46525" h="26386" fill="none" extrusionOk="0">
                  <a:moveTo>
                    <a:pt x="46015" y="1020"/>
                  </a:moveTo>
                  <a:lnTo>
                    <a:pt x="44868" y="383"/>
                  </a:lnTo>
                  <a:lnTo>
                    <a:pt x="44868" y="383"/>
                  </a:lnTo>
                  <a:lnTo>
                    <a:pt x="44230" y="128"/>
                  </a:lnTo>
                  <a:lnTo>
                    <a:pt x="43465" y="1"/>
                  </a:lnTo>
                  <a:lnTo>
                    <a:pt x="42701" y="128"/>
                  </a:lnTo>
                  <a:lnTo>
                    <a:pt x="42063" y="383"/>
                  </a:lnTo>
                  <a:lnTo>
                    <a:pt x="1403" y="23836"/>
                  </a:lnTo>
                  <a:lnTo>
                    <a:pt x="1403" y="23836"/>
                  </a:lnTo>
                  <a:lnTo>
                    <a:pt x="1275" y="23836"/>
                  </a:lnTo>
                  <a:lnTo>
                    <a:pt x="1275" y="23836"/>
                  </a:lnTo>
                  <a:lnTo>
                    <a:pt x="893" y="24346"/>
                  </a:lnTo>
                  <a:lnTo>
                    <a:pt x="510" y="24856"/>
                  </a:lnTo>
                  <a:lnTo>
                    <a:pt x="128" y="25366"/>
                  </a:lnTo>
                  <a:lnTo>
                    <a:pt x="1" y="26003"/>
                  </a:lnTo>
                  <a:lnTo>
                    <a:pt x="1" y="26003"/>
                  </a:lnTo>
                  <a:lnTo>
                    <a:pt x="255" y="25493"/>
                  </a:lnTo>
                  <a:lnTo>
                    <a:pt x="510" y="25238"/>
                  </a:lnTo>
                  <a:lnTo>
                    <a:pt x="893" y="25238"/>
                  </a:lnTo>
                  <a:lnTo>
                    <a:pt x="1403" y="25366"/>
                  </a:lnTo>
                  <a:lnTo>
                    <a:pt x="1403" y="25366"/>
                  </a:lnTo>
                  <a:lnTo>
                    <a:pt x="2550" y="26131"/>
                  </a:lnTo>
                  <a:lnTo>
                    <a:pt x="2550" y="26131"/>
                  </a:lnTo>
                  <a:lnTo>
                    <a:pt x="3315" y="26385"/>
                  </a:lnTo>
                  <a:lnTo>
                    <a:pt x="3952" y="26385"/>
                  </a:lnTo>
                  <a:lnTo>
                    <a:pt x="4717" y="26385"/>
                  </a:lnTo>
                  <a:lnTo>
                    <a:pt x="5481" y="26131"/>
                  </a:lnTo>
                  <a:lnTo>
                    <a:pt x="46015" y="2677"/>
                  </a:lnTo>
                  <a:lnTo>
                    <a:pt x="46015" y="2677"/>
                  </a:lnTo>
                  <a:lnTo>
                    <a:pt x="46397" y="2295"/>
                  </a:lnTo>
                  <a:lnTo>
                    <a:pt x="46525" y="1912"/>
                  </a:lnTo>
                  <a:lnTo>
                    <a:pt x="46397" y="1403"/>
                  </a:lnTo>
                  <a:lnTo>
                    <a:pt x="46015" y="102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0" name="Google Shape;1340;p39"/>
            <p:cNvSpPr/>
            <p:nvPr/>
          </p:nvSpPr>
          <p:spPr>
            <a:xfrm>
              <a:off x="3239600" y="2628050"/>
              <a:ext cx="497125" cy="694700"/>
            </a:xfrm>
            <a:custGeom>
              <a:avLst/>
              <a:gdLst/>
              <a:ahLst/>
              <a:cxnLst/>
              <a:rect l="l" t="t" r="r" b="b"/>
              <a:pathLst>
                <a:path w="19885" h="27788" extrusionOk="0">
                  <a:moveTo>
                    <a:pt x="3951" y="1"/>
                  </a:moveTo>
                  <a:lnTo>
                    <a:pt x="1402" y="1403"/>
                  </a:lnTo>
                  <a:lnTo>
                    <a:pt x="892" y="1913"/>
                  </a:lnTo>
                  <a:lnTo>
                    <a:pt x="382" y="2422"/>
                  </a:lnTo>
                  <a:lnTo>
                    <a:pt x="128" y="3187"/>
                  </a:lnTo>
                  <a:lnTo>
                    <a:pt x="0" y="3825"/>
                  </a:lnTo>
                  <a:lnTo>
                    <a:pt x="0" y="17463"/>
                  </a:lnTo>
                  <a:lnTo>
                    <a:pt x="128" y="18100"/>
                  </a:lnTo>
                  <a:lnTo>
                    <a:pt x="382" y="18865"/>
                  </a:lnTo>
                  <a:lnTo>
                    <a:pt x="892" y="19503"/>
                  </a:lnTo>
                  <a:lnTo>
                    <a:pt x="1402" y="19885"/>
                  </a:lnTo>
                  <a:lnTo>
                    <a:pt x="14531" y="27405"/>
                  </a:lnTo>
                  <a:lnTo>
                    <a:pt x="15041" y="27660"/>
                  </a:lnTo>
                  <a:lnTo>
                    <a:pt x="15678" y="27788"/>
                  </a:lnTo>
                  <a:lnTo>
                    <a:pt x="16570" y="27788"/>
                  </a:lnTo>
                  <a:lnTo>
                    <a:pt x="17335" y="27405"/>
                  </a:lnTo>
                  <a:lnTo>
                    <a:pt x="18482" y="26768"/>
                  </a:lnTo>
                  <a:lnTo>
                    <a:pt x="18992" y="26386"/>
                  </a:lnTo>
                  <a:lnTo>
                    <a:pt x="19502" y="25748"/>
                  </a:lnTo>
                  <a:lnTo>
                    <a:pt x="19757" y="24983"/>
                  </a:lnTo>
                  <a:lnTo>
                    <a:pt x="19884" y="24346"/>
                  </a:lnTo>
                  <a:lnTo>
                    <a:pt x="19884" y="10708"/>
                  </a:lnTo>
                  <a:lnTo>
                    <a:pt x="19757" y="10070"/>
                  </a:lnTo>
                  <a:lnTo>
                    <a:pt x="19502" y="9433"/>
                  </a:lnTo>
                  <a:lnTo>
                    <a:pt x="18992" y="8796"/>
                  </a:lnTo>
                  <a:lnTo>
                    <a:pt x="18482" y="8286"/>
                  </a:lnTo>
                  <a:lnTo>
                    <a:pt x="395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1" name="Google Shape;1341;p39"/>
            <p:cNvSpPr/>
            <p:nvPr/>
          </p:nvSpPr>
          <p:spPr>
            <a:xfrm>
              <a:off x="3239600" y="2628050"/>
              <a:ext cx="497125" cy="694700"/>
            </a:xfrm>
            <a:custGeom>
              <a:avLst/>
              <a:gdLst/>
              <a:ahLst/>
              <a:cxnLst/>
              <a:rect l="l" t="t" r="r" b="b"/>
              <a:pathLst>
                <a:path w="19885" h="27788" fill="none" extrusionOk="0">
                  <a:moveTo>
                    <a:pt x="19884" y="10708"/>
                  </a:moveTo>
                  <a:lnTo>
                    <a:pt x="19884" y="24346"/>
                  </a:lnTo>
                  <a:lnTo>
                    <a:pt x="19884" y="24346"/>
                  </a:lnTo>
                  <a:lnTo>
                    <a:pt x="19757" y="24983"/>
                  </a:lnTo>
                  <a:lnTo>
                    <a:pt x="19502" y="25748"/>
                  </a:lnTo>
                  <a:lnTo>
                    <a:pt x="18992" y="26386"/>
                  </a:lnTo>
                  <a:lnTo>
                    <a:pt x="18482" y="26768"/>
                  </a:lnTo>
                  <a:lnTo>
                    <a:pt x="17335" y="27405"/>
                  </a:lnTo>
                  <a:lnTo>
                    <a:pt x="17335" y="27405"/>
                  </a:lnTo>
                  <a:lnTo>
                    <a:pt x="17335" y="27405"/>
                  </a:lnTo>
                  <a:lnTo>
                    <a:pt x="16570" y="27788"/>
                  </a:lnTo>
                  <a:lnTo>
                    <a:pt x="15678" y="27788"/>
                  </a:lnTo>
                  <a:lnTo>
                    <a:pt x="15678" y="27788"/>
                  </a:lnTo>
                  <a:lnTo>
                    <a:pt x="15041" y="27660"/>
                  </a:lnTo>
                  <a:lnTo>
                    <a:pt x="14531" y="27405"/>
                  </a:lnTo>
                  <a:lnTo>
                    <a:pt x="1402" y="19885"/>
                  </a:lnTo>
                  <a:lnTo>
                    <a:pt x="1402" y="19885"/>
                  </a:lnTo>
                  <a:lnTo>
                    <a:pt x="892" y="19503"/>
                  </a:lnTo>
                  <a:lnTo>
                    <a:pt x="382" y="18865"/>
                  </a:lnTo>
                  <a:lnTo>
                    <a:pt x="128" y="18100"/>
                  </a:lnTo>
                  <a:lnTo>
                    <a:pt x="0" y="17463"/>
                  </a:lnTo>
                  <a:lnTo>
                    <a:pt x="0" y="3825"/>
                  </a:lnTo>
                  <a:lnTo>
                    <a:pt x="0" y="3825"/>
                  </a:lnTo>
                  <a:lnTo>
                    <a:pt x="128" y="3187"/>
                  </a:lnTo>
                  <a:lnTo>
                    <a:pt x="382" y="2422"/>
                  </a:lnTo>
                  <a:lnTo>
                    <a:pt x="892" y="1913"/>
                  </a:lnTo>
                  <a:lnTo>
                    <a:pt x="1402" y="1403"/>
                  </a:lnTo>
                  <a:lnTo>
                    <a:pt x="3951" y="1"/>
                  </a:lnTo>
                  <a:lnTo>
                    <a:pt x="18482" y="8286"/>
                  </a:lnTo>
                  <a:lnTo>
                    <a:pt x="18482" y="8286"/>
                  </a:lnTo>
                  <a:lnTo>
                    <a:pt x="18992" y="8796"/>
                  </a:lnTo>
                  <a:lnTo>
                    <a:pt x="19502" y="9433"/>
                  </a:lnTo>
                  <a:lnTo>
                    <a:pt x="19757" y="10070"/>
                  </a:lnTo>
                  <a:lnTo>
                    <a:pt x="19884" y="1070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2" name="Google Shape;1342;p39"/>
            <p:cNvSpPr/>
            <p:nvPr/>
          </p:nvSpPr>
          <p:spPr>
            <a:xfrm>
              <a:off x="3261900" y="2628050"/>
              <a:ext cx="474825" cy="691525"/>
            </a:xfrm>
            <a:custGeom>
              <a:avLst/>
              <a:gdLst/>
              <a:ahLst/>
              <a:cxnLst/>
              <a:rect l="l" t="t" r="r" b="b"/>
              <a:pathLst>
                <a:path w="18993" h="27661" extrusionOk="0">
                  <a:moveTo>
                    <a:pt x="3059" y="1"/>
                  </a:moveTo>
                  <a:lnTo>
                    <a:pt x="510" y="1403"/>
                  </a:lnTo>
                  <a:lnTo>
                    <a:pt x="128" y="1785"/>
                  </a:lnTo>
                  <a:lnTo>
                    <a:pt x="0" y="2295"/>
                  </a:lnTo>
                  <a:lnTo>
                    <a:pt x="128" y="2677"/>
                  </a:lnTo>
                  <a:lnTo>
                    <a:pt x="510" y="3060"/>
                  </a:lnTo>
                  <a:lnTo>
                    <a:pt x="13639" y="10580"/>
                  </a:lnTo>
                  <a:lnTo>
                    <a:pt x="14149" y="11090"/>
                  </a:lnTo>
                  <a:lnTo>
                    <a:pt x="14659" y="11727"/>
                  </a:lnTo>
                  <a:lnTo>
                    <a:pt x="14914" y="12365"/>
                  </a:lnTo>
                  <a:lnTo>
                    <a:pt x="15041" y="13002"/>
                  </a:lnTo>
                  <a:lnTo>
                    <a:pt x="15041" y="26641"/>
                  </a:lnTo>
                  <a:lnTo>
                    <a:pt x="15168" y="27150"/>
                  </a:lnTo>
                  <a:lnTo>
                    <a:pt x="15423" y="27533"/>
                  </a:lnTo>
                  <a:lnTo>
                    <a:pt x="15933" y="27660"/>
                  </a:lnTo>
                  <a:lnTo>
                    <a:pt x="16443" y="27405"/>
                  </a:lnTo>
                  <a:lnTo>
                    <a:pt x="17590" y="26768"/>
                  </a:lnTo>
                  <a:lnTo>
                    <a:pt x="18100" y="26386"/>
                  </a:lnTo>
                  <a:lnTo>
                    <a:pt x="18610" y="25748"/>
                  </a:lnTo>
                  <a:lnTo>
                    <a:pt x="18865" y="24983"/>
                  </a:lnTo>
                  <a:lnTo>
                    <a:pt x="18992" y="24346"/>
                  </a:lnTo>
                  <a:lnTo>
                    <a:pt x="18992" y="10708"/>
                  </a:lnTo>
                  <a:lnTo>
                    <a:pt x="18865" y="10070"/>
                  </a:lnTo>
                  <a:lnTo>
                    <a:pt x="18610" y="9433"/>
                  </a:lnTo>
                  <a:lnTo>
                    <a:pt x="18100" y="8796"/>
                  </a:lnTo>
                  <a:lnTo>
                    <a:pt x="17590" y="8286"/>
                  </a:lnTo>
                  <a:lnTo>
                    <a:pt x="3059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3" name="Google Shape;1343;p39"/>
            <p:cNvSpPr/>
            <p:nvPr/>
          </p:nvSpPr>
          <p:spPr>
            <a:xfrm>
              <a:off x="3261900" y="2628050"/>
              <a:ext cx="474825" cy="691525"/>
            </a:xfrm>
            <a:custGeom>
              <a:avLst/>
              <a:gdLst/>
              <a:ahLst/>
              <a:cxnLst/>
              <a:rect l="l" t="t" r="r" b="b"/>
              <a:pathLst>
                <a:path w="18993" h="27661" fill="none" extrusionOk="0">
                  <a:moveTo>
                    <a:pt x="3059" y="1"/>
                  </a:moveTo>
                  <a:lnTo>
                    <a:pt x="510" y="1403"/>
                  </a:lnTo>
                  <a:lnTo>
                    <a:pt x="510" y="1403"/>
                  </a:lnTo>
                  <a:lnTo>
                    <a:pt x="128" y="1785"/>
                  </a:lnTo>
                  <a:lnTo>
                    <a:pt x="0" y="2295"/>
                  </a:lnTo>
                  <a:lnTo>
                    <a:pt x="128" y="2677"/>
                  </a:lnTo>
                  <a:lnTo>
                    <a:pt x="510" y="3060"/>
                  </a:lnTo>
                  <a:lnTo>
                    <a:pt x="13639" y="10580"/>
                  </a:lnTo>
                  <a:lnTo>
                    <a:pt x="13639" y="10580"/>
                  </a:lnTo>
                  <a:lnTo>
                    <a:pt x="14149" y="11090"/>
                  </a:lnTo>
                  <a:lnTo>
                    <a:pt x="14659" y="11727"/>
                  </a:lnTo>
                  <a:lnTo>
                    <a:pt x="14914" y="12365"/>
                  </a:lnTo>
                  <a:lnTo>
                    <a:pt x="15041" y="13002"/>
                  </a:lnTo>
                  <a:lnTo>
                    <a:pt x="15041" y="26641"/>
                  </a:lnTo>
                  <a:lnTo>
                    <a:pt x="15041" y="26641"/>
                  </a:lnTo>
                  <a:lnTo>
                    <a:pt x="15168" y="27150"/>
                  </a:lnTo>
                  <a:lnTo>
                    <a:pt x="15423" y="27533"/>
                  </a:lnTo>
                  <a:lnTo>
                    <a:pt x="15933" y="27660"/>
                  </a:lnTo>
                  <a:lnTo>
                    <a:pt x="16443" y="27405"/>
                  </a:lnTo>
                  <a:lnTo>
                    <a:pt x="17590" y="26768"/>
                  </a:lnTo>
                  <a:lnTo>
                    <a:pt x="17590" y="26768"/>
                  </a:lnTo>
                  <a:lnTo>
                    <a:pt x="18100" y="26386"/>
                  </a:lnTo>
                  <a:lnTo>
                    <a:pt x="18610" y="25748"/>
                  </a:lnTo>
                  <a:lnTo>
                    <a:pt x="18865" y="24983"/>
                  </a:lnTo>
                  <a:lnTo>
                    <a:pt x="18992" y="24346"/>
                  </a:lnTo>
                  <a:lnTo>
                    <a:pt x="18992" y="10708"/>
                  </a:lnTo>
                  <a:lnTo>
                    <a:pt x="18992" y="10708"/>
                  </a:lnTo>
                  <a:lnTo>
                    <a:pt x="18865" y="10070"/>
                  </a:lnTo>
                  <a:lnTo>
                    <a:pt x="18610" y="9433"/>
                  </a:lnTo>
                  <a:lnTo>
                    <a:pt x="18100" y="8796"/>
                  </a:lnTo>
                  <a:lnTo>
                    <a:pt x="17590" y="8286"/>
                  </a:lnTo>
                  <a:lnTo>
                    <a:pt x="3059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4" name="Google Shape;1344;p39"/>
            <p:cNvSpPr/>
            <p:nvPr/>
          </p:nvSpPr>
          <p:spPr>
            <a:xfrm>
              <a:off x="3628350" y="2863850"/>
              <a:ext cx="108375" cy="455725"/>
            </a:xfrm>
            <a:custGeom>
              <a:avLst/>
              <a:gdLst/>
              <a:ahLst/>
              <a:cxnLst/>
              <a:rect l="l" t="t" r="r" b="b"/>
              <a:pathLst>
                <a:path w="4335" h="18229" extrusionOk="0">
                  <a:moveTo>
                    <a:pt x="3952" y="1"/>
                  </a:moveTo>
                  <a:lnTo>
                    <a:pt x="1" y="2295"/>
                  </a:lnTo>
                  <a:lnTo>
                    <a:pt x="256" y="2933"/>
                  </a:lnTo>
                  <a:lnTo>
                    <a:pt x="383" y="3570"/>
                  </a:lnTo>
                  <a:lnTo>
                    <a:pt x="383" y="17209"/>
                  </a:lnTo>
                  <a:lnTo>
                    <a:pt x="510" y="17718"/>
                  </a:lnTo>
                  <a:lnTo>
                    <a:pt x="765" y="18101"/>
                  </a:lnTo>
                  <a:lnTo>
                    <a:pt x="1275" y="18228"/>
                  </a:lnTo>
                  <a:lnTo>
                    <a:pt x="1785" y="17973"/>
                  </a:lnTo>
                  <a:lnTo>
                    <a:pt x="2932" y="17336"/>
                  </a:lnTo>
                  <a:lnTo>
                    <a:pt x="3442" y="16954"/>
                  </a:lnTo>
                  <a:lnTo>
                    <a:pt x="3952" y="16316"/>
                  </a:lnTo>
                  <a:lnTo>
                    <a:pt x="4207" y="15551"/>
                  </a:lnTo>
                  <a:lnTo>
                    <a:pt x="4334" y="14914"/>
                  </a:lnTo>
                  <a:lnTo>
                    <a:pt x="4334" y="1276"/>
                  </a:lnTo>
                  <a:lnTo>
                    <a:pt x="4207" y="638"/>
                  </a:lnTo>
                  <a:lnTo>
                    <a:pt x="3952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5" name="Google Shape;1345;p39"/>
            <p:cNvSpPr/>
            <p:nvPr/>
          </p:nvSpPr>
          <p:spPr>
            <a:xfrm>
              <a:off x="3628350" y="2863850"/>
              <a:ext cx="108375" cy="455725"/>
            </a:xfrm>
            <a:custGeom>
              <a:avLst/>
              <a:gdLst/>
              <a:ahLst/>
              <a:cxnLst/>
              <a:rect l="l" t="t" r="r" b="b"/>
              <a:pathLst>
                <a:path w="4335" h="18229" fill="none" extrusionOk="0">
                  <a:moveTo>
                    <a:pt x="383" y="3570"/>
                  </a:moveTo>
                  <a:lnTo>
                    <a:pt x="383" y="17209"/>
                  </a:lnTo>
                  <a:lnTo>
                    <a:pt x="383" y="17209"/>
                  </a:lnTo>
                  <a:lnTo>
                    <a:pt x="510" y="17718"/>
                  </a:lnTo>
                  <a:lnTo>
                    <a:pt x="765" y="18101"/>
                  </a:lnTo>
                  <a:lnTo>
                    <a:pt x="1275" y="18228"/>
                  </a:lnTo>
                  <a:lnTo>
                    <a:pt x="1785" y="17973"/>
                  </a:lnTo>
                  <a:lnTo>
                    <a:pt x="2932" y="17336"/>
                  </a:lnTo>
                  <a:lnTo>
                    <a:pt x="2932" y="17336"/>
                  </a:lnTo>
                  <a:lnTo>
                    <a:pt x="3442" y="16954"/>
                  </a:lnTo>
                  <a:lnTo>
                    <a:pt x="3952" y="16316"/>
                  </a:lnTo>
                  <a:lnTo>
                    <a:pt x="4207" y="15551"/>
                  </a:lnTo>
                  <a:lnTo>
                    <a:pt x="4334" y="14914"/>
                  </a:lnTo>
                  <a:lnTo>
                    <a:pt x="4334" y="1276"/>
                  </a:lnTo>
                  <a:lnTo>
                    <a:pt x="4334" y="1276"/>
                  </a:lnTo>
                  <a:lnTo>
                    <a:pt x="4207" y="638"/>
                  </a:lnTo>
                  <a:lnTo>
                    <a:pt x="3952" y="1"/>
                  </a:lnTo>
                  <a:lnTo>
                    <a:pt x="1" y="2295"/>
                  </a:lnTo>
                  <a:lnTo>
                    <a:pt x="1" y="2295"/>
                  </a:lnTo>
                  <a:lnTo>
                    <a:pt x="256" y="2933"/>
                  </a:lnTo>
                  <a:lnTo>
                    <a:pt x="383" y="357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6" name="Google Shape;1346;p39"/>
            <p:cNvSpPr/>
            <p:nvPr/>
          </p:nvSpPr>
          <p:spPr>
            <a:xfrm>
              <a:off x="2379225" y="3039125"/>
              <a:ext cx="1249150" cy="780725"/>
            </a:xfrm>
            <a:custGeom>
              <a:avLst/>
              <a:gdLst/>
              <a:ahLst/>
              <a:cxnLst/>
              <a:rect l="l" t="t" r="r" b="b"/>
              <a:pathLst>
                <a:path w="49966" h="31229" extrusionOk="0">
                  <a:moveTo>
                    <a:pt x="34033" y="0"/>
                  </a:moveTo>
                  <a:lnTo>
                    <a:pt x="33395" y="128"/>
                  </a:lnTo>
                  <a:lnTo>
                    <a:pt x="32631" y="383"/>
                  </a:lnTo>
                  <a:lnTo>
                    <a:pt x="10579" y="13129"/>
                  </a:lnTo>
                  <a:lnTo>
                    <a:pt x="6628" y="15424"/>
                  </a:lnTo>
                  <a:lnTo>
                    <a:pt x="1402" y="18483"/>
                  </a:lnTo>
                  <a:lnTo>
                    <a:pt x="892" y="18865"/>
                  </a:lnTo>
                  <a:lnTo>
                    <a:pt x="382" y="19502"/>
                  </a:lnTo>
                  <a:lnTo>
                    <a:pt x="127" y="20140"/>
                  </a:lnTo>
                  <a:lnTo>
                    <a:pt x="0" y="20777"/>
                  </a:lnTo>
                  <a:lnTo>
                    <a:pt x="127" y="21414"/>
                  </a:lnTo>
                  <a:lnTo>
                    <a:pt x="382" y="22179"/>
                  </a:lnTo>
                  <a:lnTo>
                    <a:pt x="892" y="22689"/>
                  </a:lnTo>
                  <a:lnTo>
                    <a:pt x="1402" y="23199"/>
                  </a:lnTo>
                  <a:lnTo>
                    <a:pt x="10579" y="28425"/>
                  </a:lnTo>
                  <a:lnTo>
                    <a:pt x="15168" y="31102"/>
                  </a:lnTo>
                  <a:lnTo>
                    <a:pt x="15551" y="31229"/>
                  </a:lnTo>
                  <a:lnTo>
                    <a:pt x="16315" y="31229"/>
                  </a:lnTo>
                  <a:lnTo>
                    <a:pt x="16570" y="31102"/>
                  </a:lnTo>
                  <a:lnTo>
                    <a:pt x="47926" y="13002"/>
                  </a:lnTo>
                  <a:lnTo>
                    <a:pt x="48564" y="12619"/>
                  </a:lnTo>
                  <a:lnTo>
                    <a:pt x="49201" y="12109"/>
                  </a:lnTo>
                  <a:lnTo>
                    <a:pt x="49711" y="11345"/>
                  </a:lnTo>
                  <a:lnTo>
                    <a:pt x="49966" y="10835"/>
                  </a:lnTo>
                  <a:lnTo>
                    <a:pt x="49966" y="10325"/>
                  </a:lnTo>
                  <a:lnTo>
                    <a:pt x="49838" y="9688"/>
                  </a:lnTo>
                  <a:lnTo>
                    <a:pt x="49583" y="8923"/>
                  </a:lnTo>
                  <a:lnTo>
                    <a:pt x="49201" y="8413"/>
                  </a:lnTo>
                  <a:lnTo>
                    <a:pt x="48564" y="7903"/>
                  </a:lnTo>
                  <a:lnTo>
                    <a:pt x="35562" y="383"/>
                  </a:lnTo>
                  <a:lnTo>
                    <a:pt x="34797" y="128"/>
                  </a:lnTo>
                  <a:lnTo>
                    <a:pt x="3403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7" name="Google Shape;1347;p39"/>
            <p:cNvSpPr/>
            <p:nvPr/>
          </p:nvSpPr>
          <p:spPr>
            <a:xfrm>
              <a:off x="2379225" y="3039125"/>
              <a:ext cx="1249150" cy="780725"/>
            </a:xfrm>
            <a:custGeom>
              <a:avLst/>
              <a:gdLst/>
              <a:ahLst/>
              <a:cxnLst/>
              <a:rect l="l" t="t" r="r" b="b"/>
              <a:pathLst>
                <a:path w="49966" h="31229" fill="none" extrusionOk="0">
                  <a:moveTo>
                    <a:pt x="49711" y="11345"/>
                  </a:moveTo>
                  <a:lnTo>
                    <a:pt x="49711" y="11345"/>
                  </a:lnTo>
                  <a:lnTo>
                    <a:pt x="49201" y="12109"/>
                  </a:lnTo>
                  <a:lnTo>
                    <a:pt x="49201" y="12109"/>
                  </a:lnTo>
                  <a:lnTo>
                    <a:pt x="48564" y="12619"/>
                  </a:lnTo>
                  <a:lnTo>
                    <a:pt x="47926" y="13002"/>
                  </a:lnTo>
                  <a:lnTo>
                    <a:pt x="47926" y="13002"/>
                  </a:lnTo>
                  <a:lnTo>
                    <a:pt x="16570" y="31102"/>
                  </a:lnTo>
                  <a:lnTo>
                    <a:pt x="16570" y="31102"/>
                  </a:lnTo>
                  <a:lnTo>
                    <a:pt x="16315" y="31229"/>
                  </a:lnTo>
                  <a:lnTo>
                    <a:pt x="15933" y="31229"/>
                  </a:lnTo>
                  <a:lnTo>
                    <a:pt x="15551" y="31229"/>
                  </a:lnTo>
                  <a:lnTo>
                    <a:pt x="15168" y="31102"/>
                  </a:lnTo>
                  <a:lnTo>
                    <a:pt x="10579" y="28425"/>
                  </a:lnTo>
                  <a:lnTo>
                    <a:pt x="1402" y="23199"/>
                  </a:lnTo>
                  <a:lnTo>
                    <a:pt x="1402" y="23199"/>
                  </a:lnTo>
                  <a:lnTo>
                    <a:pt x="892" y="22689"/>
                  </a:lnTo>
                  <a:lnTo>
                    <a:pt x="382" y="22179"/>
                  </a:lnTo>
                  <a:lnTo>
                    <a:pt x="127" y="21414"/>
                  </a:lnTo>
                  <a:lnTo>
                    <a:pt x="0" y="20777"/>
                  </a:lnTo>
                  <a:lnTo>
                    <a:pt x="0" y="20777"/>
                  </a:lnTo>
                  <a:lnTo>
                    <a:pt x="127" y="20140"/>
                  </a:lnTo>
                  <a:lnTo>
                    <a:pt x="382" y="19502"/>
                  </a:lnTo>
                  <a:lnTo>
                    <a:pt x="892" y="18865"/>
                  </a:lnTo>
                  <a:lnTo>
                    <a:pt x="1402" y="18483"/>
                  </a:lnTo>
                  <a:lnTo>
                    <a:pt x="6628" y="15424"/>
                  </a:lnTo>
                  <a:lnTo>
                    <a:pt x="10579" y="13129"/>
                  </a:lnTo>
                  <a:lnTo>
                    <a:pt x="32631" y="383"/>
                  </a:lnTo>
                  <a:lnTo>
                    <a:pt x="32631" y="383"/>
                  </a:lnTo>
                  <a:lnTo>
                    <a:pt x="33395" y="128"/>
                  </a:lnTo>
                  <a:lnTo>
                    <a:pt x="34033" y="0"/>
                  </a:lnTo>
                  <a:lnTo>
                    <a:pt x="34033" y="0"/>
                  </a:lnTo>
                  <a:lnTo>
                    <a:pt x="34797" y="128"/>
                  </a:lnTo>
                  <a:lnTo>
                    <a:pt x="35562" y="383"/>
                  </a:lnTo>
                  <a:lnTo>
                    <a:pt x="48564" y="7903"/>
                  </a:lnTo>
                  <a:lnTo>
                    <a:pt x="48564" y="7903"/>
                  </a:lnTo>
                  <a:lnTo>
                    <a:pt x="49201" y="8413"/>
                  </a:lnTo>
                  <a:lnTo>
                    <a:pt x="49583" y="8923"/>
                  </a:lnTo>
                  <a:lnTo>
                    <a:pt x="49838" y="9688"/>
                  </a:lnTo>
                  <a:lnTo>
                    <a:pt x="49966" y="10325"/>
                  </a:lnTo>
                  <a:lnTo>
                    <a:pt x="49966" y="10325"/>
                  </a:lnTo>
                  <a:lnTo>
                    <a:pt x="49966" y="10835"/>
                  </a:lnTo>
                  <a:lnTo>
                    <a:pt x="49711" y="1134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8" name="Google Shape;1348;p39"/>
            <p:cNvSpPr/>
            <p:nvPr/>
          </p:nvSpPr>
          <p:spPr>
            <a:xfrm>
              <a:off x="2777525" y="3265375"/>
              <a:ext cx="850850" cy="554475"/>
            </a:xfrm>
            <a:custGeom>
              <a:avLst/>
              <a:gdLst/>
              <a:ahLst/>
              <a:cxnLst/>
              <a:rect l="l" t="t" r="r" b="b"/>
              <a:pathLst>
                <a:path w="34034" h="22179" extrusionOk="0">
                  <a:moveTo>
                    <a:pt x="33651" y="0"/>
                  </a:moveTo>
                  <a:lnTo>
                    <a:pt x="33396" y="128"/>
                  </a:lnTo>
                  <a:lnTo>
                    <a:pt x="638" y="18992"/>
                  </a:lnTo>
                  <a:lnTo>
                    <a:pt x="383" y="19247"/>
                  </a:lnTo>
                  <a:lnTo>
                    <a:pt x="128" y="19502"/>
                  </a:lnTo>
                  <a:lnTo>
                    <a:pt x="1" y="19885"/>
                  </a:lnTo>
                  <a:lnTo>
                    <a:pt x="1" y="20267"/>
                  </a:lnTo>
                  <a:lnTo>
                    <a:pt x="1" y="21669"/>
                  </a:lnTo>
                  <a:lnTo>
                    <a:pt x="1" y="21924"/>
                  </a:lnTo>
                  <a:lnTo>
                    <a:pt x="128" y="22179"/>
                  </a:lnTo>
                  <a:lnTo>
                    <a:pt x="383" y="22179"/>
                  </a:lnTo>
                  <a:lnTo>
                    <a:pt x="638" y="22052"/>
                  </a:lnTo>
                  <a:lnTo>
                    <a:pt x="33396" y="3187"/>
                  </a:lnTo>
                  <a:lnTo>
                    <a:pt x="33651" y="2932"/>
                  </a:lnTo>
                  <a:lnTo>
                    <a:pt x="33906" y="2677"/>
                  </a:lnTo>
                  <a:lnTo>
                    <a:pt x="34034" y="2295"/>
                  </a:lnTo>
                  <a:lnTo>
                    <a:pt x="34034" y="1912"/>
                  </a:lnTo>
                  <a:lnTo>
                    <a:pt x="34034" y="510"/>
                  </a:lnTo>
                  <a:lnTo>
                    <a:pt x="34034" y="255"/>
                  </a:lnTo>
                  <a:lnTo>
                    <a:pt x="33906" y="128"/>
                  </a:lnTo>
                  <a:lnTo>
                    <a:pt x="33651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9" name="Google Shape;1349;p39"/>
            <p:cNvSpPr/>
            <p:nvPr/>
          </p:nvSpPr>
          <p:spPr>
            <a:xfrm>
              <a:off x="2777525" y="3265375"/>
              <a:ext cx="850850" cy="554475"/>
            </a:xfrm>
            <a:custGeom>
              <a:avLst/>
              <a:gdLst/>
              <a:ahLst/>
              <a:cxnLst/>
              <a:rect l="l" t="t" r="r" b="b"/>
              <a:pathLst>
                <a:path w="34034" h="22179" fill="none" extrusionOk="0">
                  <a:moveTo>
                    <a:pt x="638" y="18992"/>
                  </a:moveTo>
                  <a:lnTo>
                    <a:pt x="33396" y="128"/>
                  </a:lnTo>
                  <a:lnTo>
                    <a:pt x="33396" y="128"/>
                  </a:lnTo>
                  <a:lnTo>
                    <a:pt x="33651" y="0"/>
                  </a:lnTo>
                  <a:lnTo>
                    <a:pt x="33906" y="128"/>
                  </a:lnTo>
                  <a:lnTo>
                    <a:pt x="34034" y="255"/>
                  </a:lnTo>
                  <a:lnTo>
                    <a:pt x="34034" y="510"/>
                  </a:lnTo>
                  <a:lnTo>
                    <a:pt x="34034" y="1912"/>
                  </a:lnTo>
                  <a:lnTo>
                    <a:pt x="34034" y="1912"/>
                  </a:lnTo>
                  <a:lnTo>
                    <a:pt x="34034" y="2295"/>
                  </a:lnTo>
                  <a:lnTo>
                    <a:pt x="33906" y="2677"/>
                  </a:lnTo>
                  <a:lnTo>
                    <a:pt x="33651" y="2932"/>
                  </a:lnTo>
                  <a:lnTo>
                    <a:pt x="33396" y="3187"/>
                  </a:lnTo>
                  <a:lnTo>
                    <a:pt x="638" y="22052"/>
                  </a:lnTo>
                  <a:lnTo>
                    <a:pt x="638" y="22052"/>
                  </a:lnTo>
                  <a:lnTo>
                    <a:pt x="383" y="22179"/>
                  </a:lnTo>
                  <a:lnTo>
                    <a:pt x="128" y="22179"/>
                  </a:lnTo>
                  <a:lnTo>
                    <a:pt x="1" y="21924"/>
                  </a:lnTo>
                  <a:lnTo>
                    <a:pt x="1" y="21669"/>
                  </a:lnTo>
                  <a:lnTo>
                    <a:pt x="1" y="20267"/>
                  </a:lnTo>
                  <a:lnTo>
                    <a:pt x="1" y="20267"/>
                  </a:lnTo>
                  <a:lnTo>
                    <a:pt x="1" y="19885"/>
                  </a:lnTo>
                  <a:lnTo>
                    <a:pt x="128" y="19502"/>
                  </a:lnTo>
                  <a:lnTo>
                    <a:pt x="383" y="19247"/>
                  </a:lnTo>
                  <a:lnTo>
                    <a:pt x="638" y="1899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0" name="Google Shape;1350;p39"/>
            <p:cNvSpPr/>
            <p:nvPr/>
          </p:nvSpPr>
          <p:spPr>
            <a:xfrm>
              <a:off x="2379225" y="2867050"/>
              <a:ext cx="1249150" cy="850850"/>
            </a:xfrm>
            <a:custGeom>
              <a:avLst/>
              <a:gdLst/>
              <a:ahLst/>
              <a:cxnLst/>
              <a:rect l="l" t="t" r="r" b="b"/>
              <a:pathLst>
                <a:path w="49966" h="34034" extrusionOk="0">
                  <a:moveTo>
                    <a:pt x="33395" y="0"/>
                  </a:moveTo>
                  <a:lnTo>
                    <a:pt x="32631" y="255"/>
                  </a:lnTo>
                  <a:lnTo>
                    <a:pt x="1402" y="18355"/>
                  </a:lnTo>
                  <a:lnTo>
                    <a:pt x="892" y="18738"/>
                  </a:lnTo>
                  <a:lnTo>
                    <a:pt x="382" y="19375"/>
                  </a:lnTo>
                  <a:lnTo>
                    <a:pt x="127" y="20140"/>
                  </a:lnTo>
                  <a:lnTo>
                    <a:pt x="0" y="20777"/>
                  </a:lnTo>
                  <a:lnTo>
                    <a:pt x="0" y="23709"/>
                  </a:lnTo>
                  <a:lnTo>
                    <a:pt x="127" y="24346"/>
                  </a:lnTo>
                  <a:lnTo>
                    <a:pt x="382" y="25111"/>
                  </a:lnTo>
                  <a:lnTo>
                    <a:pt x="892" y="25621"/>
                  </a:lnTo>
                  <a:lnTo>
                    <a:pt x="1402" y="26130"/>
                  </a:lnTo>
                  <a:lnTo>
                    <a:pt x="14531" y="33651"/>
                  </a:lnTo>
                  <a:lnTo>
                    <a:pt x="15168" y="33906"/>
                  </a:lnTo>
                  <a:lnTo>
                    <a:pt x="15933" y="34033"/>
                  </a:lnTo>
                  <a:lnTo>
                    <a:pt x="16698" y="33906"/>
                  </a:lnTo>
                  <a:lnTo>
                    <a:pt x="17335" y="33651"/>
                  </a:lnTo>
                  <a:lnTo>
                    <a:pt x="48564" y="15551"/>
                  </a:lnTo>
                  <a:lnTo>
                    <a:pt x="49201" y="15169"/>
                  </a:lnTo>
                  <a:lnTo>
                    <a:pt x="49583" y="14531"/>
                  </a:lnTo>
                  <a:lnTo>
                    <a:pt x="49838" y="13894"/>
                  </a:lnTo>
                  <a:lnTo>
                    <a:pt x="49966" y="13129"/>
                  </a:lnTo>
                  <a:lnTo>
                    <a:pt x="49966" y="10325"/>
                  </a:lnTo>
                  <a:lnTo>
                    <a:pt x="49838" y="9560"/>
                  </a:lnTo>
                  <a:lnTo>
                    <a:pt x="49583" y="8923"/>
                  </a:lnTo>
                  <a:lnTo>
                    <a:pt x="49201" y="8286"/>
                  </a:lnTo>
                  <a:lnTo>
                    <a:pt x="48564" y="7776"/>
                  </a:lnTo>
                  <a:lnTo>
                    <a:pt x="35562" y="255"/>
                  </a:lnTo>
                  <a:lnTo>
                    <a:pt x="34797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1" name="Google Shape;1351;p39"/>
            <p:cNvSpPr/>
            <p:nvPr/>
          </p:nvSpPr>
          <p:spPr>
            <a:xfrm>
              <a:off x="2379225" y="2867050"/>
              <a:ext cx="1249150" cy="850850"/>
            </a:xfrm>
            <a:custGeom>
              <a:avLst/>
              <a:gdLst/>
              <a:ahLst/>
              <a:cxnLst/>
              <a:rect l="l" t="t" r="r" b="b"/>
              <a:pathLst>
                <a:path w="49966" h="34034" fill="none" extrusionOk="0">
                  <a:moveTo>
                    <a:pt x="32631" y="255"/>
                  </a:moveTo>
                  <a:lnTo>
                    <a:pt x="1402" y="18355"/>
                  </a:lnTo>
                  <a:lnTo>
                    <a:pt x="1402" y="18355"/>
                  </a:lnTo>
                  <a:lnTo>
                    <a:pt x="892" y="18738"/>
                  </a:lnTo>
                  <a:lnTo>
                    <a:pt x="382" y="19375"/>
                  </a:lnTo>
                  <a:lnTo>
                    <a:pt x="127" y="20140"/>
                  </a:lnTo>
                  <a:lnTo>
                    <a:pt x="0" y="20777"/>
                  </a:lnTo>
                  <a:lnTo>
                    <a:pt x="0" y="23709"/>
                  </a:lnTo>
                  <a:lnTo>
                    <a:pt x="0" y="23709"/>
                  </a:lnTo>
                  <a:lnTo>
                    <a:pt x="127" y="24346"/>
                  </a:lnTo>
                  <a:lnTo>
                    <a:pt x="382" y="25111"/>
                  </a:lnTo>
                  <a:lnTo>
                    <a:pt x="892" y="25621"/>
                  </a:lnTo>
                  <a:lnTo>
                    <a:pt x="1402" y="26130"/>
                  </a:lnTo>
                  <a:lnTo>
                    <a:pt x="14531" y="33651"/>
                  </a:lnTo>
                  <a:lnTo>
                    <a:pt x="14531" y="33651"/>
                  </a:lnTo>
                  <a:lnTo>
                    <a:pt x="15168" y="33906"/>
                  </a:lnTo>
                  <a:lnTo>
                    <a:pt x="15933" y="34033"/>
                  </a:lnTo>
                  <a:lnTo>
                    <a:pt x="16698" y="33906"/>
                  </a:lnTo>
                  <a:lnTo>
                    <a:pt x="17335" y="33651"/>
                  </a:lnTo>
                  <a:lnTo>
                    <a:pt x="48564" y="15551"/>
                  </a:lnTo>
                  <a:lnTo>
                    <a:pt x="48564" y="15551"/>
                  </a:lnTo>
                  <a:lnTo>
                    <a:pt x="49201" y="15169"/>
                  </a:lnTo>
                  <a:lnTo>
                    <a:pt x="49583" y="14531"/>
                  </a:lnTo>
                  <a:lnTo>
                    <a:pt x="49838" y="13894"/>
                  </a:lnTo>
                  <a:lnTo>
                    <a:pt x="49966" y="13129"/>
                  </a:lnTo>
                  <a:lnTo>
                    <a:pt x="49966" y="10325"/>
                  </a:lnTo>
                  <a:lnTo>
                    <a:pt x="49966" y="10325"/>
                  </a:lnTo>
                  <a:lnTo>
                    <a:pt x="49838" y="9560"/>
                  </a:lnTo>
                  <a:lnTo>
                    <a:pt x="49583" y="8923"/>
                  </a:lnTo>
                  <a:lnTo>
                    <a:pt x="49201" y="8286"/>
                  </a:lnTo>
                  <a:lnTo>
                    <a:pt x="48564" y="7776"/>
                  </a:lnTo>
                  <a:lnTo>
                    <a:pt x="35562" y="255"/>
                  </a:lnTo>
                  <a:lnTo>
                    <a:pt x="35562" y="255"/>
                  </a:lnTo>
                  <a:lnTo>
                    <a:pt x="34797" y="0"/>
                  </a:lnTo>
                  <a:lnTo>
                    <a:pt x="34033" y="0"/>
                  </a:lnTo>
                  <a:lnTo>
                    <a:pt x="33395" y="0"/>
                  </a:lnTo>
                  <a:lnTo>
                    <a:pt x="32631" y="25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2" name="Google Shape;1352;p39"/>
            <p:cNvSpPr/>
            <p:nvPr/>
          </p:nvSpPr>
          <p:spPr>
            <a:xfrm>
              <a:off x="2379225" y="3329100"/>
              <a:ext cx="398325" cy="388800"/>
            </a:xfrm>
            <a:custGeom>
              <a:avLst/>
              <a:gdLst/>
              <a:ahLst/>
              <a:cxnLst/>
              <a:rect l="l" t="t" r="r" b="b"/>
              <a:pathLst>
                <a:path w="15933" h="15552" extrusionOk="0">
                  <a:moveTo>
                    <a:pt x="1275" y="1"/>
                  </a:moveTo>
                  <a:lnTo>
                    <a:pt x="765" y="383"/>
                  </a:lnTo>
                  <a:lnTo>
                    <a:pt x="382" y="1020"/>
                  </a:lnTo>
                  <a:lnTo>
                    <a:pt x="127" y="1658"/>
                  </a:lnTo>
                  <a:lnTo>
                    <a:pt x="0" y="2295"/>
                  </a:lnTo>
                  <a:lnTo>
                    <a:pt x="0" y="5227"/>
                  </a:lnTo>
                  <a:lnTo>
                    <a:pt x="127" y="5864"/>
                  </a:lnTo>
                  <a:lnTo>
                    <a:pt x="382" y="6629"/>
                  </a:lnTo>
                  <a:lnTo>
                    <a:pt x="892" y="7139"/>
                  </a:lnTo>
                  <a:lnTo>
                    <a:pt x="1402" y="7648"/>
                  </a:lnTo>
                  <a:lnTo>
                    <a:pt x="14531" y="15169"/>
                  </a:lnTo>
                  <a:lnTo>
                    <a:pt x="15168" y="15424"/>
                  </a:lnTo>
                  <a:lnTo>
                    <a:pt x="15933" y="15551"/>
                  </a:lnTo>
                  <a:lnTo>
                    <a:pt x="15933" y="9433"/>
                  </a:lnTo>
                  <a:lnTo>
                    <a:pt x="15168" y="9305"/>
                  </a:lnTo>
                  <a:lnTo>
                    <a:pt x="14531" y="9051"/>
                  </a:lnTo>
                  <a:lnTo>
                    <a:pt x="1402" y="1530"/>
                  </a:lnTo>
                  <a:lnTo>
                    <a:pt x="1020" y="1148"/>
                  </a:lnTo>
                  <a:lnTo>
                    <a:pt x="765" y="765"/>
                  </a:lnTo>
                  <a:lnTo>
                    <a:pt x="892" y="383"/>
                  </a:lnTo>
                  <a:lnTo>
                    <a:pt x="1275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3" name="Google Shape;1353;p39"/>
            <p:cNvSpPr/>
            <p:nvPr/>
          </p:nvSpPr>
          <p:spPr>
            <a:xfrm>
              <a:off x="2398325" y="2867050"/>
              <a:ext cx="1210925" cy="697875"/>
            </a:xfrm>
            <a:custGeom>
              <a:avLst/>
              <a:gdLst/>
              <a:ahLst/>
              <a:cxnLst/>
              <a:rect l="l" t="t" r="r" b="b"/>
              <a:pathLst>
                <a:path w="48437" h="27915" extrusionOk="0">
                  <a:moveTo>
                    <a:pt x="32631" y="0"/>
                  </a:moveTo>
                  <a:lnTo>
                    <a:pt x="31867" y="255"/>
                  </a:lnTo>
                  <a:lnTo>
                    <a:pt x="638" y="18355"/>
                  </a:lnTo>
                  <a:lnTo>
                    <a:pt x="256" y="18738"/>
                  </a:lnTo>
                  <a:lnTo>
                    <a:pt x="1" y="19120"/>
                  </a:lnTo>
                  <a:lnTo>
                    <a:pt x="256" y="19630"/>
                  </a:lnTo>
                  <a:lnTo>
                    <a:pt x="638" y="20012"/>
                  </a:lnTo>
                  <a:lnTo>
                    <a:pt x="13767" y="27533"/>
                  </a:lnTo>
                  <a:lnTo>
                    <a:pt x="14404" y="27787"/>
                  </a:lnTo>
                  <a:lnTo>
                    <a:pt x="15169" y="27915"/>
                  </a:lnTo>
                  <a:lnTo>
                    <a:pt x="15934" y="27787"/>
                  </a:lnTo>
                  <a:lnTo>
                    <a:pt x="16571" y="27533"/>
                  </a:lnTo>
                  <a:lnTo>
                    <a:pt x="47800" y="9433"/>
                  </a:lnTo>
                  <a:lnTo>
                    <a:pt x="48309" y="9050"/>
                  </a:lnTo>
                  <a:lnTo>
                    <a:pt x="48437" y="8668"/>
                  </a:lnTo>
                  <a:lnTo>
                    <a:pt x="48309" y="8158"/>
                  </a:lnTo>
                  <a:lnTo>
                    <a:pt x="47800" y="7776"/>
                  </a:lnTo>
                  <a:lnTo>
                    <a:pt x="34798" y="255"/>
                  </a:lnTo>
                  <a:lnTo>
                    <a:pt x="34033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4" name="Google Shape;1354;p39"/>
            <p:cNvSpPr/>
            <p:nvPr/>
          </p:nvSpPr>
          <p:spPr>
            <a:xfrm>
              <a:off x="2398325" y="2867050"/>
              <a:ext cx="1210925" cy="697875"/>
            </a:xfrm>
            <a:custGeom>
              <a:avLst/>
              <a:gdLst/>
              <a:ahLst/>
              <a:cxnLst/>
              <a:rect l="l" t="t" r="r" b="b"/>
              <a:pathLst>
                <a:path w="48437" h="27915" fill="none" extrusionOk="0">
                  <a:moveTo>
                    <a:pt x="16571" y="27533"/>
                  </a:moveTo>
                  <a:lnTo>
                    <a:pt x="47800" y="9433"/>
                  </a:lnTo>
                  <a:lnTo>
                    <a:pt x="47800" y="9433"/>
                  </a:lnTo>
                  <a:lnTo>
                    <a:pt x="48309" y="9050"/>
                  </a:lnTo>
                  <a:lnTo>
                    <a:pt x="48437" y="8668"/>
                  </a:lnTo>
                  <a:lnTo>
                    <a:pt x="48309" y="8158"/>
                  </a:lnTo>
                  <a:lnTo>
                    <a:pt x="47800" y="7776"/>
                  </a:lnTo>
                  <a:lnTo>
                    <a:pt x="34798" y="255"/>
                  </a:lnTo>
                  <a:lnTo>
                    <a:pt x="34798" y="255"/>
                  </a:lnTo>
                  <a:lnTo>
                    <a:pt x="34033" y="0"/>
                  </a:lnTo>
                  <a:lnTo>
                    <a:pt x="33269" y="0"/>
                  </a:lnTo>
                  <a:lnTo>
                    <a:pt x="32631" y="0"/>
                  </a:lnTo>
                  <a:lnTo>
                    <a:pt x="31867" y="255"/>
                  </a:lnTo>
                  <a:lnTo>
                    <a:pt x="638" y="18355"/>
                  </a:lnTo>
                  <a:lnTo>
                    <a:pt x="638" y="18355"/>
                  </a:lnTo>
                  <a:lnTo>
                    <a:pt x="256" y="18738"/>
                  </a:lnTo>
                  <a:lnTo>
                    <a:pt x="1" y="19120"/>
                  </a:lnTo>
                  <a:lnTo>
                    <a:pt x="256" y="19630"/>
                  </a:lnTo>
                  <a:lnTo>
                    <a:pt x="638" y="20012"/>
                  </a:lnTo>
                  <a:lnTo>
                    <a:pt x="13767" y="27533"/>
                  </a:lnTo>
                  <a:lnTo>
                    <a:pt x="13767" y="27533"/>
                  </a:lnTo>
                  <a:lnTo>
                    <a:pt x="14404" y="27787"/>
                  </a:lnTo>
                  <a:lnTo>
                    <a:pt x="15169" y="27915"/>
                  </a:lnTo>
                  <a:lnTo>
                    <a:pt x="15934" y="27787"/>
                  </a:lnTo>
                  <a:lnTo>
                    <a:pt x="16571" y="2753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5" name="Google Shape;1355;p39"/>
            <p:cNvSpPr/>
            <p:nvPr/>
          </p:nvSpPr>
          <p:spPr>
            <a:xfrm>
              <a:off x="3433975" y="3469325"/>
              <a:ext cx="178475" cy="223075"/>
            </a:xfrm>
            <a:custGeom>
              <a:avLst/>
              <a:gdLst/>
              <a:ahLst/>
              <a:cxnLst/>
              <a:rect l="l" t="t" r="r" b="b"/>
              <a:pathLst>
                <a:path w="7139" h="8923" extrusionOk="0">
                  <a:moveTo>
                    <a:pt x="1275" y="0"/>
                  </a:moveTo>
                  <a:lnTo>
                    <a:pt x="893" y="127"/>
                  </a:lnTo>
                  <a:lnTo>
                    <a:pt x="638" y="255"/>
                  </a:lnTo>
                  <a:lnTo>
                    <a:pt x="255" y="510"/>
                  </a:lnTo>
                  <a:lnTo>
                    <a:pt x="0" y="892"/>
                  </a:lnTo>
                  <a:lnTo>
                    <a:pt x="255" y="2294"/>
                  </a:lnTo>
                  <a:lnTo>
                    <a:pt x="510" y="3442"/>
                  </a:lnTo>
                  <a:lnTo>
                    <a:pt x="510" y="4461"/>
                  </a:lnTo>
                  <a:lnTo>
                    <a:pt x="383" y="4716"/>
                  </a:lnTo>
                  <a:lnTo>
                    <a:pt x="510" y="5099"/>
                  </a:lnTo>
                  <a:lnTo>
                    <a:pt x="638" y="5353"/>
                  </a:lnTo>
                  <a:lnTo>
                    <a:pt x="1402" y="6118"/>
                  </a:lnTo>
                  <a:lnTo>
                    <a:pt x="2550" y="7265"/>
                  </a:lnTo>
                  <a:lnTo>
                    <a:pt x="3187" y="7903"/>
                  </a:lnTo>
                  <a:lnTo>
                    <a:pt x="3824" y="8540"/>
                  </a:lnTo>
                  <a:lnTo>
                    <a:pt x="4334" y="8795"/>
                  </a:lnTo>
                  <a:lnTo>
                    <a:pt x="4716" y="8922"/>
                  </a:lnTo>
                  <a:lnTo>
                    <a:pt x="6501" y="8922"/>
                  </a:lnTo>
                  <a:lnTo>
                    <a:pt x="7011" y="8668"/>
                  </a:lnTo>
                  <a:lnTo>
                    <a:pt x="7138" y="8285"/>
                  </a:lnTo>
                  <a:lnTo>
                    <a:pt x="7011" y="8030"/>
                  </a:lnTo>
                  <a:lnTo>
                    <a:pt x="6119" y="7265"/>
                  </a:lnTo>
                  <a:lnTo>
                    <a:pt x="4971" y="5736"/>
                  </a:lnTo>
                  <a:lnTo>
                    <a:pt x="3952" y="4206"/>
                  </a:lnTo>
                  <a:lnTo>
                    <a:pt x="3569" y="3187"/>
                  </a:lnTo>
                  <a:lnTo>
                    <a:pt x="3187" y="1784"/>
                  </a:lnTo>
                  <a:lnTo>
                    <a:pt x="2805" y="127"/>
                  </a:lnTo>
                  <a:lnTo>
                    <a:pt x="2040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6" name="Google Shape;1356;p39"/>
            <p:cNvSpPr/>
            <p:nvPr/>
          </p:nvSpPr>
          <p:spPr>
            <a:xfrm>
              <a:off x="3433975" y="3469325"/>
              <a:ext cx="178475" cy="223075"/>
            </a:xfrm>
            <a:custGeom>
              <a:avLst/>
              <a:gdLst/>
              <a:ahLst/>
              <a:cxnLst/>
              <a:rect l="l" t="t" r="r" b="b"/>
              <a:pathLst>
                <a:path w="7139" h="8923" fill="none" extrusionOk="0">
                  <a:moveTo>
                    <a:pt x="2805" y="127"/>
                  </a:moveTo>
                  <a:lnTo>
                    <a:pt x="2805" y="127"/>
                  </a:lnTo>
                  <a:lnTo>
                    <a:pt x="3187" y="1784"/>
                  </a:lnTo>
                  <a:lnTo>
                    <a:pt x="3569" y="3187"/>
                  </a:lnTo>
                  <a:lnTo>
                    <a:pt x="3952" y="4206"/>
                  </a:lnTo>
                  <a:lnTo>
                    <a:pt x="3952" y="4206"/>
                  </a:lnTo>
                  <a:lnTo>
                    <a:pt x="4971" y="5736"/>
                  </a:lnTo>
                  <a:lnTo>
                    <a:pt x="6119" y="7265"/>
                  </a:lnTo>
                  <a:lnTo>
                    <a:pt x="6119" y="7265"/>
                  </a:lnTo>
                  <a:lnTo>
                    <a:pt x="7011" y="8030"/>
                  </a:lnTo>
                  <a:lnTo>
                    <a:pt x="7011" y="8030"/>
                  </a:lnTo>
                  <a:lnTo>
                    <a:pt x="7138" y="8285"/>
                  </a:lnTo>
                  <a:lnTo>
                    <a:pt x="7011" y="8668"/>
                  </a:lnTo>
                  <a:lnTo>
                    <a:pt x="7011" y="8668"/>
                  </a:lnTo>
                  <a:lnTo>
                    <a:pt x="6501" y="8922"/>
                  </a:lnTo>
                  <a:lnTo>
                    <a:pt x="5609" y="8922"/>
                  </a:lnTo>
                  <a:lnTo>
                    <a:pt x="4716" y="8922"/>
                  </a:lnTo>
                  <a:lnTo>
                    <a:pt x="4334" y="8795"/>
                  </a:lnTo>
                  <a:lnTo>
                    <a:pt x="3824" y="8540"/>
                  </a:lnTo>
                  <a:lnTo>
                    <a:pt x="3824" y="8540"/>
                  </a:lnTo>
                  <a:lnTo>
                    <a:pt x="3187" y="7903"/>
                  </a:lnTo>
                  <a:lnTo>
                    <a:pt x="2550" y="7265"/>
                  </a:lnTo>
                  <a:lnTo>
                    <a:pt x="1402" y="6118"/>
                  </a:lnTo>
                  <a:lnTo>
                    <a:pt x="1402" y="6118"/>
                  </a:lnTo>
                  <a:lnTo>
                    <a:pt x="638" y="5353"/>
                  </a:lnTo>
                  <a:lnTo>
                    <a:pt x="638" y="5353"/>
                  </a:lnTo>
                  <a:lnTo>
                    <a:pt x="510" y="5099"/>
                  </a:lnTo>
                  <a:lnTo>
                    <a:pt x="383" y="4716"/>
                  </a:lnTo>
                  <a:lnTo>
                    <a:pt x="383" y="4716"/>
                  </a:lnTo>
                  <a:lnTo>
                    <a:pt x="510" y="4461"/>
                  </a:lnTo>
                  <a:lnTo>
                    <a:pt x="510" y="4461"/>
                  </a:lnTo>
                  <a:lnTo>
                    <a:pt x="510" y="3442"/>
                  </a:lnTo>
                  <a:lnTo>
                    <a:pt x="255" y="2294"/>
                  </a:lnTo>
                  <a:lnTo>
                    <a:pt x="0" y="892"/>
                  </a:lnTo>
                  <a:lnTo>
                    <a:pt x="0" y="892"/>
                  </a:lnTo>
                  <a:lnTo>
                    <a:pt x="255" y="510"/>
                  </a:lnTo>
                  <a:lnTo>
                    <a:pt x="638" y="255"/>
                  </a:lnTo>
                  <a:lnTo>
                    <a:pt x="893" y="127"/>
                  </a:lnTo>
                  <a:lnTo>
                    <a:pt x="1275" y="0"/>
                  </a:lnTo>
                  <a:lnTo>
                    <a:pt x="2040" y="0"/>
                  </a:lnTo>
                  <a:lnTo>
                    <a:pt x="2805" y="12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7" name="Google Shape;1357;p39"/>
            <p:cNvSpPr/>
            <p:nvPr/>
          </p:nvSpPr>
          <p:spPr>
            <a:xfrm>
              <a:off x="3443525" y="3609525"/>
              <a:ext cx="213525" cy="102000"/>
            </a:xfrm>
            <a:custGeom>
              <a:avLst/>
              <a:gdLst/>
              <a:ahLst/>
              <a:cxnLst/>
              <a:rect l="l" t="t" r="r" b="b"/>
              <a:pathLst>
                <a:path w="8541" h="4080" extrusionOk="0">
                  <a:moveTo>
                    <a:pt x="1" y="0"/>
                  </a:moveTo>
                  <a:lnTo>
                    <a:pt x="1" y="128"/>
                  </a:lnTo>
                  <a:lnTo>
                    <a:pt x="1" y="510"/>
                  </a:lnTo>
                  <a:lnTo>
                    <a:pt x="511" y="893"/>
                  </a:lnTo>
                  <a:lnTo>
                    <a:pt x="1148" y="1275"/>
                  </a:lnTo>
                  <a:lnTo>
                    <a:pt x="1658" y="1530"/>
                  </a:lnTo>
                  <a:lnTo>
                    <a:pt x="2040" y="2040"/>
                  </a:lnTo>
                  <a:lnTo>
                    <a:pt x="2423" y="2550"/>
                  </a:lnTo>
                  <a:lnTo>
                    <a:pt x="2932" y="3060"/>
                  </a:lnTo>
                  <a:lnTo>
                    <a:pt x="3315" y="3442"/>
                  </a:lnTo>
                  <a:lnTo>
                    <a:pt x="3952" y="3824"/>
                  </a:lnTo>
                  <a:lnTo>
                    <a:pt x="4589" y="3952"/>
                  </a:lnTo>
                  <a:lnTo>
                    <a:pt x="5354" y="4079"/>
                  </a:lnTo>
                  <a:lnTo>
                    <a:pt x="6246" y="4079"/>
                  </a:lnTo>
                  <a:lnTo>
                    <a:pt x="7139" y="3952"/>
                  </a:lnTo>
                  <a:lnTo>
                    <a:pt x="7903" y="3697"/>
                  </a:lnTo>
                  <a:lnTo>
                    <a:pt x="8413" y="3314"/>
                  </a:lnTo>
                  <a:lnTo>
                    <a:pt x="8541" y="3060"/>
                  </a:lnTo>
                  <a:lnTo>
                    <a:pt x="8541" y="2932"/>
                  </a:lnTo>
                  <a:lnTo>
                    <a:pt x="8541" y="2550"/>
                  </a:lnTo>
                  <a:lnTo>
                    <a:pt x="8413" y="2167"/>
                  </a:lnTo>
                  <a:lnTo>
                    <a:pt x="8286" y="204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8" name="Google Shape;1358;p39"/>
            <p:cNvSpPr/>
            <p:nvPr/>
          </p:nvSpPr>
          <p:spPr>
            <a:xfrm>
              <a:off x="3437150" y="3526675"/>
              <a:ext cx="216725" cy="172100"/>
            </a:xfrm>
            <a:custGeom>
              <a:avLst/>
              <a:gdLst/>
              <a:ahLst/>
              <a:cxnLst/>
              <a:rect l="l" t="t" r="r" b="b"/>
              <a:pathLst>
                <a:path w="8669" h="6884" extrusionOk="0">
                  <a:moveTo>
                    <a:pt x="3442" y="0"/>
                  </a:moveTo>
                  <a:lnTo>
                    <a:pt x="3442" y="128"/>
                  </a:lnTo>
                  <a:lnTo>
                    <a:pt x="3187" y="255"/>
                  </a:lnTo>
                  <a:lnTo>
                    <a:pt x="3060" y="383"/>
                  </a:lnTo>
                  <a:lnTo>
                    <a:pt x="2550" y="510"/>
                  </a:lnTo>
                  <a:lnTo>
                    <a:pt x="1658" y="765"/>
                  </a:lnTo>
                  <a:lnTo>
                    <a:pt x="1403" y="765"/>
                  </a:lnTo>
                  <a:lnTo>
                    <a:pt x="1275" y="1148"/>
                  </a:lnTo>
                  <a:lnTo>
                    <a:pt x="1403" y="1402"/>
                  </a:lnTo>
                  <a:lnTo>
                    <a:pt x="1403" y="1657"/>
                  </a:lnTo>
                  <a:lnTo>
                    <a:pt x="1275" y="1657"/>
                  </a:lnTo>
                  <a:lnTo>
                    <a:pt x="1148" y="1785"/>
                  </a:lnTo>
                  <a:lnTo>
                    <a:pt x="893" y="1657"/>
                  </a:lnTo>
                  <a:lnTo>
                    <a:pt x="511" y="1402"/>
                  </a:lnTo>
                  <a:lnTo>
                    <a:pt x="383" y="1020"/>
                  </a:lnTo>
                  <a:lnTo>
                    <a:pt x="256" y="638"/>
                  </a:lnTo>
                  <a:lnTo>
                    <a:pt x="128" y="765"/>
                  </a:lnTo>
                  <a:lnTo>
                    <a:pt x="128" y="893"/>
                  </a:lnTo>
                  <a:lnTo>
                    <a:pt x="1" y="1402"/>
                  </a:lnTo>
                  <a:lnTo>
                    <a:pt x="1" y="2422"/>
                  </a:lnTo>
                  <a:lnTo>
                    <a:pt x="128" y="2805"/>
                  </a:lnTo>
                  <a:lnTo>
                    <a:pt x="256" y="3314"/>
                  </a:lnTo>
                  <a:lnTo>
                    <a:pt x="638" y="3569"/>
                  </a:lnTo>
                  <a:lnTo>
                    <a:pt x="1148" y="3952"/>
                  </a:lnTo>
                  <a:lnTo>
                    <a:pt x="1658" y="4207"/>
                  </a:lnTo>
                  <a:lnTo>
                    <a:pt x="2168" y="4716"/>
                  </a:lnTo>
                  <a:lnTo>
                    <a:pt x="2678" y="5226"/>
                  </a:lnTo>
                  <a:lnTo>
                    <a:pt x="3315" y="5864"/>
                  </a:lnTo>
                  <a:lnTo>
                    <a:pt x="4080" y="6501"/>
                  </a:lnTo>
                  <a:lnTo>
                    <a:pt x="4589" y="6628"/>
                  </a:lnTo>
                  <a:lnTo>
                    <a:pt x="5227" y="6756"/>
                  </a:lnTo>
                  <a:lnTo>
                    <a:pt x="6501" y="6883"/>
                  </a:lnTo>
                  <a:lnTo>
                    <a:pt x="7521" y="6628"/>
                  </a:lnTo>
                  <a:lnTo>
                    <a:pt x="8158" y="6374"/>
                  </a:lnTo>
                  <a:lnTo>
                    <a:pt x="8668" y="5991"/>
                  </a:lnTo>
                  <a:lnTo>
                    <a:pt x="8668" y="5609"/>
                  </a:lnTo>
                  <a:lnTo>
                    <a:pt x="8541" y="5226"/>
                  </a:lnTo>
                  <a:lnTo>
                    <a:pt x="8158" y="4844"/>
                  </a:lnTo>
                  <a:lnTo>
                    <a:pt x="7394" y="4462"/>
                  </a:lnTo>
                  <a:lnTo>
                    <a:pt x="6501" y="3824"/>
                  </a:lnTo>
                  <a:lnTo>
                    <a:pt x="5609" y="3059"/>
                  </a:lnTo>
                  <a:lnTo>
                    <a:pt x="4717" y="2167"/>
                  </a:lnTo>
                  <a:lnTo>
                    <a:pt x="4335" y="1657"/>
                  </a:lnTo>
                  <a:lnTo>
                    <a:pt x="4080" y="1148"/>
                  </a:lnTo>
                  <a:lnTo>
                    <a:pt x="3697" y="128"/>
                  </a:lnTo>
                  <a:lnTo>
                    <a:pt x="3697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9" name="Google Shape;1359;p39"/>
            <p:cNvSpPr/>
            <p:nvPr/>
          </p:nvSpPr>
          <p:spPr>
            <a:xfrm>
              <a:off x="3443525" y="3609525"/>
              <a:ext cx="213525" cy="102000"/>
            </a:xfrm>
            <a:custGeom>
              <a:avLst/>
              <a:gdLst/>
              <a:ahLst/>
              <a:cxnLst/>
              <a:rect l="l" t="t" r="r" b="b"/>
              <a:pathLst>
                <a:path w="8541" h="4080" extrusionOk="0">
                  <a:moveTo>
                    <a:pt x="1" y="0"/>
                  </a:moveTo>
                  <a:lnTo>
                    <a:pt x="1" y="128"/>
                  </a:lnTo>
                  <a:lnTo>
                    <a:pt x="1" y="510"/>
                  </a:lnTo>
                  <a:lnTo>
                    <a:pt x="511" y="893"/>
                  </a:lnTo>
                  <a:lnTo>
                    <a:pt x="1148" y="1275"/>
                  </a:lnTo>
                  <a:lnTo>
                    <a:pt x="1658" y="1530"/>
                  </a:lnTo>
                  <a:lnTo>
                    <a:pt x="2040" y="2040"/>
                  </a:lnTo>
                  <a:lnTo>
                    <a:pt x="2423" y="2550"/>
                  </a:lnTo>
                  <a:lnTo>
                    <a:pt x="2932" y="3060"/>
                  </a:lnTo>
                  <a:lnTo>
                    <a:pt x="3315" y="3442"/>
                  </a:lnTo>
                  <a:lnTo>
                    <a:pt x="3952" y="3824"/>
                  </a:lnTo>
                  <a:lnTo>
                    <a:pt x="4589" y="3952"/>
                  </a:lnTo>
                  <a:lnTo>
                    <a:pt x="5354" y="4079"/>
                  </a:lnTo>
                  <a:lnTo>
                    <a:pt x="6246" y="4079"/>
                  </a:lnTo>
                  <a:lnTo>
                    <a:pt x="7139" y="3952"/>
                  </a:lnTo>
                  <a:lnTo>
                    <a:pt x="7903" y="3697"/>
                  </a:lnTo>
                  <a:lnTo>
                    <a:pt x="8413" y="3314"/>
                  </a:lnTo>
                  <a:lnTo>
                    <a:pt x="8541" y="3060"/>
                  </a:lnTo>
                  <a:lnTo>
                    <a:pt x="8541" y="2932"/>
                  </a:lnTo>
                  <a:lnTo>
                    <a:pt x="8541" y="2550"/>
                  </a:lnTo>
                  <a:lnTo>
                    <a:pt x="8413" y="2167"/>
                  </a:lnTo>
                  <a:lnTo>
                    <a:pt x="8286" y="204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0" name="Google Shape;1360;p39"/>
            <p:cNvSpPr/>
            <p:nvPr/>
          </p:nvSpPr>
          <p:spPr>
            <a:xfrm>
              <a:off x="3437150" y="3526675"/>
              <a:ext cx="216725" cy="172100"/>
            </a:xfrm>
            <a:custGeom>
              <a:avLst/>
              <a:gdLst/>
              <a:ahLst/>
              <a:cxnLst/>
              <a:rect l="l" t="t" r="r" b="b"/>
              <a:pathLst>
                <a:path w="8669" h="6884" extrusionOk="0">
                  <a:moveTo>
                    <a:pt x="3442" y="0"/>
                  </a:moveTo>
                  <a:lnTo>
                    <a:pt x="3442" y="128"/>
                  </a:lnTo>
                  <a:lnTo>
                    <a:pt x="3187" y="255"/>
                  </a:lnTo>
                  <a:lnTo>
                    <a:pt x="3060" y="383"/>
                  </a:lnTo>
                  <a:lnTo>
                    <a:pt x="2550" y="510"/>
                  </a:lnTo>
                  <a:lnTo>
                    <a:pt x="1658" y="765"/>
                  </a:lnTo>
                  <a:lnTo>
                    <a:pt x="1403" y="765"/>
                  </a:lnTo>
                  <a:lnTo>
                    <a:pt x="1275" y="1148"/>
                  </a:lnTo>
                  <a:lnTo>
                    <a:pt x="1403" y="1402"/>
                  </a:lnTo>
                  <a:lnTo>
                    <a:pt x="1403" y="1657"/>
                  </a:lnTo>
                  <a:lnTo>
                    <a:pt x="1275" y="1657"/>
                  </a:lnTo>
                  <a:lnTo>
                    <a:pt x="1148" y="1785"/>
                  </a:lnTo>
                  <a:lnTo>
                    <a:pt x="893" y="1657"/>
                  </a:lnTo>
                  <a:lnTo>
                    <a:pt x="511" y="1402"/>
                  </a:lnTo>
                  <a:lnTo>
                    <a:pt x="383" y="1020"/>
                  </a:lnTo>
                  <a:lnTo>
                    <a:pt x="256" y="638"/>
                  </a:lnTo>
                  <a:lnTo>
                    <a:pt x="128" y="765"/>
                  </a:lnTo>
                  <a:lnTo>
                    <a:pt x="128" y="893"/>
                  </a:lnTo>
                  <a:lnTo>
                    <a:pt x="1" y="1402"/>
                  </a:lnTo>
                  <a:lnTo>
                    <a:pt x="1" y="2422"/>
                  </a:lnTo>
                  <a:lnTo>
                    <a:pt x="128" y="2805"/>
                  </a:lnTo>
                  <a:lnTo>
                    <a:pt x="256" y="3314"/>
                  </a:lnTo>
                  <a:lnTo>
                    <a:pt x="638" y="3569"/>
                  </a:lnTo>
                  <a:lnTo>
                    <a:pt x="1148" y="3952"/>
                  </a:lnTo>
                  <a:lnTo>
                    <a:pt x="1658" y="4207"/>
                  </a:lnTo>
                  <a:lnTo>
                    <a:pt x="2168" y="4716"/>
                  </a:lnTo>
                  <a:lnTo>
                    <a:pt x="2678" y="5226"/>
                  </a:lnTo>
                  <a:lnTo>
                    <a:pt x="3315" y="5864"/>
                  </a:lnTo>
                  <a:lnTo>
                    <a:pt x="4080" y="6501"/>
                  </a:lnTo>
                  <a:lnTo>
                    <a:pt x="4589" y="6628"/>
                  </a:lnTo>
                  <a:lnTo>
                    <a:pt x="5227" y="6756"/>
                  </a:lnTo>
                  <a:lnTo>
                    <a:pt x="6501" y="6883"/>
                  </a:lnTo>
                  <a:lnTo>
                    <a:pt x="7521" y="6628"/>
                  </a:lnTo>
                  <a:lnTo>
                    <a:pt x="8158" y="6374"/>
                  </a:lnTo>
                  <a:lnTo>
                    <a:pt x="8668" y="5991"/>
                  </a:lnTo>
                  <a:lnTo>
                    <a:pt x="8668" y="5609"/>
                  </a:lnTo>
                  <a:lnTo>
                    <a:pt x="8541" y="5226"/>
                  </a:lnTo>
                  <a:lnTo>
                    <a:pt x="8158" y="4844"/>
                  </a:lnTo>
                  <a:lnTo>
                    <a:pt x="7394" y="4462"/>
                  </a:lnTo>
                  <a:lnTo>
                    <a:pt x="6501" y="3824"/>
                  </a:lnTo>
                  <a:lnTo>
                    <a:pt x="5609" y="3059"/>
                  </a:lnTo>
                  <a:lnTo>
                    <a:pt x="4717" y="2167"/>
                  </a:lnTo>
                  <a:lnTo>
                    <a:pt x="4335" y="1657"/>
                  </a:lnTo>
                  <a:lnTo>
                    <a:pt x="4080" y="1148"/>
                  </a:lnTo>
                  <a:lnTo>
                    <a:pt x="3697" y="128"/>
                  </a:lnTo>
                  <a:lnTo>
                    <a:pt x="3697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1" name="Google Shape;1361;p39"/>
            <p:cNvSpPr/>
            <p:nvPr/>
          </p:nvSpPr>
          <p:spPr>
            <a:xfrm>
              <a:off x="3453100" y="3561725"/>
              <a:ext cx="44625" cy="47825"/>
            </a:xfrm>
            <a:custGeom>
              <a:avLst/>
              <a:gdLst/>
              <a:ahLst/>
              <a:cxnLst/>
              <a:rect l="l" t="t" r="r" b="b"/>
              <a:pathLst>
                <a:path w="1785" h="1913" extrusionOk="0">
                  <a:moveTo>
                    <a:pt x="765" y="0"/>
                  </a:moveTo>
                  <a:lnTo>
                    <a:pt x="765" y="255"/>
                  </a:lnTo>
                  <a:lnTo>
                    <a:pt x="637" y="255"/>
                  </a:lnTo>
                  <a:lnTo>
                    <a:pt x="510" y="383"/>
                  </a:lnTo>
                  <a:lnTo>
                    <a:pt x="255" y="255"/>
                  </a:lnTo>
                  <a:lnTo>
                    <a:pt x="0" y="128"/>
                  </a:lnTo>
                  <a:lnTo>
                    <a:pt x="1020" y="1148"/>
                  </a:lnTo>
                  <a:lnTo>
                    <a:pt x="1530" y="1657"/>
                  </a:lnTo>
                  <a:lnTo>
                    <a:pt x="1785" y="1912"/>
                  </a:lnTo>
                  <a:lnTo>
                    <a:pt x="1402" y="1275"/>
                  </a:lnTo>
                  <a:lnTo>
                    <a:pt x="1020" y="638"/>
                  </a:lnTo>
                  <a:lnTo>
                    <a:pt x="76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2" name="Google Shape;1362;p39"/>
            <p:cNvSpPr/>
            <p:nvPr/>
          </p:nvSpPr>
          <p:spPr>
            <a:xfrm>
              <a:off x="3580550" y="3380100"/>
              <a:ext cx="181675" cy="229450"/>
            </a:xfrm>
            <a:custGeom>
              <a:avLst/>
              <a:gdLst/>
              <a:ahLst/>
              <a:cxnLst/>
              <a:rect l="l" t="t" r="r" b="b"/>
              <a:pathLst>
                <a:path w="7267" h="9178" extrusionOk="0">
                  <a:moveTo>
                    <a:pt x="1530" y="0"/>
                  </a:moveTo>
                  <a:lnTo>
                    <a:pt x="1148" y="127"/>
                  </a:lnTo>
                  <a:lnTo>
                    <a:pt x="765" y="382"/>
                  </a:lnTo>
                  <a:lnTo>
                    <a:pt x="383" y="637"/>
                  </a:lnTo>
                  <a:lnTo>
                    <a:pt x="1" y="1020"/>
                  </a:lnTo>
                  <a:lnTo>
                    <a:pt x="511" y="2294"/>
                  </a:lnTo>
                  <a:lnTo>
                    <a:pt x="765" y="3442"/>
                  </a:lnTo>
                  <a:lnTo>
                    <a:pt x="893" y="3951"/>
                  </a:lnTo>
                  <a:lnTo>
                    <a:pt x="893" y="4334"/>
                  </a:lnTo>
                  <a:lnTo>
                    <a:pt x="765" y="4589"/>
                  </a:lnTo>
                  <a:lnTo>
                    <a:pt x="765" y="4971"/>
                  </a:lnTo>
                  <a:lnTo>
                    <a:pt x="1020" y="5353"/>
                  </a:lnTo>
                  <a:lnTo>
                    <a:pt x="1785" y="6118"/>
                  </a:lnTo>
                  <a:lnTo>
                    <a:pt x="2805" y="7265"/>
                  </a:lnTo>
                  <a:lnTo>
                    <a:pt x="3315" y="8030"/>
                  </a:lnTo>
                  <a:lnTo>
                    <a:pt x="4079" y="8540"/>
                  </a:lnTo>
                  <a:lnTo>
                    <a:pt x="4462" y="8795"/>
                  </a:lnTo>
                  <a:lnTo>
                    <a:pt x="4844" y="8922"/>
                  </a:lnTo>
                  <a:lnTo>
                    <a:pt x="5864" y="9177"/>
                  </a:lnTo>
                  <a:lnTo>
                    <a:pt x="6629" y="9050"/>
                  </a:lnTo>
                  <a:lnTo>
                    <a:pt x="7139" y="8795"/>
                  </a:lnTo>
                  <a:lnTo>
                    <a:pt x="7266" y="8540"/>
                  </a:lnTo>
                  <a:lnTo>
                    <a:pt x="7139" y="8285"/>
                  </a:lnTo>
                  <a:lnTo>
                    <a:pt x="6374" y="7393"/>
                  </a:lnTo>
                  <a:lnTo>
                    <a:pt x="5227" y="5863"/>
                  </a:lnTo>
                  <a:lnTo>
                    <a:pt x="4334" y="4334"/>
                  </a:lnTo>
                  <a:lnTo>
                    <a:pt x="3952" y="3187"/>
                  </a:lnTo>
                  <a:lnTo>
                    <a:pt x="3570" y="1785"/>
                  </a:lnTo>
                  <a:lnTo>
                    <a:pt x="3187" y="127"/>
                  </a:lnTo>
                  <a:lnTo>
                    <a:pt x="2295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3" name="Google Shape;1363;p39"/>
            <p:cNvSpPr/>
            <p:nvPr/>
          </p:nvSpPr>
          <p:spPr>
            <a:xfrm>
              <a:off x="3580550" y="3380100"/>
              <a:ext cx="181675" cy="229450"/>
            </a:xfrm>
            <a:custGeom>
              <a:avLst/>
              <a:gdLst/>
              <a:ahLst/>
              <a:cxnLst/>
              <a:rect l="l" t="t" r="r" b="b"/>
              <a:pathLst>
                <a:path w="7267" h="9178" fill="none" extrusionOk="0">
                  <a:moveTo>
                    <a:pt x="3187" y="127"/>
                  </a:moveTo>
                  <a:lnTo>
                    <a:pt x="3187" y="127"/>
                  </a:lnTo>
                  <a:lnTo>
                    <a:pt x="3570" y="1785"/>
                  </a:lnTo>
                  <a:lnTo>
                    <a:pt x="3952" y="3187"/>
                  </a:lnTo>
                  <a:lnTo>
                    <a:pt x="4334" y="4334"/>
                  </a:lnTo>
                  <a:lnTo>
                    <a:pt x="4334" y="4334"/>
                  </a:lnTo>
                  <a:lnTo>
                    <a:pt x="5227" y="5863"/>
                  </a:lnTo>
                  <a:lnTo>
                    <a:pt x="6374" y="7393"/>
                  </a:lnTo>
                  <a:lnTo>
                    <a:pt x="6374" y="7393"/>
                  </a:lnTo>
                  <a:lnTo>
                    <a:pt x="7139" y="8285"/>
                  </a:lnTo>
                  <a:lnTo>
                    <a:pt x="7139" y="8285"/>
                  </a:lnTo>
                  <a:lnTo>
                    <a:pt x="7266" y="8540"/>
                  </a:lnTo>
                  <a:lnTo>
                    <a:pt x="7139" y="8795"/>
                  </a:lnTo>
                  <a:lnTo>
                    <a:pt x="7139" y="8795"/>
                  </a:lnTo>
                  <a:lnTo>
                    <a:pt x="6629" y="9050"/>
                  </a:lnTo>
                  <a:lnTo>
                    <a:pt x="5864" y="9177"/>
                  </a:lnTo>
                  <a:lnTo>
                    <a:pt x="4844" y="8922"/>
                  </a:lnTo>
                  <a:lnTo>
                    <a:pt x="4462" y="8795"/>
                  </a:lnTo>
                  <a:lnTo>
                    <a:pt x="4079" y="8540"/>
                  </a:lnTo>
                  <a:lnTo>
                    <a:pt x="4079" y="8540"/>
                  </a:lnTo>
                  <a:lnTo>
                    <a:pt x="3315" y="8030"/>
                  </a:lnTo>
                  <a:lnTo>
                    <a:pt x="2805" y="7265"/>
                  </a:lnTo>
                  <a:lnTo>
                    <a:pt x="1785" y="6118"/>
                  </a:lnTo>
                  <a:lnTo>
                    <a:pt x="1785" y="6118"/>
                  </a:lnTo>
                  <a:lnTo>
                    <a:pt x="1020" y="5353"/>
                  </a:lnTo>
                  <a:lnTo>
                    <a:pt x="1020" y="5353"/>
                  </a:lnTo>
                  <a:lnTo>
                    <a:pt x="765" y="4971"/>
                  </a:lnTo>
                  <a:lnTo>
                    <a:pt x="765" y="4589"/>
                  </a:lnTo>
                  <a:lnTo>
                    <a:pt x="765" y="4589"/>
                  </a:lnTo>
                  <a:lnTo>
                    <a:pt x="893" y="4334"/>
                  </a:lnTo>
                  <a:lnTo>
                    <a:pt x="893" y="4334"/>
                  </a:lnTo>
                  <a:lnTo>
                    <a:pt x="893" y="3951"/>
                  </a:lnTo>
                  <a:lnTo>
                    <a:pt x="765" y="3442"/>
                  </a:lnTo>
                  <a:lnTo>
                    <a:pt x="511" y="2294"/>
                  </a:lnTo>
                  <a:lnTo>
                    <a:pt x="1" y="1020"/>
                  </a:lnTo>
                  <a:lnTo>
                    <a:pt x="1" y="1020"/>
                  </a:lnTo>
                  <a:lnTo>
                    <a:pt x="383" y="637"/>
                  </a:lnTo>
                  <a:lnTo>
                    <a:pt x="765" y="382"/>
                  </a:lnTo>
                  <a:lnTo>
                    <a:pt x="1148" y="127"/>
                  </a:lnTo>
                  <a:lnTo>
                    <a:pt x="1530" y="0"/>
                  </a:lnTo>
                  <a:lnTo>
                    <a:pt x="2295" y="0"/>
                  </a:lnTo>
                  <a:lnTo>
                    <a:pt x="3187" y="12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4" name="Google Shape;1364;p39"/>
            <p:cNvSpPr/>
            <p:nvPr/>
          </p:nvSpPr>
          <p:spPr>
            <a:xfrm>
              <a:off x="3599675" y="3523475"/>
              <a:ext cx="213525" cy="102000"/>
            </a:xfrm>
            <a:custGeom>
              <a:avLst/>
              <a:gdLst/>
              <a:ahLst/>
              <a:cxnLst/>
              <a:rect l="l" t="t" r="r" b="b"/>
              <a:pathLst>
                <a:path w="8541" h="4080" extrusionOk="0">
                  <a:moveTo>
                    <a:pt x="0" y="1"/>
                  </a:moveTo>
                  <a:lnTo>
                    <a:pt x="0" y="128"/>
                  </a:lnTo>
                  <a:lnTo>
                    <a:pt x="0" y="511"/>
                  </a:lnTo>
                  <a:lnTo>
                    <a:pt x="510" y="893"/>
                  </a:lnTo>
                  <a:lnTo>
                    <a:pt x="1148" y="1276"/>
                  </a:lnTo>
                  <a:lnTo>
                    <a:pt x="1657" y="1530"/>
                  </a:lnTo>
                  <a:lnTo>
                    <a:pt x="2040" y="2040"/>
                  </a:lnTo>
                  <a:lnTo>
                    <a:pt x="2422" y="2550"/>
                  </a:lnTo>
                  <a:lnTo>
                    <a:pt x="2805" y="3060"/>
                  </a:lnTo>
                  <a:lnTo>
                    <a:pt x="3314" y="3442"/>
                  </a:lnTo>
                  <a:lnTo>
                    <a:pt x="3824" y="3825"/>
                  </a:lnTo>
                  <a:lnTo>
                    <a:pt x="4462" y="3952"/>
                  </a:lnTo>
                  <a:lnTo>
                    <a:pt x="5226" y="4080"/>
                  </a:lnTo>
                  <a:lnTo>
                    <a:pt x="6119" y="4080"/>
                  </a:lnTo>
                  <a:lnTo>
                    <a:pt x="7138" y="3952"/>
                  </a:lnTo>
                  <a:lnTo>
                    <a:pt x="7903" y="3697"/>
                  </a:lnTo>
                  <a:lnTo>
                    <a:pt x="8286" y="3315"/>
                  </a:lnTo>
                  <a:lnTo>
                    <a:pt x="8540" y="2933"/>
                  </a:lnTo>
                  <a:lnTo>
                    <a:pt x="8540" y="2805"/>
                  </a:lnTo>
                  <a:lnTo>
                    <a:pt x="8540" y="2423"/>
                  </a:lnTo>
                  <a:lnTo>
                    <a:pt x="8413" y="2168"/>
                  </a:lnTo>
                  <a:lnTo>
                    <a:pt x="8158" y="204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5" name="Google Shape;1365;p39"/>
            <p:cNvSpPr/>
            <p:nvPr/>
          </p:nvSpPr>
          <p:spPr>
            <a:xfrm>
              <a:off x="3593300" y="3440625"/>
              <a:ext cx="216700" cy="172100"/>
            </a:xfrm>
            <a:custGeom>
              <a:avLst/>
              <a:gdLst/>
              <a:ahLst/>
              <a:cxnLst/>
              <a:rect l="l" t="t" r="r" b="b"/>
              <a:pathLst>
                <a:path w="8668" h="6884" extrusionOk="0">
                  <a:moveTo>
                    <a:pt x="3442" y="1"/>
                  </a:moveTo>
                  <a:lnTo>
                    <a:pt x="3315" y="128"/>
                  </a:lnTo>
                  <a:lnTo>
                    <a:pt x="3187" y="256"/>
                  </a:lnTo>
                  <a:lnTo>
                    <a:pt x="3060" y="383"/>
                  </a:lnTo>
                  <a:lnTo>
                    <a:pt x="2550" y="511"/>
                  </a:lnTo>
                  <a:lnTo>
                    <a:pt x="1658" y="766"/>
                  </a:lnTo>
                  <a:lnTo>
                    <a:pt x="1275" y="766"/>
                  </a:lnTo>
                  <a:lnTo>
                    <a:pt x="1275" y="1021"/>
                  </a:lnTo>
                  <a:lnTo>
                    <a:pt x="1275" y="1403"/>
                  </a:lnTo>
                  <a:lnTo>
                    <a:pt x="1403" y="1658"/>
                  </a:lnTo>
                  <a:lnTo>
                    <a:pt x="1275" y="1658"/>
                  </a:lnTo>
                  <a:lnTo>
                    <a:pt x="1148" y="1785"/>
                  </a:lnTo>
                  <a:lnTo>
                    <a:pt x="893" y="1658"/>
                  </a:lnTo>
                  <a:lnTo>
                    <a:pt x="510" y="1403"/>
                  </a:lnTo>
                  <a:lnTo>
                    <a:pt x="255" y="1021"/>
                  </a:lnTo>
                  <a:lnTo>
                    <a:pt x="255" y="638"/>
                  </a:lnTo>
                  <a:lnTo>
                    <a:pt x="1" y="893"/>
                  </a:lnTo>
                  <a:lnTo>
                    <a:pt x="1" y="1275"/>
                  </a:lnTo>
                  <a:lnTo>
                    <a:pt x="1" y="2423"/>
                  </a:lnTo>
                  <a:lnTo>
                    <a:pt x="1" y="2805"/>
                  </a:lnTo>
                  <a:lnTo>
                    <a:pt x="255" y="3315"/>
                  </a:lnTo>
                  <a:lnTo>
                    <a:pt x="638" y="3570"/>
                  </a:lnTo>
                  <a:lnTo>
                    <a:pt x="1148" y="3952"/>
                  </a:lnTo>
                  <a:lnTo>
                    <a:pt x="1658" y="4207"/>
                  </a:lnTo>
                  <a:lnTo>
                    <a:pt x="2167" y="4717"/>
                  </a:lnTo>
                  <a:lnTo>
                    <a:pt x="2550" y="5227"/>
                  </a:lnTo>
                  <a:lnTo>
                    <a:pt x="3187" y="5864"/>
                  </a:lnTo>
                  <a:lnTo>
                    <a:pt x="4079" y="6501"/>
                  </a:lnTo>
                  <a:lnTo>
                    <a:pt x="4589" y="6629"/>
                  </a:lnTo>
                  <a:lnTo>
                    <a:pt x="5227" y="6756"/>
                  </a:lnTo>
                  <a:lnTo>
                    <a:pt x="6374" y="6884"/>
                  </a:lnTo>
                  <a:lnTo>
                    <a:pt x="7393" y="6629"/>
                  </a:lnTo>
                  <a:lnTo>
                    <a:pt x="8158" y="6374"/>
                  </a:lnTo>
                  <a:lnTo>
                    <a:pt x="8541" y="5992"/>
                  </a:lnTo>
                  <a:lnTo>
                    <a:pt x="8668" y="5609"/>
                  </a:lnTo>
                  <a:lnTo>
                    <a:pt x="8541" y="5227"/>
                  </a:lnTo>
                  <a:lnTo>
                    <a:pt x="8158" y="4844"/>
                  </a:lnTo>
                  <a:lnTo>
                    <a:pt x="7393" y="4462"/>
                  </a:lnTo>
                  <a:lnTo>
                    <a:pt x="6501" y="3825"/>
                  </a:lnTo>
                  <a:lnTo>
                    <a:pt x="5609" y="3060"/>
                  </a:lnTo>
                  <a:lnTo>
                    <a:pt x="4717" y="2168"/>
                  </a:lnTo>
                  <a:lnTo>
                    <a:pt x="4334" y="1658"/>
                  </a:lnTo>
                  <a:lnTo>
                    <a:pt x="4079" y="1148"/>
                  </a:lnTo>
                  <a:lnTo>
                    <a:pt x="3697" y="128"/>
                  </a:lnTo>
                  <a:lnTo>
                    <a:pt x="3569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6" name="Google Shape;1366;p39"/>
            <p:cNvSpPr/>
            <p:nvPr/>
          </p:nvSpPr>
          <p:spPr>
            <a:xfrm>
              <a:off x="3609225" y="3476825"/>
              <a:ext cx="44650" cy="46675"/>
            </a:xfrm>
            <a:custGeom>
              <a:avLst/>
              <a:gdLst/>
              <a:ahLst/>
              <a:cxnLst/>
              <a:rect l="l" t="t" r="r" b="b"/>
              <a:pathLst>
                <a:path w="1786" h="1867" extrusionOk="0">
                  <a:moveTo>
                    <a:pt x="661" y="0"/>
                  </a:moveTo>
                  <a:lnTo>
                    <a:pt x="766" y="210"/>
                  </a:lnTo>
                  <a:lnTo>
                    <a:pt x="638" y="210"/>
                  </a:lnTo>
                  <a:lnTo>
                    <a:pt x="511" y="337"/>
                  </a:lnTo>
                  <a:lnTo>
                    <a:pt x="256" y="210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128" y="337"/>
                  </a:lnTo>
                  <a:lnTo>
                    <a:pt x="766" y="1102"/>
                  </a:lnTo>
                  <a:lnTo>
                    <a:pt x="1148" y="1484"/>
                  </a:lnTo>
                  <a:lnTo>
                    <a:pt x="1658" y="1739"/>
                  </a:lnTo>
                  <a:lnTo>
                    <a:pt x="1785" y="1867"/>
                  </a:lnTo>
                  <a:lnTo>
                    <a:pt x="1785" y="1739"/>
                  </a:lnTo>
                  <a:lnTo>
                    <a:pt x="1148" y="975"/>
                  </a:lnTo>
                  <a:lnTo>
                    <a:pt x="66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7" name="Google Shape;1367;p39"/>
            <p:cNvSpPr/>
            <p:nvPr/>
          </p:nvSpPr>
          <p:spPr>
            <a:xfrm>
              <a:off x="3061150" y="2886175"/>
              <a:ext cx="602275" cy="627775"/>
            </a:xfrm>
            <a:custGeom>
              <a:avLst/>
              <a:gdLst/>
              <a:ahLst/>
              <a:cxnLst/>
              <a:rect l="l" t="t" r="r" b="b"/>
              <a:pathLst>
                <a:path w="24091" h="25111" extrusionOk="0">
                  <a:moveTo>
                    <a:pt x="10707" y="0"/>
                  </a:moveTo>
                  <a:lnTo>
                    <a:pt x="4589" y="1657"/>
                  </a:lnTo>
                  <a:lnTo>
                    <a:pt x="0" y="2677"/>
                  </a:lnTo>
                  <a:lnTo>
                    <a:pt x="383" y="4206"/>
                  </a:lnTo>
                  <a:lnTo>
                    <a:pt x="765" y="5863"/>
                  </a:lnTo>
                  <a:lnTo>
                    <a:pt x="1147" y="6756"/>
                  </a:lnTo>
                  <a:lnTo>
                    <a:pt x="1530" y="7521"/>
                  </a:lnTo>
                  <a:lnTo>
                    <a:pt x="2040" y="8285"/>
                  </a:lnTo>
                  <a:lnTo>
                    <a:pt x="2549" y="8923"/>
                  </a:lnTo>
                  <a:lnTo>
                    <a:pt x="3314" y="9560"/>
                  </a:lnTo>
                  <a:lnTo>
                    <a:pt x="4206" y="10070"/>
                  </a:lnTo>
                  <a:lnTo>
                    <a:pt x="6501" y="11472"/>
                  </a:lnTo>
                  <a:lnTo>
                    <a:pt x="11727" y="14531"/>
                  </a:lnTo>
                  <a:lnTo>
                    <a:pt x="11854" y="14913"/>
                  </a:lnTo>
                  <a:lnTo>
                    <a:pt x="11854" y="15296"/>
                  </a:lnTo>
                  <a:lnTo>
                    <a:pt x="11854" y="16316"/>
                  </a:lnTo>
                  <a:lnTo>
                    <a:pt x="12109" y="17973"/>
                  </a:lnTo>
                  <a:lnTo>
                    <a:pt x="12364" y="18865"/>
                  </a:lnTo>
                  <a:lnTo>
                    <a:pt x="12746" y="19884"/>
                  </a:lnTo>
                  <a:lnTo>
                    <a:pt x="13766" y="22306"/>
                  </a:lnTo>
                  <a:lnTo>
                    <a:pt x="14913" y="24983"/>
                  </a:lnTo>
                  <a:lnTo>
                    <a:pt x="15168" y="25110"/>
                  </a:lnTo>
                  <a:lnTo>
                    <a:pt x="16443" y="25110"/>
                  </a:lnTo>
                  <a:lnTo>
                    <a:pt x="17463" y="24728"/>
                  </a:lnTo>
                  <a:lnTo>
                    <a:pt x="17718" y="24601"/>
                  </a:lnTo>
                  <a:lnTo>
                    <a:pt x="17972" y="24346"/>
                  </a:lnTo>
                  <a:lnTo>
                    <a:pt x="17335" y="17973"/>
                  </a:lnTo>
                  <a:lnTo>
                    <a:pt x="16825" y="14021"/>
                  </a:lnTo>
                  <a:lnTo>
                    <a:pt x="16570" y="12619"/>
                  </a:lnTo>
                  <a:lnTo>
                    <a:pt x="16188" y="11727"/>
                  </a:lnTo>
                  <a:lnTo>
                    <a:pt x="16061" y="11344"/>
                  </a:lnTo>
                  <a:lnTo>
                    <a:pt x="15678" y="10835"/>
                  </a:lnTo>
                  <a:lnTo>
                    <a:pt x="14786" y="9942"/>
                  </a:lnTo>
                  <a:lnTo>
                    <a:pt x="13384" y="8795"/>
                  </a:lnTo>
                  <a:lnTo>
                    <a:pt x="17335" y="10962"/>
                  </a:lnTo>
                  <a:lnTo>
                    <a:pt x="17463" y="12237"/>
                  </a:lnTo>
                  <a:lnTo>
                    <a:pt x="17718" y="13511"/>
                  </a:lnTo>
                  <a:lnTo>
                    <a:pt x="18100" y="14786"/>
                  </a:lnTo>
                  <a:lnTo>
                    <a:pt x="18610" y="16188"/>
                  </a:lnTo>
                  <a:lnTo>
                    <a:pt x="19375" y="17845"/>
                  </a:lnTo>
                  <a:lnTo>
                    <a:pt x="21032" y="21414"/>
                  </a:lnTo>
                  <a:lnTo>
                    <a:pt x="21796" y="21414"/>
                  </a:lnTo>
                  <a:lnTo>
                    <a:pt x="22689" y="21287"/>
                  </a:lnTo>
                  <a:lnTo>
                    <a:pt x="23581" y="21032"/>
                  </a:lnTo>
                  <a:lnTo>
                    <a:pt x="24091" y="20777"/>
                  </a:lnTo>
                  <a:lnTo>
                    <a:pt x="23071" y="14149"/>
                  </a:lnTo>
                  <a:lnTo>
                    <a:pt x="22306" y="10070"/>
                  </a:lnTo>
                  <a:lnTo>
                    <a:pt x="21924" y="8540"/>
                  </a:lnTo>
                  <a:lnTo>
                    <a:pt x="21669" y="7648"/>
                  </a:lnTo>
                  <a:lnTo>
                    <a:pt x="21287" y="7266"/>
                  </a:lnTo>
                  <a:lnTo>
                    <a:pt x="20777" y="6756"/>
                  </a:lnTo>
                  <a:lnTo>
                    <a:pt x="19375" y="5481"/>
                  </a:lnTo>
                  <a:lnTo>
                    <a:pt x="17590" y="4206"/>
                  </a:lnTo>
                  <a:lnTo>
                    <a:pt x="15678" y="3059"/>
                  </a:lnTo>
                  <a:lnTo>
                    <a:pt x="12237" y="892"/>
                  </a:lnTo>
                  <a:lnTo>
                    <a:pt x="10707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8" name="Google Shape;1368;p39"/>
            <p:cNvSpPr/>
            <p:nvPr/>
          </p:nvSpPr>
          <p:spPr>
            <a:xfrm>
              <a:off x="3061150" y="2886175"/>
              <a:ext cx="602275" cy="627775"/>
            </a:xfrm>
            <a:custGeom>
              <a:avLst/>
              <a:gdLst/>
              <a:ahLst/>
              <a:cxnLst/>
              <a:rect l="l" t="t" r="r" b="b"/>
              <a:pathLst>
                <a:path w="24091" h="25111" fill="none" extrusionOk="0">
                  <a:moveTo>
                    <a:pt x="0" y="2677"/>
                  </a:moveTo>
                  <a:lnTo>
                    <a:pt x="4589" y="1657"/>
                  </a:lnTo>
                  <a:lnTo>
                    <a:pt x="10707" y="0"/>
                  </a:lnTo>
                  <a:lnTo>
                    <a:pt x="10707" y="0"/>
                  </a:lnTo>
                  <a:lnTo>
                    <a:pt x="12237" y="892"/>
                  </a:lnTo>
                  <a:lnTo>
                    <a:pt x="15678" y="3059"/>
                  </a:lnTo>
                  <a:lnTo>
                    <a:pt x="17590" y="4206"/>
                  </a:lnTo>
                  <a:lnTo>
                    <a:pt x="19375" y="5481"/>
                  </a:lnTo>
                  <a:lnTo>
                    <a:pt x="20777" y="6756"/>
                  </a:lnTo>
                  <a:lnTo>
                    <a:pt x="21287" y="7266"/>
                  </a:lnTo>
                  <a:lnTo>
                    <a:pt x="21669" y="7648"/>
                  </a:lnTo>
                  <a:lnTo>
                    <a:pt x="21669" y="7648"/>
                  </a:lnTo>
                  <a:lnTo>
                    <a:pt x="21924" y="8540"/>
                  </a:lnTo>
                  <a:lnTo>
                    <a:pt x="22306" y="10070"/>
                  </a:lnTo>
                  <a:lnTo>
                    <a:pt x="23071" y="14149"/>
                  </a:lnTo>
                  <a:lnTo>
                    <a:pt x="24091" y="20777"/>
                  </a:lnTo>
                  <a:lnTo>
                    <a:pt x="24091" y="20777"/>
                  </a:lnTo>
                  <a:lnTo>
                    <a:pt x="23581" y="21032"/>
                  </a:lnTo>
                  <a:lnTo>
                    <a:pt x="22689" y="21287"/>
                  </a:lnTo>
                  <a:lnTo>
                    <a:pt x="21796" y="21414"/>
                  </a:lnTo>
                  <a:lnTo>
                    <a:pt x="21032" y="21414"/>
                  </a:lnTo>
                  <a:lnTo>
                    <a:pt x="21032" y="21414"/>
                  </a:lnTo>
                  <a:lnTo>
                    <a:pt x="19375" y="17845"/>
                  </a:lnTo>
                  <a:lnTo>
                    <a:pt x="19375" y="17845"/>
                  </a:lnTo>
                  <a:lnTo>
                    <a:pt x="18610" y="16188"/>
                  </a:lnTo>
                  <a:lnTo>
                    <a:pt x="18100" y="14786"/>
                  </a:lnTo>
                  <a:lnTo>
                    <a:pt x="18100" y="14786"/>
                  </a:lnTo>
                  <a:lnTo>
                    <a:pt x="17718" y="13511"/>
                  </a:lnTo>
                  <a:lnTo>
                    <a:pt x="17463" y="12237"/>
                  </a:lnTo>
                  <a:lnTo>
                    <a:pt x="17335" y="10962"/>
                  </a:lnTo>
                  <a:lnTo>
                    <a:pt x="13384" y="8795"/>
                  </a:lnTo>
                  <a:lnTo>
                    <a:pt x="13384" y="8795"/>
                  </a:lnTo>
                  <a:lnTo>
                    <a:pt x="14786" y="9942"/>
                  </a:lnTo>
                  <a:lnTo>
                    <a:pt x="15678" y="10835"/>
                  </a:lnTo>
                  <a:lnTo>
                    <a:pt x="16061" y="11344"/>
                  </a:lnTo>
                  <a:lnTo>
                    <a:pt x="16188" y="11727"/>
                  </a:lnTo>
                  <a:lnTo>
                    <a:pt x="16188" y="11727"/>
                  </a:lnTo>
                  <a:lnTo>
                    <a:pt x="16570" y="12619"/>
                  </a:lnTo>
                  <a:lnTo>
                    <a:pt x="16825" y="14021"/>
                  </a:lnTo>
                  <a:lnTo>
                    <a:pt x="17335" y="17973"/>
                  </a:lnTo>
                  <a:lnTo>
                    <a:pt x="17972" y="24346"/>
                  </a:lnTo>
                  <a:lnTo>
                    <a:pt x="17972" y="24346"/>
                  </a:lnTo>
                  <a:lnTo>
                    <a:pt x="17718" y="24601"/>
                  </a:lnTo>
                  <a:lnTo>
                    <a:pt x="17463" y="24728"/>
                  </a:lnTo>
                  <a:lnTo>
                    <a:pt x="16443" y="25110"/>
                  </a:lnTo>
                  <a:lnTo>
                    <a:pt x="15551" y="25110"/>
                  </a:lnTo>
                  <a:lnTo>
                    <a:pt x="15168" y="25110"/>
                  </a:lnTo>
                  <a:lnTo>
                    <a:pt x="14913" y="24983"/>
                  </a:lnTo>
                  <a:lnTo>
                    <a:pt x="14913" y="24983"/>
                  </a:lnTo>
                  <a:lnTo>
                    <a:pt x="13766" y="22306"/>
                  </a:lnTo>
                  <a:lnTo>
                    <a:pt x="12746" y="19884"/>
                  </a:lnTo>
                  <a:lnTo>
                    <a:pt x="12746" y="19884"/>
                  </a:lnTo>
                  <a:lnTo>
                    <a:pt x="12364" y="18865"/>
                  </a:lnTo>
                  <a:lnTo>
                    <a:pt x="12109" y="17973"/>
                  </a:lnTo>
                  <a:lnTo>
                    <a:pt x="11854" y="16316"/>
                  </a:lnTo>
                  <a:lnTo>
                    <a:pt x="11854" y="15296"/>
                  </a:lnTo>
                  <a:lnTo>
                    <a:pt x="11854" y="14913"/>
                  </a:lnTo>
                  <a:lnTo>
                    <a:pt x="11727" y="14531"/>
                  </a:lnTo>
                  <a:lnTo>
                    <a:pt x="11727" y="14531"/>
                  </a:lnTo>
                  <a:lnTo>
                    <a:pt x="6501" y="11472"/>
                  </a:lnTo>
                  <a:lnTo>
                    <a:pt x="6501" y="11472"/>
                  </a:lnTo>
                  <a:lnTo>
                    <a:pt x="4206" y="10070"/>
                  </a:lnTo>
                  <a:lnTo>
                    <a:pt x="3314" y="9560"/>
                  </a:lnTo>
                  <a:lnTo>
                    <a:pt x="2549" y="8923"/>
                  </a:lnTo>
                  <a:lnTo>
                    <a:pt x="2549" y="8923"/>
                  </a:lnTo>
                  <a:lnTo>
                    <a:pt x="2040" y="8285"/>
                  </a:lnTo>
                  <a:lnTo>
                    <a:pt x="1530" y="7521"/>
                  </a:lnTo>
                  <a:lnTo>
                    <a:pt x="1147" y="6756"/>
                  </a:lnTo>
                  <a:lnTo>
                    <a:pt x="765" y="5863"/>
                  </a:lnTo>
                  <a:lnTo>
                    <a:pt x="383" y="4206"/>
                  </a:lnTo>
                  <a:lnTo>
                    <a:pt x="0" y="267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9" name="Google Shape;1369;p39"/>
            <p:cNvSpPr/>
            <p:nvPr/>
          </p:nvSpPr>
          <p:spPr>
            <a:xfrm>
              <a:off x="3077075" y="2895725"/>
              <a:ext cx="586350" cy="618225"/>
            </a:xfrm>
            <a:custGeom>
              <a:avLst/>
              <a:gdLst/>
              <a:ahLst/>
              <a:cxnLst/>
              <a:rect l="l" t="t" r="r" b="b"/>
              <a:pathLst>
                <a:path w="23454" h="24729" extrusionOk="0">
                  <a:moveTo>
                    <a:pt x="4079" y="4717"/>
                  </a:moveTo>
                  <a:lnTo>
                    <a:pt x="4207" y="4972"/>
                  </a:lnTo>
                  <a:lnTo>
                    <a:pt x="4334" y="4717"/>
                  </a:lnTo>
                  <a:close/>
                  <a:moveTo>
                    <a:pt x="10580" y="1"/>
                  </a:moveTo>
                  <a:lnTo>
                    <a:pt x="10325" y="638"/>
                  </a:lnTo>
                  <a:lnTo>
                    <a:pt x="9688" y="1658"/>
                  </a:lnTo>
                  <a:lnTo>
                    <a:pt x="9305" y="2167"/>
                  </a:lnTo>
                  <a:lnTo>
                    <a:pt x="8668" y="2805"/>
                  </a:lnTo>
                  <a:lnTo>
                    <a:pt x="7903" y="3315"/>
                  </a:lnTo>
                  <a:lnTo>
                    <a:pt x="7011" y="3824"/>
                  </a:lnTo>
                  <a:lnTo>
                    <a:pt x="5991" y="6246"/>
                  </a:lnTo>
                  <a:lnTo>
                    <a:pt x="5481" y="7266"/>
                  </a:lnTo>
                  <a:lnTo>
                    <a:pt x="4972" y="7903"/>
                  </a:lnTo>
                  <a:lnTo>
                    <a:pt x="4589" y="8158"/>
                  </a:lnTo>
                  <a:lnTo>
                    <a:pt x="4207" y="8286"/>
                  </a:lnTo>
                  <a:lnTo>
                    <a:pt x="3697" y="8158"/>
                  </a:lnTo>
                  <a:lnTo>
                    <a:pt x="3315" y="8031"/>
                  </a:lnTo>
                  <a:lnTo>
                    <a:pt x="2805" y="7393"/>
                  </a:lnTo>
                  <a:lnTo>
                    <a:pt x="2040" y="6501"/>
                  </a:lnTo>
                  <a:lnTo>
                    <a:pt x="1148" y="5609"/>
                  </a:lnTo>
                  <a:lnTo>
                    <a:pt x="510" y="4972"/>
                  </a:lnTo>
                  <a:lnTo>
                    <a:pt x="0" y="4844"/>
                  </a:lnTo>
                  <a:lnTo>
                    <a:pt x="255" y="5864"/>
                  </a:lnTo>
                  <a:lnTo>
                    <a:pt x="765" y="6756"/>
                  </a:lnTo>
                  <a:lnTo>
                    <a:pt x="1275" y="7648"/>
                  </a:lnTo>
                  <a:lnTo>
                    <a:pt x="1912" y="8541"/>
                  </a:lnTo>
                  <a:lnTo>
                    <a:pt x="2677" y="9178"/>
                  </a:lnTo>
                  <a:lnTo>
                    <a:pt x="3569" y="9688"/>
                  </a:lnTo>
                  <a:lnTo>
                    <a:pt x="5864" y="11090"/>
                  </a:lnTo>
                  <a:lnTo>
                    <a:pt x="11090" y="14149"/>
                  </a:lnTo>
                  <a:lnTo>
                    <a:pt x="11217" y="14531"/>
                  </a:lnTo>
                  <a:lnTo>
                    <a:pt x="11217" y="14914"/>
                  </a:lnTo>
                  <a:lnTo>
                    <a:pt x="11217" y="15934"/>
                  </a:lnTo>
                  <a:lnTo>
                    <a:pt x="11472" y="17591"/>
                  </a:lnTo>
                  <a:lnTo>
                    <a:pt x="11727" y="18483"/>
                  </a:lnTo>
                  <a:lnTo>
                    <a:pt x="12109" y="19502"/>
                  </a:lnTo>
                  <a:lnTo>
                    <a:pt x="13129" y="21924"/>
                  </a:lnTo>
                  <a:lnTo>
                    <a:pt x="14276" y="24601"/>
                  </a:lnTo>
                  <a:lnTo>
                    <a:pt x="14531" y="24728"/>
                  </a:lnTo>
                  <a:lnTo>
                    <a:pt x="15678" y="24728"/>
                  </a:lnTo>
                  <a:lnTo>
                    <a:pt x="16316" y="24601"/>
                  </a:lnTo>
                  <a:lnTo>
                    <a:pt x="16953" y="24346"/>
                  </a:lnTo>
                  <a:lnTo>
                    <a:pt x="17335" y="23964"/>
                  </a:lnTo>
                  <a:lnTo>
                    <a:pt x="16953" y="20522"/>
                  </a:lnTo>
                  <a:lnTo>
                    <a:pt x="16698" y="17591"/>
                  </a:lnTo>
                  <a:lnTo>
                    <a:pt x="16188" y="13639"/>
                  </a:lnTo>
                  <a:lnTo>
                    <a:pt x="15933" y="12237"/>
                  </a:lnTo>
                  <a:lnTo>
                    <a:pt x="15551" y="11345"/>
                  </a:lnTo>
                  <a:lnTo>
                    <a:pt x="15424" y="10962"/>
                  </a:lnTo>
                  <a:lnTo>
                    <a:pt x="15041" y="10453"/>
                  </a:lnTo>
                  <a:lnTo>
                    <a:pt x="14149" y="9560"/>
                  </a:lnTo>
                  <a:lnTo>
                    <a:pt x="12747" y="8413"/>
                  </a:lnTo>
                  <a:lnTo>
                    <a:pt x="8795" y="5481"/>
                  </a:lnTo>
                  <a:lnTo>
                    <a:pt x="9050" y="5227"/>
                  </a:lnTo>
                  <a:lnTo>
                    <a:pt x="9433" y="4589"/>
                  </a:lnTo>
                  <a:lnTo>
                    <a:pt x="9943" y="3442"/>
                  </a:lnTo>
                  <a:lnTo>
                    <a:pt x="10198" y="2805"/>
                  </a:lnTo>
                  <a:lnTo>
                    <a:pt x="10325" y="2040"/>
                  </a:lnTo>
                  <a:lnTo>
                    <a:pt x="10325" y="2295"/>
                  </a:lnTo>
                  <a:lnTo>
                    <a:pt x="10325" y="2932"/>
                  </a:lnTo>
                  <a:lnTo>
                    <a:pt x="10198" y="4079"/>
                  </a:lnTo>
                  <a:lnTo>
                    <a:pt x="9688" y="5481"/>
                  </a:lnTo>
                  <a:lnTo>
                    <a:pt x="12874" y="7903"/>
                  </a:lnTo>
                  <a:lnTo>
                    <a:pt x="16698" y="10580"/>
                  </a:lnTo>
                  <a:lnTo>
                    <a:pt x="16826" y="11855"/>
                  </a:lnTo>
                  <a:lnTo>
                    <a:pt x="17081" y="13129"/>
                  </a:lnTo>
                  <a:lnTo>
                    <a:pt x="17463" y="14404"/>
                  </a:lnTo>
                  <a:lnTo>
                    <a:pt x="17973" y="15806"/>
                  </a:lnTo>
                  <a:lnTo>
                    <a:pt x="18738" y="17463"/>
                  </a:lnTo>
                  <a:lnTo>
                    <a:pt x="20395" y="21032"/>
                  </a:lnTo>
                  <a:lnTo>
                    <a:pt x="21414" y="21032"/>
                  </a:lnTo>
                  <a:lnTo>
                    <a:pt x="22179" y="20905"/>
                  </a:lnTo>
                  <a:lnTo>
                    <a:pt x="22944" y="20650"/>
                  </a:lnTo>
                  <a:lnTo>
                    <a:pt x="23454" y="20395"/>
                  </a:lnTo>
                  <a:lnTo>
                    <a:pt x="22944" y="16953"/>
                  </a:lnTo>
                  <a:lnTo>
                    <a:pt x="22434" y="13512"/>
                  </a:lnTo>
                  <a:lnTo>
                    <a:pt x="21669" y="9560"/>
                  </a:lnTo>
                  <a:lnTo>
                    <a:pt x="21287" y="8158"/>
                  </a:lnTo>
                  <a:lnTo>
                    <a:pt x="21032" y="7266"/>
                  </a:lnTo>
                  <a:lnTo>
                    <a:pt x="20395" y="6501"/>
                  </a:lnTo>
                  <a:lnTo>
                    <a:pt x="19247" y="5481"/>
                  </a:lnTo>
                  <a:lnTo>
                    <a:pt x="17718" y="4462"/>
                  </a:lnTo>
                  <a:lnTo>
                    <a:pt x="16188" y="3315"/>
                  </a:lnTo>
                  <a:lnTo>
                    <a:pt x="13002" y="1403"/>
                  </a:lnTo>
                  <a:lnTo>
                    <a:pt x="10580" y="1"/>
                  </a:lnTo>
                  <a:close/>
                </a:path>
              </a:pathLst>
            </a:custGeom>
            <a:solidFill>
              <a:srgbClr val="446B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0" name="Google Shape;1370;p39"/>
            <p:cNvSpPr/>
            <p:nvPr/>
          </p:nvSpPr>
          <p:spPr>
            <a:xfrm>
              <a:off x="3179050" y="3013625"/>
              <a:ext cx="6400" cy="6400"/>
            </a:xfrm>
            <a:custGeom>
              <a:avLst/>
              <a:gdLst/>
              <a:ahLst/>
              <a:cxnLst/>
              <a:rect l="l" t="t" r="r" b="b"/>
              <a:pathLst>
                <a:path w="256" h="256" fill="none" extrusionOk="0">
                  <a:moveTo>
                    <a:pt x="255" y="1"/>
                  </a:moveTo>
                  <a:lnTo>
                    <a:pt x="255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28" y="256"/>
                  </a:lnTo>
                  <a:lnTo>
                    <a:pt x="25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1" name="Google Shape;1371;p39"/>
            <p:cNvSpPr/>
            <p:nvPr/>
          </p:nvSpPr>
          <p:spPr>
            <a:xfrm>
              <a:off x="3296950" y="2946700"/>
              <a:ext cx="197600" cy="213550"/>
            </a:xfrm>
            <a:custGeom>
              <a:avLst/>
              <a:gdLst/>
              <a:ahLst/>
              <a:cxnLst/>
              <a:rect l="l" t="t" r="r" b="b"/>
              <a:pathLst>
                <a:path w="7904" h="8542" fill="none" extrusionOk="0">
                  <a:moveTo>
                    <a:pt x="7903" y="8541"/>
                  </a:moveTo>
                  <a:lnTo>
                    <a:pt x="3952" y="6374"/>
                  </a:lnTo>
                  <a:lnTo>
                    <a:pt x="0" y="3442"/>
                  </a:lnTo>
                  <a:lnTo>
                    <a:pt x="0" y="3442"/>
                  </a:lnTo>
                  <a:lnTo>
                    <a:pt x="255" y="3188"/>
                  </a:lnTo>
                  <a:lnTo>
                    <a:pt x="638" y="2550"/>
                  </a:lnTo>
                  <a:lnTo>
                    <a:pt x="1148" y="1403"/>
                  </a:lnTo>
                  <a:lnTo>
                    <a:pt x="1403" y="766"/>
                  </a:lnTo>
                  <a:lnTo>
                    <a:pt x="1530" y="1"/>
                  </a:lnTo>
                  <a:lnTo>
                    <a:pt x="1530" y="1"/>
                  </a:lnTo>
                  <a:lnTo>
                    <a:pt x="1530" y="256"/>
                  </a:lnTo>
                  <a:lnTo>
                    <a:pt x="1530" y="893"/>
                  </a:lnTo>
                  <a:lnTo>
                    <a:pt x="1403" y="2040"/>
                  </a:lnTo>
                  <a:lnTo>
                    <a:pt x="893" y="3442"/>
                  </a:lnTo>
                  <a:lnTo>
                    <a:pt x="4079" y="5864"/>
                  </a:lnTo>
                  <a:lnTo>
                    <a:pt x="7903" y="854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2" name="Google Shape;1372;p39"/>
            <p:cNvSpPr/>
            <p:nvPr/>
          </p:nvSpPr>
          <p:spPr>
            <a:xfrm>
              <a:off x="3077075" y="2895725"/>
              <a:ext cx="586350" cy="618225"/>
            </a:xfrm>
            <a:custGeom>
              <a:avLst/>
              <a:gdLst/>
              <a:ahLst/>
              <a:cxnLst/>
              <a:rect l="l" t="t" r="r" b="b"/>
              <a:pathLst>
                <a:path w="23454" h="24729" fill="none" extrusionOk="0">
                  <a:moveTo>
                    <a:pt x="10580" y="1"/>
                  </a:moveTo>
                  <a:lnTo>
                    <a:pt x="10580" y="1"/>
                  </a:lnTo>
                  <a:lnTo>
                    <a:pt x="10325" y="638"/>
                  </a:lnTo>
                  <a:lnTo>
                    <a:pt x="9688" y="1658"/>
                  </a:lnTo>
                  <a:lnTo>
                    <a:pt x="9305" y="2167"/>
                  </a:lnTo>
                  <a:lnTo>
                    <a:pt x="8668" y="2805"/>
                  </a:lnTo>
                  <a:lnTo>
                    <a:pt x="7903" y="3315"/>
                  </a:lnTo>
                  <a:lnTo>
                    <a:pt x="7011" y="3824"/>
                  </a:lnTo>
                  <a:lnTo>
                    <a:pt x="7011" y="3824"/>
                  </a:lnTo>
                  <a:lnTo>
                    <a:pt x="5991" y="6246"/>
                  </a:lnTo>
                  <a:lnTo>
                    <a:pt x="5481" y="7266"/>
                  </a:lnTo>
                  <a:lnTo>
                    <a:pt x="4972" y="7903"/>
                  </a:lnTo>
                  <a:lnTo>
                    <a:pt x="4972" y="7903"/>
                  </a:lnTo>
                  <a:lnTo>
                    <a:pt x="4589" y="8158"/>
                  </a:lnTo>
                  <a:lnTo>
                    <a:pt x="4207" y="8286"/>
                  </a:lnTo>
                  <a:lnTo>
                    <a:pt x="4207" y="8286"/>
                  </a:lnTo>
                  <a:lnTo>
                    <a:pt x="3697" y="8158"/>
                  </a:lnTo>
                  <a:lnTo>
                    <a:pt x="3315" y="8031"/>
                  </a:lnTo>
                  <a:lnTo>
                    <a:pt x="3315" y="8031"/>
                  </a:lnTo>
                  <a:lnTo>
                    <a:pt x="2805" y="7393"/>
                  </a:lnTo>
                  <a:lnTo>
                    <a:pt x="2040" y="6501"/>
                  </a:lnTo>
                  <a:lnTo>
                    <a:pt x="2040" y="6501"/>
                  </a:lnTo>
                  <a:lnTo>
                    <a:pt x="1148" y="5609"/>
                  </a:lnTo>
                  <a:lnTo>
                    <a:pt x="510" y="4972"/>
                  </a:lnTo>
                  <a:lnTo>
                    <a:pt x="510" y="4972"/>
                  </a:lnTo>
                  <a:lnTo>
                    <a:pt x="0" y="4844"/>
                  </a:lnTo>
                  <a:lnTo>
                    <a:pt x="0" y="4844"/>
                  </a:lnTo>
                  <a:lnTo>
                    <a:pt x="255" y="5864"/>
                  </a:lnTo>
                  <a:lnTo>
                    <a:pt x="765" y="6756"/>
                  </a:lnTo>
                  <a:lnTo>
                    <a:pt x="1275" y="7648"/>
                  </a:lnTo>
                  <a:lnTo>
                    <a:pt x="1912" y="8541"/>
                  </a:lnTo>
                  <a:lnTo>
                    <a:pt x="1912" y="8541"/>
                  </a:lnTo>
                  <a:lnTo>
                    <a:pt x="2677" y="9178"/>
                  </a:lnTo>
                  <a:lnTo>
                    <a:pt x="3569" y="9688"/>
                  </a:lnTo>
                  <a:lnTo>
                    <a:pt x="5864" y="11090"/>
                  </a:lnTo>
                  <a:lnTo>
                    <a:pt x="5864" y="11090"/>
                  </a:lnTo>
                  <a:lnTo>
                    <a:pt x="11090" y="14149"/>
                  </a:lnTo>
                  <a:lnTo>
                    <a:pt x="11090" y="14149"/>
                  </a:lnTo>
                  <a:lnTo>
                    <a:pt x="11217" y="14531"/>
                  </a:lnTo>
                  <a:lnTo>
                    <a:pt x="11217" y="14914"/>
                  </a:lnTo>
                  <a:lnTo>
                    <a:pt x="11217" y="15934"/>
                  </a:lnTo>
                  <a:lnTo>
                    <a:pt x="11472" y="17591"/>
                  </a:lnTo>
                  <a:lnTo>
                    <a:pt x="11727" y="18483"/>
                  </a:lnTo>
                  <a:lnTo>
                    <a:pt x="12109" y="19502"/>
                  </a:lnTo>
                  <a:lnTo>
                    <a:pt x="12109" y="19502"/>
                  </a:lnTo>
                  <a:lnTo>
                    <a:pt x="13129" y="21924"/>
                  </a:lnTo>
                  <a:lnTo>
                    <a:pt x="14276" y="24601"/>
                  </a:lnTo>
                  <a:lnTo>
                    <a:pt x="14276" y="24601"/>
                  </a:lnTo>
                  <a:lnTo>
                    <a:pt x="14531" y="24728"/>
                  </a:lnTo>
                  <a:lnTo>
                    <a:pt x="14914" y="24728"/>
                  </a:lnTo>
                  <a:lnTo>
                    <a:pt x="14914" y="24728"/>
                  </a:lnTo>
                  <a:lnTo>
                    <a:pt x="15678" y="24728"/>
                  </a:lnTo>
                  <a:lnTo>
                    <a:pt x="16316" y="24601"/>
                  </a:lnTo>
                  <a:lnTo>
                    <a:pt x="16953" y="24346"/>
                  </a:lnTo>
                  <a:lnTo>
                    <a:pt x="17335" y="23964"/>
                  </a:lnTo>
                  <a:lnTo>
                    <a:pt x="17335" y="23964"/>
                  </a:lnTo>
                  <a:lnTo>
                    <a:pt x="16953" y="20522"/>
                  </a:lnTo>
                  <a:lnTo>
                    <a:pt x="16953" y="20522"/>
                  </a:lnTo>
                  <a:lnTo>
                    <a:pt x="16698" y="17591"/>
                  </a:lnTo>
                  <a:lnTo>
                    <a:pt x="16698" y="17591"/>
                  </a:lnTo>
                  <a:lnTo>
                    <a:pt x="16188" y="13639"/>
                  </a:lnTo>
                  <a:lnTo>
                    <a:pt x="15933" y="12237"/>
                  </a:lnTo>
                  <a:lnTo>
                    <a:pt x="15551" y="11345"/>
                  </a:lnTo>
                  <a:lnTo>
                    <a:pt x="15551" y="11345"/>
                  </a:lnTo>
                  <a:lnTo>
                    <a:pt x="15424" y="10962"/>
                  </a:lnTo>
                  <a:lnTo>
                    <a:pt x="15041" y="10453"/>
                  </a:lnTo>
                  <a:lnTo>
                    <a:pt x="14149" y="9560"/>
                  </a:lnTo>
                  <a:lnTo>
                    <a:pt x="12747" y="8413"/>
                  </a:lnTo>
                  <a:lnTo>
                    <a:pt x="12747" y="8413"/>
                  </a:lnTo>
                  <a:lnTo>
                    <a:pt x="12747" y="8413"/>
                  </a:lnTo>
                  <a:lnTo>
                    <a:pt x="16698" y="10580"/>
                  </a:lnTo>
                  <a:lnTo>
                    <a:pt x="16698" y="10580"/>
                  </a:lnTo>
                  <a:lnTo>
                    <a:pt x="16826" y="11855"/>
                  </a:lnTo>
                  <a:lnTo>
                    <a:pt x="17081" y="13129"/>
                  </a:lnTo>
                  <a:lnTo>
                    <a:pt x="17463" y="14404"/>
                  </a:lnTo>
                  <a:lnTo>
                    <a:pt x="17463" y="14404"/>
                  </a:lnTo>
                  <a:lnTo>
                    <a:pt x="17973" y="15806"/>
                  </a:lnTo>
                  <a:lnTo>
                    <a:pt x="18738" y="17463"/>
                  </a:lnTo>
                  <a:lnTo>
                    <a:pt x="18738" y="17463"/>
                  </a:lnTo>
                  <a:lnTo>
                    <a:pt x="20395" y="21032"/>
                  </a:lnTo>
                  <a:lnTo>
                    <a:pt x="20395" y="21032"/>
                  </a:lnTo>
                  <a:lnTo>
                    <a:pt x="20650" y="21032"/>
                  </a:lnTo>
                  <a:lnTo>
                    <a:pt x="20650" y="21032"/>
                  </a:lnTo>
                  <a:lnTo>
                    <a:pt x="21414" y="21032"/>
                  </a:lnTo>
                  <a:lnTo>
                    <a:pt x="22179" y="20905"/>
                  </a:lnTo>
                  <a:lnTo>
                    <a:pt x="22944" y="20650"/>
                  </a:lnTo>
                  <a:lnTo>
                    <a:pt x="23454" y="20395"/>
                  </a:lnTo>
                  <a:lnTo>
                    <a:pt x="23454" y="20395"/>
                  </a:lnTo>
                  <a:lnTo>
                    <a:pt x="22944" y="16953"/>
                  </a:lnTo>
                  <a:lnTo>
                    <a:pt x="22944" y="16953"/>
                  </a:lnTo>
                  <a:lnTo>
                    <a:pt x="22434" y="13512"/>
                  </a:lnTo>
                  <a:lnTo>
                    <a:pt x="22434" y="13512"/>
                  </a:lnTo>
                  <a:lnTo>
                    <a:pt x="21669" y="9560"/>
                  </a:lnTo>
                  <a:lnTo>
                    <a:pt x="21287" y="8158"/>
                  </a:lnTo>
                  <a:lnTo>
                    <a:pt x="21032" y="7266"/>
                  </a:lnTo>
                  <a:lnTo>
                    <a:pt x="21032" y="7266"/>
                  </a:lnTo>
                  <a:lnTo>
                    <a:pt x="20395" y="6501"/>
                  </a:lnTo>
                  <a:lnTo>
                    <a:pt x="19247" y="5481"/>
                  </a:lnTo>
                  <a:lnTo>
                    <a:pt x="17718" y="4462"/>
                  </a:lnTo>
                  <a:lnTo>
                    <a:pt x="16188" y="3315"/>
                  </a:lnTo>
                  <a:lnTo>
                    <a:pt x="13002" y="1403"/>
                  </a:lnTo>
                  <a:lnTo>
                    <a:pt x="1058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3" name="Google Shape;1373;p39"/>
            <p:cNvSpPr/>
            <p:nvPr/>
          </p:nvSpPr>
          <p:spPr>
            <a:xfrm>
              <a:off x="3296950" y="2946700"/>
              <a:ext cx="197600" cy="213550"/>
            </a:xfrm>
            <a:custGeom>
              <a:avLst/>
              <a:gdLst/>
              <a:ahLst/>
              <a:cxnLst/>
              <a:rect l="l" t="t" r="r" b="b"/>
              <a:pathLst>
                <a:path w="7904" h="8542" extrusionOk="0">
                  <a:moveTo>
                    <a:pt x="1530" y="1"/>
                  </a:moveTo>
                  <a:lnTo>
                    <a:pt x="1403" y="766"/>
                  </a:lnTo>
                  <a:lnTo>
                    <a:pt x="1148" y="1403"/>
                  </a:lnTo>
                  <a:lnTo>
                    <a:pt x="638" y="2550"/>
                  </a:lnTo>
                  <a:lnTo>
                    <a:pt x="255" y="3188"/>
                  </a:lnTo>
                  <a:lnTo>
                    <a:pt x="0" y="3442"/>
                  </a:lnTo>
                  <a:lnTo>
                    <a:pt x="3952" y="6374"/>
                  </a:lnTo>
                  <a:lnTo>
                    <a:pt x="7903" y="8541"/>
                  </a:lnTo>
                  <a:lnTo>
                    <a:pt x="7903" y="8541"/>
                  </a:lnTo>
                  <a:lnTo>
                    <a:pt x="4079" y="5864"/>
                  </a:lnTo>
                  <a:lnTo>
                    <a:pt x="893" y="3442"/>
                  </a:lnTo>
                  <a:lnTo>
                    <a:pt x="1403" y="2040"/>
                  </a:lnTo>
                  <a:lnTo>
                    <a:pt x="1530" y="893"/>
                  </a:lnTo>
                  <a:lnTo>
                    <a:pt x="1530" y="256"/>
                  </a:lnTo>
                  <a:lnTo>
                    <a:pt x="1530" y="1"/>
                  </a:lnTo>
                  <a:close/>
                </a:path>
              </a:pathLst>
            </a:custGeom>
            <a:solidFill>
              <a:srgbClr val="3A5B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4" name="Google Shape;1374;p39"/>
            <p:cNvSpPr/>
            <p:nvPr/>
          </p:nvSpPr>
          <p:spPr>
            <a:xfrm>
              <a:off x="3296950" y="2946700"/>
              <a:ext cx="197600" cy="213550"/>
            </a:xfrm>
            <a:custGeom>
              <a:avLst/>
              <a:gdLst/>
              <a:ahLst/>
              <a:cxnLst/>
              <a:rect l="l" t="t" r="r" b="b"/>
              <a:pathLst>
                <a:path w="7904" h="8542" fill="none" extrusionOk="0">
                  <a:moveTo>
                    <a:pt x="1530" y="1"/>
                  </a:moveTo>
                  <a:lnTo>
                    <a:pt x="1530" y="1"/>
                  </a:lnTo>
                  <a:lnTo>
                    <a:pt x="1403" y="766"/>
                  </a:lnTo>
                  <a:lnTo>
                    <a:pt x="1148" y="1403"/>
                  </a:lnTo>
                  <a:lnTo>
                    <a:pt x="638" y="2550"/>
                  </a:lnTo>
                  <a:lnTo>
                    <a:pt x="255" y="3188"/>
                  </a:lnTo>
                  <a:lnTo>
                    <a:pt x="0" y="3442"/>
                  </a:lnTo>
                  <a:lnTo>
                    <a:pt x="3952" y="6374"/>
                  </a:lnTo>
                  <a:lnTo>
                    <a:pt x="7903" y="8541"/>
                  </a:lnTo>
                  <a:lnTo>
                    <a:pt x="4079" y="5864"/>
                  </a:lnTo>
                  <a:lnTo>
                    <a:pt x="893" y="3442"/>
                  </a:lnTo>
                  <a:lnTo>
                    <a:pt x="893" y="3442"/>
                  </a:lnTo>
                  <a:lnTo>
                    <a:pt x="1403" y="2040"/>
                  </a:lnTo>
                  <a:lnTo>
                    <a:pt x="1530" y="893"/>
                  </a:lnTo>
                  <a:lnTo>
                    <a:pt x="1530" y="256"/>
                  </a:lnTo>
                  <a:lnTo>
                    <a:pt x="153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5" name="Google Shape;1375;p39"/>
            <p:cNvSpPr/>
            <p:nvPr/>
          </p:nvSpPr>
          <p:spPr>
            <a:xfrm>
              <a:off x="3242775" y="2589825"/>
              <a:ext cx="430225" cy="299550"/>
            </a:xfrm>
            <a:custGeom>
              <a:avLst/>
              <a:gdLst/>
              <a:ahLst/>
              <a:cxnLst/>
              <a:rect l="l" t="t" r="r" b="b"/>
              <a:pathLst>
                <a:path w="17209" h="11982" extrusionOk="0">
                  <a:moveTo>
                    <a:pt x="1" y="0"/>
                  </a:moveTo>
                  <a:lnTo>
                    <a:pt x="1530" y="5991"/>
                  </a:lnTo>
                  <a:lnTo>
                    <a:pt x="3824" y="8413"/>
                  </a:lnTo>
                  <a:lnTo>
                    <a:pt x="6629" y="11344"/>
                  </a:lnTo>
                  <a:lnTo>
                    <a:pt x="7266" y="11727"/>
                  </a:lnTo>
                  <a:lnTo>
                    <a:pt x="7903" y="11982"/>
                  </a:lnTo>
                  <a:lnTo>
                    <a:pt x="8158" y="11854"/>
                  </a:lnTo>
                  <a:lnTo>
                    <a:pt x="8541" y="11727"/>
                  </a:lnTo>
                  <a:lnTo>
                    <a:pt x="9433" y="11217"/>
                  </a:lnTo>
                  <a:lnTo>
                    <a:pt x="12110" y="8923"/>
                  </a:lnTo>
                  <a:lnTo>
                    <a:pt x="14276" y="6883"/>
                  </a:lnTo>
                  <a:lnTo>
                    <a:pt x="15551" y="5736"/>
                  </a:lnTo>
                  <a:lnTo>
                    <a:pt x="16188" y="5226"/>
                  </a:lnTo>
                  <a:lnTo>
                    <a:pt x="16698" y="4716"/>
                  </a:lnTo>
                  <a:lnTo>
                    <a:pt x="16953" y="4206"/>
                  </a:lnTo>
                  <a:lnTo>
                    <a:pt x="17208" y="3824"/>
                  </a:lnTo>
                  <a:lnTo>
                    <a:pt x="17208" y="3314"/>
                  </a:lnTo>
                  <a:lnTo>
                    <a:pt x="17208" y="2804"/>
                  </a:lnTo>
                  <a:lnTo>
                    <a:pt x="17081" y="2294"/>
                  </a:lnTo>
                  <a:lnTo>
                    <a:pt x="16953" y="1912"/>
                  </a:lnTo>
                  <a:lnTo>
                    <a:pt x="16698" y="1657"/>
                  </a:lnTo>
                  <a:lnTo>
                    <a:pt x="16316" y="1530"/>
                  </a:lnTo>
                  <a:lnTo>
                    <a:pt x="16061" y="1657"/>
                  </a:lnTo>
                  <a:lnTo>
                    <a:pt x="15679" y="1785"/>
                  </a:lnTo>
                  <a:lnTo>
                    <a:pt x="15169" y="2422"/>
                  </a:lnTo>
                  <a:lnTo>
                    <a:pt x="13767" y="3697"/>
                  </a:lnTo>
                  <a:lnTo>
                    <a:pt x="13894" y="3314"/>
                  </a:lnTo>
                  <a:lnTo>
                    <a:pt x="14022" y="2804"/>
                  </a:lnTo>
                  <a:lnTo>
                    <a:pt x="14022" y="2549"/>
                  </a:lnTo>
                  <a:lnTo>
                    <a:pt x="14022" y="2294"/>
                  </a:lnTo>
                  <a:lnTo>
                    <a:pt x="13894" y="2039"/>
                  </a:lnTo>
                  <a:lnTo>
                    <a:pt x="13767" y="1912"/>
                  </a:lnTo>
                  <a:lnTo>
                    <a:pt x="13639" y="1912"/>
                  </a:lnTo>
                  <a:lnTo>
                    <a:pt x="13512" y="2167"/>
                  </a:lnTo>
                  <a:lnTo>
                    <a:pt x="13257" y="2422"/>
                  </a:lnTo>
                  <a:lnTo>
                    <a:pt x="12747" y="3569"/>
                  </a:lnTo>
                  <a:lnTo>
                    <a:pt x="12492" y="4334"/>
                  </a:lnTo>
                  <a:lnTo>
                    <a:pt x="12364" y="4844"/>
                  </a:lnTo>
                  <a:lnTo>
                    <a:pt x="12110" y="5354"/>
                  </a:lnTo>
                  <a:lnTo>
                    <a:pt x="11217" y="6246"/>
                  </a:lnTo>
                  <a:lnTo>
                    <a:pt x="9943" y="7138"/>
                  </a:lnTo>
                  <a:lnTo>
                    <a:pt x="8286" y="8158"/>
                  </a:lnTo>
                  <a:lnTo>
                    <a:pt x="4207" y="2549"/>
                  </a:lnTo>
                  <a:lnTo>
                    <a:pt x="2932" y="1020"/>
                  </a:lnTo>
                  <a:lnTo>
                    <a:pt x="2422" y="510"/>
                  </a:lnTo>
                  <a:lnTo>
                    <a:pt x="1913" y="255"/>
                  </a:lnTo>
                  <a:lnTo>
                    <a:pt x="1530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6" name="Google Shape;1376;p39"/>
            <p:cNvSpPr/>
            <p:nvPr/>
          </p:nvSpPr>
          <p:spPr>
            <a:xfrm>
              <a:off x="3236400" y="2586625"/>
              <a:ext cx="159350" cy="200775"/>
            </a:xfrm>
            <a:custGeom>
              <a:avLst/>
              <a:gdLst/>
              <a:ahLst/>
              <a:cxnLst/>
              <a:rect l="l" t="t" r="r" b="b"/>
              <a:pathLst>
                <a:path w="6374" h="8031" extrusionOk="0">
                  <a:moveTo>
                    <a:pt x="765" y="1"/>
                  </a:moveTo>
                  <a:lnTo>
                    <a:pt x="1" y="128"/>
                  </a:lnTo>
                  <a:lnTo>
                    <a:pt x="765" y="5227"/>
                  </a:lnTo>
                  <a:lnTo>
                    <a:pt x="3187" y="8031"/>
                  </a:lnTo>
                  <a:lnTo>
                    <a:pt x="4079" y="7648"/>
                  </a:lnTo>
                  <a:lnTo>
                    <a:pt x="4844" y="7139"/>
                  </a:lnTo>
                  <a:lnTo>
                    <a:pt x="5354" y="6629"/>
                  </a:lnTo>
                  <a:lnTo>
                    <a:pt x="5736" y="6246"/>
                  </a:lnTo>
                  <a:lnTo>
                    <a:pt x="6246" y="5482"/>
                  </a:lnTo>
                  <a:lnTo>
                    <a:pt x="6374" y="5099"/>
                  </a:lnTo>
                  <a:lnTo>
                    <a:pt x="5099" y="3442"/>
                  </a:lnTo>
                  <a:lnTo>
                    <a:pt x="4207" y="2167"/>
                  </a:lnTo>
                  <a:lnTo>
                    <a:pt x="3315" y="1148"/>
                  </a:lnTo>
                  <a:lnTo>
                    <a:pt x="2677" y="510"/>
                  </a:lnTo>
                  <a:lnTo>
                    <a:pt x="2040" y="256"/>
                  </a:lnTo>
                  <a:lnTo>
                    <a:pt x="1403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7" name="Google Shape;1377;p39"/>
            <p:cNvSpPr/>
            <p:nvPr/>
          </p:nvSpPr>
          <p:spPr>
            <a:xfrm>
              <a:off x="3032450" y="2589825"/>
              <a:ext cx="309125" cy="430200"/>
            </a:xfrm>
            <a:custGeom>
              <a:avLst/>
              <a:gdLst/>
              <a:ahLst/>
              <a:cxnLst/>
              <a:rect l="l" t="t" r="r" b="b"/>
              <a:pathLst>
                <a:path w="12365" h="17208" extrusionOk="0">
                  <a:moveTo>
                    <a:pt x="6119" y="0"/>
                  </a:moveTo>
                  <a:lnTo>
                    <a:pt x="3315" y="255"/>
                  </a:lnTo>
                  <a:lnTo>
                    <a:pt x="1148" y="637"/>
                  </a:lnTo>
                  <a:lnTo>
                    <a:pt x="1148" y="1530"/>
                  </a:lnTo>
                  <a:lnTo>
                    <a:pt x="1021" y="3442"/>
                  </a:lnTo>
                  <a:lnTo>
                    <a:pt x="766" y="4461"/>
                  </a:lnTo>
                  <a:lnTo>
                    <a:pt x="638" y="5354"/>
                  </a:lnTo>
                  <a:lnTo>
                    <a:pt x="383" y="6118"/>
                  </a:lnTo>
                  <a:lnTo>
                    <a:pt x="256" y="6373"/>
                  </a:lnTo>
                  <a:lnTo>
                    <a:pt x="1" y="6501"/>
                  </a:lnTo>
                  <a:lnTo>
                    <a:pt x="128" y="8413"/>
                  </a:lnTo>
                  <a:lnTo>
                    <a:pt x="256" y="10197"/>
                  </a:lnTo>
                  <a:lnTo>
                    <a:pt x="511" y="11982"/>
                  </a:lnTo>
                  <a:lnTo>
                    <a:pt x="766" y="13639"/>
                  </a:lnTo>
                  <a:lnTo>
                    <a:pt x="1276" y="16060"/>
                  </a:lnTo>
                  <a:lnTo>
                    <a:pt x="1531" y="17080"/>
                  </a:lnTo>
                  <a:lnTo>
                    <a:pt x="2040" y="17080"/>
                  </a:lnTo>
                  <a:lnTo>
                    <a:pt x="3315" y="17208"/>
                  </a:lnTo>
                  <a:lnTo>
                    <a:pt x="4335" y="17208"/>
                  </a:lnTo>
                  <a:lnTo>
                    <a:pt x="5482" y="17080"/>
                  </a:lnTo>
                  <a:lnTo>
                    <a:pt x="6757" y="16825"/>
                  </a:lnTo>
                  <a:lnTo>
                    <a:pt x="8159" y="16443"/>
                  </a:lnTo>
                  <a:lnTo>
                    <a:pt x="9306" y="15806"/>
                  </a:lnTo>
                  <a:lnTo>
                    <a:pt x="10198" y="15168"/>
                  </a:lnTo>
                  <a:lnTo>
                    <a:pt x="10963" y="14531"/>
                  </a:lnTo>
                  <a:lnTo>
                    <a:pt x="11600" y="13766"/>
                  </a:lnTo>
                  <a:lnTo>
                    <a:pt x="11983" y="13129"/>
                  </a:lnTo>
                  <a:lnTo>
                    <a:pt x="12237" y="12619"/>
                  </a:lnTo>
                  <a:lnTo>
                    <a:pt x="12365" y="12109"/>
                  </a:lnTo>
                  <a:lnTo>
                    <a:pt x="11855" y="11217"/>
                  </a:lnTo>
                  <a:lnTo>
                    <a:pt x="11345" y="10452"/>
                  </a:lnTo>
                  <a:lnTo>
                    <a:pt x="11090" y="9815"/>
                  </a:lnTo>
                  <a:lnTo>
                    <a:pt x="10708" y="8285"/>
                  </a:lnTo>
                  <a:lnTo>
                    <a:pt x="10580" y="6628"/>
                  </a:lnTo>
                  <a:lnTo>
                    <a:pt x="10453" y="4971"/>
                  </a:lnTo>
                  <a:lnTo>
                    <a:pt x="10453" y="3697"/>
                  </a:lnTo>
                  <a:lnTo>
                    <a:pt x="10198" y="2804"/>
                  </a:lnTo>
                  <a:lnTo>
                    <a:pt x="9943" y="1912"/>
                  </a:lnTo>
                  <a:lnTo>
                    <a:pt x="9561" y="1275"/>
                  </a:lnTo>
                  <a:lnTo>
                    <a:pt x="9306" y="765"/>
                  </a:lnTo>
                  <a:lnTo>
                    <a:pt x="8668" y="128"/>
                  </a:lnTo>
                  <a:lnTo>
                    <a:pt x="8414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8" name="Google Shape;1378;p39"/>
            <p:cNvSpPr/>
            <p:nvPr/>
          </p:nvSpPr>
          <p:spPr>
            <a:xfrm>
              <a:off x="3032450" y="2589825"/>
              <a:ext cx="309125" cy="430200"/>
            </a:xfrm>
            <a:custGeom>
              <a:avLst/>
              <a:gdLst/>
              <a:ahLst/>
              <a:cxnLst/>
              <a:rect l="l" t="t" r="r" b="b"/>
              <a:pathLst>
                <a:path w="12365" h="17208" fill="none" extrusionOk="0">
                  <a:moveTo>
                    <a:pt x="3315" y="255"/>
                  </a:moveTo>
                  <a:lnTo>
                    <a:pt x="1148" y="637"/>
                  </a:lnTo>
                  <a:lnTo>
                    <a:pt x="1148" y="637"/>
                  </a:lnTo>
                  <a:lnTo>
                    <a:pt x="1148" y="1530"/>
                  </a:lnTo>
                  <a:lnTo>
                    <a:pt x="1021" y="3442"/>
                  </a:lnTo>
                  <a:lnTo>
                    <a:pt x="766" y="4461"/>
                  </a:lnTo>
                  <a:lnTo>
                    <a:pt x="638" y="5354"/>
                  </a:lnTo>
                  <a:lnTo>
                    <a:pt x="383" y="6118"/>
                  </a:lnTo>
                  <a:lnTo>
                    <a:pt x="256" y="6373"/>
                  </a:lnTo>
                  <a:lnTo>
                    <a:pt x="1" y="6501"/>
                  </a:lnTo>
                  <a:lnTo>
                    <a:pt x="1" y="6501"/>
                  </a:lnTo>
                  <a:lnTo>
                    <a:pt x="128" y="8413"/>
                  </a:lnTo>
                  <a:lnTo>
                    <a:pt x="256" y="10197"/>
                  </a:lnTo>
                  <a:lnTo>
                    <a:pt x="511" y="11982"/>
                  </a:lnTo>
                  <a:lnTo>
                    <a:pt x="766" y="13639"/>
                  </a:lnTo>
                  <a:lnTo>
                    <a:pt x="1276" y="16060"/>
                  </a:lnTo>
                  <a:lnTo>
                    <a:pt x="1531" y="17080"/>
                  </a:lnTo>
                  <a:lnTo>
                    <a:pt x="1531" y="17080"/>
                  </a:lnTo>
                  <a:lnTo>
                    <a:pt x="2040" y="17080"/>
                  </a:lnTo>
                  <a:lnTo>
                    <a:pt x="3315" y="17208"/>
                  </a:lnTo>
                  <a:lnTo>
                    <a:pt x="4335" y="17208"/>
                  </a:lnTo>
                  <a:lnTo>
                    <a:pt x="5482" y="17080"/>
                  </a:lnTo>
                  <a:lnTo>
                    <a:pt x="6757" y="16825"/>
                  </a:lnTo>
                  <a:lnTo>
                    <a:pt x="8159" y="16443"/>
                  </a:lnTo>
                  <a:lnTo>
                    <a:pt x="8159" y="16443"/>
                  </a:lnTo>
                  <a:lnTo>
                    <a:pt x="9306" y="15806"/>
                  </a:lnTo>
                  <a:lnTo>
                    <a:pt x="10198" y="15168"/>
                  </a:lnTo>
                  <a:lnTo>
                    <a:pt x="10963" y="14531"/>
                  </a:lnTo>
                  <a:lnTo>
                    <a:pt x="11600" y="13766"/>
                  </a:lnTo>
                  <a:lnTo>
                    <a:pt x="11983" y="13129"/>
                  </a:lnTo>
                  <a:lnTo>
                    <a:pt x="12237" y="12619"/>
                  </a:lnTo>
                  <a:lnTo>
                    <a:pt x="12365" y="12109"/>
                  </a:lnTo>
                  <a:lnTo>
                    <a:pt x="12365" y="12109"/>
                  </a:lnTo>
                  <a:lnTo>
                    <a:pt x="11855" y="11217"/>
                  </a:lnTo>
                  <a:lnTo>
                    <a:pt x="11345" y="10452"/>
                  </a:lnTo>
                  <a:lnTo>
                    <a:pt x="11090" y="9815"/>
                  </a:lnTo>
                  <a:lnTo>
                    <a:pt x="11090" y="9815"/>
                  </a:lnTo>
                  <a:lnTo>
                    <a:pt x="10708" y="8285"/>
                  </a:lnTo>
                  <a:lnTo>
                    <a:pt x="10580" y="6628"/>
                  </a:lnTo>
                  <a:lnTo>
                    <a:pt x="10453" y="4971"/>
                  </a:lnTo>
                  <a:lnTo>
                    <a:pt x="10453" y="3697"/>
                  </a:lnTo>
                  <a:lnTo>
                    <a:pt x="10453" y="3697"/>
                  </a:lnTo>
                  <a:lnTo>
                    <a:pt x="10198" y="2804"/>
                  </a:lnTo>
                  <a:lnTo>
                    <a:pt x="9943" y="1912"/>
                  </a:lnTo>
                  <a:lnTo>
                    <a:pt x="9561" y="1275"/>
                  </a:lnTo>
                  <a:lnTo>
                    <a:pt x="9306" y="765"/>
                  </a:lnTo>
                  <a:lnTo>
                    <a:pt x="8668" y="128"/>
                  </a:lnTo>
                  <a:lnTo>
                    <a:pt x="8414" y="0"/>
                  </a:lnTo>
                  <a:lnTo>
                    <a:pt x="6119" y="0"/>
                  </a:lnTo>
                  <a:lnTo>
                    <a:pt x="3315" y="25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9" name="Google Shape;1379;p39"/>
            <p:cNvSpPr/>
            <p:nvPr/>
          </p:nvSpPr>
          <p:spPr>
            <a:xfrm>
              <a:off x="2844450" y="2615300"/>
              <a:ext cx="235825" cy="560875"/>
            </a:xfrm>
            <a:custGeom>
              <a:avLst/>
              <a:gdLst/>
              <a:ahLst/>
              <a:cxnLst/>
              <a:rect l="l" t="t" r="r" b="b"/>
              <a:pathLst>
                <a:path w="9433" h="22435" extrusionOk="0">
                  <a:moveTo>
                    <a:pt x="8668" y="1"/>
                  </a:moveTo>
                  <a:lnTo>
                    <a:pt x="7903" y="128"/>
                  </a:lnTo>
                  <a:lnTo>
                    <a:pt x="7266" y="383"/>
                  </a:lnTo>
                  <a:lnTo>
                    <a:pt x="6884" y="766"/>
                  </a:lnTo>
                  <a:lnTo>
                    <a:pt x="6501" y="1148"/>
                  </a:lnTo>
                  <a:lnTo>
                    <a:pt x="6246" y="1658"/>
                  </a:lnTo>
                  <a:lnTo>
                    <a:pt x="5991" y="2295"/>
                  </a:lnTo>
                  <a:lnTo>
                    <a:pt x="5736" y="3697"/>
                  </a:lnTo>
                  <a:lnTo>
                    <a:pt x="5099" y="7521"/>
                  </a:lnTo>
                  <a:lnTo>
                    <a:pt x="4844" y="9815"/>
                  </a:lnTo>
                  <a:lnTo>
                    <a:pt x="4334" y="11855"/>
                  </a:lnTo>
                  <a:lnTo>
                    <a:pt x="3825" y="14659"/>
                  </a:lnTo>
                  <a:lnTo>
                    <a:pt x="3442" y="16061"/>
                  </a:lnTo>
                  <a:lnTo>
                    <a:pt x="3187" y="16953"/>
                  </a:lnTo>
                  <a:lnTo>
                    <a:pt x="2932" y="17336"/>
                  </a:lnTo>
                  <a:lnTo>
                    <a:pt x="2550" y="17591"/>
                  </a:lnTo>
                  <a:lnTo>
                    <a:pt x="2040" y="17846"/>
                  </a:lnTo>
                  <a:lnTo>
                    <a:pt x="1658" y="18101"/>
                  </a:lnTo>
                  <a:lnTo>
                    <a:pt x="893" y="18738"/>
                  </a:lnTo>
                  <a:lnTo>
                    <a:pt x="256" y="19120"/>
                  </a:lnTo>
                  <a:lnTo>
                    <a:pt x="128" y="19120"/>
                  </a:lnTo>
                  <a:lnTo>
                    <a:pt x="128" y="19248"/>
                  </a:lnTo>
                  <a:lnTo>
                    <a:pt x="383" y="19503"/>
                  </a:lnTo>
                  <a:lnTo>
                    <a:pt x="511" y="19630"/>
                  </a:lnTo>
                  <a:lnTo>
                    <a:pt x="893" y="19630"/>
                  </a:lnTo>
                  <a:lnTo>
                    <a:pt x="1785" y="19248"/>
                  </a:lnTo>
                  <a:lnTo>
                    <a:pt x="1530" y="19630"/>
                  </a:lnTo>
                  <a:lnTo>
                    <a:pt x="1148" y="20140"/>
                  </a:lnTo>
                  <a:lnTo>
                    <a:pt x="765" y="20522"/>
                  </a:lnTo>
                  <a:lnTo>
                    <a:pt x="128" y="21160"/>
                  </a:lnTo>
                  <a:lnTo>
                    <a:pt x="1" y="21415"/>
                  </a:lnTo>
                  <a:lnTo>
                    <a:pt x="128" y="21670"/>
                  </a:lnTo>
                  <a:lnTo>
                    <a:pt x="256" y="21925"/>
                  </a:lnTo>
                  <a:lnTo>
                    <a:pt x="511" y="22179"/>
                  </a:lnTo>
                  <a:lnTo>
                    <a:pt x="893" y="22307"/>
                  </a:lnTo>
                  <a:lnTo>
                    <a:pt x="1530" y="22434"/>
                  </a:lnTo>
                  <a:lnTo>
                    <a:pt x="1913" y="22434"/>
                  </a:lnTo>
                  <a:lnTo>
                    <a:pt x="2422" y="22307"/>
                  </a:lnTo>
                  <a:lnTo>
                    <a:pt x="2805" y="22179"/>
                  </a:lnTo>
                  <a:lnTo>
                    <a:pt x="3187" y="21925"/>
                  </a:lnTo>
                  <a:lnTo>
                    <a:pt x="3570" y="21670"/>
                  </a:lnTo>
                  <a:lnTo>
                    <a:pt x="3952" y="21160"/>
                  </a:lnTo>
                  <a:lnTo>
                    <a:pt x="4844" y="19885"/>
                  </a:lnTo>
                  <a:lnTo>
                    <a:pt x="5864" y="17591"/>
                  </a:lnTo>
                  <a:lnTo>
                    <a:pt x="7521" y="13257"/>
                  </a:lnTo>
                  <a:lnTo>
                    <a:pt x="8158" y="11472"/>
                  </a:lnTo>
                  <a:lnTo>
                    <a:pt x="8413" y="10835"/>
                  </a:lnTo>
                  <a:lnTo>
                    <a:pt x="8541" y="10070"/>
                  </a:lnTo>
                  <a:lnTo>
                    <a:pt x="8796" y="7649"/>
                  </a:lnTo>
                  <a:lnTo>
                    <a:pt x="9178" y="5737"/>
                  </a:lnTo>
                  <a:lnTo>
                    <a:pt x="9305" y="4717"/>
                  </a:lnTo>
                  <a:lnTo>
                    <a:pt x="9433" y="3825"/>
                  </a:lnTo>
                  <a:lnTo>
                    <a:pt x="9433" y="2932"/>
                  </a:lnTo>
                  <a:lnTo>
                    <a:pt x="9433" y="2040"/>
                  </a:lnTo>
                  <a:lnTo>
                    <a:pt x="9305" y="1275"/>
                  </a:lnTo>
                  <a:lnTo>
                    <a:pt x="9178" y="766"/>
                  </a:lnTo>
                  <a:lnTo>
                    <a:pt x="8923" y="256"/>
                  </a:lnTo>
                  <a:lnTo>
                    <a:pt x="8668" y="1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0" name="Google Shape;1380;p39"/>
            <p:cNvSpPr/>
            <p:nvPr/>
          </p:nvSpPr>
          <p:spPr>
            <a:xfrm>
              <a:off x="2844450" y="2615300"/>
              <a:ext cx="235825" cy="560875"/>
            </a:xfrm>
            <a:custGeom>
              <a:avLst/>
              <a:gdLst/>
              <a:ahLst/>
              <a:cxnLst/>
              <a:rect l="l" t="t" r="r" b="b"/>
              <a:pathLst>
                <a:path w="9433" h="22435" fill="none" extrusionOk="0">
                  <a:moveTo>
                    <a:pt x="8668" y="1"/>
                  </a:moveTo>
                  <a:lnTo>
                    <a:pt x="8668" y="1"/>
                  </a:lnTo>
                  <a:lnTo>
                    <a:pt x="7903" y="128"/>
                  </a:lnTo>
                  <a:lnTo>
                    <a:pt x="7266" y="383"/>
                  </a:lnTo>
                  <a:lnTo>
                    <a:pt x="6884" y="766"/>
                  </a:lnTo>
                  <a:lnTo>
                    <a:pt x="6501" y="1148"/>
                  </a:lnTo>
                  <a:lnTo>
                    <a:pt x="6246" y="1658"/>
                  </a:lnTo>
                  <a:lnTo>
                    <a:pt x="5991" y="2295"/>
                  </a:lnTo>
                  <a:lnTo>
                    <a:pt x="5736" y="3697"/>
                  </a:lnTo>
                  <a:lnTo>
                    <a:pt x="5736" y="3697"/>
                  </a:lnTo>
                  <a:lnTo>
                    <a:pt x="5099" y="7521"/>
                  </a:lnTo>
                  <a:lnTo>
                    <a:pt x="4844" y="9815"/>
                  </a:lnTo>
                  <a:lnTo>
                    <a:pt x="4334" y="11855"/>
                  </a:lnTo>
                  <a:lnTo>
                    <a:pt x="4334" y="11855"/>
                  </a:lnTo>
                  <a:lnTo>
                    <a:pt x="3825" y="14659"/>
                  </a:lnTo>
                  <a:lnTo>
                    <a:pt x="3442" y="16061"/>
                  </a:lnTo>
                  <a:lnTo>
                    <a:pt x="3187" y="16953"/>
                  </a:lnTo>
                  <a:lnTo>
                    <a:pt x="3187" y="16953"/>
                  </a:lnTo>
                  <a:lnTo>
                    <a:pt x="2932" y="17336"/>
                  </a:lnTo>
                  <a:lnTo>
                    <a:pt x="2550" y="17591"/>
                  </a:lnTo>
                  <a:lnTo>
                    <a:pt x="2550" y="17591"/>
                  </a:lnTo>
                  <a:lnTo>
                    <a:pt x="2040" y="17846"/>
                  </a:lnTo>
                  <a:lnTo>
                    <a:pt x="1658" y="18101"/>
                  </a:lnTo>
                  <a:lnTo>
                    <a:pt x="893" y="18738"/>
                  </a:lnTo>
                  <a:lnTo>
                    <a:pt x="893" y="18738"/>
                  </a:lnTo>
                  <a:lnTo>
                    <a:pt x="256" y="19120"/>
                  </a:lnTo>
                  <a:lnTo>
                    <a:pt x="128" y="19120"/>
                  </a:lnTo>
                  <a:lnTo>
                    <a:pt x="128" y="19248"/>
                  </a:lnTo>
                  <a:lnTo>
                    <a:pt x="128" y="19248"/>
                  </a:lnTo>
                  <a:lnTo>
                    <a:pt x="383" y="19503"/>
                  </a:lnTo>
                  <a:lnTo>
                    <a:pt x="511" y="19630"/>
                  </a:lnTo>
                  <a:lnTo>
                    <a:pt x="893" y="19630"/>
                  </a:lnTo>
                  <a:lnTo>
                    <a:pt x="893" y="19630"/>
                  </a:lnTo>
                  <a:lnTo>
                    <a:pt x="1785" y="19248"/>
                  </a:lnTo>
                  <a:lnTo>
                    <a:pt x="1785" y="19248"/>
                  </a:lnTo>
                  <a:lnTo>
                    <a:pt x="1530" y="19630"/>
                  </a:lnTo>
                  <a:lnTo>
                    <a:pt x="1148" y="20140"/>
                  </a:lnTo>
                  <a:lnTo>
                    <a:pt x="765" y="20522"/>
                  </a:lnTo>
                  <a:lnTo>
                    <a:pt x="765" y="20522"/>
                  </a:lnTo>
                  <a:lnTo>
                    <a:pt x="128" y="21160"/>
                  </a:lnTo>
                  <a:lnTo>
                    <a:pt x="1" y="21415"/>
                  </a:lnTo>
                  <a:lnTo>
                    <a:pt x="128" y="21670"/>
                  </a:lnTo>
                  <a:lnTo>
                    <a:pt x="256" y="21925"/>
                  </a:lnTo>
                  <a:lnTo>
                    <a:pt x="511" y="22179"/>
                  </a:lnTo>
                  <a:lnTo>
                    <a:pt x="893" y="22307"/>
                  </a:lnTo>
                  <a:lnTo>
                    <a:pt x="1530" y="22434"/>
                  </a:lnTo>
                  <a:lnTo>
                    <a:pt x="1530" y="22434"/>
                  </a:lnTo>
                  <a:lnTo>
                    <a:pt x="1913" y="22434"/>
                  </a:lnTo>
                  <a:lnTo>
                    <a:pt x="2422" y="22307"/>
                  </a:lnTo>
                  <a:lnTo>
                    <a:pt x="2805" y="22179"/>
                  </a:lnTo>
                  <a:lnTo>
                    <a:pt x="3187" y="21925"/>
                  </a:lnTo>
                  <a:lnTo>
                    <a:pt x="3570" y="21670"/>
                  </a:lnTo>
                  <a:lnTo>
                    <a:pt x="3952" y="21160"/>
                  </a:lnTo>
                  <a:lnTo>
                    <a:pt x="4844" y="19885"/>
                  </a:lnTo>
                  <a:lnTo>
                    <a:pt x="4844" y="19885"/>
                  </a:lnTo>
                  <a:lnTo>
                    <a:pt x="5864" y="17591"/>
                  </a:lnTo>
                  <a:lnTo>
                    <a:pt x="5864" y="17591"/>
                  </a:lnTo>
                  <a:lnTo>
                    <a:pt x="7521" y="13257"/>
                  </a:lnTo>
                  <a:lnTo>
                    <a:pt x="7521" y="13257"/>
                  </a:lnTo>
                  <a:lnTo>
                    <a:pt x="8158" y="11472"/>
                  </a:lnTo>
                  <a:lnTo>
                    <a:pt x="8413" y="10835"/>
                  </a:lnTo>
                  <a:lnTo>
                    <a:pt x="8541" y="10070"/>
                  </a:lnTo>
                  <a:lnTo>
                    <a:pt x="8541" y="10070"/>
                  </a:lnTo>
                  <a:lnTo>
                    <a:pt x="8796" y="7649"/>
                  </a:lnTo>
                  <a:lnTo>
                    <a:pt x="9178" y="5737"/>
                  </a:lnTo>
                  <a:lnTo>
                    <a:pt x="9178" y="5737"/>
                  </a:lnTo>
                  <a:lnTo>
                    <a:pt x="9305" y="4717"/>
                  </a:lnTo>
                  <a:lnTo>
                    <a:pt x="9433" y="3825"/>
                  </a:lnTo>
                  <a:lnTo>
                    <a:pt x="9433" y="2932"/>
                  </a:lnTo>
                  <a:lnTo>
                    <a:pt x="9433" y="2040"/>
                  </a:lnTo>
                  <a:lnTo>
                    <a:pt x="9305" y="1275"/>
                  </a:lnTo>
                  <a:lnTo>
                    <a:pt x="9178" y="766"/>
                  </a:lnTo>
                  <a:lnTo>
                    <a:pt x="8923" y="256"/>
                  </a:lnTo>
                  <a:lnTo>
                    <a:pt x="866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1" name="Google Shape;1381;p39"/>
            <p:cNvSpPr/>
            <p:nvPr/>
          </p:nvSpPr>
          <p:spPr>
            <a:xfrm>
              <a:off x="2955975" y="2605750"/>
              <a:ext cx="130675" cy="229450"/>
            </a:xfrm>
            <a:custGeom>
              <a:avLst/>
              <a:gdLst/>
              <a:ahLst/>
              <a:cxnLst/>
              <a:rect l="l" t="t" r="r" b="b"/>
              <a:pathLst>
                <a:path w="5227" h="9178" extrusionOk="0">
                  <a:moveTo>
                    <a:pt x="4207" y="0"/>
                  </a:moveTo>
                  <a:lnTo>
                    <a:pt x="3442" y="128"/>
                  </a:lnTo>
                  <a:lnTo>
                    <a:pt x="2678" y="383"/>
                  </a:lnTo>
                  <a:lnTo>
                    <a:pt x="2040" y="893"/>
                  </a:lnTo>
                  <a:lnTo>
                    <a:pt x="1403" y="1657"/>
                  </a:lnTo>
                  <a:lnTo>
                    <a:pt x="1148" y="2295"/>
                  </a:lnTo>
                  <a:lnTo>
                    <a:pt x="893" y="3187"/>
                  </a:lnTo>
                  <a:lnTo>
                    <a:pt x="511" y="5226"/>
                  </a:lnTo>
                  <a:lnTo>
                    <a:pt x="1" y="8031"/>
                  </a:lnTo>
                  <a:lnTo>
                    <a:pt x="256" y="8158"/>
                  </a:lnTo>
                  <a:lnTo>
                    <a:pt x="1148" y="8668"/>
                  </a:lnTo>
                  <a:lnTo>
                    <a:pt x="1658" y="8923"/>
                  </a:lnTo>
                  <a:lnTo>
                    <a:pt x="2423" y="9050"/>
                  </a:lnTo>
                  <a:lnTo>
                    <a:pt x="3187" y="9178"/>
                  </a:lnTo>
                  <a:lnTo>
                    <a:pt x="4080" y="9178"/>
                  </a:lnTo>
                  <a:lnTo>
                    <a:pt x="4972" y="4462"/>
                  </a:lnTo>
                  <a:lnTo>
                    <a:pt x="5099" y="3952"/>
                  </a:lnTo>
                  <a:lnTo>
                    <a:pt x="5227" y="2805"/>
                  </a:lnTo>
                  <a:lnTo>
                    <a:pt x="5099" y="2040"/>
                  </a:lnTo>
                  <a:lnTo>
                    <a:pt x="4972" y="1275"/>
                  </a:lnTo>
                  <a:lnTo>
                    <a:pt x="4717" y="638"/>
                  </a:lnTo>
                  <a:lnTo>
                    <a:pt x="4207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2" name="Google Shape;1382;p39"/>
            <p:cNvSpPr/>
            <p:nvPr/>
          </p:nvSpPr>
          <p:spPr>
            <a:xfrm>
              <a:off x="3064325" y="2379500"/>
              <a:ext cx="57375" cy="165725"/>
            </a:xfrm>
            <a:custGeom>
              <a:avLst/>
              <a:gdLst/>
              <a:ahLst/>
              <a:cxnLst/>
              <a:rect l="l" t="t" r="r" b="b"/>
              <a:pathLst>
                <a:path w="2295" h="6629" extrusionOk="0">
                  <a:moveTo>
                    <a:pt x="1148" y="0"/>
                  </a:moveTo>
                  <a:lnTo>
                    <a:pt x="893" y="128"/>
                  </a:lnTo>
                  <a:lnTo>
                    <a:pt x="638" y="383"/>
                  </a:lnTo>
                  <a:lnTo>
                    <a:pt x="256" y="893"/>
                  </a:lnTo>
                  <a:lnTo>
                    <a:pt x="1" y="1530"/>
                  </a:lnTo>
                  <a:lnTo>
                    <a:pt x="1" y="2550"/>
                  </a:lnTo>
                  <a:lnTo>
                    <a:pt x="256" y="3442"/>
                  </a:lnTo>
                  <a:lnTo>
                    <a:pt x="765" y="4717"/>
                  </a:lnTo>
                  <a:lnTo>
                    <a:pt x="1403" y="5991"/>
                  </a:lnTo>
                  <a:lnTo>
                    <a:pt x="1658" y="6374"/>
                  </a:lnTo>
                  <a:lnTo>
                    <a:pt x="1913" y="6501"/>
                  </a:lnTo>
                  <a:lnTo>
                    <a:pt x="2167" y="6629"/>
                  </a:lnTo>
                  <a:lnTo>
                    <a:pt x="2295" y="6629"/>
                  </a:lnTo>
                  <a:lnTo>
                    <a:pt x="2295" y="5354"/>
                  </a:lnTo>
                  <a:lnTo>
                    <a:pt x="2295" y="3569"/>
                  </a:lnTo>
                  <a:lnTo>
                    <a:pt x="2040" y="3697"/>
                  </a:lnTo>
                  <a:lnTo>
                    <a:pt x="2040" y="2422"/>
                  </a:lnTo>
                  <a:lnTo>
                    <a:pt x="1913" y="1530"/>
                  </a:lnTo>
                  <a:lnTo>
                    <a:pt x="1913" y="1020"/>
                  </a:lnTo>
                  <a:lnTo>
                    <a:pt x="1913" y="510"/>
                  </a:lnTo>
                  <a:lnTo>
                    <a:pt x="1785" y="383"/>
                  </a:lnTo>
                  <a:lnTo>
                    <a:pt x="1658" y="128"/>
                  </a:lnTo>
                  <a:lnTo>
                    <a:pt x="140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3" name="Google Shape;1383;p39"/>
            <p:cNvSpPr/>
            <p:nvPr/>
          </p:nvSpPr>
          <p:spPr>
            <a:xfrm>
              <a:off x="3258700" y="2379500"/>
              <a:ext cx="44650" cy="57375"/>
            </a:xfrm>
            <a:custGeom>
              <a:avLst/>
              <a:gdLst/>
              <a:ahLst/>
              <a:cxnLst/>
              <a:rect l="l" t="t" r="r" b="b"/>
              <a:pathLst>
                <a:path w="1786" h="2295" extrusionOk="0">
                  <a:moveTo>
                    <a:pt x="1276" y="0"/>
                  </a:moveTo>
                  <a:lnTo>
                    <a:pt x="1148" y="128"/>
                  </a:lnTo>
                  <a:lnTo>
                    <a:pt x="1021" y="255"/>
                  </a:lnTo>
                  <a:lnTo>
                    <a:pt x="638" y="510"/>
                  </a:lnTo>
                  <a:lnTo>
                    <a:pt x="128" y="765"/>
                  </a:lnTo>
                  <a:lnTo>
                    <a:pt x="128" y="893"/>
                  </a:lnTo>
                  <a:lnTo>
                    <a:pt x="1" y="1020"/>
                  </a:lnTo>
                  <a:lnTo>
                    <a:pt x="1" y="1403"/>
                  </a:lnTo>
                  <a:lnTo>
                    <a:pt x="256" y="1785"/>
                  </a:lnTo>
                  <a:lnTo>
                    <a:pt x="511" y="2167"/>
                  </a:lnTo>
                  <a:lnTo>
                    <a:pt x="766" y="2295"/>
                  </a:lnTo>
                  <a:lnTo>
                    <a:pt x="893" y="2295"/>
                  </a:lnTo>
                  <a:lnTo>
                    <a:pt x="1276" y="2167"/>
                  </a:lnTo>
                  <a:lnTo>
                    <a:pt x="1530" y="1785"/>
                  </a:lnTo>
                  <a:lnTo>
                    <a:pt x="1658" y="1403"/>
                  </a:lnTo>
                  <a:lnTo>
                    <a:pt x="1785" y="1020"/>
                  </a:lnTo>
                  <a:lnTo>
                    <a:pt x="1658" y="510"/>
                  </a:lnTo>
                  <a:lnTo>
                    <a:pt x="140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4" name="Google Shape;1384;p39"/>
            <p:cNvSpPr/>
            <p:nvPr/>
          </p:nvSpPr>
          <p:spPr>
            <a:xfrm>
              <a:off x="3070700" y="2363575"/>
              <a:ext cx="213525" cy="270875"/>
            </a:xfrm>
            <a:custGeom>
              <a:avLst/>
              <a:gdLst/>
              <a:ahLst/>
              <a:cxnLst/>
              <a:rect l="l" t="t" r="r" b="b"/>
              <a:pathLst>
                <a:path w="8541" h="10835" extrusionOk="0">
                  <a:moveTo>
                    <a:pt x="5609" y="0"/>
                  </a:moveTo>
                  <a:lnTo>
                    <a:pt x="4844" y="128"/>
                  </a:lnTo>
                  <a:lnTo>
                    <a:pt x="3952" y="255"/>
                  </a:lnTo>
                  <a:lnTo>
                    <a:pt x="3315" y="637"/>
                  </a:lnTo>
                  <a:lnTo>
                    <a:pt x="2677" y="1020"/>
                  </a:lnTo>
                  <a:lnTo>
                    <a:pt x="2295" y="1657"/>
                  </a:lnTo>
                  <a:lnTo>
                    <a:pt x="2167" y="2295"/>
                  </a:lnTo>
                  <a:lnTo>
                    <a:pt x="2040" y="2932"/>
                  </a:lnTo>
                  <a:lnTo>
                    <a:pt x="2040" y="4079"/>
                  </a:lnTo>
                  <a:lnTo>
                    <a:pt x="2040" y="4589"/>
                  </a:lnTo>
                  <a:lnTo>
                    <a:pt x="1912" y="4589"/>
                  </a:lnTo>
                  <a:lnTo>
                    <a:pt x="1785" y="4461"/>
                  </a:lnTo>
                  <a:lnTo>
                    <a:pt x="1403" y="4079"/>
                  </a:lnTo>
                  <a:lnTo>
                    <a:pt x="1148" y="3824"/>
                  </a:lnTo>
                  <a:lnTo>
                    <a:pt x="510" y="3824"/>
                  </a:lnTo>
                  <a:lnTo>
                    <a:pt x="255" y="3952"/>
                  </a:lnTo>
                  <a:lnTo>
                    <a:pt x="128" y="4206"/>
                  </a:lnTo>
                  <a:lnTo>
                    <a:pt x="1" y="4461"/>
                  </a:lnTo>
                  <a:lnTo>
                    <a:pt x="1" y="4844"/>
                  </a:lnTo>
                  <a:lnTo>
                    <a:pt x="128" y="5354"/>
                  </a:lnTo>
                  <a:lnTo>
                    <a:pt x="383" y="5863"/>
                  </a:lnTo>
                  <a:lnTo>
                    <a:pt x="765" y="6246"/>
                  </a:lnTo>
                  <a:lnTo>
                    <a:pt x="1148" y="6373"/>
                  </a:lnTo>
                  <a:lnTo>
                    <a:pt x="1530" y="6246"/>
                  </a:lnTo>
                  <a:lnTo>
                    <a:pt x="1785" y="6118"/>
                  </a:lnTo>
                  <a:lnTo>
                    <a:pt x="1658" y="9432"/>
                  </a:lnTo>
                  <a:lnTo>
                    <a:pt x="1912" y="9687"/>
                  </a:lnTo>
                  <a:lnTo>
                    <a:pt x="2295" y="10070"/>
                  </a:lnTo>
                  <a:lnTo>
                    <a:pt x="3187" y="10452"/>
                  </a:lnTo>
                  <a:lnTo>
                    <a:pt x="3697" y="10707"/>
                  </a:lnTo>
                  <a:lnTo>
                    <a:pt x="4207" y="10835"/>
                  </a:lnTo>
                  <a:lnTo>
                    <a:pt x="4717" y="10835"/>
                  </a:lnTo>
                  <a:lnTo>
                    <a:pt x="4972" y="10707"/>
                  </a:lnTo>
                  <a:lnTo>
                    <a:pt x="5227" y="10580"/>
                  </a:lnTo>
                  <a:lnTo>
                    <a:pt x="5354" y="10452"/>
                  </a:lnTo>
                  <a:lnTo>
                    <a:pt x="5481" y="10197"/>
                  </a:lnTo>
                  <a:lnTo>
                    <a:pt x="5481" y="9942"/>
                  </a:lnTo>
                  <a:lnTo>
                    <a:pt x="5227" y="9432"/>
                  </a:lnTo>
                  <a:lnTo>
                    <a:pt x="5227" y="8413"/>
                  </a:lnTo>
                  <a:lnTo>
                    <a:pt x="5609" y="8413"/>
                  </a:lnTo>
                  <a:lnTo>
                    <a:pt x="6374" y="8540"/>
                  </a:lnTo>
                  <a:lnTo>
                    <a:pt x="6884" y="8413"/>
                  </a:lnTo>
                  <a:lnTo>
                    <a:pt x="7393" y="8158"/>
                  </a:lnTo>
                  <a:lnTo>
                    <a:pt x="7648" y="7775"/>
                  </a:lnTo>
                  <a:lnTo>
                    <a:pt x="8031" y="7011"/>
                  </a:lnTo>
                  <a:lnTo>
                    <a:pt x="8286" y="6118"/>
                  </a:lnTo>
                  <a:lnTo>
                    <a:pt x="8413" y="5226"/>
                  </a:lnTo>
                  <a:lnTo>
                    <a:pt x="8541" y="3952"/>
                  </a:lnTo>
                  <a:lnTo>
                    <a:pt x="8541" y="2295"/>
                  </a:lnTo>
                  <a:lnTo>
                    <a:pt x="8413" y="1785"/>
                  </a:lnTo>
                  <a:lnTo>
                    <a:pt x="8286" y="1402"/>
                  </a:lnTo>
                  <a:lnTo>
                    <a:pt x="8158" y="1020"/>
                  </a:lnTo>
                  <a:lnTo>
                    <a:pt x="7903" y="765"/>
                  </a:lnTo>
                  <a:lnTo>
                    <a:pt x="7266" y="383"/>
                  </a:lnTo>
                  <a:lnTo>
                    <a:pt x="6501" y="128"/>
                  </a:lnTo>
                  <a:lnTo>
                    <a:pt x="5609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5" name="Google Shape;1385;p39"/>
            <p:cNvSpPr/>
            <p:nvPr/>
          </p:nvSpPr>
          <p:spPr>
            <a:xfrm>
              <a:off x="3093000" y="2309400"/>
              <a:ext cx="219900" cy="175275"/>
            </a:xfrm>
            <a:custGeom>
              <a:avLst/>
              <a:gdLst/>
              <a:ahLst/>
              <a:cxnLst/>
              <a:rect l="l" t="t" r="r" b="b"/>
              <a:pathLst>
                <a:path w="8796" h="7011" extrusionOk="0">
                  <a:moveTo>
                    <a:pt x="7394" y="0"/>
                  </a:moveTo>
                  <a:lnTo>
                    <a:pt x="7266" y="128"/>
                  </a:lnTo>
                  <a:lnTo>
                    <a:pt x="6756" y="383"/>
                  </a:lnTo>
                  <a:lnTo>
                    <a:pt x="6119" y="638"/>
                  </a:lnTo>
                  <a:lnTo>
                    <a:pt x="5354" y="765"/>
                  </a:lnTo>
                  <a:lnTo>
                    <a:pt x="4717" y="893"/>
                  </a:lnTo>
                  <a:lnTo>
                    <a:pt x="3315" y="893"/>
                  </a:lnTo>
                  <a:lnTo>
                    <a:pt x="1913" y="1020"/>
                  </a:lnTo>
                  <a:lnTo>
                    <a:pt x="1275" y="1147"/>
                  </a:lnTo>
                  <a:lnTo>
                    <a:pt x="766" y="1402"/>
                  </a:lnTo>
                  <a:lnTo>
                    <a:pt x="256" y="1912"/>
                  </a:lnTo>
                  <a:lnTo>
                    <a:pt x="1" y="2422"/>
                  </a:lnTo>
                  <a:lnTo>
                    <a:pt x="1" y="3059"/>
                  </a:lnTo>
                  <a:lnTo>
                    <a:pt x="128" y="3569"/>
                  </a:lnTo>
                  <a:lnTo>
                    <a:pt x="383" y="4207"/>
                  </a:lnTo>
                  <a:lnTo>
                    <a:pt x="511" y="4716"/>
                  </a:lnTo>
                  <a:lnTo>
                    <a:pt x="511" y="5226"/>
                  </a:lnTo>
                  <a:lnTo>
                    <a:pt x="511" y="5864"/>
                  </a:lnTo>
                  <a:lnTo>
                    <a:pt x="511" y="5991"/>
                  </a:lnTo>
                  <a:lnTo>
                    <a:pt x="511" y="6246"/>
                  </a:lnTo>
                  <a:lnTo>
                    <a:pt x="893" y="6628"/>
                  </a:lnTo>
                  <a:lnTo>
                    <a:pt x="1148" y="7011"/>
                  </a:lnTo>
                  <a:lnTo>
                    <a:pt x="1275" y="6883"/>
                  </a:lnTo>
                  <a:lnTo>
                    <a:pt x="1403" y="6756"/>
                  </a:lnTo>
                  <a:lnTo>
                    <a:pt x="1658" y="6119"/>
                  </a:lnTo>
                  <a:lnTo>
                    <a:pt x="1785" y="4844"/>
                  </a:lnTo>
                  <a:lnTo>
                    <a:pt x="1913" y="4462"/>
                  </a:lnTo>
                  <a:lnTo>
                    <a:pt x="2040" y="4207"/>
                  </a:lnTo>
                  <a:lnTo>
                    <a:pt x="2295" y="3952"/>
                  </a:lnTo>
                  <a:lnTo>
                    <a:pt x="2550" y="3697"/>
                  </a:lnTo>
                  <a:lnTo>
                    <a:pt x="3187" y="3697"/>
                  </a:lnTo>
                  <a:lnTo>
                    <a:pt x="4080" y="3952"/>
                  </a:lnTo>
                  <a:lnTo>
                    <a:pt x="4972" y="4079"/>
                  </a:lnTo>
                  <a:lnTo>
                    <a:pt x="5737" y="4079"/>
                  </a:lnTo>
                  <a:lnTo>
                    <a:pt x="6246" y="3952"/>
                  </a:lnTo>
                  <a:lnTo>
                    <a:pt x="6501" y="3569"/>
                  </a:lnTo>
                  <a:lnTo>
                    <a:pt x="6756" y="3569"/>
                  </a:lnTo>
                  <a:lnTo>
                    <a:pt x="7011" y="3697"/>
                  </a:lnTo>
                  <a:lnTo>
                    <a:pt x="7394" y="3697"/>
                  </a:lnTo>
                  <a:lnTo>
                    <a:pt x="7776" y="3569"/>
                  </a:lnTo>
                  <a:lnTo>
                    <a:pt x="8031" y="3442"/>
                  </a:lnTo>
                  <a:lnTo>
                    <a:pt x="8541" y="2804"/>
                  </a:lnTo>
                  <a:lnTo>
                    <a:pt x="8668" y="2040"/>
                  </a:lnTo>
                  <a:lnTo>
                    <a:pt x="8796" y="1530"/>
                  </a:lnTo>
                  <a:lnTo>
                    <a:pt x="8668" y="1402"/>
                  </a:lnTo>
                  <a:lnTo>
                    <a:pt x="8541" y="1147"/>
                  </a:lnTo>
                  <a:lnTo>
                    <a:pt x="8031" y="1402"/>
                  </a:lnTo>
                  <a:lnTo>
                    <a:pt x="7649" y="1402"/>
                  </a:lnTo>
                  <a:lnTo>
                    <a:pt x="7649" y="638"/>
                  </a:lnTo>
                  <a:lnTo>
                    <a:pt x="7649" y="383"/>
                  </a:lnTo>
                  <a:lnTo>
                    <a:pt x="7521" y="128"/>
                  </a:lnTo>
                  <a:lnTo>
                    <a:pt x="752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6" name="Google Shape;1386;p39"/>
            <p:cNvSpPr/>
            <p:nvPr/>
          </p:nvSpPr>
          <p:spPr>
            <a:xfrm>
              <a:off x="3128050" y="2535650"/>
              <a:ext cx="73325" cy="47825"/>
            </a:xfrm>
            <a:custGeom>
              <a:avLst/>
              <a:gdLst/>
              <a:ahLst/>
              <a:cxnLst/>
              <a:rect l="l" t="t" r="r" b="b"/>
              <a:pathLst>
                <a:path w="2933" h="1913" extrusionOk="0">
                  <a:moveTo>
                    <a:pt x="1" y="0"/>
                  </a:moveTo>
                  <a:lnTo>
                    <a:pt x="128" y="255"/>
                  </a:lnTo>
                  <a:lnTo>
                    <a:pt x="511" y="892"/>
                  </a:lnTo>
                  <a:lnTo>
                    <a:pt x="638" y="1147"/>
                  </a:lnTo>
                  <a:lnTo>
                    <a:pt x="1021" y="1275"/>
                  </a:lnTo>
                  <a:lnTo>
                    <a:pt x="1785" y="1657"/>
                  </a:lnTo>
                  <a:lnTo>
                    <a:pt x="2933" y="1912"/>
                  </a:lnTo>
                  <a:lnTo>
                    <a:pt x="2933" y="1530"/>
                  </a:lnTo>
                  <a:lnTo>
                    <a:pt x="2040" y="1275"/>
                  </a:lnTo>
                  <a:lnTo>
                    <a:pt x="1403" y="1020"/>
                  </a:lnTo>
                  <a:lnTo>
                    <a:pt x="766" y="765"/>
                  </a:lnTo>
                  <a:lnTo>
                    <a:pt x="256" y="38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166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7" name="Google Shape;1387;p39"/>
            <p:cNvSpPr/>
            <p:nvPr/>
          </p:nvSpPr>
          <p:spPr>
            <a:xfrm>
              <a:off x="3179050" y="2459175"/>
              <a:ext cx="15950" cy="15950"/>
            </a:xfrm>
            <a:custGeom>
              <a:avLst/>
              <a:gdLst/>
              <a:ahLst/>
              <a:cxnLst/>
              <a:rect l="l" t="t" r="r" b="b"/>
              <a:pathLst>
                <a:path w="638" h="638" extrusionOk="0">
                  <a:moveTo>
                    <a:pt x="383" y="0"/>
                  </a:moveTo>
                  <a:lnTo>
                    <a:pt x="128" y="128"/>
                  </a:lnTo>
                  <a:lnTo>
                    <a:pt x="0" y="382"/>
                  </a:lnTo>
                  <a:lnTo>
                    <a:pt x="128" y="510"/>
                  </a:lnTo>
                  <a:lnTo>
                    <a:pt x="383" y="637"/>
                  </a:lnTo>
                  <a:lnTo>
                    <a:pt x="638" y="637"/>
                  </a:lnTo>
                  <a:lnTo>
                    <a:pt x="638" y="382"/>
                  </a:lnTo>
                  <a:lnTo>
                    <a:pt x="638" y="128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8" name="Google Shape;1388;p39"/>
            <p:cNvSpPr/>
            <p:nvPr/>
          </p:nvSpPr>
          <p:spPr>
            <a:xfrm>
              <a:off x="3166300" y="2430475"/>
              <a:ext cx="19150" cy="15975"/>
            </a:xfrm>
            <a:custGeom>
              <a:avLst/>
              <a:gdLst/>
              <a:ahLst/>
              <a:cxnLst/>
              <a:rect l="l" t="t" r="r" b="b"/>
              <a:pathLst>
                <a:path w="766" h="639" extrusionOk="0">
                  <a:moveTo>
                    <a:pt x="255" y="1"/>
                  </a:moveTo>
                  <a:lnTo>
                    <a:pt x="0" y="256"/>
                  </a:lnTo>
                  <a:lnTo>
                    <a:pt x="0" y="638"/>
                  </a:lnTo>
                  <a:lnTo>
                    <a:pt x="765" y="256"/>
                  </a:lnTo>
                  <a:lnTo>
                    <a:pt x="51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9" name="Google Shape;1389;p39"/>
            <p:cNvSpPr/>
            <p:nvPr/>
          </p:nvSpPr>
          <p:spPr>
            <a:xfrm>
              <a:off x="3188600" y="2519700"/>
              <a:ext cx="28700" cy="19150"/>
            </a:xfrm>
            <a:custGeom>
              <a:avLst/>
              <a:gdLst/>
              <a:ahLst/>
              <a:cxnLst/>
              <a:rect l="l" t="t" r="r" b="b"/>
              <a:pathLst>
                <a:path w="1148" h="766" extrusionOk="0">
                  <a:moveTo>
                    <a:pt x="1" y="1"/>
                  </a:moveTo>
                  <a:lnTo>
                    <a:pt x="1" y="256"/>
                  </a:lnTo>
                  <a:lnTo>
                    <a:pt x="128" y="511"/>
                  </a:lnTo>
                  <a:lnTo>
                    <a:pt x="256" y="638"/>
                  </a:lnTo>
                  <a:lnTo>
                    <a:pt x="383" y="766"/>
                  </a:lnTo>
                  <a:lnTo>
                    <a:pt x="765" y="766"/>
                  </a:lnTo>
                  <a:lnTo>
                    <a:pt x="1020" y="638"/>
                  </a:lnTo>
                  <a:lnTo>
                    <a:pt x="1148" y="38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166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0" name="Google Shape;1390;p39"/>
            <p:cNvSpPr/>
            <p:nvPr/>
          </p:nvSpPr>
          <p:spPr>
            <a:xfrm>
              <a:off x="3255525" y="2427300"/>
              <a:ext cx="19150" cy="15950"/>
            </a:xfrm>
            <a:custGeom>
              <a:avLst/>
              <a:gdLst/>
              <a:ahLst/>
              <a:cxnLst/>
              <a:rect l="l" t="t" r="r" b="b"/>
              <a:pathLst>
                <a:path w="766" h="638" extrusionOk="0">
                  <a:moveTo>
                    <a:pt x="255" y="0"/>
                  </a:moveTo>
                  <a:lnTo>
                    <a:pt x="0" y="128"/>
                  </a:lnTo>
                  <a:lnTo>
                    <a:pt x="638" y="638"/>
                  </a:lnTo>
                  <a:lnTo>
                    <a:pt x="765" y="383"/>
                  </a:lnTo>
                  <a:lnTo>
                    <a:pt x="510" y="128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1" name="Google Shape;1391;p39"/>
            <p:cNvSpPr/>
            <p:nvPr/>
          </p:nvSpPr>
          <p:spPr>
            <a:xfrm>
              <a:off x="3249150" y="2462350"/>
              <a:ext cx="15950" cy="15950"/>
            </a:xfrm>
            <a:custGeom>
              <a:avLst/>
              <a:gdLst/>
              <a:ahLst/>
              <a:cxnLst/>
              <a:rect l="l" t="t" r="r" b="b"/>
              <a:pathLst>
                <a:path w="638" h="638" extrusionOk="0">
                  <a:moveTo>
                    <a:pt x="128" y="1"/>
                  </a:moveTo>
                  <a:lnTo>
                    <a:pt x="0" y="255"/>
                  </a:lnTo>
                  <a:lnTo>
                    <a:pt x="0" y="510"/>
                  </a:lnTo>
                  <a:lnTo>
                    <a:pt x="255" y="638"/>
                  </a:lnTo>
                  <a:lnTo>
                    <a:pt x="510" y="510"/>
                  </a:lnTo>
                  <a:lnTo>
                    <a:pt x="638" y="255"/>
                  </a:lnTo>
                  <a:lnTo>
                    <a:pt x="510" y="128"/>
                  </a:lnTo>
                  <a:lnTo>
                    <a:pt x="255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2" name="Google Shape;1392;p39"/>
            <p:cNvSpPr/>
            <p:nvPr/>
          </p:nvSpPr>
          <p:spPr>
            <a:xfrm>
              <a:off x="3220475" y="2462350"/>
              <a:ext cx="31875" cy="51000"/>
            </a:xfrm>
            <a:custGeom>
              <a:avLst/>
              <a:gdLst/>
              <a:ahLst/>
              <a:cxnLst/>
              <a:rect l="l" t="t" r="r" b="b"/>
              <a:pathLst>
                <a:path w="1275" h="2040" extrusionOk="0">
                  <a:moveTo>
                    <a:pt x="0" y="1"/>
                  </a:moveTo>
                  <a:lnTo>
                    <a:pt x="0" y="2040"/>
                  </a:lnTo>
                  <a:lnTo>
                    <a:pt x="1275" y="165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166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3" name="Google Shape;1393;p39"/>
            <p:cNvSpPr/>
            <p:nvPr/>
          </p:nvSpPr>
          <p:spPr>
            <a:xfrm>
              <a:off x="2678750" y="2886175"/>
              <a:ext cx="197600" cy="232650"/>
            </a:xfrm>
            <a:custGeom>
              <a:avLst/>
              <a:gdLst/>
              <a:ahLst/>
              <a:cxnLst/>
              <a:rect l="l" t="t" r="r" b="b"/>
              <a:pathLst>
                <a:path w="7904" h="9306" extrusionOk="0">
                  <a:moveTo>
                    <a:pt x="1" y="0"/>
                  </a:moveTo>
                  <a:lnTo>
                    <a:pt x="383" y="4589"/>
                  </a:lnTo>
                  <a:lnTo>
                    <a:pt x="6501" y="9305"/>
                  </a:lnTo>
                  <a:lnTo>
                    <a:pt x="7903" y="6118"/>
                  </a:lnTo>
                  <a:lnTo>
                    <a:pt x="2932" y="1275"/>
                  </a:lnTo>
                  <a:lnTo>
                    <a:pt x="2295" y="637"/>
                  </a:lnTo>
                  <a:lnTo>
                    <a:pt x="1658" y="255"/>
                  </a:lnTo>
                  <a:lnTo>
                    <a:pt x="893" y="12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4" name="Google Shape;1394;p39"/>
            <p:cNvSpPr/>
            <p:nvPr/>
          </p:nvSpPr>
          <p:spPr>
            <a:xfrm>
              <a:off x="3032450" y="2809700"/>
              <a:ext cx="60575" cy="181650"/>
            </a:xfrm>
            <a:custGeom>
              <a:avLst/>
              <a:gdLst/>
              <a:ahLst/>
              <a:cxnLst/>
              <a:rect l="l" t="t" r="r" b="b"/>
              <a:pathLst>
                <a:path w="2423" h="7266" extrusionOk="0">
                  <a:moveTo>
                    <a:pt x="766" y="0"/>
                  </a:moveTo>
                  <a:lnTo>
                    <a:pt x="511" y="128"/>
                  </a:lnTo>
                  <a:lnTo>
                    <a:pt x="256" y="382"/>
                  </a:lnTo>
                  <a:lnTo>
                    <a:pt x="128" y="637"/>
                  </a:lnTo>
                  <a:lnTo>
                    <a:pt x="1" y="1020"/>
                  </a:lnTo>
                  <a:lnTo>
                    <a:pt x="1" y="1275"/>
                  </a:lnTo>
                  <a:lnTo>
                    <a:pt x="128" y="1657"/>
                  </a:lnTo>
                  <a:lnTo>
                    <a:pt x="383" y="1912"/>
                  </a:lnTo>
                  <a:lnTo>
                    <a:pt x="383" y="2167"/>
                  </a:lnTo>
                  <a:lnTo>
                    <a:pt x="511" y="2422"/>
                  </a:lnTo>
                  <a:lnTo>
                    <a:pt x="638" y="2549"/>
                  </a:lnTo>
                  <a:lnTo>
                    <a:pt x="893" y="2677"/>
                  </a:lnTo>
                  <a:lnTo>
                    <a:pt x="766" y="3059"/>
                  </a:lnTo>
                  <a:lnTo>
                    <a:pt x="893" y="3442"/>
                  </a:lnTo>
                  <a:lnTo>
                    <a:pt x="1148" y="3696"/>
                  </a:lnTo>
                  <a:lnTo>
                    <a:pt x="1403" y="3951"/>
                  </a:lnTo>
                  <a:lnTo>
                    <a:pt x="1148" y="4206"/>
                  </a:lnTo>
                  <a:lnTo>
                    <a:pt x="1148" y="4589"/>
                  </a:lnTo>
                  <a:lnTo>
                    <a:pt x="1276" y="4971"/>
                  </a:lnTo>
                  <a:lnTo>
                    <a:pt x="1403" y="5226"/>
                  </a:lnTo>
                  <a:lnTo>
                    <a:pt x="1148" y="5354"/>
                  </a:lnTo>
                  <a:lnTo>
                    <a:pt x="893" y="5608"/>
                  </a:lnTo>
                  <a:lnTo>
                    <a:pt x="766" y="5863"/>
                  </a:lnTo>
                  <a:lnTo>
                    <a:pt x="766" y="6246"/>
                  </a:lnTo>
                  <a:lnTo>
                    <a:pt x="766" y="6501"/>
                  </a:lnTo>
                  <a:lnTo>
                    <a:pt x="893" y="6883"/>
                  </a:lnTo>
                  <a:lnTo>
                    <a:pt x="1021" y="7138"/>
                  </a:lnTo>
                  <a:lnTo>
                    <a:pt x="1276" y="7265"/>
                  </a:lnTo>
                  <a:lnTo>
                    <a:pt x="1276" y="7265"/>
                  </a:lnTo>
                  <a:lnTo>
                    <a:pt x="1148" y="7011"/>
                  </a:lnTo>
                  <a:lnTo>
                    <a:pt x="1276" y="6628"/>
                  </a:lnTo>
                  <a:lnTo>
                    <a:pt x="1658" y="6118"/>
                  </a:lnTo>
                  <a:lnTo>
                    <a:pt x="1913" y="5863"/>
                  </a:lnTo>
                  <a:lnTo>
                    <a:pt x="1913" y="5608"/>
                  </a:lnTo>
                  <a:lnTo>
                    <a:pt x="1785" y="5354"/>
                  </a:lnTo>
                  <a:lnTo>
                    <a:pt x="1785" y="5226"/>
                  </a:lnTo>
                  <a:lnTo>
                    <a:pt x="2040" y="5099"/>
                  </a:lnTo>
                  <a:lnTo>
                    <a:pt x="2295" y="4844"/>
                  </a:lnTo>
                  <a:lnTo>
                    <a:pt x="2423" y="4461"/>
                  </a:lnTo>
                  <a:lnTo>
                    <a:pt x="2295" y="4079"/>
                  </a:lnTo>
                  <a:lnTo>
                    <a:pt x="2168" y="3824"/>
                  </a:lnTo>
                  <a:lnTo>
                    <a:pt x="2423" y="3314"/>
                  </a:lnTo>
                  <a:lnTo>
                    <a:pt x="2423" y="2804"/>
                  </a:lnTo>
                  <a:lnTo>
                    <a:pt x="2295" y="2549"/>
                  </a:lnTo>
                  <a:lnTo>
                    <a:pt x="2040" y="2294"/>
                  </a:lnTo>
                  <a:lnTo>
                    <a:pt x="2040" y="1912"/>
                  </a:lnTo>
                  <a:lnTo>
                    <a:pt x="1913" y="1657"/>
                  </a:lnTo>
                  <a:lnTo>
                    <a:pt x="1658" y="1275"/>
                  </a:lnTo>
                  <a:lnTo>
                    <a:pt x="1403" y="1275"/>
                  </a:lnTo>
                  <a:lnTo>
                    <a:pt x="1403" y="765"/>
                  </a:lnTo>
                  <a:lnTo>
                    <a:pt x="1276" y="382"/>
                  </a:lnTo>
                  <a:lnTo>
                    <a:pt x="1021" y="128"/>
                  </a:lnTo>
                  <a:lnTo>
                    <a:pt x="7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5" name="Google Shape;1395;p39"/>
            <p:cNvSpPr/>
            <p:nvPr/>
          </p:nvSpPr>
          <p:spPr>
            <a:xfrm>
              <a:off x="3042025" y="2882975"/>
              <a:ext cx="226275" cy="219900"/>
            </a:xfrm>
            <a:custGeom>
              <a:avLst/>
              <a:gdLst/>
              <a:ahLst/>
              <a:cxnLst/>
              <a:rect l="l" t="t" r="r" b="b"/>
              <a:pathLst>
                <a:path w="9051" h="8796" extrusionOk="0">
                  <a:moveTo>
                    <a:pt x="0" y="1"/>
                  </a:moveTo>
                  <a:lnTo>
                    <a:pt x="1530" y="5099"/>
                  </a:lnTo>
                  <a:lnTo>
                    <a:pt x="2040" y="5609"/>
                  </a:lnTo>
                  <a:lnTo>
                    <a:pt x="3442" y="7011"/>
                  </a:lnTo>
                  <a:lnTo>
                    <a:pt x="4207" y="7903"/>
                  </a:lnTo>
                  <a:lnTo>
                    <a:pt x="4717" y="8541"/>
                  </a:lnTo>
                  <a:lnTo>
                    <a:pt x="5099" y="8668"/>
                  </a:lnTo>
                  <a:lnTo>
                    <a:pt x="5481" y="8796"/>
                  </a:lnTo>
                  <a:lnTo>
                    <a:pt x="5864" y="8796"/>
                  </a:lnTo>
                  <a:lnTo>
                    <a:pt x="6374" y="8413"/>
                  </a:lnTo>
                  <a:lnTo>
                    <a:pt x="6756" y="7903"/>
                  </a:lnTo>
                  <a:lnTo>
                    <a:pt x="7266" y="7139"/>
                  </a:lnTo>
                  <a:lnTo>
                    <a:pt x="8158" y="5227"/>
                  </a:lnTo>
                  <a:lnTo>
                    <a:pt x="9050" y="2677"/>
                  </a:lnTo>
                  <a:lnTo>
                    <a:pt x="9050" y="2677"/>
                  </a:lnTo>
                  <a:lnTo>
                    <a:pt x="7393" y="2932"/>
                  </a:lnTo>
                  <a:lnTo>
                    <a:pt x="5609" y="5482"/>
                  </a:lnTo>
                  <a:lnTo>
                    <a:pt x="4462" y="3825"/>
                  </a:lnTo>
                  <a:lnTo>
                    <a:pt x="2932" y="1148"/>
                  </a:lnTo>
                  <a:lnTo>
                    <a:pt x="2550" y="765"/>
                  </a:lnTo>
                  <a:lnTo>
                    <a:pt x="2167" y="383"/>
                  </a:lnTo>
                  <a:lnTo>
                    <a:pt x="1785" y="256"/>
                  </a:lnTo>
                  <a:lnTo>
                    <a:pt x="1402" y="1"/>
                  </a:ln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6" name="Google Shape;1396;p39"/>
            <p:cNvSpPr/>
            <p:nvPr/>
          </p:nvSpPr>
          <p:spPr>
            <a:xfrm>
              <a:off x="3042025" y="2882975"/>
              <a:ext cx="226275" cy="219900"/>
            </a:xfrm>
            <a:custGeom>
              <a:avLst/>
              <a:gdLst/>
              <a:ahLst/>
              <a:cxnLst/>
              <a:rect l="l" t="t" r="r" b="b"/>
              <a:pathLst>
                <a:path w="9051" h="8796" fill="none" extrusionOk="0">
                  <a:moveTo>
                    <a:pt x="2932" y="1148"/>
                  </a:moveTo>
                  <a:lnTo>
                    <a:pt x="2932" y="1148"/>
                  </a:lnTo>
                  <a:lnTo>
                    <a:pt x="4462" y="3825"/>
                  </a:lnTo>
                  <a:lnTo>
                    <a:pt x="5609" y="5482"/>
                  </a:lnTo>
                  <a:lnTo>
                    <a:pt x="7393" y="2932"/>
                  </a:lnTo>
                  <a:lnTo>
                    <a:pt x="9050" y="2677"/>
                  </a:lnTo>
                  <a:lnTo>
                    <a:pt x="9050" y="2677"/>
                  </a:lnTo>
                  <a:lnTo>
                    <a:pt x="8158" y="5227"/>
                  </a:lnTo>
                  <a:lnTo>
                    <a:pt x="7266" y="7139"/>
                  </a:lnTo>
                  <a:lnTo>
                    <a:pt x="6756" y="7903"/>
                  </a:lnTo>
                  <a:lnTo>
                    <a:pt x="6374" y="8413"/>
                  </a:lnTo>
                  <a:lnTo>
                    <a:pt x="6374" y="8413"/>
                  </a:lnTo>
                  <a:lnTo>
                    <a:pt x="5864" y="8796"/>
                  </a:lnTo>
                  <a:lnTo>
                    <a:pt x="5481" y="8796"/>
                  </a:lnTo>
                  <a:lnTo>
                    <a:pt x="5099" y="8668"/>
                  </a:lnTo>
                  <a:lnTo>
                    <a:pt x="4717" y="8541"/>
                  </a:lnTo>
                  <a:lnTo>
                    <a:pt x="4717" y="8541"/>
                  </a:lnTo>
                  <a:lnTo>
                    <a:pt x="4207" y="7903"/>
                  </a:lnTo>
                  <a:lnTo>
                    <a:pt x="3442" y="7011"/>
                  </a:lnTo>
                  <a:lnTo>
                    <a:pt x="3442" y="7011"/>
                  </a:lnTo>
                  <a:lnTo>
                    <a:pt x="2040" y="5609"/>
                  </a:lnTo>
                  <a:lnTo>
                    <a:pt x="1530" y="5099"/>
                  </a:lnTo>
                  <a:lnTo>
                    <a:pt x="0" y="1"/>
                  </a:lnTo>
                  <a:lnTo>
                    <a:pt x="0" y="1"/>
                  </a:lnTo>
                  <a:lnTo>
                    <a:pt x="638" y="1"/>
                  </a:lnTo>
                  <a:lnTo>
                    <a:pt x="1402" y="1"/>
                  </a:lnTo>
                  <a:lnTo>
                    <a:pt x="1785" y="256"/>
                  </a:lnTo>
                  <a:lnTo>
                    <a:pt x="2167" y="383"/>
                  </a:lnTo>
                  <a:lnTo>
                    <a:pt x="2550" y="765"/>
                  </a:lnTo>
                  <a:lnTo>
                    <a:pt x="2932" y="114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7" name="Google Shape;1397;p39"/>
            <p:cNvSpPr/>
            <p:nvPr/>
          </p:nvSpPr>
          <p:spPr>
            <a:xfrm>
              <a:off x="3159925" y="3013625"/>
              <a:ext cx="22325" cy="35075"/>
            </a:xfrm>
            <a:custGeom>
              <a:avLst/>
              <a:gdLst/>
              <a:ahLst/>
              <a:cxnLst/>
              <a:rect l="l" t="t" r="r" b="b"/>
              <a:pathLst>
                <a:path w="893" h="1403" extrusionOk="0">
                  <a:moveTo>
                    <a:pt x="638" y="1"/>
                  </a:moveTo>
                  <a:lnTo>
                    <a:pt x="255" y="511"/>
                  </a:lnTo>
                  <a:lnTo>
                    <a:pt x="128" y="1020"/>
                  </a:lnTo>
                  <a:lnTo>
                    <a:pt x="1" y="1403"/>
                  </a:lnTo>
                  <a:lnTo>
                    <a:pt x="1" y="1403"/>
                  </a:lnTo>
                  <a:lnTo>
                    <a:pt x="255" y="1020"/>
                  </a:lnTo>
                  <a:lnTo>
                    <a:pt x="510" y="638"/>
                  </a:lnTo>
                  <a:lnTo>
                    <a:pt x="893" y="256"/>
                  </a:lnTo>
                  <a:lnTo>
                    <a:pt x="638" y="1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8" name="Google Shape;1398;p39"/>
            <p:cNvSpPr/>
            <p:nvPr/>
          </p:nvSpPr>
          <p:spPr>
            <a:xfrm>
              <a:off x="3169475" y="2867050"/>
              <a:ext cx="105200" cy="133850"/>
            </a:xfrm>
            <a:custGeom>
              <a:avLst/>
              <a:gdLst/>
              <a:ahLst/>
              <a:cxnLst/>
              <a:rect l="l" t="t" r="r" b="b"/>
              <a:pathLst>
                <a:path w="4208" h="5354" extrusionOk="0">
                  <a:moveTo>
                    <a:pt x="3697" y="0"/>
                  </a:moveTo>
                  <a:lnTo>
                    <a:pt x="1785" y="510"/>
                  </a:lnTo>
                  <a:lnTo>
                    <a:pt x="1530" y="638"/>
                  </a:lnTo>
                  <a:lnTo>
                    <a:pt x="1403" y="893"/>
                  </a:lnTo>
                  <a:lnTo>
                    <a:pt x="1" y="4971"/>
                  </a:lnTo>
                  <a:lnTo>
                    <a:pt x="128" y="5099"/>
                  </a:lnTo>
                  <a:lnTo>
                    <a:pt x="256" y="5354"/>
                  </a:lnTo>
                  <a:lnTo>
                    <a:pt x="383" y="5354"/>
                  </a:lnTo>
                  <a:lnTo>
                    <a:pt x="2423" y="4844"/>
                  </a:lnTo>
                  <a:lnTo>
                    <a:pt x="2678" y="4589"/>
                  </a:lnTo>
                  <a:lnTo>
                    <a:pt x="2805" y="4334"/>
                  </a:lnTo>
                  <a:lnTo>
                    <a:pt x="4207" y="383"/>
                  </a:lnTo>
                  <a:lnTo>
                    <a:pt x="4080" y="128"/>
                  </a:lnTo>
                  <a:lnTo>
                    <a:pt x="3952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9" name="Google Shape;1399;p39"/>
            <p:cNvSpPr/>
            <p:nvPr/>
          </p:nvSpPr>
          <p:spPr>
            <a:xfrm>
              <a:off x="3169475" y="2867050"/>
              <a:ext cx="105200" cy="133850"/>
            </a:xfrm>
            <a:custGeom>
              <a:avLst/>
              <a:gdLst/>
              <a:ahLst/>
              <a:cxnLst/>
              <a:rect l="l" t="t" r="r" b="b"/>
              <a:pathLst>
                <a:path w="4208" h="5354" fill="none" extrusionOk="0">
                  <a:moveTo>
                    <a:pt x="4080" y="128"/>
                  </a:moveTo>
                  <a:lnTo>
                    <a:pt x="4080" y="128"/>
                  </a:lnTo>
                  <a:lnTo>
                    <a:pt x="3952" y="0"/>
                  </a:lnTo>
                  <a:lnTo>
                    <a:pt x="3952" y="0"/>
                  </a:lnTo>
                  <a:lnTo>
                    <a:pt x="3952" y="0"/>
                  </a:lnTo>
                  <a:lnTo>
                    <a:pt x="3697" y="0"/>
                  </a:lnTo>
                  <a:lnTo>
                    <a:pt x="1785" y="510"/>
                  </a:lnTo>
                  <a:lnTo>
                    <a:pt x="1785" y="510"/>
                  </a:lnTo>
                  <a:lnTo>
                    <a:pt x="1530" y="638"/>
                  </a:lnTo>
                  <a:lnTo>
                    <a:pt x="1403" y="893"/>
                  </a:lnTo>
                  <a:lnTo>
                    <a:pt x="1" y="4971"/>
                  </a:lnTo>
                  <a:lnTo>
                    <a:pt x="1" y="4971"/>
                  </a:lnTo>
                  <a:lnTo>
                    <a:pt x="128" y="5099"/>
                  </a:lnTo>
                  <a:lnTo>
                    <a:pt x="128" y="5099"/>
                  </a:lnTo>
                  <a:lnTo>
                    <a:pt x="256" y="5354"/>
                  </a:lnTo>
                  <a:lnTo>
                    <a:pt x="256" y="5354"/>
                  </a:lnTo>
                  <a:lnTo>
                    <a:pt x="256" y="5354"/>
                  </a:lnTo>
                  <a:lnTo>
                    <a:pt x="383" y="5354"/>
                  </a:lnTo>
                  <a:lnTo>
                    <a:pt x="2423" y="4844"/>
                  </a:lnTo>
                  <a:lnTo>
                    <a:pt x="2423" y="4844"/>
                  </a:lnTo>
                  <a:lnTo>
                    <a:pt x="2678" y="4589"/>
                  </a:lnTo>
                  <a:lnTo>
                    <a:pt x="2805" y="4334"/>
                  </a:lnTo>
                  <a:lnTo>
                    <a:pt x="2805" y="4334"/>
                  </a:lnTo>
                  <a:lnTo>
                    <a:pt x="4207" y="383"/>
                  </a:lnTo>
                  <a:lnTo>
                    <a:pt x="4207" y="383"/>
                  </a:lnTo>
                  <a:lnTo>
                    <a:pt x="4080" y="12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0" name="Google Shape;1400;p39"/>
            <p:cNvSpPr/>
            <p:nvPr/>
          </p:nvSpPr>
          <p:spPr>
            <a:xfrm>
              <a:off x="3210900" y="2867050"/>
              <a:ext cx="60575" cy="19150"/>
            </a:xfrm>
            <a:custGeom>
              <a:avLst/>
              <a:gdLst/>
              <a:ahLst/>
              <a:cxnLst/>
              <a:rect l="l" t="t" r="r" b="b"/>
              <a:pathLst>
                <a:path w="2423" h="766" extrusionOk="0">
                  <a:moveTo>
                    <a:pt x="2040" y="0"/>
                  </a:moveTo>
                  <a:lnTo>
                    <a:pt x="128" y="510"/>
                  </a:lnTo>
                  <a:lnTo>
                    <a:pt x="1" y="638"/>
                  </a:lnTo>
                  <a:lnTo>
                    <a:pt x="128" y="765"/>
                  </a:lnTo>
                  <a:lnTo>
                    <a:pt x="383" y="638"/>
                  </a:lnTo>
                  <a:lnTo>
                    <a:pt x="2295" y="128"/>
                  </a:lnTo>
                  <a:lnTo>
                    <a:pt x="2423" y="128"/>
                  </a:lnTo>
                  <a:lnTo>
                    <a:pt x="2295" y="0"/>
                  </a:lnTo>
                  <a:close/>
                </a:path>
              </a:pathLst>
            </a:custGeom>
            <a:solidFill>
              <a:srgbClr val="507D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1" name="Google Shape;1401;p39"/>
            <p:cNvSpPr/>
            <p:nvPr/>
          </p:nvSpPr>
          <p:spPr>
            <a:xfrm>
              <a:off x="3207725" y="28925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2" name="Google Shape;1402;p39"/>
            <p:cNvSpPr/>
            <p:nvPr/>
          </p:nvSpPr>
          <p:spPr>
            <a:xfrm>
              <a:off x="3179050" y="2876600"/>
              <a:ext cx="95625" cy="124300"/>
            </a:xfrm>
            <a:custGeom>
              <a:avLst/>
              <a:gdLst/>
              <a:ahLst/>
              <a:cxnLst/>
              <a:rect l="l" t="t" r="r" b="b"/>
              <a:pathLst>
                <a:path w="3825" h="4972" fill="none" extrusionOk="0">
                  <a:moveTo>
                    <a:pt x="3824" y="1"/>
                  </a:moveTo>
                  <a:lnTo>
                    <a:pt x="3824" y="1"/>
                  </a:lnTo>
                  <a:lnTo>
                    <a:pt x="3824" y="1"/>
                  </a:lnTo>
                  <a:lnTo>
                    <a:pt x="2422" y="3952"/>
                  </a:lnTo>
                  <a:lnTo>
                    <a:pt x="2422" y="3952"/>
                  </a:lnTo>
                  <a:lnTo>
                    <a:pt x="2295" y="4207"/>
                  </a:lnTo>
                  <a:lnTo>
                    <a:pt x="2040" y="4462"/>
                  </a:lnTo>
                  <a:lnTo>
                    <a:pt x="0" y="4972"/>
                  </a:lnTo>
                  <a:lnTo>
                    <a:pt x="0" y="4972"/>
                  </a:lnTo>
                  <a:lnTo>
                    <a:pt x="0" y="4972"/>
                  </a:lnTo>
                  <a:lnTo>
                    <a:pt x="2040" y="4462"/>
                  </a:lnTo>
                  <a:lnTo>
                    <a:pt x="2040" y="4462"/>
                  </a:lnTo>
                  <a:lnTo>
                    <a:pt x="2295" y="4207"/>
                  </a:lnTo>
                  <a:lnTo>
                    <a:pt x="2422" y="3952"/>
                  </a:lnTo>
                  <a:lnTo>
                    <a:pt x="2422" y="3952"/>
                  </a:lnTo>
                  <a:lnTo>
                    <a:pt x="3824" y="1"/>
                  </a:lnTo>
                  <a:lnTo>
                    <a:pt x="382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3" name="Google Shape;1403;p39"/>
            <p:cNvSpPr/>
            <p:nvPr/>
          </p:nvSpPr>
          <p:spPr>
            <a:xfrm>
              <a:off x="3204525" y="2867050"/>
              <a:ext cx="66950" cy="19150"/>
            </a:xfrm>
            <a:custGeom>
              <a:avLst/>
              <a:gdLst/>
              <a:ahLst/>
              <a:cxnLst/>
              <a:rect l="l" t="t" r="r" b="b"/>
              <a:pathLst>
                <a:path w="2678" h="766" fill="none" extrusionOk="0">
                  <a:moveTo>
                    <a:pt x="2423" y="0"/>
                  </a:moveTo>
                  <a:lnTo>
                    <a:pt x="2423" y="0"/>
                  </a:lnTo>
                  <a:lnTo>
                    <a:pt x="2295" y="0"/>
                  </a:lnTo>
                  <a:lnTo>
                    <a:pt x="383" y="510"/>
                  </a:lnTo>
                  <a:lnTo>
                    <a:pt x="383" y="510"/>
                  </a:lnTo>
                  <a:lnTo>
                    <a:pt x="256" y="638"/>
                  </a:lnTo>
                  <a:lnTo>
                    <a:pt x="1" y="765"/>
                  </a:lnTo>
                  <a:lnTo>
                    <a:pt x="1" y="765"/>
                  </a:lnTo>
                  <a:lnTo>
                    <a:pt x="256" y="638"/>
                  </a:lnTo>
                  <a:lnTo>
                    <a:pt x="383" y="765"/>
                  </a:lnTo>
                  <a:lnTo>
                    <a:pt x="383" y="765"/>
                  </a:lnTo>
                  <a:lnTo>
                    <a:pt x="383" y="765"/>
                  </a:lnTo>
                  <a:lnTo>
                    <a:pt x="383" y="765"/>
                  </a:lnTo>
                  <a:lnTo>
                    <a:pt x="383" y="765"/>
                  </a:lnTo>
                  <a:lnTo>
                    <a:pt x="638" y="638"/>
                  </a:lnTo>
                  <a:lnTo>
                    <a:pt x="2550" y="128"/>
                  </a:lnTo>
                  <a:lnTo>
                    <a:pt x="2550" y="128"/>
                  </a:lnTo>
                  <a:lnTo>
                    <a:pt x="2550" y="128"/>
                  </a:lnTo>
                  <a:lnTo>
                    <a:pt x="2550" y="128"/>
                  </a:lnTo>
                  <a:lnTo>
                    <a:pt x="2678" y="128"/>
                  </a:lnTo>
                  <a:lnTo>
                    <a:pt x="2678" y="128"/>
                  </a:lnTo>
                  <a:lnTo>
                    <a:pt x="2550" y="0"/>
                  </a:lnTo>
                  <a:lnTo>
                    <a:pt x="2550" y="0"/>
                  </a:lnTo>
                  <a:lnTo>
                    <a:pt x="2550" y="0"/>
                  </a:lnTo>
                  <a:lnTo>
                    <a:pt x="2550" y="0"/>
                  </a:lnTo>
                  <a:lnTo>
                    <a:pt x="2423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4" name="Google Shape;1404;p39"/>
            <p:cNvSpPr/>
            <p:nvPr/>
          </p:nvSpPr>
          <p:spPr>
            <a:xfrm>
              <a:off x="3172675" y="2892550"/>
              <a:ext cx="35075" cy="108350"/>
            </a:xfrm>
            <a:custGeom>
              <a:avLst/>
              <a:gdLst/>
              <a:ahLst/>
              <a:cxnLst/>
              <a:rect l="l" t="t" r="r" b="b"/>
              <a:pathLst>
                <a:path w="1403" h="4334" extrusionOk="0">
                  <a:moveTo>
                    <a:pt x="1402" y="0"/>
                  </a:moveTo>
                  <a:lnTo>
                    <a:pt x="128" y="4079"/>
                  </a:lnTo>
                  <a:lnTo>
                    <a:pt x="128" y="4079"/>
                  </a:lnTo>
                  <a:lnTo>
                    <a:pt x="128" y="4206"/>
                  </a:lnTo>
                  <a:lnTo>
                    <a:pt x="128" y="4206"/>
                  </a:lnTo>
                  <a:lnTo>
                    <a:pt x="128" y="4334"/>
                  </a:lnTo>
                  <a:lnTo>
                    <a:pt x="128" y="4334"/>
                  </a:lnTo>
                  <a:lnTo>
                    <a:pt x="128" y="4334"/>
                  </a:lnTo>
                  <a:lnTo>
                    <a:pt x="0" y="4206"/>
                  </a:lnTo>
                  <a:lnTo>
                    <a:pt x="128" y="4334"/>
                  </a:lnTo>
                  <a:lnTo>
                    <a:pt x="128" y="4334"/>
                  </a:lnTo>
                  <a:lnTo>
                    <a:pt x="128" y="4334"/>
                  </a:lnTo>
                  <a:lnTo>
                    <a:pt x="128" y="4206"/>
                  </a:lnTo>
                  <a:lnTo>
                    <a:pt x="128" y="4206"/>
                  </a:lnTo>
                  <a:lnTo>
                    <a:pt x="128" y="4079"/>
                  </a:lnTo>
                  <a:lnTo>
                    <a:pt x="1402" y="0"/>
                  </a:lnTo>
                  <a:close/>
                </a:path>
              </a:pathLst>
            </a:custGeom>
            <a:solidFill>
              <a:srgbClr val="507D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5" name="Google Shape;1405;p39"/>
            <p:cNvSpPr/>
            <p:nvPr/>
          </p:nvSpPr>
          <p:spPr>
            <a:xfrm>
              <a:off x="3172675" y="2892550"/>
              <a:ext cx="35075" cy="108350"/>
            </a:xfrm>
            <a:custGeom>
              <a:avLst/>
              <a:gdLst/>
              <a:ahLst/>
              <a:cxnLst/>
              <a:rect l="l" t="t" r="r" b="b"/>
              <a:pathLst>
                <a:path w="1403" h="4334" fill="none" extrusionOk="0">
                  <a:moveTo>
                    <a:pt x="1402" y="0"/>
                  </a:moveTo>
                  <a:lnTo>
                    <a:pt x="128" y="4079"/>
                  </a:lnTo>
                  <a:lnTo>
                    <a:pt x="128" y="4079"/>
                  </a:lnTo>
                  <a:lnTo>
                    <a:pt x="128" y="4206"/>
                  </a:lnTo>
                  <a:lnTo>
                    <a:pt x="128" y="4206"/>
                  </a:lnTo>
                  <a:lnTo>
                    <a:pt x="128" y="4334"/>
                  </a:lnTo>
                  <a:lnTo>
                    <a:pt x="128" y="4334"/>
                  </a:lnTo>
                  <a:lnTo>
                    <a:pt x="128" y="4334"/>
                  </a:lnTo>
                  <a:lnTo>
                    <a:pt x="0" y="4206"/>
                  </a:lnTo>
                  <a:lnTo>
                    <a:pt x="128" y="4334"/>
                  </a:lnTo>
                  <a:lnTo>
                    <a:pt x="128" y="4334"/>
                  </a:lnTo>
                  <a:lnTo>
                    <a:pt x="128" y="4334"/>
                  </a:lnTo>
                  <a:lnTo>
                    <a:pt x="128" y="4206"/>
                  </a:lnTo>
                  <a:lnTo>
                    <a:pt x="128" y="4206"/>
                  </a:lnTo>
                  <a:lnTo>
                    <a:pt x="128" y="4079"/>
                  </a:lnTo>
                  <a:lnTo>
                    <a:pt x="140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6" name="Google Shape;1406;p39"/>
            <p:cNvSpPr/>
            <p:nvPr/>
          </p:nvSpPr>
          <p:spPr>
            <a:xfrm>
              <a:off x="3169475" y="2994500"/>
              <a:ext cx="3225" cy="25"/>
            </a:xfrm>
            <a:custGeom>
              <a:avLst/>
              <a:gdLst/>
              <a:ahLst/>
              <a:cxnLst/>
              <a:rect l="l" t="t" r="r" b="b"/>
              <a:pathLst>
                <a:path w="129" h="1" extrusionOk="0">
                  <a:moveTo>
                    <a:pt x="1" y="1"/>
                  </a:moveTo>
                  <a:lnTo>
                    <a:pt x="1" y="1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07D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7" name="Google Shape;1407;p39"/>
            <p:cNvSpPr/>
            <p:nvPr/>
          </p:nvSpPr>
          <p:spPr>
            <a:xfrm>
              <a:off x="3169475" y="2994500"/>
              <a:ext cx="3225" cy="25"/>
            </a:xfrm>
            <a:custGeom>
              <a:avLst/>
              <a:gdLst/>
              <a:ahLst/>
              <a:cxnLst/>
              <a:rect l="l" t="t" r="r" b="b"/>
              <a:pathLst>
                <a:path w="129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8" name="Google Shape;1408;p39"/>
            <p:cNvSpPr/>
            <p:nvPr/>
          </p:nvSpPr>
          <p:spPr>
            <a:xfrm>
              <a:off x="3175850" y="2870225"/>
              <a:ext cx="98825" cy="130675"/>
            </a:xfrm>
            <a:custGeom>
              <a:avLst/>
              <a:gdLst/>
              <a:ahLst/>
              <a:cxnLst/>
              <a:rect l="l" t="t" r="r" b="b"/>
              <a:pathLst>
                <a:path w="3953" h="5227" extrusionOk="0">
                  <a:moveTo>
                    <a:pt x="3697" y="1"/>
                  </a:moveTo>
                  <a:lnTo>
                    <a:pt x="1785" y="511"/>
                  </a:lnTo>
                  <a:lnTo>
                    <a:pt x="1530" y="638"/>
                  </a:lnTo>
                  <a:lnTo>
                    <a:pt x="1275" y="893"/>
                  </a:lnTo>
                  <a:lnTo>
                    <a:pt x="1" y="4972"/>
                  </a:lnTo>
                  <a:lnTo>
                    <a:pt x="1" y="5227"/>
                  </a:lnTo>
                  <a:lnTo>
                    <a:pt x="128" y="5227"/>
                  </a:lnTo>
                  <a:lnTo>
                    <a:pt x="2168" y="4717"/>
                  </a:lnTo>
                  <a:lnTo>
                    <a:pt x="2423" y="4462"/>
                  </a:lnTo>
                  <a:lnTo>
                    <a:pt x="2550" y="4207"/>
                  </a:lnTo>
                  <a:lnTo>
                    <a:pt x="3952" y="256"/>
                  </a:lnTo>
                  <a:lnTo>
                    <a:pt x="3825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9" name="Google Shape;1409;p39"/>
            <p:cNvSpPr/>
            <p:nvPr/>
          </p:nvSpPr>
          <p:spPr>
            <a:xfrm>
              <a:off x="3175850" y="2870225"/>
              <a:ext cx="98825" cy="130675"/>
            </a:xfrm>
            <a:custGeom>
              <a:avLst/>
              <a:gdLst/>
              <a:ahLst/>
              <a:cxnLst/>
              <a:rect l="l" t="t" r="r" b="b"/>
              <a:pathLst>
                <a:path w="3953" h="5227" fill="none" extrusionOk="0">
                  <a:moveTo>
                    <a:pt x="1" y="4972"/>
                  </a:moveTo>
                  <a:lnTo>
                    <a:pt x="1275" y="893"/>
                  </a:lnTo>
                  <a:lnTo>
                    <a:pt x="1275" y="893"/>
                  </a:lnTo>
                  <a:lnTo>
                    <a:pt x="1530" y="638"/>
                  </a:lnTo>
                  <a:lnTo>
                    <a:pt x="1785" y="511"/>
                  </a:lnTo>
                  <a:lnTo>
                    <a:pt x="3697" y="1"/>
                  </a:lnTo>
                  <a:lnTo>
                    <a:pt x="3697" y="1"/>
                  </a:lnTo>
                  <a:lnTo>
                    <a:pt x="3825" y="1"/>
                  </a:lnTo>
                  <a:lnTo>
                    <a:pt x="3952" y="256"/>
                  </a:lnTo>
                  <a:lnTo>
                    <a:pt x="3952" y="256"/>
                  </a:lnTo>
                  <a:lnTo>
                    <a:pt x="2550" y="4207"/>
                  </a:lnTo>
                  <a:lnTo>
                    <a:pt x="2550" y="4207"/>
                  </a:lnTo>
                  <a:lnTo>
                    <a:pt x="2423" y="4462"/>
                  </a:lnTo>
                  <a:lnTo>
                    <a:pt x="2168" y="4717"/>
                  </a:lnTo>
                  <a:lnTo>
                    <a:pt x="128" y="5227"/>
                  </a:lnTo>
                  <a:lnTo>
                    <a:pt x="128" y="5227"/>
                  </a:lnTo>
                  <a:lnTo>
                    <a:pt x="1" y="5227"/>
                  </a:lnTo>
                  <a:lnTo>
                    <a:pt x="1" y="497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0" name="Google Shape;1410;p39"/>
            <p:cNvSpPr/>
            <p:nvPr/>
          </p:nvSpPr>
          <p:spPr>
            <a:xfrm>
              <a:off x="3175850" y="2870225"/>
              <a:ext cx="98825" cy="130675"/>
            </a:xfrm>
            <a:custGeom>
              <a:avLst/>
              <a:gdLst/>
              <a:ahLst/>
              <a:cxnLst/>
              <a:rect l="l" t="t" r="r" b="b"/>
              <a:pathLst>
                <a:path w="3953" h="5227" extrusionOk="0">
                  <a:moveTo>
                    <a:pt x="3697" y="1"/>
                  </a:moveTo>
                  <a:lnTo>
                    <a:pt x="1785" y="511"/>
                  </a:lnTo>
                  <a:lnTo>
                    <a:pt x="1530" y="638"/>
                  </a:lnTo>
                  <a:lnTo>
                    <a:pt x="1275" y="893"/>
                  </a:lnTo>
                  <a:lnTo>
                    <a:pt x="1" y="4972"/>
                  </a:lnTo>
                  <a:lnTo>
                    <a:pt x="1" y="5099"/>
                  </a:lnTo>
                  <a:lnTo>
                    <a:pt x="1" y="5227"/>
                  </a:lnTo>
                  <a:lnTo>
                    <a:pt x="128" y="5227"/>
                  </a:lnTo>
                  <a:lnTo>
                    <a:pt x="2168" y="4717"/>
                  </a:lnTo>
                  <a:lnTo>
                    <a:pt x="2423" y="4462"/>
                  </a:lnTo>
                  <a:lnTo>
                    <a:pt x="2550" y="4207"/>
                  </a:lnTo>
                  <a:lnTo>
                    <a:pt x="3952" y="256"/>
                  </a:lnTo>
                  <a:lnTo>
                    <a:pt x="3952" y="128"/>
                  </a:lnTo>
                  <a:lnTo>
                    <a:pt x="3825" y="1"/>
                  </a:lnTo>
                  <a:close/>
                </a:path>
              </a:pathLst>
            </a:custGeom>
            <a:solidFill>
              <a:srgbClr val="3959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1" name="Google Shape;1411;p39"/>
            <p:cNvSpPr/>
            <p:nvPr/>
          </p:nvSpPr>
          <p:spPr>
            <a:xfrm>
              <a:off x="3175850" y="2870225"/>
              <a:ext cx="98825" cy="130675"/>
            </a:xfrm>
            <a:custGeom>
              <a:avLst/>
              <a:gdLst/>
              <a:ahLst/>
              <a:cxnLst/>
              <a:rect l="l" t="t" r="r" b="b"/>
              <a:pathLst>
                <a:path w="3953" h="5227" fill="none" extrusionOk="0">
                  <a:moveTo>
                    <a:pt x="3697" y="1"/>
                  </a:moveTo>
                  <a:lnTo>
                    <a:pt x="3697" y="1"/>
                  </a:lnTo>
                  <a:lnTo>
                    <a:pt x="3697" y="1"/>
                  </a:lnTo>
                  <a:lnTo>
                    <a:pt x="1785" y="511"/>
                  </a:lnTo>
                  <a:lnTo>
                    <a:pt x="1785" y="511"/>
                  </a:lnTo>
                  <a:lnTo>
                    <a:pt x="1530" y="638"/>
                  </a:lnTo>
                  <a:lnTo>
                    <a:pt x="1530" y="638"/>
                  </a:lnTo>
                  <a:lnTo>
                    <a:pt x="1275" y="893"/>
                  </a:lnTo>
                  <a:lnTo>
                    <a:pt x="1275" y="893"/>
                  </a:lnTo>
                  <a:lnTo>
                    <a:pt x="1275" y="893"/>
                  </a:lnTo>
                  <a:lnTo>
                    <a:pt x="1275" y="893"/>
                  </a:lnTo>
                  <a:lnTo>
                    <a:pt x="1275" y="893"/>
                  </a:lnTo>
                  <a:lnTo>
                    <a:pt x="1275" y="893"/>
                  </a:lnTo>
                  <a:lnTo>
                    <a:pt x="1" y="4972"/>
                  </a:lnTo>
                  <a:lnTo>
                    <a:pt x="1" y="4972"/>
                  </a:lnTo>
                  <a:lnTo>
                    <a:pt x="1" y="5099"/>
                  </a:lnTo>
                  <a:lnTo>
                    <a:pt x="1" y="5099"/>
                  </a:lnTo>
                  <a:lnTo>
                    <a:pt x="1" y="5227"/>
                  </a:lnTo>
                  <a:lnTo>
                    <a:pt x="128" y="5227"/>
                  </a:lnTo>
                  <a:lnTo>
                    <a:pt x="128" y="5227"/>
                  </a:lnTo>
                  <a:lnTo>
                    <a:pt x="128" y="5227"/>
                  </a:lnTo>
                  <a:lnTo>
                    <a:pt x="2168" y="4717"/>
                  </a:lnTo>
                  <a:lnTo>
                    <a:pt x="2168" y="4717"/>
                  </a:lnTo>
                  <a:lnTo>
                    <a:pt x="2423" y="4462"/>
                  </a:lnTo>
                  <a:lnTo>
                    <a:pt x="2550" y="4207"/>
                  </a:lnTo>
                  <a:lnTo>
                    <a:pt x="2550" y="4207"/>
                  </a:lnTo>
                  <a:lnTo>
                    <a:pt x="3952" y="256"/>
                  </a:lnTo>
                  <a:lnTo>
                    <a:pt x="3952" y="256"/>
                  </a:lnTo>
                  <a:lnTo>
                    <a:pt x="3952" y="128"/>
                  </a:lnTo>
                  <a:lnTo>
                    <a:pt x="3952" y="128"/>
                  </a:lnTo>
                  <a:lnTo>
                    <a:pt x="3825" y="1"/>
                  </a:lnTo>
                  <a:lnTo>
                    <a:pt x="369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2" name="Google Shape;1412;p39"/>
            <p:cNvSpPr/>
            <p:nvPr/>
          </p:nvSpPr>
          <p:spPr>
            <a:xfrm>
              <a:off x="3169475" y="2882975"/>
              <a:ext cx="44650" cy="117925"/>
            </a:xfrm>
            <a:custGeom>
              <a:avLst/>
              <a:gdLst/>
              <a:ahLst/>
              <a:cxnLst/>
              <a:rect l="l" t="t" r="r" b="b"/>
              <a:pathLst>
                <a:path w="1786" h="4717" extrusionOk="0">
                  <a:moveTo>
                    <a:pt x="1658" y="1"/>
                  </a:moveTo>
                  <a:lnTo>
                    <a:pt x="1403" y="256"/>
                  </a:lnTo>
                  <a:lnTo>
                    <a:pt x="1" y="4334"/>
                  </a:lnTo>
                  <a:lnTo>
                    <a:pt x="128" y="4462"/>
                  </a:lnTo>
                  <a:lnTo>
                    <a:pt x="256" y="4717"/>
                  </a:lnTo>
                  <a:lnTo>
                    <a:pt x="256" y="4462"/>
                  </a:lnTo>
                  <a:lnTo>
                    <a:pt x="1530" y="383"/>
                  </a:lnTo>
                  <a:lnTo>
                    <a:pt x="1785" y="128"/>
                  </a:lnTo>
                  <a:lnTo>
                    <a:pt x="1658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3" name="Google Shape;1413;p39"/>
            <p:cNvSpPr/>
            <p:nvPr/>
          </p:nvSpPr>
          <p:spPr>
            <a:xfrm>
              <a:off x="3169475" y="2882975"/>
              <a:ext cx="44650" cy="117925"/>
            </a:xfrm>
            <a:custGeom>
              <a:avLst/>
              <a:gdLst/>
              <a:ahLst/>
              <a:cxnLst/>
              <a:rect l="l" t="t" r="r" b="b"/>
              <a:pathLst>
                <a:path w="1786" h="4717" fill="none" extrusionOk="0">
                  <a:moveTo>
                    <a:pt x="1785" y="128"/>
                  </a:moveTo>
                  <a:lnTo>
                    <a:pt x="1785" y="128"/>
                  </a:lnTo>
                  <a:lnTo>
                    <a:pt x="1530" y="383"/>
                  </a:lnTo>
                  <a:lnTo>
                    <a:pt x="256" y="4462"/>
                  </a:lnTo>
                  <a:lnTo>
                    <a:pt x="256" y="4462"/>
                  </a:lnTo>
                  <a:lnTo>
                    <a:pt x="256" y="4717"/>
                  </a:lnTo>
                  <a:lnTo>
                    <a:pt x="128" y="4462"/>
                  </a:lnTo>
                  <a:lnTo>
                    <a:pt x="128" y="4462"/>
                  </a:lnTo>
                  <a:lnTo>
                    <a:pt x="128" y="4462"/>
                  </a:lnTo>
                  <a:lnTo>
                    <a:pt x="1" y="4334"/>
                  </a:lnTo>
                  <a:lnTo>
                    <a:pt x="1403" y="256"/>
                  </a:lnTo>
                  <a:lnTo>
                    <a:pt x="1403" y="256"/>
                  </a:lnTo>
                  <a:lnTo>
                    <a:pt x="1658" y="1"/>
                  </a:lnTo>
                  <a:lnTo>
                    <a:pt x="1785" y="12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4" name="Google Shape;1414;p39"/>
            <p:cNvSpPr/>
            <p:nvPr/>
          </p:nvSpPr>
          <p:spPr>
            <a:xfrm>
              <a:off x="3169475" y="2882975"/>
              <a:ext cx="44650" cy="117925"/>
            </a:xfrm>
            <a:custGeom>
              <a:avLst/>
              <a:gdLst/>
              <a:ahLst/>
              <a:cxnLst/>
              <a:rect l="l" t="t" r="r" b="b"/>
              <a:pathLst>
                <a:path w="1786" h="4717" extrusionOk="0">
                  <a:moveTo>
                    <a:pt x="1658" y="1"/>
                  </a:moveTo>
                  <a:lnTo>
                    <a:pt x="1403" y="256"/>
                  </a:lnTo>
                  <a:lnTo>
                    <a:pt x="1" y="4334"/>
                  </a:lnTo>
                  <a:lnTo>
                    <a:pt x="1" y="4462"/>
                  </a:lnTo>
                  <a:lnTo>
                    <a:pt x="128" y="4462"/>
                  </a:lnTo>
                  <a:lnTo>
                    <a:pt x="256" y="4717"/>
                  </a:lnTo>
                  <a:lnTo>
                    <a:pt x="256" y="4589"/>
                  </a:lnTo>
                  <a:lnTo>
                    <a:pt x="256" y="4462"/>
                  </a:lnTo>
                  <a:lnTo>
                    <a:pt x="1530" y="383"/>
                  </a:lnTo>
                  <a:lnTo>
                    <a:pt x="1785" y="128"/>
                  </a:lnTo>
                  <a:lnTo>
                    <a:pt x="1658" y="1"/>
                  </a:lnTo>
                  <a:close/>
                </a:path>
              </a:pathLst>
            </a:custGeom>
            <a:solidFill>
              <a:srgbClr val="446B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5" name="Google Shape;1415;p39"/>
            <p:cNvSpPr/>
            <p:nvPr/>
          </p:nvSpPr>
          <p:spPr>
            <a:xfrm>
              <a:off x="3169475" y="2882975"/>
              <a:ext cx="44650" cy="117925"/>
            </a:xfrm>
            <a:custGeom>
              <a:avLst/>
              <a:gdLst/>
              <a:ahLst/>
              <a:cxnLst/>
              <a:rect l="l" t="t" r="r" b="b"/>
              <a:pathLst>
                <a:path w="1786" h="4717" fill="none" extrusionOk="0">
                  <a:moveTo>
                    <a:pt x="1658" y="1"/>
                  </a:moveTo>
                  <a:lnTo>
                    <a:pt x="1658" y="1"/>
                  </a:lnTo>
                  <a:lnTo>
                    <a:pt x="1403" y="256"/>
                  </a:lnTo>
                  <a:lnTo>
                    <a:pt x="1" y="4334"/>
                  </a:lnTo>
                  <a:lnTo>
                    <a:pt x="1" y="4334"/>
                  </a:lnTo>
                  <a:lnTo>
                    <a:pt x="1" y="4462"/>
                  </a:lnTo>
                  <a:lnTo>
                    <a:pt x="1" y="4462"/>
                  </a:lnTo>
                  <a:lnTo>
                    <a:pt x="128" y="4462"/>
                  </a:lnTo>
                  <a:lnTo>
                    <a:pt x="128" y="4462"/>
                  </a:lnTo>
                  <a:lnTo>
                    <a:pt x="128" y="4462"/>
                  </a:lnTo>
                  <a:lnTo>
                    <a:pt x="128" y="4462"/>
                  </a:lnTo>
                  <a:lnTo>
                    <a:pt x="256" y="4717"/>
                  </a:lnTo>
                  <a:lnTo>
                    <a:pt x="256" y="4717"/>
                  </a:lnTo>
                  <a:lnTo>
                    <a:pt x="256" y="4589"/>
                  </a:lnTo>
                  <a:lnTo>
                    <a:pt x="256" y="4589"/>
                  </a:lnTo>
                  <a:lnTo>
                    <a:pt x="256" y="4462"/>
                  </a:lnTo>
                  <a:lnTo>
                    <a:pt x="1530" y="383"/>
                  </a:lnTo>
                  <a:lnTo>
                    <a:pt x="1530" y="383"/>
                  </a:lnTo>
                  <a:lnTo>
                    <a:pt x="1785" y="128"/>
                  </a:lnTo>
                  <a:lnTo>
                    <a:pt x="165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6" name="Google Shape;1416;p39"/>
            <p:cNvSpPr/>
            <p:nvPr/>
          </p:nvSpPr>
          <p:spPr>
            <a:xfrm>
              <a:off x="3175850" y="2905275"/>
              <a:ext cx="95625" cy="70150"/>
            </a:xfrm>
            <a:custGeom>
              <a:avLst/>
              <a:gdLst/>
              <a:ahLst/>
              <a:cxnLst/>
              <a:rect l="l" t="t" r="r" b="b"/>
              <a:pathLst>
                <a:path w="3825" h="2806" extrusionOk="0">
                  <a:moveTo>
                    <a:pt x="3442" y="1"/>
                  </a:moveTo>
                  <a:lnTo>
                    <a:pt x="3315" y="638"/>
                  </a:lnTo>
                  <a:lnTo>
                    <a:pt x="2678" y="766"/>
                  </a:lnTo>
                  <a:lnTo>
                    <a:pt x="1530" y="1021"/>
                  </a:lnTo>
                  <a:lnTo>
                    <a:pt x="256" y="1021"/>
                  </a:lnTo>
                  <a:lnTo>
                    <a:pt x="1" y="1403"/>
                  </a:lnTo>
                  <a:lnTo>
                    <a:pt x="128" y="1913"/>
                  </a:lnTo>
                  <a:lnTo>
                    <a:pt x="128" y="2168"/>
                  </a:lnTo>
                  <a:lnTo>
                    <a:pt x="383" y="2295"/>
                  </a:lnTo>
                  <a:lnTo>
                    <a:pt x="638" y="2550"/>
                  </a:lnTo>
                  <a:lnTo>
                    <a:pt x="893" y="2678"/>
                  </a:lnTo>
                  <a:lnTo>
                    <a:pt x="1658" y="2805"/>
                  </a:lnTo>
                  <a:lnTo>
                    <a:pt x="2423" y="2678"/>
                  </a:lnTo>
                  <a:lnTo>
                    <a:pt x="3315" y="2550"/>
                  </a:lnTo>
                  <a:lnTo>
                    <a:pt x="3697" y="1785"/>
                  </a:lnTo>
                  <a:lnTo>
                    <a:pt x="3825" y="1021"/>
                  </a:lnTo>
                  <a:lnTo>
                    <a:pt x="3697" y="383"/>
                  </a:lnTo>
                  <a:lnTo>
                    <a:pt x="3442" y="1"/>
                  </a:ln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7" name="Google Shape;1417;p39"/>
            <p:cNvSpPr/>
            <p:nvPr/>
          </p:nvSpPr>
          <p:spPr>
            <a:xfrm>
              <a:off x="3073900" y="3128350"/>
              <a:ext cx="213525" cy="379225"/>
            </a:xfrm>
            <a:custGeom>
              <a:avLst/>
              <a:gdLst/>
              <a:ahLst/>
              <a:cxnLst/>
              <a:rect l="l" t="t" r="r" b="b"/>
              <a:pathLst>
                <a:path w="8541" h="15169" extrusionOk="0">
                  <a:moveTo>
                    <a:pt x="765" y="0"/>
                  </a:moveTo>
                  <a:lnTo>
                    <a:pt x="0" y="4971"/>
                  </a:lnTo>
                  <a:lnTo>
                    <a:pt x="4971" y="7266"/>
                  </a:lnTo>
                  <a:lnTo>
                    <a:pt x="4844" y="7776"/>
                  </a:lnTo>
                  <a:lnTo>
                    <a:pt x="4844" y="8540"/>
                  </a:lnTo>
                  <a:lnTo>
                    <a:pt x="5099" y="10325"/>
                  </a:lnTo>
                  <a:lnTo>
                    <a:pt x="5353" y="12237"/>
                  </a:lnTo>
                  <a:lnTo>
                    <a:pt x="5608" y="13639"/>
                  </a:lnTo>
                  <a:lnTo>
                    <a:pt x="5608" y="13894"/>
                  </a:lnTo>
                  <a:lnTo>
                    <a:pt x="5481" y="14276"/>
                  </a:lnTo>
                  <a:lnTo>
                    <a:pt x="5608" y="14531"/>
                  </a:lnTo>
                  <a:lnTo>
                    <a:pt x="5736" y="14914"/>
                  </a:lnTo>
                  <a:lnTo>
                    <a:pt x="5863" y="15169"/>
                  </a:lnTo>
                  <a:lnTo>
                    <a:pt x="6118" y="15169"/>
                  </a:lnTo>
                  <a:lnTo>
                    <a:pt x="6373" y="15041"/>
                  </a:lnTo>
                  <a:lnTo>
                    <a:pt x="7010" y="14659"/>
                  </a:lnTo>
                  <a:lnTo>
                    <a:pt x="7648" y="14021"/>
                  </a:lnTo>
                  <a:lnTo>
                    <a:pt x="7903" y="11600"/>
                  </a:lnTo>
                  <a:lnTo>
                    <a:pt x="8413" y="7266"/>
                  </a:lnTo>
                  <a:lnTo>
                    <a:pt x="8540" y="6246"/>
                  </a:lnTo>
                  <a:lnTo>
                    <a:pt x="8413" y="5609"/>
                  </a:lnTo>
                  <a:lnTo>
                    <a:pt x="8285" y="4971"/>
                  </a:lnTo>
                  <a:lnTo>
                    <a:pt x="8030" y="4462"/>
                  </a:lnTo>
                  <a:lnTo>
                    <a:pt x="7775" y="4079"/>
                  </a:lnTo>
                  <a:lnTo>
                    <a:pt x="7393" y="3697"/>
                  </a:lnTo>
                  <a:lnTo>
                    <a:pt x="6373" y="3060"/>
                  </a:lnTo>
                  <a:lnTo>
                    <a:pt x="765" y="0"/>
                  </a:ln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8" name="Google Shape;1418;p39"/>
            <p:cNvSpPr/>
            <p:nvPr/>
          </p:nvSpPr>
          <p:spPr>
            <a:xfrm>
              <a:off x="3073900" y="3128350"/>
              <a:ext cx="213525" cy="379225"/>
            </a:xfrm>
            <a:custGeom>
              <a:avLst/>
              <a:gdLst/>
              <a:ahLst/>
              <a:cxnLst/>
              <a:rect l="l" t="t" r="r" b="b"/>
              <a:pathLst>
                <a:path w="8541" h="15169" fill="none" extrusionOk="0">
                  <a:moveTo>
                    <a:pt x="765" y="0"/>
                  </a:moveTo>
                  <a:lnTo>
                    <a:pt x="765" y="0"/>
                  </a:lnTo>
                  <a:lnTo>
                    <a:pt x="6373" y="3060"/>
                  </a:lnTo>
                  <a:lnTo>
                    <a:pt x="6373" y="3060"/>
                  </a:lnTo>
                  <a:lnTo>
                    <a:pt x="7393" y="3697"/>
                  </a:lnTo>
                  <a:lnTo>
                    <a:pt x="7775" y="4079"/>
                  </a:lnTo>
                  <a:lnTo>
                    <a:pt x="8030" y="4462"/>
                  </a:lnTo>
                  <a:lnTo>
                    <a:pt x="8285" y="4971"/>
                  </a:lnTo>
                  <a:lnTo>
                    <a:pt x="8413" y="5609"/>
                  </a:lnTo>
                  <a:lnTo>
                    <a:pt x="8540" y="6246"/>
                  </a:lnTo>
                  <a:lnTo>
                    <a:pt x="8413" y="7266"/>
                  </a:lnTo>
                  <a:lnTo>
                    <a:pt x="8413" y="7266"/>
                  </a:lnTo>
                  <a:lnTo>
                    <a:pt x="7903" y="11600"/>
                  </a:lnTo>
                  <a:lnTo>
                    <a:pt x="7648" y="14021"/>
                  </a:lnTo>
                  <a:lnTo>
                    <a:pt x="7648" y="14021"/>
                  </a:lnTo>
                  <a:lnTo>
                    <a:pt x="7010" y="14659"/>
                  </a:lnTo>
                  <a:lnTo>
                    <a:pt x="6373" y="15041"/>
                  </a:lnTo>
                  <a:lnTo>
                    <a:pt x="6118" y="15169"/>
                  </a:lnTo>
                  <a:lnTo>
                    <a:pt x="5863" y="15169"/>
                  </a:lnTo>
                  <a:lnTo>
                    <a:pt x="5736" y="14914"/>
                  </a:lnTo>
                  <a:lnTo>
                    <a:pt x="5608" y="14531"/>
                  </a:lnTo>
                  <a:lnTo>
                    <a:pt x="5481" y="14276"/>
                  </a:lnTo>
                  <a:lnTo>
                    <a:pt x="5481" y="14276"/>
                  </a:lnTo>
                  <a:lnTo>
                    <a:pt x="5608" y="13894"/>
                  </a:lnTo>
                  <a:lnTo>
                    <a:pt x="5608" y="13639"/>
                  </a:lnTo>
                  <a:lnTo>
                    <a:pt x="5608" y="13639"/>
                  </a:lnTo>
                  <a:lnTo>
                    <a:pt x="5353" y="12237"/>
                  </a:lnTo>
                  <a:lnTo>
                    <a:pt x="5099" y="10325"/>
                  </a:lnTo>
                  <a:lnTo>
                    <a:pt x="4844" y="8540"/>
                  </a:lnTo>
                  <a:lnTo>
                    <a:pt x="4844" y="7776"/>
                  </a:lnTo>
                  <a:lnTo>
                    <a:pt x="4971" y="7266"/>
                  </a:lnTo>
                  <a:lnTo>
                    <a:pt x="0" y="4971"/>
                  </a:lnTo>
                  <a:lnTo>
                    <a:pt x="7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9" name="Google Shape;1419;p39"/>
            <p:cNvSpPr/>
            <p:nvPr/>
          </p:nvSpPr>
          <p:spPr>
            <a:xfrm>
              <a:off x="2981475" y="3125150"/>
              <a:ext cx="305950" cy="274075"/>
            </a:xfrm>
            <a:custGeom>
              <a:avLst/>
              <a:gdLst/>
              <a:ahLst/>
              <a:cxnLst/>
              <a:rect l="l" t="t" r="r" b="b"/>
              <a:pathLst>
                <a:path w="12238" h="10963" extrusionOk="0">
                  <a:moveTo>
                    <a:pt x="4462" y="1"/>
                  </a:moveTo>
                  <a:lnTo>
                    <a:pt x="1" y="1785"/>
                  </a:lnTo>
                  <a:lnTo>
                    <a:pt x="3187" y="5227"/>
                  </a:lnTo>
                  <a:lnTo>
                    <a:pt x="8541" y="7394"/>
                  </a:lnTo>
                  <a:lnTo>
                    <a:pt x="8413" y="7904"/>
                  </a:lnTo>
                  <a:lnTo>
                    <a:pt x="8413" y="8923"/>
                  </a:lnTo>
                  <a:lnTo>
                    <a:pt x="8668" y="10071"/>
                  </a:lnTo>
                  <a:lnTo>
                    <a:pt x="8796" y="10708"/>
                  </a:lnTo>
                  <a:lnTo>
                    <a:pt x="9305" y="10835"/>
                  </a:lnTo>
                  <a:lnTo>
                    <a:pt x="9815" y="10963"/>
                  </a:lnTo>
                  <a:lnTo>
                    <a:pt x="10325" y="10835"/>
                  </a:lnTo>
                  <a:lnTo>
                    <a:pt x="10835" y="10835"/>
                  </a:lnTo>
                  <a:lnTo>
                    <a:pt x="11600" y="10453"/>
                  </a:lnTo>
                  <a:lnTo>
                    <a:pt x="11855" y="10325"/>
                  </a:lnTo>
                  <a:lnTo>
                    <a:pt x="11982" y="8923"/>
                  </a:lnTo>
                  <a:lnTo>
                    <a:pt x="12237" y="7521"/>
                  </a:lnTo>
                  <a:lnTo>
                    <a:pt x="12237" y="6247"/>
                  </a:lnTo>
                  <a:lnTo>
                    <a:pt x="12237" y="5099"/>
                  </a:lnTo>
                  <a:lnTo>
                    <a:pt x="12110" y="4845"/>
                  </a:lnTo>
                  <a:lnTo>
                    <a:pt x="11855" y="4462"/>
                  </a:lnTo>
                  <a:lnTo>
                    <a:pt x="11345" y="3952"/>
                  </a:lnTo>
                  <a:lnTo>
                    <a:pt x="10580" y="3442"/>
                  </a:lnTo>
                  <a:lnTo>
                    <a:pt x="4462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20" name="Google Shape;1420;p39"/>
            <p:cNvSpPr/>
            <p:nvPr/>
          </p:nvSpPr>
          <p:spPr>
            <a:xfrm>
              <a:off x="2981475" y="3125150"/>
              <a:ext cx="305950" cy="274075"/>
            </a:xfrm>
            <a:custGeom>
              <a:avLst/>
              <a:gdLst/>
              <a:ahLst/>
              <a:cxnLst/>
              <a:rect l="l" t="t" r="r" b="b"/>
              <a:pathLst>
                <a:path w="12238" h="10963" fill="none" extrusionOk="0">
                  <a:moveTo>
                    <a:pt x="8541" y="7394"/>
                  </a:moveTo>
                  <a:lnTo>
                    <a:pt x="3187" y="5227"/>
                  </a:lnTo>
                  <a:lnTo>
                    <a:pt x="1" y="1785"/>
                  </a:lnTo>
                  <a:lnTo>
                    <a:pt x="4462" y="1"/>
                  </a:lnTo>
                  <a:lnTo>
                    <a:pt x="10580" y="3442"/>
                  </a:lnTo>
                  <a:lnTo>
                    <a:pt x="10580" y="3442"/>
                  </a:lnTo>
                  <a:lnTo>
                    <a:pt x="11345" y="3952"/>
                  </a:lnTo>
                  <a:lnTo>
                    <a:pt x="11855" y="4462"/>
                  </a:lnTo>
                  <a:lnTo>
                    <a:pt x="12110" y="4845"/>
                  </a:lnTo>
                  <a:lnTo>
                    <a:pt x="12237" y="5099"/>
                  </a:lnTo>
                  <a:lnTo>
                    <a:pt x="12237" y="6247"/>
                  </a:lnTo>
                  <a:lnTo>
                    <a:pt x="12237" y="6247"/>
                  </a:lnTo>
                  <a:lnTo>
                    <a:pt x="12237" y="7521"/>
                  </a:lnTo>
                  <a:lnTo>
                    <a:pt x="11982" y="8923"/>
                  </a:lnTo>
                  <a:lnTo>
                    <a:pt x="11855" y="10325"/>
                  </a:lnTo>
                  <a:lnTo>
                    <a:pt x="11855" y="10325"/>
                  </a:lnTo>
                  <a:lnTo>
                    <a:pt x="11600" y="10453"/>
                  </a:lnTo>
                  <a:lnTo>
                    <a:pt x="10835" y="10835"/>
                  </a:lnTo>
                  <a:lnTo>
                    <a:pt x="10325" y="10835"/>
                  </a:lnTo>
                  <a:lnTo>
                    <a:pt x="9815" y="10963"/>
                  </a:lnTo>
                  <a:lnTo>
                    <a:pt x="9305" y="10835"/>
                  </a:lnTo>
                  <a:lnTo>
                    <a:pt x="8796" y="10708"/>
                  </a:lnTo>
                  <a:lnTo>
                    <a:pt x="8796" y="10708"/>
                  </a:lnTo>
                  <a:lnTo>
                    <a:pt x="8668" y="10071"/>
                  </a:lnTo>
                  <a:lnTo>
                    <a:pt x="8413" y="8923"/>
                  </a:lnTo>
                  <a:lnTo>
                    <a:pt x="8413" y="8923"/>
                  </a:lnTo>
                  <a:lnTo>
                    <a:pt x="8413" y="7904"/>
                  </a:lnTo>
                  <a:lnTo>
                    <a:pt x="8541" y="739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21" name="Google Shape;1421;p39"/>
            <p:cNvSpPr/>
            <p:nvPr/>
          </p:nvSpPr>
          <p:spPr>
            <a:xfrm>
              <a:off x="3083450" y="3125150"/>
              <a:ext cx="203975" cy="274075"/>
            </a:xfrm>
            <a:custGeom>
              <a:avLst/>
              <a:gdLst/>
              <a:ahLst/>
              <a:cxnLst/>
              <a:rect l="l" t="t" r="r" b="b"/>
              <a:pathLst>
                <a:path w="8159" h="10963" extrusionOk="0">
                  <a:moveTo>
                    <a:pt x="383" y="1"/>
                  </a:moveTo>
                  <a:lnTo>
                    <a:pt x="128" y="128"/>
                  </a:lnTo>
                  <a:lnTo>
                    <a:pt x="383" y="128"/>
                  </a:lnTo>
                  <a:lnTo>
                    <a:pt x="255" y="1276"/>
                  </a:lnTo>
                  <a:lnTo>
                    <a:pt x="383" y="1913"/>
                  </a:lnTo>
                  <a:lnTo>
                    <a:pt x="255" y="2423"/>
                  </a:lnTo>
                  <a:lnTo>
                    <a:pt x="0" y="3188"/>
                  </a:lnTo>
                  <a:lnTo>
                    <a:pt x="3569" y="5482"/>
                  </a:lnTo>
                  <a:lnTo>
                    <a:pt x="4079" y="5864"/>
                  </a:lnTo>
                  <a:lnTo>
                    <a:pt x="4462" y="6247"/>
                  </a:lnTo>
                  <a:lnTo>
                    <a:pt x="4717" y="6629"/>
                  </a:lnTo>
                  <a:lnTo>
                    <a:pt x="4844" y="7139"/>
                  </a:lnTo>
                  <a:lnTo>
                    <a:pt x="4717" y="8541"/>
                  </a:lnTo>
                  <a:lnTo>
                    <a:pt x="4589" y="10071"/>
                  </a:lnTo>
                  <a:lnTo>
                    <a:pt x="4462" y="9433"/>
                  </a:lnTo>
                  <a:lnTo>
                    <a:pt x="4717" y="10708"/>
                  </a:lnTo>
                  <a:lnTo>
                    <a:pt x="5226" y="10835"/>
                  </a:lnTo>
                  <a:lnTo>
                    <a:pt x="5736" y="10963"/>
                  </a:lnTo>
                  <a:lnTo>
                    <a:pt x="6501" y="10835"/>
                  </a:lnTo>
                  <a:lnTo>
                    <a:pt x="7138" y="10580"/>
                  </a:lnTo>
                  <a:lnTo>
                    <a:pt x="7776" y="10325"/>
                  </a:lnTo>
                  <a:lnTo>
                    <a:pt x="7903" y="8923"/>
                  </a:lnTo>
                  <a:lnTo>
                    <a:pt x="8158" y="7521"/>
                  </a:lnTo>
                  <a:lnTo>
                    <a:pt x="8158" y="6247"/>
                  </a:lnTo>
                  <a:lnTo>
                    <a:pt x="8158" y="6119"/>
                  </a:lnTo>
                  <a:lnTo>
                    <a:pt x="8031" y="5099"/>
                  </a:lnTo>
                  <a:lnTo>
                    <a:pt x="7776" y="4462"/>
                  </a:lnTo>
                  <a:lnTo>
                    <a:pt x="7266" y="3952"/>
                  </a:lnTo>
                  <a:lnTo>
                    <a:pt x="6501" y="3442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5586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22" name="Google Shape;1422;p39"/>
            <p:cNvSpPr/>
            <p:nvPr/>
          </p:nvSpPr>
          <p:spPr>
            <a:xfrm>
              <a:off x="3083450" y="3125150"/>
              <a:ext cx="203975" cy="274075"/>
            </a:xfrm>
            <a:custGeom>
              <a:avLst/>
              <a:gdLst/>
              <a:ahLst/>
              <a:cxnLst/>
              <a:rect l="l" t="t" r="r" b="b"/>
              <a:pathLst>
                <a:path w="8159" h="10963" fill="none" extrusionOk="0">
                  <a:moveTo>
                    <a:pt x="383" y="1"/>
                  </a:moveTo>
                  <a:lnTo>
                    <a:pt x="128" y="128"/>
                  </a:lnTo>
                  <a:lnTo>
                    <a:pt x="383" y="128"/>
                  </a:lnTo>
                  <a:lnTo>
                    <a:pt x="383" y="128"/>
                  </a:lnTo>
                  <a:lnTo>
                    <a:pt x="383" y="128"/>
                  </a:lnTo>
                  <a:lnTo>
                    <a:pt x="255" y="1276"/>
                  </a:lnTo>
                  <a:lnTo>
                    <a:pt x="255" y="1276"/>
                  </a:lnTo>
                  <a:lnTo>
                    <a:pt x="383" y="1913"/>
                  </a:lnTo>
                  <a:lnTo>
                    <a:pt x="255" y="2423"/>
                  </a:lnTo>
                  <a:lnTo>
                    <a:pt x="0" y="3188"/>
                  </a:lnTo>
                  <a:lnTo>
                    <a:pt x="0" y="3188"/>
                  </a:lnTo>
                  <a:lnTo>
                    <a:pt x="3569" y="5482"/>
                  </a:lnTo>
                  <a:lnTo>
                    <a:pt x="3569" y="5482"/>
                  </a:lnTo>
                  <a:lnTo>
                    <a:pt x="4079" y="5864"/>
                  </a:lnTo>
                  <a:lnTo>
                    <a:pt x="4462" y="6247"/>
                  </a:lnTo>
                  <a:lnTo>
                    <a:pt x="4717" y="6629"/>
                  </a:lnTo>
                  <a:lnTo>
                    <a:pt x="4844" y="7139"/>
                  </a:lnTo>
                  <a:lnTo>
                    <a:pt x="4844" y="7139"/>
                  </a:lnTo>
                  <a:lnTo>
                    <a:pt x="4717" y="8541"/>
                  </a:lnTo>
                  <a:lnTo>
                    <a:pt x="4589" y="10071"/>
                  </a:lnTo>
                  <a:lnTo>
                    <a:pt x="4589" y="10071"/>
                  </a:lnTo>
                  <a:lnTo>
                    <a:pt x="4462" y="9433"/>
                  </a:lnTo>
                  <a:lnTo>
                    <a:pt x="4462" y="9433"/>
                  </a:lnTo>
                  <a:lnTo>
                    <a:pt x="4462" y="9433"/>
                  </a:lnTo>
                  <a:lnTo>
                    <a:pt x="4462" y="9433"/>
                  </a:lnTo>
                  <a:lnTo>
                    <a:pt x="4717" y="10708"/>
                  </a:lnTo>
                  <a:lnTo>
                    <a:pt x="4717" y="10708"/>
                  </a:lnTo>
                  <a:lnTo>
                    <a:pt x="5226" y="10835"/>
                  </a:lnTo>
                  <a:lnTo>
                    <a:pt x="5736" y="10963"/>
                  </a:lnTo>
                  <a:lnTo>
                    <a:pt x="5736" y="10963"/>
                  </a:lnTo>
                  <a:lnTo>
                    <a:pt x="6501" y="10835"/>
                  </a:lnTo>
                  <a:lnTo>
                    <a:pt x="7138" y="10580"/>
                  </a:lnTo>
                  <a:lnTo>
                    <a:pt x="7776" y="10325"/>
                  </a:lnTo>
                  <a:lnTo>
                    <a:pt x="7776" y="10325"/>
                  </a:lnTo>
                  <a:lnTo>
                    <a:pt x="7903" y="8923"/>
                  </a:lnTo>
                  <a:lnTo>
                    <a:pt x="8158" y="7521"/>
                  </a:lnTo>
                  <a:lnTo>
                    <a:pt x="8158" y="6247"/>
                  </a:lnTo>
                  <a:lnTo>
                    <a:pt x="8158" y="6247"/>
                  </a:lnTo>
                  <a:lnTo>
                    <a:pt x="8158" y="6119"/>
                  </a:lnTo>
                  <a:lnTo>
                    <a:pt x="8158" y="6119"/>
                  </a:lnTo>
                  <a:lnTo>
                    <a:pt x="8031" y="5099"/>
                  </a:lnTo>
                  <a:lnTo>
                    <a:pt x="7776" y="4462"/>
                  </a:lnTo>
                  <a:lnTo>
                    <a:pt x="7266" y="3952"/>
                  </a:lnTo>
                  <a:lnTo>
                    <a:pt x="6501" y="3442"/>
                  </a:lnTo>
                  <a:lnTo>
                    <a:pt x="38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23" name="Google Shape;1423;p39"/>
            <p:cNvSpPr/>
            <p:nvPr/>
          </p:nvSpPr>
          <p:spPr>
            <a:xfrm>
              <a:off x="3067525" y="3157025"/>
              <a:ext cx="137025" cy="219900"/>
            </a:xfrm>
            <a:custGeom>
              <a:avLst/>
              <a:gdLst/>
              <a:ahLst/>
              <a:cxnLst/>
              <a:rect l="l" t="t" r="r" b="b"/>
              <a:pathLst>
                <a:path w="5481" h="8796" extrusionOk="0">
                  <a:moveTo>
                    <a:pt x="892" y="1"/>
                  </a:moveTo>
                  <a:lnTo>
                    <a:pt x="637" y="1020"/>
                  </a:lnTo>
                  <a:lnTo>
                    <a:pt x="382" y="1530"/>
                  </a:lnTo>
                  <a:lnTo>
                    <a:pt x="0" y="2040"/>
                  </a:lnTo>
                  <a:lnTo>
                    <a:pt x="3569" y="4207"/>
                  </a:lnTo>
                  <a:lnTo>
                    <a:pt x="4206" y="4717"/>
                  </a:lnTo>
                  <a:lnTo>
                    <a:pt x="4716" y="5227"/>
                  </a:lnTo>
                  <a:lnTo>
                    <a:pt x="5099" y="5864"/>
                  </a:lnTo>
                  <a:lnTo>
                    <a:pt x="5099" y="6756"/>
                  </a:lnTo>
                  <a:lnTo>
                    <a:pt x="5099" y="6884"/>
                  </a:lnTo>
                  <a:lnTo>
                    <a:pt x="5099" y="8158"/>
                  </a:lnTo>
                  <a:lnTo>
                    <a:pt x="5226" y="8796"/>
                  </a:lnTo>
                  <a:lnTo>
                    <a:pt x="5354" y="7266"/>
                  </a:lnTo>
                  <a:lnTo>
                    <a:pt x="5481" y="5864"/>
                  </a:lnTo>
                  <a:lnTo>
                    <a:pt x="5354" y="5354"/>
                  </a:lnTo>
                  <a:lnTo>
                    <a:pt x="5099" y="4972"/>
                  </a:lnTo>
                  <a:lnTo>
                    <a:pt x="4716" y="4589"/>
                  </a:lnTo>
                  <a:lnTo>
                    <a:pt x="4206" y="4207"/>
                  </a:lnTo>
                  <a:lnTo>
                    <a:pt x="637" y="1913"/>
                  </a:lnTo>
                  <a:lnTo>
                    <a:pt x="892" y="1148"/>
                  </a:lnTo>
                  <a:lnTo>
                    <a:pt x="1020" y="638"/>
                  </a:lnTo>
                  <a:lnTo>
                    <a:pt x="892" y="1"/>
                  </a:lnTo>
                  <a:close/>
                </a:path>
              </a:pathLst>
            </a:custGeom>
            <a:solidFill>
              <a:srgbClr val="4064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24" name="Google Shape;1424;p39"/>
            <p:cNvSpPr/>
            <p:nvPr/>
          </p:nvSpPr>
          <p:spPr>
            <a:xfrm>
              <a:off x="3067525" y="3157025"/>
              <a:ext cx="137025" cy="219900"/>
            </a:xfrm>
            <a:custGeom>
              <a:avLst/>
              <a:gdLst/>
              <a:ahLst/>
              <a:cxnLst/>
              <a:rect l="l" t="t" r="r" b="b"/>
              <a:pathLst>
                <a:path w="5481" h="8796" fill="none" extrusionOk="0">
                  <a:moveTo>
                    <a:pt x="892" y="1"/>
                  </a:moveTo>
                  <a:lnTo>
                    <a:pt x="892" y="1"/>
                  </a:lnTo>
                  <a:lnTo>
                    <a:pt x="637" y="1020"/>
                  </a:lnTo>
                  <a:lnTo>
                    <a:pt x="382" y="1530"/>
                  </a:lnTo>
                  <a:lnTo>
                    <a:pt x="0" y="2040"/>
                  </a:lnTo>
                  <a:lnTo>
                    <a:pt x="3569" y="4207"/>
                  </a:lnTo>
                  <a:lnTo>
                    <a:pt x="3569" y="4207"/>
                  </a:lnTo>
                  <a:lnTo>
                    <a:pt x="4206" y="4717"/>
                  </a:lnTo>
                  <a:lnTo>
                    <a:pt x="4716" y="5227"/>
                  </a:lnTo>
                  <a:lnTo>
                    <a:pt x="5099" y="5864"/>
                  </a:lnTo>
                  <a:lnTo>
                    <a:pt x="5099" y="6756"/>
                  </a:lnTo>
                  <a:lnTo>
                    <a:pt x="5099" y="6756"/>
                  </a:lnTo>
                  <a:lnTo>
                    <a:pt x="5099" y="6884"/>
                  </a:lnTo>
                  <a:lnTo>
                    <a:pt x="5099" y="6884"/>
                  </a:lnTo>
                  <a:lnTo>
                    <a:pt x="5099" y="8158"/>
                  </a:lnTo>
                  <a:lnTo>
                    <a:pt x="5099" y="8158"/>
                  </a:lnTo>
                  <a:lnTo>
                    <a:pt x="5226" y="8796"/>
                  </a:lnTo>
                  <a:lnTo>
                    <a:pt x="5226" y="8796"/>
                  </a:lnTo>
                  <a:lnTo>
                    <a:pt x="5354" y="7266"/>
                  </a:lnTo>
                  <a:lnTo>
                    <a:pt x="5481" y="5864"/>
                  </a:lnTo>
                  <a:lnTo>
                    <a:pt x="5481" y="5864"/>
                  </a:lnTo>
                  <a:lnTo>
                    <a:pt x="5354" y="5354"/>
                  </a:lnTo>
                  <a:lnTo>
                    <a:pt x="5099" y="4972"/>
                  </a:lnTo>
                  <a:lnTo>
                    <a:pt x="4716" y="4589"/>
                  </a:lnTo>
                  <a:lnTo>
                    <a:pt x="4206" y="4207"/>
                  </a:lnTo>
                  <a:lnTo>
                    <a:pt x="4206" y="4207"/>
                  </a:lnTo>
                  <a:lnTo>
                    <a:pt x="637" y="1913"/>
                  </a:lnTo>
                  <a:lnTo>
                    <a:pt x="637" y="1913"/>
                  </a:lnTo>
                  <a:lnTo>
                    <a:pt x="892" y="1148"/>
                  </a:lnTo>
                  <a:lnTo>
                    <a:pt x="1020" y="638"/>
                  </a:lnTo>
                  <a:lnTo>
                    <a:pt x="89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25" name="Google Shape;1425;p39"/>
            <p:cNvSpPr/>
            <p:nvPr/>
          </p:nvSpPr>
          <p:spPr>
            <a:xfrm>
              <a:off x="3207725" y="3526675"/>
              <a:ext cx="143425" cy="57375"/>
            </a:xfrm>
            <a:custGeom>
              <a:avLst/>
              <a:gdLst/>
              <a:ahLst/>
              <a:cxnLst/>
              <a:rect l="l" t="t" r="r" b="b"/>
              <a:pathLst>
                <a:path w="5737" h="2295" extrusionOk="0">
                  <a:moveTo>
                    <a:pt x="0" y="0"/>
                  </a:moveTo>
                  <a:lnTo>
                    <a:pt x="128" y="383"/>
                  </a:lnTo>
                  <a:lnTo>
                    <a:pt x="383" y="510"/>
                  </a:lnTo>
                  <a:lnTo>
                    <a:pt x="765" y="638"/>
                  </a:lnTo>
                  <a:lnTo>
                    <a:pt x="1148" y="765"/>
                  </a:lnTo>
                  <a:lnTo>
                    <a:pt x="1912" y="1657"/>
                  </a:lnTo>
                  <a:lnTo>
                    <a:pt x="2167" y="1912"/>
                  </a:lnTo>
                  <a:lnTo>
                    <a:pt x="2550" y="2040"/>
                  </a:lnTo>
                  <a:lnTo>
                    <a:pt x="3187" y="2295"/>
                  </a:lnTo>
                  <a:lnTo>
                    <a:pt x="4717" y="2295"/>
                  </a:lnTo>
                  <a:lnTo>
                    <a:pt x="5226" y="2040"/>
                  </a:lnTo>
                  <a:lnTo>
                    <a:pt x="5481" y="1912"/>
                  </a:lnTo>
                  <a:lnTo>
                    <a:pt x="5736" y="1657"/>
                  </a:lnTo>
                  <a:lnTo>
                    <a:pt x="5736" y="1530"/>
                  </a:lnTo>
                  <a:lnTo>
                    <a:pt x="5736" y="1275"/>
                  </a:lnTo>
                  <a:lnTo>
                    <a:pt x="2932" y="510"/>
                  </a:lnTo>
                  <a:lnTo>
                    <a:pt x="893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26" name="Google Shape;1426;p39"/>
            <p:cNvSpPr/>
            <p:nvPr/>
          </p:nvSpPr>
          <p:spPr>
            <a:xfrm>
              <a:off x="3207725" y="3526675"/>
              <a:ext cx="143425" cy="57375"/>
            </a:xfrm>
            <a:custGeom>
              <a:avLst/>
              <a:gdLst/>
              <a:ahLst/>
              <a:cxnLst/>
              <a:rect l="l" t="t" r="r" b="b"/>
              <a:pathLst>
                <a:path w="5737" h="2295" fill="none" extrusionOk="0">
                  <a:moveTo>
                    <a:pt x="5736" y="1275"/>
                  </a:moveTo>
                  <a:lnTo>
                    <a:pt x="5736" y="1275"/>
                  </a:lnTo>
                  <a:lnTo>
                    <a:pt x="5736" y="1530"/>
                  </a:lnTo>
                  <a:lnTo>
                    <a:pt x="5736" y="1657"/>
                  </a:lnTo>
                  <a:lnTo>
                    <a:pt x="5736" y="1657"/>
                  </a:lnTo>
                  <a:lnTo>
                    <a:pt x="5481" y="1912"/>
                  </a:lnTo>
                  <a:lnTo>
                    <a:pt x="5226" y="2040"/>
                  </a:lnTo>
                  <a:lnTo>
                    <a:pt x="4717" y="2295"/>
                  </a:lnTo>
                  <a:lnTo>
                    <a:pt x="3952" y="2295"/>
                  </a:lnTo>
                  <a:lnTo>
                    <a:pt x="3952" y="2295"/>
                  </a:lnTo>
                  <a:lnTo>
                    <a:pt x="3187" y="2295"/>
                  </a:lnTo>
                  <a:lnTo>
                    <a:pt x="2550" y="2040"/>
                  </a:lnTo>
                  <a:lnTo>
                    <a:pt x="2167" y="1912"/>
                  </a:lnTo>
                  <a:lnTo>
                    <a:pt x="1912" y="1657"/>
                  </a:lnTo>
                  <a:lnTo>
                    <a:pt x="1912" y="1657"/>
                  </a:lnTo>
                  <a:lnTo>
                    <a:pt x="1148" y="765"/>
                  </a:lnTo>
                  <a:lnTo>
                    <a:pt x="1148" y="765"/>
                  </a:lnTo>
                  <a:lnTo>
                    <a:pt x="765" y="638"/>
                  </a:lnTo>
                  <a:lnTo>
                    <a:pt x="383" y="510"/>
                  </a:lnTo>
                  <a:lnTo>
                    <a:pt x="383" y="510"/>
                  </a:lnTo>
                  <a:lnTo>
                    <a:pt x="128" y="383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893" y="0"/>
                  </a:lnTo>
                  <a:lnTo>
                    <a:pt x="2932" y="510"/>
                  </a:lnTo>
                  <a:lnTo>
                    <a:pt x="5736" y="127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27" name="Google Shape;1427;p39"/>
            <p:cNvSpPr/>
            <p:nvPr/>
          </p:nvSpPr>
          <p:spPr>
            <a:xfrm>
              <a:off x="3204525" y="3469325"/>
              <a:ext cx="146625" cy="108350"/>
            </a:xfrm>
            <a:custGeom>
              <a:avLst/>
              <a:gdLst/>
              <a:ahLst/>
              <a:cxnLst/>
              <a:rect l="l" t="t" r="r" b="b"/>
              <a:pathLst>
                <a:path w="5865" h="4334" extrusionOk="0">
                  <a:moveTo>
                    <a:pt x="383" y="0"/>
                  </a:moveTo>
                  <a:lnTo>
                    <a:pt x="256" y="127"/>
                  </a:lnTo>
                  <a:lnTo>
                    <a:pt x="256" y="382"/>
                  </a:lnTo>
                  <a:lnTo>
                    <a:pt x="1" y="1275"/>
                  </a:lnTo>
                  <a:lnTo>
                    <a:pt x="1" y="1912"/>
                  </a:lnTo>
                  <a:lnTo>
                    <a:pt x="256" y="2294"/>
                  </a:lnTo>
                  <a:lnTo>
                    <a:pt x="766" y="2549"/>
                  </a:lnTo>
                  <a:lnTo>
                    <a:pt x="1021" y="2677"/>
                  </a:lnTo>
                  <a:lnTo>
                    <a:pt x="1403" y="2804"/>
                  </a:lnTo>
                  <a:lnTo>
                    <a:pt x="1913" y="3314"/>
                  </a:lnTo>
                  <a:lnTo>
                    <a:pt x="2168" y="3696"/>
                  </a:lnTo>
                  <a:lnTo>
                    <a:pt x="2550" y="3951"/>
                  </a:lnTo>
                  <a:lnTo>
                    <a:pt x="3188" y="4206"/>
                  </a:lnTo>
                  <a:lnTo>
                    <a:pt x="3825" y="4334"/>
                  </a:lnTo>
                  <a:lnTo>
                    <a:pt x="4335" y="4334"/>
                  </a:lnTo>
                  <a:lnTo>
                    <a:pt x="4845" y="4206"/>
                  </a:lnTo>
                  <a:lnTo>
                    <a:pt x="5227" y="4079"/>
                  </a:lnTo>
                  <a:lnTo>
                    <a:pt x="5609" y="3951"/>
                  </a:lnTo>
                  <a:lnTo>
                    <a:pt x="5737" y="3696"/>
                  </a:lnTo>
                  <a:lnTo>
                    <a:pt x="5864" y="3314"/>
                  </a:lnTo>
                  <a:lnTo>
                    <a:pt x="5737" y="3059"/>
                  </a:lnTo>
                  <a:lnTo>
                    <a:pt x="5482" y="2804"/>
                  </a:lnTo>
                  <a:lnTo>
                    <a:pt x="4845" y="2422"/>
                  </a:lnTo>
                  <a:lnTo>
                    <a:pt x="4080" y="1912"/>
                  </a:lnTo>
                  <a:lnTo>
                    <a:pt x="3315" y="1147"/>
                  </a:lnTo>
                  <a:lnTo>
                    <a:pt x="2678" y="255"/>
                  </a:lnTo>
                  <a:lnTo>
                    <a:pt x="2423" y="0"/>
                  </a:lnTo>
                  <a:lnTo>
                    <a:pt x="1658" y="0"/>
                  </a:lnTo>
                  <a:lnTo>
                    <a:pt x="1148" y="382"/>
                  </a:lnTo>
                  <a:lnTo>
                    <a:pt x="893" y="637"/>
                  </a:lnTo>
                  <a:lnTo>
                    <a:pt x="766" y="765"/>
                  </a:lnTo>
                  <a:lnTo>
                    <a:pt x="638" y="765"/>
                  </a:lnTo>
                  <a:lnTo>
                    <a:pt x="383" y="637"/>
                  </a:lnTo>
                  <a:lnTo>
                    <a:pt x="383" y="382"/>
                  </a:lnTo>
                  <a:lnTo>
                    <a:pt x="383" y="255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28" name="Google Shape;1428;p39"/>
            <p:cNvSpPr/>
            <p:nvPr/>
          </p:nvSpPr>
          <p:spPr>
            <a:xfrm>
              <a:off x="3204525" y="3469325"/>
              <a:ext cx="146625" cy="108350"/>
            </a:xfrm>
            <a:custGeom>
              <a:avLst/>
              <a:gdLst/>
              <a:ahLst/>
              <a:cxnLst/>
              <a:rect l="l" t="t" r="r" b="b"/>
              <a:pathLst>
                <a:path w="5865" h="4334" fill="none" extrusionOk="0">
                  <a:moveTo>
                    <a:pt x="383" y="0"/>
                  </a:moveTo>
                  <a:lnTo>
                    <a:pt x="383" y="0"/>
                  </a:lnTo>
                  <a:lnTo>
                    <a:pt x="383" y="255"/>
                  </a:lnTo>
                  <a:lnTo>
                    <a:pt x="383" y="255"/>
                  </a:lnTo>
                  <a:lnTo>
                    <a:pt x="383" y="382"/>
                  </a:lnTo>
                  <a:lnTo>
                    <a:pt x="383" y="637"/>
                  </a:lnTo>
                  <a:lnTo>
                    <a:pt x="638" y="765"/>
                  </a:lnTo>
                  <a:lnTo>
                    <a:pt x="638" y="765"/>
                  </a:lnTo>
                  <a:lnTo>
                    <a:pt x="766" y="765"/>
                  </a:lnTo>
                  <a:lnTo>
                    <a:pt x="893" y="637"/>
                  </a:lnTo>
                  <a:lnTo>
                    <a:pt x="1148" y="382"/>
                  </a:lnTo>
                  <a:lnTo>
                    <a:pt x="1148" y="382"/>
                  </a:lnTo>
                  <a:lnTo>
                    <a:pt x="1658" y="0"/>
                  </a:lnTo>
                  <a:lnTo>
                    <a:pt x="2040" y="0"/>
                  </a:lnTo>
                  <a:lnTo>
                    <a:pt x="2423" y="0"/>
                  </a:lnTo>
                  <a:lnTo>
                    <a:pt x="2678" y="255"/>
                  </a:lnTo>
                  <a:lnTo>
                    <a:pt x="2678" y="255"/>
                  </a:lnTo>
                  <a:lnTo>
                    <a:pt x="3315" y="1147"/>
                  </a:lnTo>
                  <a:lnTo>
                    <a:pt x="4080" y="1912"/>
                  </a:lnTo>
                  <a:lnTo>
                    <a:pt x="4080" y="1912"/>
                  </a:lnTo>
                  <a:lnTo>
                    <a:pt x="4845" y="2422"/>
                  </a:lnTo>
                  <a:lnTo>
                    <a:pt x="4845" y="2422"/>
                  </a:lnTo>
                  <a:lnTo>
                    <a:pt x="5482" y="2804"/>
                  </a:lnTo>
                  <a:lnTo>
                    <a:pt x="5737" y="3059"/>
                  </a:lnTo>
                  <a:lnTo>
                    <a:pt x="5864" y="3314"/>
                  </a:lnTo>
                  <a:lnTo>
                    <a:pt x="5864" y="3314"/>
                  </a:lnTo>
                  <a:lnTo>
                    <a:pt x="5737" y="3696"/>
                  </a:lnTo>
                  <a:lnTo>
                    <a:pt x="5609" y="3951"/>
                  </a:lnTo>
                  <a:lnTo>
                    <a:pt x="5227" y="4079"/>
                  </a:lnTo>
                  <a:lnTo>
                    <a:pt x="4845" y="4206"/>
                  </a:lnTo>
                  <a:lnTo>
                    <a:pt x="4845" y="4206"/>
                  </a:lnTo>
                  <a:lnTo>
                    <a:pt x="4335" y="4334"/>
                  </a:lnTo>
                  <a:lnTo>
                    <a:pt x="3825" y="4334"/>
                  </a:lnTo>
                  <a:lnTo>
                    <a:pt x="3188" y="4206"/>
                  </a:lnTo>
                  <a:lnTo>
                    <a:pt x="2550" y="3951"/>
                  </a:lnTo>
                  <a:lnTo>
                    <a:pt x="2550" y="3951"/>
                  </a:lnTo>
                  <a:lnTo>
                    <a:pt x="2168" y="3696"/>
                  </a:lnTo>
                  <a:lnTo>
                    <a:pt x="1913" y="3314"/>
                  </a:lnTo>
                  <a:lnTo>
                    <a:pt x="1403" y="2804"/>
                  </a:lnTo>
                  <a:lnTo>
                    <a:pt x="1403" y="2804"/>
                  </a:lnTo>
                  <a:lnTo>
                    <a:pt x="1021" y="2677"/>
                  </a:lnTo>
                  <a:lnTo>
                    <a:pt x="766" y="2549"/>
                  </a:lnTo>
                  <a:lnTo>
                    <a:pt x="256" y="2294"/>
                  </a:lnTo>
                  <a:lnTo>
                    <a:pt x="256" y="2294"/>
                  </a:lnTo>
                  <a:lnTo>
                    <a:pt x="1" y="1912"/>
                  </a:lnTo>
                  <a:lnTo>
                    <a:pt x="1" y="1275"/>
                  </a:lnTo>
                  <a:lnTo>
                    <a:pt x="1" y="1275"/>
                  </a:lnTo>
                  <a:lnTo>
                    <a:pt x="256" y="382"/>
                  </a:lnTo>
                  <a:lnTo>
                    <a:pt x="256" y="382"/>
                  </a:lnTo>
                  <a:lnTo>
                    <a:pt x="256" y="127"/>
                  </a:lnTo>
                  <a:lnTo>
                    <a:pt x="383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29" name="Google Shape;1429;p39"/>
            <p:cNvSpPr/>
            <p:nvPr/>
          </p:nvSpPr>
          <p:spPr>
            <a:xfrm>
              <a:off x="3204525" y="3469325"/>
              <a:ext cx="146625" cy="108350"/>
            </a:xfrm>
            <a:custGeom>
              <a:avLst/>
              <a:gdLst/>
              <a:ahLst/>
              <a:cxnLst/>
              <a:rect l="l" t="t" r="r" b="b"/>
              <a:pathLst>
                <a:path w="5865" h="4334" extrusionOk="0">
                  <a:moveTo>
                    <a:pt x="383" y="0"/>
                  </a:moveTo>
                  <a:lnTo>
                    <a:pt x="256" y="127"/>
                  </a:lnTo>
                  <a:lnTo>
                    <a:pt x="256" y="382"/>
                  </a:lnTo>
                  <a:lnTo>
                    <a:pt x="1" y="1275"/>
                  </a:lnTo>
                  <a:lnTo>
                    <a:pt x="1" y="1530"/>
                  </a:lnTo>
                  <a:lnTo>
                    <a:pt x="1" y="2039"/>
                  </a:lnTo>
                  <a:lnTo>
                    <a:pt x="256" y="2294"/>
                  </a:lnTo>
                  <a:lnTo>
                    <a:pt x="766" y="2549"/>
                  </a:lnTo>
                  <a:lnTo>
                    <a:pt x="1021" y="2677"/>
                  </a:lnTo>
                  <a:lnTo>
                    <a:pt x="1403" y="2804"/>
                  </a:lnTo>
                  <a:lnTo>
                    <a:pt x="1913" y="3314"/>
                  </a:lnTo>
                  <a:lnTo>
                    <a:pt x="2168" y="3696"/>
                  </a:lnTo>
                  <a:lnTo>
                    <a:pt x="2550" y="3951"/>
                  </a:lnTo>
                  <a:lnTo>
                    <a:pt x="3315" y="4206"/>
                  </a:lnTo>
                  <a:lnTo>
                    <a:pt x="4080" y="4334"/>
                  </a:lnTo>
                  <a:lnTo>
                    <a:pt x="4845" y="4206"/>
                  </a:lnTo>
                  <a:lnTo>
                    <a:pt x="5227" y="4079"/>
                  </a:lnTo>
                  <a:lnTo>
                    <a:pt x="5609" y="3951"/>
                  </a:lnTo>
                  <a:lnTo>
                    <a:pt x="5737" y="3696"/>
                  </a:lnTo>
                  <a:lnTo>
                    <a:pt x="5864" y="3314"/>
                  </a:lnTo>
                  <a:lnTo>
                    <a:pt x="5737" y="3059"/>
                  </a:lnTo>
                  <a:lnTo>
                    <a:pt x="5482" y="2804"/>
                  </a:lnTo>
                  <a:lnTo>
                    <a:pt x="4845" y="2422"/>
                  </a:lnTo>
                  <a:lnTo>
                    <a:pt x="4080" y="1912"/>
                  </a:lnTo>
                  <a:lnTo>
                    <a:pt x="3315" y="1147"/>
                  </a:lnTo>
                  <a:lnTo>
                    <a:pt x="2678" y="255"/>
                  </a:lnTo>
                  <a:lnTo>
                    <a:pt x="2423" y="0"/>
                  </a:lnTo>
                  <a:lnTo>
                    <a:pt x="1658" y="0"/>
                  </a:lnTo>
                  <a:lnTo>
                    <a:pt x="1148" y="382"/>
                  </a:lnTo>
                  <a:lnTo>
                    <a:pt x="1021" y="637"/>
                  </a:lnTo>
                  <a:lnTo>
                    <a:pt x="893" y="765"/>
                  </a:lnTo>
                  <a:lnTo>
                    <a:pt x="638" y="765"/>
                  </a:lnTo>
                  <a:lnTo>
                    <a:pt x="383" y="510"/>
                  </a:lnTo>
                  <a:lnTo>
                    <a:pt x="383" y="255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446B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0" name="Google Shape;1430;p39"/>
            <p:cNvSpPr/>
            <p:nvPr/>
          </p:nvSpPr>
          <p:spPr>
            <a:xfrm>
              <a:off x="3204525" y="3469325"/>
              <a:ext cx="146625" cy="108350"/>
            </a:xfrm>
            <a:custGeom>
              <a:avLst/>
              <a:gdLst/>
              <a:ahLst/>
              <a:cxnLst/>
              <a:rect l="l" t="t" r="r" b="b"/>
              <a:pathLst>
                <a:path w="5865" h="4334" fill="none" extrusionOk="0">
                  <a:moveTo>
                    <a:pt x="2168" y="0"/>
                  </a:moveTo>
                  <a:lnTo>
                    <a:pt x="2168" y="0"/>
                  </a:lnTo>
                  <a:lnTo>
                    <a:pt x="1658" y="0"/>
                  </a:lnTo>
                  <a:lnTo>
                    <a:pt x="1148" y="382"/>
                  </a:lnTo>
                  <a:lnTo>
                    <a:pt x="1148" y="382"/>
                  </a:lnTo>
                  <a:lnTo>
                    <a:pt x="1021" y="637"/>
                  </a:lnTo>
                  <a:lnTo>
                    <a:pt x="893" y="765"/>
                  </a:lnTo>
                  <a:lnTo>
                    <a:pt x="766" y="765"/>
                  </a:lnTo>
                  <a:lnTo>
                    <a:pt x="766" y="765"/>
                  </a:lnTo>
                  <a:lnTo>
                    <a:pt x="638" y="765"/>
                  </a:lnTo>
                  <a:lnTo>
                    <a:pt x="638" y="765"/>
                  </a:lnTo>
                  <a:lnTo>
                    <a:pt x="383" y="510"/>
                  </a:lnTo>
                  <a:lnTo>
                    <a:pt x="383" y="255"/>
                  </a:lnTo>
                  <a:lnTo>
                    <a:pt x="383" y="255"/>
                  </a:lnTo>
                  <a:lnTo>
                    <a:pt x="383" y="255"/>
                  </a:lnTo>
                  <a:lnTo>
                    <a:pt x="383" y="255"/>
                  </a:lnTo>
                  <a:lnTo>
                    <a:pt x="383" y="255"/>
                  </a:lnTo>
                  <a:lnTo>
                    <a:pt x="383" y="255"/>
                  </a:lnTo>
                  <a:lnTo>
                    <a:pt x="383" y="0"/>
                  </a:lnTo>
                  <a:lnTo>
                    <a:pt x="383" y="0"/>
                  </a:lnTo>
                  <a:lnTo>
                    <a:pt x="383" y="0"/>
                  </a:lnTo>
                  <a:lnTo>
                    <a:pt x="256" y="127"/>
                  </a:lnTo>
                  <a:lnTo>
                    <a:pt x="256" y="382"/>
                  </a:lnTo>
                  <a:lnTo>
                    <a:pt x="256" y="382"/>
                  </a:lnTo>
                  <a:lnTo>
                    <a:pt x="256" y="382"/>
                  </a:lnTo>
                  <a:lnTo>
                    <a:pt x="256" y="382"/>
                  </a:lnTo>
                  <a:lnTo>
                    <a:pt x="256" y="382"/>
                  </a:lnTo>
                  <a:lnTo>
                    <a:pt x="256" y="382"/>
                  </a:lnTo>
                  <a:lnTo>
                    <a:pt x="1" y="1275"/>
                  </a:lnTo>
                  <a:lnTo>
                    <a:pt x="1" y="1275"/>
                  </a:lnTo>
                  <a:lnTo>
                    <a:pt x="1" y="1530"/>
                  </a:lnTo>
                  <a:lnTo>
                    <a:pt x="1" y="1530"/>
                  </a:lnTo>
                  <a:lnTo>
                    <a:pt x="1" y="2039"/>
                  </a:lnTo>
                  <a:lnTo>
                    <a:pt x="256" y="2294"/>
                  </a:lnTo>
                  <a:lnTo>
                    <a:pt x="256" y="2294"/>
                  </a:lnTo>
                  <a:lnTo>
                    <a:pt x="766" y="2549"/>
                  </a:lnTo>
                  <a:lnTo>
                    <a:pt x="1021" y="2677"/>
                  </a:lnTo>
                  <a:lnTo>
                    <a:pt x="1403" y="2804"/>
                  </a:lnTo>
                  <a:lnTo>
                    <a:pt x="1403" y="2804"/>
                  </a:lnTo>
                  <a:lnTo>
                    <a:pt x="1913" y="3314"/>
                  </a:lnTo>
                  <a:lnTo>
                    <a:pt x="2168" y="3696"/>
                  </a:lnTo>
                  <a:lnTo>
                    <a:pt x="2550" y="3951"/>
                  </a:lnTo>
                  <a:lnTo>
                    <a:pt x="2550" y="3951"/>
                  </a:lnTo>
                  <a:lnTo>
                    <a:pt x="3315" y="4206"/>
                  </a:lnTo>
                  <a:lnTo>
                    <a:pt x="4080" y="4334"/>
                  </a:lnTo>
                  <a:lnTo>
                    <a:pt x="4080" y="4334"/>
                  </a:lnTo>
                  <a:lnTo>
                    <a:pt x="4845" y="4206"/>
                  </a:lnTo>
                  <a:lnTo>
                    <a:pt x="4845" y="4206"/>
                  </a:lnTo>
                  <a:lnTo>
                    <a:pt x="5227" y="4079"/>
                  </a:lnTo>
                  <a:lnTo>
                    <a:pt x="5609" y="3951"/>
                  </a:lnTo>
                  <a:lnTo>
                    <a:pt x="5737" y="3696"/>
                  </a:lnTo>
                  <a:lnTo>
                    <a:pt x="5864" y="3314"/>
                  </a:lnTo>
                  <a:lnTo>
                    <a:pt x="5864" y="3314"/>
                  </a:lnTo>
                  <a:lnTo>
                    <a:pt x="5864" y="3314"/>
                  </a:lnTo>
                  <a:lnTo>
                    <a:pt x="5864" y="3314"/>
                  </a:lnTo>
                  <a:lnTo>
                    <a:pt x="5737" y="3059"/>
                  </a:lnTo>
                  <a:lnTo>
                    <a:pt x="5482" y="2804"/>
                  </a:lnTo>
                  <a:lnTo>
                    <a:pt x="4845" y="2422"/>
                  </a:lnTo>
                  <a:lnTo>
                    <a:pt x="4845" y="2422"/>
                  </a:lnTo>
                  <a:lnTo>
                    <a:pt x="4080" y="1912"/>
                  </a:lnTo>
                  <a:lnTo>
                    <a:pt x="4080" y="1912"/>
                  </a:lnTo>
                  <a:lnTo>
                    <a:pt x="3315" y="1147"/>
                  </a:lnTo>
                  <a:lnTo>
                    <a:pt x="2678" y="255"/>
                  </a:lnTo>
                  <a:lnTo>
                    <a:pt x="2678" y="255"/>
                  </a:lnTo>
                  <a:lnTo>
                    <a:pt x="2423" y="0"/>
                  </a:lnTo>
                  <a:lnTo>
                    <a:pt x="2168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1" name="Google Shape;1431;p39"/>
            <p:cNvSpPr/>
            <p:nvPr/>
          </p:nvSpPr>
          <p:spPr>
            <a:xfrm>
              <a:off x="3274650" y="3526675"/>
              <a:ext cx="76500" cy="51000"/>
            </a:xfrm>
            <a:custGeom>
              <a:avLst/>
              <a:gdLst/>
              <a:ahLst/>
              <a:cxnLst/>
              <a:rect l="l" t="t" r="r" b="b"/>
              <a:pathLst>
                <a:path w="3060" h="2040" extrusionOk="0">
                  <a:moveTo>
                    <a:pt x="1657" y="0"/>
                  </a:moveTo>
                  <a:lnTo>
                    <a:pt x="1147" y="128"/>
                  </a:lnTo>
                  <a:lnTo>
                    <a:pt x="638" y="510"/>
                  </a:lnTo>
                  <a:lnTo>
                    <a:pt x="255" y="893"/>
                  </a:lnTo>
                  <a:lnTo>
                    <a:pt x="128" y="1275"/>
                  </a:lnTo>
                  <a:lnTo>
                    <a:pt x="0" y="1785"/>
                  </a:lnTo>
                  <a:lnTo>
                    <a:pt x="510" y="1912"/>
                  </a:lnTo>
                  <a:lnTo>
                    <a:pt x="1147" y="2040"/>
                  </a:lnTo>
                  <a:lnTo>
                    <a:pt x="1657" y="2040"/>
                  </a:lnTo>
                  <a:lnTo>
                    <a:pt x="2167" y="1912"/>
                  </a:lnTo>
                  <a:lnTo>
                    <a:pt x="2549" y="1785"/>
                  </a:lnTo>
                  <a:lnTo>
                    <a:pt x="2804" y="1657"/>
                  </a:lnTo>
                  <a:lnTo>
                    <a:pt x="3059" y="1402"/>
                  </a:lnTo>
                  <a:lnTo>
                    <a:pt x="3059" y="1020"/>
                  </a:lnTo>
                  <a:lnTo>
                    <a:pt x="3059" y="765"/>
                  </a:lnTo>
                  <a:lnTo>
                    <a:pt x="2804" y="510"/>
                  </a:lnTo>
                  <a:lnTo>
                    <a:pt x="2167" y="128"/>
                  </a:lnTo>
                  <a:lnTo>
                    <a:pt x="1912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2" name="Google Shape;1432;p39"/>
            <p:cNvSpPr/>
            <p:nvPr/>
          </p:nvSpPr>
          <p:spPr>
            <a:xfrm>
              <a:off x="2917750" y="3185700"/>
              <a:ext cx="277250" cy="372850"/>
            </a:xfrm>
            <a:custGeom>
              <a:avLst/>
              <a:gdLst/>
              <a:ahLst/>
              <a:cxnLst/>
              <a:rect l="l" t="t" r="r" b="b"/>
              <a:pathLst>
                <a:path w="11090" h="14914" extrusionOk="0">
                  <a:moveTo>
                    <a:pt x="3697" y="1"/>
                  </a:moveTo>
                  <a:lnTo>
                    <a:pt x="0" y="3060"/>
                  </a:lnTo>
                  <a:lnTo>
                    <a:pt x="7521" y="7011"/>
                  </a:lnTo>
                  <a:lnTo>
                    <a:pt x="7393" y="7521"/>
                  </a:lnTo>
                  <a:lnTo>
                    <a:pt x="7393" y="8286"/>
                  </a:lnTo>
                  <a:lnTo>
                    <a:pt x="7648" y="10070"/>
                  </a:lnTo>
                  <a:lnTo>
                    <a:pt x="8030" y="11982"/>
                  </a:lnTo>
                  <a:lnTo>
                    <a:pt x="8158" y="13384"/>
                  </a:lnTo>
                  <a:lnTo>
                    <a:pt x="8158" y="13512"/>
                  </a:lnTo>
                  <a:lnTo>
                    <a:pt x="8030" y="14022"/>
                  </a:lnTo>
                  <a:lnTo>
                    <a:pt x="8158" y="14277"/>
                  </a:lnTo>
                  <a:lnTo>
                    <a:pt x="8285" y="14659"/>
                  </a:lnTo>
                  <a:lnTo>
                    <a:pt x="8540" y="14914"/>
                  </a:lnTo>
                  <a:lnTo>
                    <a:pt x="8668" y="14914"/>
                  </a:lnTo>
                  <a:lnTo>
                    <a:pt x="9050" y="14787"/>
                  </a:lnTo>
                  <a:lnTo>
                    <a:pt x="9560" y="14277"/>
                  </a:lnTo>
                  <a:lnTo>
                    <a:pt x="10197" y="13639"/>
                  </a:lnTo>
                  <a:lnTo>
                    <a:pt x="10580" y="11345"/>
                  </a:lnTo>
                  <a:lnTo>
                    <a:pt x="10962" y="7011"/>
                  </a:lnTo>
                  <a:lnTo>
                    <a:pt x="11090" y="5992"/>
                  </a:lnTo>
                  <a:lnTo>
                    <a:pt x="10962" y="5227"/>
                  </a:lnTo>
                  <a:lnTo>
                    <a:pt x="10835" y="4589"/>
                  </a:lnTo>
                  <a:lnTo>
                    <a:pt x="10580" y="4207"/>
                  </a:lnTo>
                  <a:lnTo>
                    <a:pt x="10325" y="3825"/>
                  </a:lnTo>
                  <a:lnTo>
                    <a:pt x="9942" y="3442"/>
                  </a:lnTo>
                  <a:lnTo>
                    <a:pt x="8923" y="2805"/>
                  </a:lnTo>
                  <a:lnTo>
                    <a:pt x="3697" y="1"/>
                  </a:ln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3" name="Google Shape;1433;p39"/>
            <p:cNvSpPr/>
            <p:nvPr/>
          </p:nvSpPr>
          <p:spPr>
            <a:xfrm>
              <a:off x="2917750" y="3185700"/>
              <a:ext cx="277250" cy="372850"/>
            </a:xfrm>
            <a:custGeom>
              <a:avLst/>
              <a:gdLst/>
              <a:ahLst/>
              <a:cxnLst/>
              <a:rect l="l" t="t" r="r" b="b"/>
              <a:pathLst>
                <a:path w="11090" h="14914" fill="none" extrusionOk="0">
                  <a:moveTo>
                    <a:pt x="3697" y="1"/>
                  </a:moveTo>
                  <a:lnTo>
                    <a:pt x="3697" y="1"/>
                  </a:lnTo>
                  <a:lnTo>
                    <a:pt x="8923" y="2805"/>
                  </a:lnTo>
                  <a:lnTo>
                    <a:pt x="8923" y="2805"/>
                  </a:lnTo>
                  <a:lnTo>
                    <a:pt x="9942" y="3442"/>
                  </a:lnTo>
                  <a:lnTo>
                    <a:pt x="10325" y="3825"/>
                  </a:lnTo>
                  <a:lnTo>
                    <a:pt x="10580" y="4207"/>
                  </a:lnTo>
                  <a:lnTo>
                    <a:pt x="10835" y="4589"/>
                  </a:lnTo>
                  <a:lnTo>
                    <a:pt x="10962" y="5227"/>
                  </a:lnTo>
                  <a:lnTo>
                    <a:pt x="11090" y="5992"/>
                  </a:lnTo>
                  <a:lnTo>
                    <a:pt x="10962" y="7011"/>
                  </a:lnTo>
                  <a:lnTo>
                    <a:pt x="10962" y="7011"/>
                  </a:lnTo>
                  <a:lnTo>
                    <a:pt x="10580" y="11345"/>
                  </a:lnTo>
                  <a:lnTo>
                    <a:pt x="10197" y="13639"/>
                  </a:lnTo>
                  <a:lnTo>
                    <a:pt x="10197" y="13639"/>
                  </a:lnTo>
                  <a:lnTo>
                    <a:pt x="9560" y="14277"/>
                  </a:lnTo>
                  <a:lnTo>
                    <a:pt x="9050" y="14787"/>
                  </a:lnTo>
                  <a:lnTo>
                    <a:pt x="8668" y="14914"/>
                  </a:lnTo>
                  <a:lnTo>
                    <a:pt x="8540" y="14914"/>
                  </a:lnTo>
                  <a:lnTo>
                    <a:pt x="8285" y="14659"/>
                  </a:lnTo>
                  <a:lnTo>
                    <a:pt x="8158" y="14277"/>
                  </a:lnTo>
                  <a:lnTo>
                    <a:pt x="8030" y="14022"/>
                  </a:lnTo>
                  <a:lnTo>
                    <a:pt x="8030" y="14022"/>
                  </a:lnTo>
                  <a:lnTo>
                    <a:pt x="8158" y="13512"/>
                  </a:lnTo>
                  <a:lnTo>
                    <a:pt x="8158" y="13384"/>
                  </a:lnTo>
                  <a:lnTo>
                    <a:pt x="8158" y="13384"/>
                  </a:lnTo>
                  <a:lnTo>
                    <a:pt x="8030" y="11982"/>
                  </a:lnTo>
                  <a:lnTo>
                    <a:pt x="7648" y="10070"/>
                  </a:lnTo>
                  <a:lnTo>
                    <a:pt x="7393" y="8286"/>
                  </a:lnTo>
                  <a:lnTo>
                    <a:pt x="7393" y="7521"/>
                  </a:lnTo>
                  <a:lnTo>
                    <a:pt x="7521" y="7011"/>
                  </a:lnTo>
                  <a:lnTo>
                    <a:pt x="0" y="3060"/>
                  </a:lnTo>
                  <a:lnTo>
                    <a:pt x="369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4" name="Google Shape;1434;p39"/>
            <p:cNvSpPr/>
            <p:nvPr/>
          </p:nvSpPr>
          <p:spPr>
            <a:xfrm>
              <a:off x="2873125" y="3128350"/>
              <a:ext cx="321875" cy="318675"/>
            </a:xfrm>
            <a:custGeom>
              <a:avLst/>
              <a:gdLst/>
              <a:ahLst/>
              <a:cxnLst/>
              <a:rect l="l" t="t" r="r" b="b"/>
              <a:pathLst>
                <a:path w="12875" h="12747" extrusionOk="0">
                  <a:moveTo>
                    <a:pt x="8796" y="0"/>
                  </a:moveTo>
                  <a:lnTo>
                    <a:pt x="128" y="765"/>
                  </a:lnTo>
                  <a:lnTo>
                    <a:pt x="1" y="2422"/>
                  </a:lnTo>
                  <a:lnTo>
                    <a:pt x="128" y="3060"/>
                  </a:lnTo>
                  <a:lnTo>
                    <a:pt x="256" y="3824"/>
                  </a:lnTo>
                  <a:lnTo>
                    <a:pt x="511" y="4334"/>
                  </a:lnTo>
                  <a:lnTo>
                    <a:pt x="1021" y="4971"/>
                  </a:lnTo>
                  <a:lnTo>
                    <a:pt x="1658" y="5481"/>
                  </a:lnTo>
                  <a:lnTo>
                    <a:pt x="2550" y="5864"/>
                  </a:lnTo>
                  <a:lnTo>
                    <a:pt x="9178" y="9305"/>
                  </a:lnTo>
                  <a:lnTo>
                    <a:pt x="9051" y="9815"/>
                  </a:lnTo>
                  <a:lnTo>
                    <a:pt x="9051" y="10835"/>
                  </a:lnTo>
                  <a:lnTo>
                    <a:pt x="9306" y="11982"/>
                  </a:lnTo>
                  <a:lnTo>
                    <a:pt x="9433" y="12492"/>
                  </a:lnTo>
                  <a:lnTo>
                    <a:pt x="9943" y="12747"/>
                  </a:lnTo>
                  <a:lnTo>
                    <a:pt x="10963" y="12747"/>
                  </a:lnTo>
                  <a:lnTo>
                    <a:pt x="11473" y="12619"/>
                  </a:lnTo>
                  <a:lnTo>
                    <a:pt x="12237" y="12364"/>
                  </a:lnTo>
                  <a:lnTo>
                    <a:pt x="12492" y="12237"/>
                  </a:lnTo>
                  <a:lnTo>
                    <a:pt x="12747" y="10835"/>
                  </a:lnTo>
                  <a:lnTo>
                    <a:pt x="12875" y="9433"/>
                  </a:lnTo>
                  <a:lnTo>
                    <a:pt x="12875" y="8031"/>
                  </a:lnTo>
                  <a:lnTo>
                    <a:pt x="12875" y="7011"/>
                  </a:lnTo>
                  <a:lnTo>
                    <a:pt x="12747" y="6629"/>
                  </a:lnTo>
                  <a:lnTo>
                    <a:pt x="12620" y="6374"/>
                  </a:lnTo>
                  <a:lnTo>
                    <a:pt x="12110" y="5864"/>
                  </a:lnTo>
                  <a:lnTo>
                    <a:pt x="11345" y="5354"/>
                  </a:lnTo>
                  <a:lnTo>
                    <a:pt x="7776" y="3187"/>
                  </a:lnTo>
                  <a:lnTo>
                    <a:pt x="8413" y="2167"/>
                  </a:lnTo>
                  <a:lnTo>
                    <a:pt x="8668" y="1403"/>
                  </a:lnTo>
                  <a:lnTo>
                    <a:pt x="8796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5" name="Google Shape;1435;p39"/>
            <p:cNvSpPr/>
            <p:nvPr/>
          </p:nvSpPr>
          <p:spPr>
            <a:xfrm>
              <a:off x="2873125" y="3128350"/>
              <a:ext cx="321875" cy="318675"/>
            </a:xfrm>
            <a:custGeom>
              <a:avLst/>
              <a:gdLst/>
              <a:ahLst/>
              <a:cxnLst/>
              <a:rect l="l" t="t" r="r" b="b"/>
              <a:pathLst>
                <a:path w="12875" h="12747" fill="none" extrusionOk="0">
                  <a:moveTo>
                    <a:pt x="9178" y="9305"/>
                  </a:moveTo>
                  <a:lnTo>
                    <a:pt x="9178" y="9305"/>
                  </a:lnTo>
                  <a:lnTo>
                    <a:pt x="2550" y="5864"/>
                  </a:lnTo>
                  <a:lnTo>
                    <a:pt x="2550" y="5864"/>
                  </a:lnTo>
                  <a:lnTo>
                    <a:pt x="1658" y="5481"/>
                  </a:lnTo>
                  <a:lnTo>
                    <a:pt x="1021" y="4971"/>
                  </a:lnTo>
                  <a:lnTo>
                    <a:pt x="511" y="4334"/>
                  </a:lnTo>
                  <a:lnTo>
                    <a:pt x="256" y="3824"/>
                  </a:lnTo>
                  <a:lnTo>
                    <a:pt x="128" y="3060"/>
                  </a:lnTo>
                  <a:lnTo>
                    <a:pt x="1" y="2422"/>
                  </a:lnTo>
                  <a:lnTo>
                    <a:pt x="128" y="765"/>
                  </a:lnTo>
                  <a:lnTo>
                    <a:pt x="8796" y="0"/>
                  </a:lnTo>
                  <a:lnTo>
                    <a:pt x="8796" y="0"/>
                  </a:lnTo>
                  <a:lnTo>
                    <a:pt x="8668" y="1403"/>
                  </a:lnTo>
                  <a:lnTo>
                    <a:pt x="8413" y="2167"/>
                  </a:lnTo>
                  <a:lnTo>
                    <a:pt x="7776" y="3187"/>
                  </a:lnTo>
                  <a:lnTo>
                    <a:pt x="11345" y="5354"/>
                  </a:lnTo>
                  <a:lnTo>
                    <a:pt x="11345" y="5354"/>
                  </a:lnTo>
                  <a:lnTo>
                    <a:pt x="12110" y="5864"/>
                  </a:lnTo>
                  <a:lnTo>
                    <a:pt x="12620" y="6374"/>
                  </a:lnTo>
                  <a:lnTo>
                    <a:pt x="12747" y="6629"/>
                  </a:lnTo>
                  <a:lnTo>
                    <a:pt x="12875" y="7011"/>
                  </a:lnTo>
                  <a:lnTo>
                    <a:pt x="12875" y="8031"/>
                  </a:lnTo>
                  <a:lnTo>
                    <a:pt x="12875" y="8031"/>
                  </a:lnTo>
                  <a:lnTo>
                    <a:pt x="12875" y="9433"/>
                  </a:lnTo>
                  <a:lnTo>
                    <a:pt x="12747" y="10835"/>
                  </a:lnTo>
                  <a:lnTo>
                    <a:pt x="12492" y="12237"/>
                  </a:lnTo>
                  <a:lnTo>
                    <a:pt x="12492" y="12237"/>
                  </a:lnTo>
                  <a:lnTo>
                    <a:pt x="12237" y="12364"/>
                  </a:lnTo>
                  <a:lnTo>
                    <a:pt x="11473" y="12619"/>
                  </a:lnTo>
                  <a:lnTo>
                    <a:pt x="10963" y="12747"/>
                  </a:lnTo>
                  <a:lnTo>
                    <a:pt x="10453" y="12747"/>
                  </a:lnTo>
                  <a:lnTo>
                    <a:pt x="9943" y="12747"/>
                  </a:lnTo>
                  <a:lnTo>
                    <a:pt x="9433" y="12492"/>
                  </a:lnTo>
                  <a:lnTo>
                    <a:pt x="9433" y="12492"/>
                  </a:lnTo>
                  <a:lnTo>
                    <a:pt x="9306" y="11982"/>
                  </a:lnTo>
                  <a:lnTo>
                    <a:pt x="9051" y="10835"/>
                  </a:lnTo>
                  <a:lnTo>
                    <a:pt x="9051" y="10835"/>
                  </a:lnTo>
                  <a:lnTo>
                    <a:pt x="9051" y="9815"/>
                  </a:lnTo>
                  <a:lnTo>
                    <a:pt x="9178" y="930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6" name="Google Shape;1436;p39"/>
            <p:cNvSpPr/>
            <p:nvPr/>
          </p:nvSpPr>
          <p:spPr>
            <a:xfrm>
              <a:off x="2879500" y="3223950"/>
              <a:ext cx="19150" cy="28700"/>
            </a:xfrm>
            <a:custGeom>
              <a:avLst/>
              <a:gdLst/>
              <a:ahLst/>
              <a:cxnLst/>
              <a:rect l="l" t="t" r="r" b="b"/>
              <a:pathLst>
                <a:path w="766" h="1148" extrusionOk="0">
                  <a:moveTo>
                    <a:pt x="1" y="0"/>
                  </a:moveTo>
                  <a:lnTo>
                    <a:pt x="256" y="510"/>
                  </a:lnTo>
                  <a:lnTo>
                    <a:pt x="766" y="1147"/>
                  </a:lnTo>
                  <a:lnTo>
                    <a:pt x="383" y="51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443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7" name="Google Shape;1437;p39"/>
            <p:cNvSpPr/>
            <p:nvPr/>
          </p:nvSpPr>
          <p:spPr>
            <a:xfrm>
              <a:off x="2873125" y="3185700"/>
              <a:ext cx="25525" cy="66950"/>
            </a:xfrm>
            <a:custGeom>
              <a:avLst/>
              <a:gdLst/>
              <a:ahLst/>
              <a:cxnLst/>
              <a:rect l="l" t="t" r="r" b="b"/>
              <a:pathLst>
                <a:path w="1021" h="2678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28" y="766"/>
                  </a:lnTo>
                  <a:lnTo>
                    <a:pt x="256" y="1530"/>
                  </a:lnTo>
                  <a:lnTo>
                    <a:pt x="511" y="2040"/>
                  </a:lnTo>
                  <a:lnTo>
                    <a:pt x="1021" y="2677"/>
                  </a:lnTo>
                  <a:lnTo>
                    <a:pt x="1021" y="2677"/>
                  </a:lnTo>
                  <a:lnTo>
                    <a:pt x="1021" y="2677"/>
                  </a:lnTo>
                  <a:lnTo>
                    <a:pt x="1021" y="2677"/>
                  </a:lnTo>
                  <a:lnTo>
                    <a:pt x="638" y="2040"/>
                  </a:lnTo>
                  <a:lnTo>
                    <a:pt x="256" y="1530"/>
                  </a:lnTo>
                  <a:lnTo>
                    <a:pt x="128" y="766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8" name="Google Shape;1438;p39"/>
            <p:cNvSpPr/>
            <p:nvPr/>
          </p:nvSpPr>
          <p:spPr>
            <a:xfrm>
              <a:off x="2873125" y="3128350"/>
              <a:ext cx="321875" cy="318675"/>
            </a:xfrm>
            <a:custGeom>
              <a:avLst/>
              <a:gdLst/>
              <a:ahLst/>
              <a:cxnLst/>
              <a:rect l="l" t="t" r="r" b="b"/>
              <a:pathLst>
                <a:path w="12875" h="12747" extrusionOk="0">
                  <a:moveTo>
                    <a:pt x="8796" y="0"/>
                  </a:moveTo>
                  <a:lnTo>
                    <a:pt x="2932" y="510"/>
                  </a:lnTo>
                  <a:lnTo>
                    <a:pt x="128" y="765"/>
                  </a:lnTo>
                  <a:lnTo>
                    <a:pt x="1" y="2295"/>
                  </a:lnTo>
                  <a:lnTo>
                    <a:pt x="128" y="3060"/>
                  </a:lnTo>
                  <a:lnTo>
                    <a:pt x="256" y="3824"/>
                  </a:lnTo>
                  <a:lnTo>
                    <a:pt x="638" y="4334"/>
                  </a:lnTo>
                  <a:lnTo>
                    <a:pt x="1021" y="4971"/>
                  </a:lnTo>
                  <a:lnTo>
                    <a:pt x="2805" y="5864"/>
                  </a:lnTo>
                  <a:lnTo>
                    <a:pt x="4335" y="6629"/>
                  </a:lnTo>
                  <a:lnTo>
                    <a:pt x="5609" y="7521"/>
                  </a:lnTo>
                  <a:lnTo>
                    <a:pt x="9178" y="9305"/>
                  </a:lnTo>
                  <a:lnTo>
                    <a:pt x="9051" y="10325"/>
                  </a:lnTo>
                  <a:lnTo>
                    <a:pt x="9051" y="10835"/>
                  </a:lnTo>
                  <a:lnTo>
                    <a:pt x="9306" y="11982"/>
                  </a:lnTo>
                  <a:lnTo>
                    <a:pt x="9433" y="12492"/>
                  </a:lnTo>
                  <a:lnTo>
                    <a:pt x="9943" y="12747"/>
                  </a:lnTo>
                  <a:lnTo>
                    <a:pt x="11218" y="12747"/>
                  </a:lnTo>
                  <a:lnTo>
                    <a:pt x="11855" y="12492"/>
                  </a:lnTo>
                  <a:lnTo>
                    <a:pt x="12492" y="12237"/>
                  </a:lnTo>
                  <a:lnTo>
                    <a:pt x="12747" y="10835"/>
                  </a:lnTo>
                  <a:lnTo>
                    <a:pt x="12875" y="9433"/>
                  </a:lnTo>
                  <a:lnTo>
                    <a:pt x="12875" y="8031"/>
                  </a:lnTo>
                  <a:lnTo>
                    <a:pt x="12875" y="7903"/>
                  </a:lnTo>
                  <a:lnTo>
                    <a:pt x="12875" y="7011"/>
                  </a:lnTo>
                  <a:lnTo>
                    <a:pt x="12492" y="6374"/>
                  </a:lnTo>
                  <a:lnTo>
                    <a:pt x="11982" y="5864"/>
                  </a:lnTo>
                  <a:lnTo>
                    <a:pt x="11345" y="5354"/>
                  </a:lnTo>
                  <a:lnTo>
                    <a:pt x="7776" y="3187"/>
                  </a:lnTo>
                  <a:lnTo>
                    <a:pt x="8413" y="2167"/>
                  </a:lnTo>
                  <a:lnTo>
                    <a:pt x="8668" y="1403"/>
                  </a:lnTo>
                  <a:lnTo>
                    <a:pt x="8796" y="0"/>
                  </a:lnTo>
                  <a:close/>
                </a:path>
              </a:pathLst>
            </a:custGeom>
            <a:solidFill>
              <a:srgbClr val="5586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9" name="Google Shape;1439;p39"/>
            <p:cNvSpPr/>
            <p:nvPr/>
          </p:nvSpPr>
          <p:spPr>
            <a:xfrm>
              <a:off x="2873125" y="3128350"/>
              <a:ext cx="321875" cy="318675"/>
            </a:xfrm>
            <a:custGeom>
              <a:avLst/>
              <a:gdLst/>
              <a:ahLst/>
              <a:cxnLst/>
              <a:rect l="l" t="t" r="r" b="b"/>
              <a:pathLst>
                <a:path w="12875" h="12747" fill="none" extrusionOk="0">
                  <a:moveTo>
                    <a:pt x="8796" y="0"/>
                  </a:moveTo>
                  <a:lnTo>
                    <a:pt x="2932" y="510"/>
                  </a:lnTo>
                  <a:lnTo>
                    <a:pt x="128" y="765"/>
                  </a:lnTo>
                  <a:lnTo>
                    <a:pt x="128" y="765"/>
                  </a:lnTo>
                  <a:lnTo>
                    <a:pt x="128" y="765"/>
                  </a:lnTo>
                  <a:lnTo>
                    <a:pt x="1" y="2295"/>
                  </a:lnTo>
                  <a:lnTo>
                    <a:pt x="1" y="2295"/>
                  </a:lnTo>
                  <a:lnTo>
                    <a:pt x="128" y="3060"/>
                  </a:lnTo>
                  <a:lnTo>
                    <a:pt x="256" y="3824"/>
                  </a:lnTo>
                  <a:lnTo>
                    <a:pt x="638" y="4334"/>
                  </a:lnTo>
                  <a:lnTo>
                    <a:pt x="1021" y="4971"/>
                  </a:lnTo>
                  <a:lnTo>
                    <a:pt x="1021" y="4971"/>
                  </a:lnTo>
                  <a:lnTo>
                    <a:pt x="2805" y="5864"/>
                  </a:lnTo>
                  <a:lnTo>
                    <a:pt x="2805" y="5864"/>
                  </a:lnTo>
                  <a:lnTo>
                    <a:pt x="4335" y="6629"/>
                  </a:lnTo>
                  <a:lnTo>
                    <a:pt x="5609" y="7521"/>
                  </a:lnTo>
                  <a:lnTo>
                    <a:pt x="5609" y="7521"/>
                  </a:lnTo>
                  <a:lnTo>
                    <a:pt x="9178" y="9305"/>
                  </a:lnTo>
                  <a:lnTo>
                    <a:pt x="9178" y="9305"/>
                  </a:lnTo>
                  <a:lnTo>
                    <a:pt x="9178" y="9305"/>
                  </a:lnTo>
                  <a:lnTo>
                    <a:pt x="9178" y="9305"/>
                  </a:lnTo>
                  <a:lnTo>
                    <a:pt x="9051" y="10325"/>
                  </a:lnTo>
                  <a:lnTo>
                    <a:pt x="9051" y="10325"/>
                  </a:lnTo>
                  <a:lnTo>
                    <a:pt x="9051" y="10835"/>
                  </a:lnTo>
                  <a:lnTo>
                    <a:pt x="9051" y="10835"/>
                  </a:lnTo>
                  <a:lnTo>
                    <a:pt x="9306" y="11982"/>
                  </a:lnTo>
                  <a:lnTo>
                    <a:pt x="9433" y="12492"/>
                  </a:lnTo>
                  <a:lnTo>
                    <a:pt x="9433" y="12492"/>
                  </a:lnTo>
                  <a:lnTo>
                    <a:pt x="9943" y="12747"/>
                  </a:lnTo>
                  <a:lnTo>
                    <a:pt x="10453" y="12747"/>
                  </a:lnTo>
                  <a:lnTo>
                    <a:pt x="10453" y="12747"/>
                  </a:lnTo>
                  <a:lnTo>
                    <a:pt x="11218" y="12747"/>
                  </a:lnTo>
                  <a:lnTo>
                    <a:pt x="11855" y="12492"/>
                  </a:lnTo>
                  <a:lnTo>
                    <a:pt x="12492" y="12237"/>
                  </a:lnTo>
                  <a:lnTo>
                    <a:pt x="12492" y="12237"/>
                  </a:lnTo>
                  <a:lnTo>
                    <a:pt x="12747" y="10835"/>
                  </a:lnTo>
                  <a:lnTo>
                    <a:pt x="12875" y="9433"/>
                  </a:lnTo>
                  <a:lnTo>
                    <a:pt x="12875" y="8031"/>
                  </a:lnTo>
                  <a:lnTo>
                    <a:pt x="12875" y="8031"/>
                  </a:lnTo>
                  <a:lnTo>
                    <a:pt x="12875" y="7903"/>
                  </a:lnTo>
                  <a:lnTo>
                    <a:pt x="12875" y="7903"/>
                  </a:lnTo>
                  <a:lnTo>
                    <a:pt x="12875" y="7011"/>
                  </a:lnTo>
                  <a:lnTo>
                    <a:pt x="12492" y="6374"/>
                  </a:lnTo>
                  <a:lnTo>
                    <a:pt x="11982" y="5864"/>
                  </a:lnTo>
                  <a:lnTo>
                    <a:pt x="11345" y="5354"/>
                  </a:lnTo>
                  <a:lnTo>
                    <a:pt x="7776" y="3187"/>
                  </a:lnTo>
                  <a:lnTo>
                    <a:pt x="7776" y="3187"/>
                  </a:lnTo>
                  <a:lnTo>
                    <a:pt x="7776" y="3187"/>
                  </a:lnTo>
                  <a:lnTo>
                    <a:pt x="8413" y="2167"/>
                  </a:lnTo>
                  <a:lnTo>
                    <a:pt x="8668" y="1403"/>
                  </a:lnTo>
                  <a:lnTo>
                    <a:pt x="879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0" name="Google Shape;1440;p39"/>
            <p:cNvSpPr/>
            <p:nvPr/>
          </p:nvSpPr>
          <p:spPr>
            <a:xfrm>
              <a:off x="3115325" y="3574475"/>
              <a:ext cx="143400" cy="60575"/>
            </a:xfrm>
            <a:custGeom>
              <a:avLst/>
              <a:gdLst/>
              <a:ahLst/>
              <a:cxnLst/>
              <a:rect l="l" t="t" r="r" b="b"/>
              <a:pathLst>
                <a:path w="5736" h="2423" extrusionOk="0">
                  <a:moveTo>
                    <a:pt x="255" y="0"/>
                  </a:moveTo>
                  <a:lnTo>
                    <a:pt x="0" y="128"/>
                  </a:lnTo>
                  <a:lnTo>
                    <a:pt x="127" y="383"/>
                  </a:lnTo>
                  <a:lnTo>
                    <a:pt x="382" y="510"/>
                  </a:lnTo>
                  <a:lnTo>
                    <a:pt x="765" y="638"/>
                  </a:lnTo>
                  <a:lnTo>
                    <a:pt x="1147" y="893"/>
                  </a:lnTo>
                  <a:lnTo>
                    <a:pt x="1912" y="1657"/>
                  </a:lnTo>
                  <a:lnTo>
                    <a:pt x="2167" y="1912"/>
                  </a:lnTo>
                  <a:lnTo>
                    <a:pt x="2677" y="2167"/>
                  </a:lnTo>
                  <a:lnTo>
                    <a:pt x="3187" y="2422"/>
                  </a:lnTo>
                  <a:lnTo>
                    <a:pt x="3951" y="2422"/>
                  </a:lnTo>
                  <a:lnTo>
                    <a:pt x="4716" y="2295"/>
                  </a:lnTo>
                  <a:lnTo>
                    <a:pt x="5226" y="2167"/>
                  </a:lnTo>
                  <a:lnTo>
                    <a:pt x="5608" y="1912"/>
                  </a:lnTo>
                  <a:lnTo>
                    <a:pt x="5736" y="1785"/>
                  </a:lnTo>
                  <a:lnTo>
                    <a:pt x="5736" y="1530"/>
                  </a:lnTo>
                  <a:lnTo>
                    <a:pt x="5736" y="1275"/>
                  </a:lnTo>
                  <a:lnTo>
                    <a:pt x="2932" y="638"/>
                  </a:lnTo>
                  <a:lnTo>
                    <a:pt x="1020" y="128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1" name="Google Shape;1441;p39"/>
            <p:cNvSpPr/>
            <p:nvPr/>
          </p:nvSpPr>
          <p:spPr>
            <a:xfrm>
              <a:off x="3115325" y="3574475"/>
              <a:ext cx="143400" cy="60575"/>
            </a:xfrm>
            <a:custGeom>
              <a:avLst/>
              <a:gdLst/>
              <a:ahLst/>
              <a:cxnLst/>
              <a:rect l="l" t="t" r="r" b="b"/>
              <a:pathLst>
                <a:path w="5736" h="2423" fill="none" extrusionOk="0">
                  <a:moveTo>
                    <a:pt x="5736" y="1275"/>
                  </a:moveTo>
                  <a:lnTo>
                    <a:pt x="5736" y="1275"/>
                  </a:lnTo>
                  <a:lnTo>
                    <a:pt x="5736" y="1530"/>
                  </a:lnTo>
                  <a:lnTo>
                    <a:pt x="5736" y="1785"/>
                  </a:lnTo>
                  <a:lnTo>
                    <a:pt x="5736" y="1785"/>
                  </a:lnTo>
                  <a:lnTo>
                    <a:pt x="5608" y="1912"/>
                  </a:lnTo>
                  <a:lnTo>
                    <a:pt x="5226" y="2167"/>
                  </a:lnTo>
                  <a:lnTo>
                    <a:pt x="4716" y="2295"/>
                  </a:lnTo>
                  <a:lnTo>
                    <a:pt x="3951" y="2422"/>
                  </a:lnTo>
                  <a:lnTo>
                    <a:pt x="3951" y="2422"/>
                  </a:lnTo>
                  <a:lnTo>
                    <a:pt x="3187" y="2422"/>
                  </a:lnTo>
                  <a:lnTo>
                    <a:pt x="2677" y="2167"/>
                  </a:lnTo>
                  <a:lnTo>
                    <a:pt x="2167" y="1912"/>
                  </a:lnTo>
                  <a:lnTo>
                    <a:pt x="1912" y="1657"/>
                  </a:lnTo>
                  <a:lnTo>
                    <a:pt x="1912" y="1657"/>
                  </a:lnTo>
                  <a:lnTo>
                    <a:pt x="1147" y="893"/>
                  </a:lnTo>
                  <a:lnTo>
                    <a:pt x="1147" y="893"/>
                  </a:lnTo>
                  <a:lnTo>
                    <a:pt x="765" y="638"/>
                  </a:lnTo>
                  <a:lnTo>
                    <a:pt x="382" y="510"/>
                  </a:lnTo>
                  <a:lnTo>
                    <a:pt x="382" y="510"/>
                  </a:lnTo>
                  <a:lnTo>
                    <a:pt x="127" y="383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1020" y="128"/>
                  </a:lnTo>
                  <a:lnTo>
                    <a:pt x="2932" y="638"/>
                  </a:lnTo>
                  <a:lnTo>
                    <a:pt x="5736" y="127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2" name="Google Shape;1442;p39"/>
            <p:cNvSpPr/>
            <p:nvPr/>
          </p:nvSpPr>
          <p:spPr>
            <a:xfrm>
              <a:off x="3112125" y="3517100"/>
              <a:ext cx="146600" cy="111575"/>
            </a:xfrm>
            <a:custGeom>
              <a:avLst/>
              <a:gdLst/>
              <a:ahLst/>
              <a:cxnLst/>
              <a:rect l="l" t="t" r="r" b="b"/>
              <a:pathLst>
                <a:path w="5864" h="4463" extrusionOk="0">
                  <a:moveTo>
                    <a:pt x="2040" y="1"/>
                  </a:moveTo>
                  <a:lnTo>
                    <a:pt x="1658" y="128"/>
                  </a:lnTo>
                  <a:lnTo>
                    <a:pt x="1148" y="383"/>
                  </a:lnTo>
                  <a:lnTo>
                    <a:pt x="1020" y="766"/>
                  </a:lnTo>
                  <a:lnTo>
                    <a:pt x="893" y="893"/>
                  </a:lnTo>
                  <a:lnTo>
                    <a:pt x="638" y="893"/>
                  </a:lnTo>
                  <a:lnTo>
                    <a:pt x="510" y="766"/>
                  </a:lnTo>
                  <a:lnTo>
                    <a:pt x="383" y="511"/>
                  </a:lnTo>
                  <a:lnTo>
                    <a:pt x="383" y="256"/>
                  </a:lnTo>
                  <a:lnTo>
                    <a:pt x="383" y="128"/>
                  </a:lnTo>
                  <a:lnTo>
                    <a:pt x="255" y="256"/>
                  </a:lnTo>
                  <a:lnTo>
                    <a:pt x="255" y="511"/>
                  </a:lnTo>
                  <a:lnTo>
                    <a:pt x="1" y="1403"/>
                  </a:lnTo>
                  <a:lnTo>
                    <a:pt x="1" y="2040"/>
                  </a:lnTo>
                  <a:lnTo>
                    <a:pt x="255" y="2423"/>
                  </a:lnTo>
                  <a:lnTo>
                    <a:pt x="765" y="2678"/>
                  </a:lnTo>
                  <a:lnTo>
                    <a:pt x="1020" y="2805"/>
                  </a:lnTo>
                  <a:lnTo>
                    <a:pt x="1403" y="2933"/>
                  </a:lnTo>
                  <a:lnTo>
                    <a:pt x="1913" y="3442"/>
                  </a:lnTo>
                  <a:lnTo>
                    <a:pt x="2295" y="3825"/>
                  </a:lnTo>
                  <a:lnTo>
                    <a:pt x="2677" y="4080"/>
                  </a:lnTo>
                  <a:lnTo>
                    <a:pt x="3187" y="4335"/>
                  </a:lnTo>
                  <a:lnTo>
                    <a:pt x="3824" y="4462"/>
                  </a:lnTo>
                  <a:lnTo>
                    <a:pt x="4462" y="4462"/>
                  </a:lnTo>
                  <a:lnTo>
                    <a:pt x="4844" y="4335"/>
                  </a:lnTo>
                  <a:lnTo>
                    <a:pt x="5227" y="4207"/>
                  </a:lnTo>
                  <a:lnTo>
                    <a:pt x="5609" y="4080"/>
                  </a:lnTo>
                  <a:lnTo>
                    <a:pt x="5736" y="3825"/>
                  </a:lnTo>
                  <a:lnTo>
                    <a:pt x="5864" y="3442"/>
                  </a:lnTo>
                  <a:lnTo>
                    <a:pt x="5736" y="3188"/>
                  </a:lnTo>
                  <a:lnTo>
                    <a:pt x="5481" y="2933"/>
                  </a:lnTo>
                  <a:lnTo>
                    <a:pt x="4844" y="2550"/>
                  </a:lnTo>
                  <a:lnTo>
                    <a:pt x="4079" y="1913"/>
                  </a:lnTo>
                  <a:lnTo>
                    <a:pt x="3315" y="1276"/>
                  </a:lnTo>
                  <a:lnTo>
                    <a:pt x="2677" y="256"/>
                  </a:lnTo>
                  <a:lnTo>
                    <a:pt x="2422" y="128"/>
                  </a:lnTo>
                  <a:lnTo>
                    <a:pt x="2040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3" name="Google Shape;1443;p39"/>
            <p:cNvSpPr/>
            <p:nvPr/>
          </p:nvSpPr>
          <p:spPr>
            <a:xfrm>
              <a:off x="3112125" y="3517100"/>
              <a:ext cx="146600" cy="111575"/>
            </a:xfrm>
            <a:custGeom>
              <a:avLst/>
              <a:gdLst/>
              <a:ahLst/>
              <a:cxnLst/>
              <a:rect l="l" t="t" r="r" b="b"/>
              <a:pathLst>
                <a:path w="5864" h="4463" fill="none" extrusionOk="0">
                  <a:moveTo>
                    <a:pt x="383" y="128"/>
                  </a:moveTo>
                  <a:lnTo>
                    <a:pt x="383" y="128"/>
                  </a:lnTo>
                  <a:lnTo>
                    <a:pt x="383" y="256"/>
                  </a:lnTo>
                  <a:lnTo>
                    <a:pt x="383" y="256"/>
                  </a:lnTo>
                  <a:lnTo>
                    <a:pt x="383" y="511"/>
                  </a:lnTo>
                  <a:lnTo>
                    <a:pt x="510" y="766"/>
                  </a:lnTo>
                  <a:lnTo>
                    <a:pt x="638" y="893"/>
                  </a:lnTo>
                  <a:lnTo>
                    <a:pt x="638" y="893"/>
                  </a:lnTo>
                  <a:lnTo>
                    <a:pt x="893" y="893"/>
                  </a:lnTo>
                  <a:lnTo>
                    <a:pt x="1020" y="766"/>
                  </a:lnTo>
                  <a:lnTo>
                    <a:pt x="1148" y="383"/>
                  </a:lnTo>
                  <a:lnTo>
                    <a:pt x="1148" y="383"/>
                  </a:lnTo>
                  <a:lnTo>
                    <a:pt x="1658" y="128"/>
                  </a:lnTo>
                  <a:lnTo>
                    <a:pt x="2040" y="1"/>
                  </a:lnTo>
                  <a:lnTo>
                    <a:pt x="2422" y="128"/>
                  </a:lnTo>
                  <a:lnTo>
                    <a:pt x="2677" y="256"/>
                  </a:lnTo>
                  <a:lnTo>
                    <a:pt x="2677" y="256"/>
                  </a:lnTo>
                  <a:lnTo>
                    <a:pt x="3315" y="1276"/>
                  </a:lnTo>
                  <a:lnTo>
                    <a:pt x="4079" y="1913"/>
                  </a:lnTo>
                  <a:lnTo>
                    <a:pt x="4079" y="1913"/>
                  </a:lnTo>
                  <a:lnTo>
                    <a:pt x="4844" y="2550"/>
                  </a:lnTo>
                  <a:lnTo>
                    <a:pt x="4844" y="2550"/>
                  </a:lnTo>
                  <a:lnTo>
                    <a:pt x="5481" y="2933"/>
                  </a:lnTo>
                  <a:lnTo>
                    <a:pt x="5736" y="3188"/>
                  </a:lnTo>
                  <a:lnTo>
                    <a:pt x="5864" y="3442"/>
                  </a:lnTo>
                  <a:lnTo>
                    <a:pt x="5864" y="3442"/>
                  </a:lnTo>
                  <a:lnTo>
                    <a:pt x="5736" y="3825"/>
                  </a:lnTo>
                  <a:lnTo>
                    <a:pt x="5609" y="4080"/>
                  </a:lnTo>
                  <a:lnTo>
                    <a:pt x="5227" y="4207"/>
                  </a:lnTo>
                  <a:lnTo>
                    <a:pt x="4844" y="4335"/>
                  </a:lnTo>
                  <a:lnTo>
                    <a:pt x="4844" y="4335"/>
                  </a:lnTo>
                  <a:lnTo>
                    <a:pt x="4462" y="4462"/>
                  </a:lnTo>
                  <a:lnTo>
                    <a:pt x="3824" y="4462"/>
                  </a:lnTo>
                  <a:lnTo>
                    <a:pt x="3187" y="4335"/>
                  </a:lnTo>
                  <a:lnTo>
                    <a:pt x="2677" y="4080"/>
                  </a:lnTo>
                  <a:lnTo>
                    <a:pt x="2677" y="4080"/>
                  </a:lnTo>
                  <a:lnTo>
                    <a:pt x="2295" y="3825"/>
                  </a:lnTo>
                  <a:lnTo>
                    <a:pt x="1913" y="3442"/>
                  </a:lnTo>
                  <a:lnTo>
                    <a:pt x="1403" y="2933"/>
                  </a:lnTo>
                  <a:lnTo>
                    <a:pt x="1403" y="2933"/>
                  </a:lnTo>
                  <a:lnTo>
                    <a:pt x="1020" y="2805"/>
                  </a:lnTo>
                  <a:lnTo>
                    <a:pt x="765" y="2678"/>
                  </a:lnTo>
                  <a:lnTo>
                    <a:pt x="255" y="2423"/>
                  </a:lnTo>
                  <a:lnTo>
                    <a:pt x="255" y="2423"/>
                  </a:lnTo>
                  <a:lnTo>
                    <a:pt x="1" y="2040"/>
                  </a:lnTo>
                  <a:lnTo>
                    <a:pt x="1" y="1403"/>
                  </a:lnTo>
                  <a:lnTo>
                    <a:pt x="1" y="1403"/>
                  </a:lnTo>
                  <a:lnTo>
                    <a:pt x="255" y="511"/>
                  </a:lnTo>
                  <a:lnTo>
                    <a:pt x="255" y="511"/>
                  </a:lnTo>
                  <a:lnTo>
                    <a:pt x="255" y="256"/>
                  </a:lnTo>
                  <a:lnTo>
                    <a:pt x="383" y="12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4" name="Google Shape;1444;p39"/>
            <p:cNvSpPr/>
            <p:nvPr/>
          </p:nvSpPr>
          <p:spPr>
            <a:xfrm>
              <a:off x="3112125" y="3517100"/>
              <a:ext cx="146600" cy="111575"/>
            </a:xfrm>
            <a:custGeom>
              <a:avLst/>
              <a:gdLst/>
              <a:ahLst/>
              <a:cxnLst/>
              <a:rect l="l" t="t" r="r" b="b"/>
              <a:pathLst>
                <a:path w="5864" h="4463" extrusionOk="0">
                  <a:moveTo>
                    <a:pt x="2167" y="1"/>
                  </a:moveTo>
                  <a:lnTo>
                    <a:pt x="1658" y="128"/>
                  </a:lnTo>
                  <a:lnTo>
                    <a:pt x="1148" y="383"/>
                  </a:lnTo>
                  <a:lnTo>
                    <a:pt x="1020" y="766"/>
                  </a:lnTo>
                  <a:lnTo>
                    <a:pt x="893" y="766"/>
                  </a:lnTo>
                  <a:lnTo>
                    <a:pt x="765" y="893"/>
                  </a:lnTo>
                  <a:lnTo>
                    <a:pt x="638" y="893"/>
                  </a:lnTo>
                  <a:lnTo>
                    <a:pt x="383" y="638"/>
                  </a:lnTo>
                  <a:lnTo>
                    <a:pt x="383" y="383"/>
                  </a:lnTo>
                  <a:lnTo>
                    <a:pt x="383" y="256"/>
                  </a:lnTo>
                  <a:lnTo>
                    <a:pt x="383" y="128"/>
                  </a:lnTo>
                  <a:lnTo>
                    <a:pt x="255" y="256"/>
                  </a:lnTo>
                  <a:lnTo>
                    <a:pt x="255" y="511"/>
                  </a:lnTo>
                  <a:lnTo>
                    <a:pt x="1" y="1403"/>
                  </a:lnTo>
                  <a:lnTo>
                    <a:pt x="1" y="1658"/>
                  </a:lnTo>
                  <a:lnTo>
                    <a:pt x="1" y="2040"/>
                  </a:lnTo>
                  <a:lnTo>
                    <a:pt x="255" y="2423"/>
                  </a:lnTo>
                  <a:lnTo>
                    <a:pt x="765" y="2678"/>
                  </a:lnTo>
                  <a:lnTo>
                    <a:pt x="1020" y="2805"/>
                  </a:lnTo>
                  <a:lnTo>
                    <a:pt x="1403" y="2933"/>
                  </a:lnTo>
                  <a:lnTo>
                    <a:pt x="1913" y="3442"/>
                  </a:lnTo>
                  <a:lnTo>
                    <a:pt x="2295" y="3825"/>
                  </a:lnTo>
                  <a:lnTo>
                    <a:pt x="2677" y="4080"/>
                  </a:lnTo>
                  <a:lnTo>
                    <a:pt x="3442" y="4335"/>
                  </a:lnTo>
                  <a:lnTo>
                    <a:pt x="4079" y="4462"/>
                  </a:lnTo>
                  <a:lnTo>
                    <a:pt x="4844" y="4335"/>
                  </a:lnTo>
                  <a:lnTo>
                    <a:pt x="5227" y="4207"/>
                  </a:lnTo>
                  <a:lnTo>
                    <a:pt x="5609" y="4080"/>
                  </a:lnTo>
                  <a:lnTo>
                    <a:pt x="5736" y="3825"/>
                  </a:lnTo>
                  <a:lnTo>
                    <a:pt x="5864" y="3442"/>
                  </a:lnTo>
                  <a:lnTo>
                    <a:pt x="5736" y="3188"/>
                  </a:lnTo>
                  <a:lnTo>
                    <a:pt x="5481" y="2933"/>
                  </a:lnTo>
                  <a:lnTo>
                    <a:pt x="4844" y="2550"/>
                  </a:lnTo>
                  <a:lnTo>
                    <a:pt x="4334" y="2168"/>
                  </a:lnTo>
                  <a:lnTo>
                    <a:pt x="4079" y="1913"/>
                  </a:lnTo>
                  <a:lnTo>
                    <a:pt x="3315" y="1276"/>
                  </a:lnTo>
                  <a:lnTo>
                    <a:pt x="2677" y="256"/>
                  </a:lnTo>
                  <a:lnTo>
                    <a:pt x="2550" y="128"/>
                  </a:lnTo>
                  <a:lnTo>
                    <a:pt x="2167" y="1"/>
                  </a:lnTo>
                  <a:close/>
                </a:path>
              </a:pathLst>
            </a:custGeom>
            <a:solidFill>
              <a:srgbClr val="446B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5" name="Google Shape;1445;p39"/>
            <p:cNvSpPr/>
            <p:nvPr/>
          </p:nvSpPr>
          <p:spPr>
            <a:xfrm>
              <a:off x="3112125" y="3517100"/>
              <a:ext cx="146600" cy="111575"/>
            </a:xfrm>
            <a:custGeom>
              <a:avLst/>
              <a:gdLst/>
              <a:ahLst/>
              <a:cxnLst/>
              <a:rect l="l" t="t" r="r" b="b"/>
              <a:pathLst>
                <a:path w="5864" h="4463" fill="none" extrusionOk="0">
                  <a:moveTo>
                    <a:pt x="2167" y="1"/>
                  </a:moveTo>
                  <a:lnTo>
                    <a:pt x="2167" y="1"/>
                  </a:lnTo>
                  <a:lnTo>
                    <a:pt x="1658" y="128"/>
                  </a:lnTo>
                  <a:lnTo>
                    <a:pt x="1148" y="383"/>
                  </a:lnTo>
                  <a:lnTo>
                    <a:pt x="1148" y="383"/>
                  </a:lnTo>
                  <a:lnTo>
                    <a:pt x="1020" y="766"/>
                  </a:lnTo>
                  <a:lnTo>
                    <a:pt x="893" y="766"/>
                  </a:lnTo>
                  <a:lnTo>
                    <a:pt x="765" y="893"/>
                  </a:lnTo>
                  <a:lnTo>
                    <a:pt x="765" y="893"/>
                  </a:lnTo>
                  <a:lnTo>
                    <a:pt x="638" y="893"/>
                  </a:lnTo>
                  <a:lnTo>
                    <a:pt x="638" y="893"/>
                  </a:lnTo>
                  <a:lnTo>
                    <a:pt x="383" y="638"/>
                  </a:lnTo>
                  <a:lnTo>
                    <a:pt x="383" y="383"/>
                  </a:lnTo>
                  <a:lnTo>
                    <a:pt x="383" y="383"/>
                  </a:lnTo>
                  <a:lnTo>
                    <a:pt x="383" y="256"/>
                  </a:lnTo>
                  <a:lnTo>
                    <a:pt x="383" y="256"/>
                  </a:lnTo>
                  <a:lnTo>
                    <a:pt x="383" y="128"/>
                  </a:lnTo>
                  <a:lnTo>
                    <a:pt x="383" y="128"/>
                  </a:lnTo>
                  <a:lnTo>
                    <a:pt x="383" y="128"/>
                  </a:lnTo>
                  <a:lnTo>
                    <a:pt x="255" y="256"/>
                  </a:lnTo>
                  <a:lnTo>
                    <a:pt x="255" y="511"/>
                  </a:lnTo>
                  <a:lnTo>
                    <a:pt x="255" y="511"/>
                  </a:lnTo>
                  <a:lnTo>
                    <a:pt x="255" y="511"/>
                  </a:lnTo>
                  <a:lnTo>
                    <a:pt x="255" y="511"/>
                  </a:lnTo>
                  <a:lnTo>
                    <a:pt x="255" y="511"/>
                  </a:lnTo>
                  <a:lnTo>
                    <a:pt x="255" y="511"/>
                  </a:lnTo>
                  <a:lnTo>
                    <a:pt x="1" y="1403"/>
                  </a:lnTo>
                  <a:lnTo>
                    <a:pt x="1" y="1403"/>
                  </a:lnTo>
                  <a:lnTo>
                    <a:pt x="1" y="1658"/>
                  </a:lnTo>
                  <a:lnTo>
                    <a:pt x="1" y="1658"/>
                  </a:lnTo>
                  <a:lnTo>
                    <a:pt x="1" y="2040"/>
                  </a:lnTo>
                  <a:lnTo>
                    <a:pt x="255" y="2423"/>
                  </a:lnTo>
                  <a:lnTo>
                    <a:pt x="255" y="2423"/>
                  </a:lnTo>
                  <a:lnTo>
                    <a:pt x="765" y="2678"/>
                  </a:lnTo>
                  <a:lnTo>
                    <a:pt x="1020" y="2805"/>
                  </a:lnTo>
                  <a:lnTo>
                    <a:pt x="1403" y="2933"/>
                  </a:lnTo>
                  <a:lnTo>
                    <a:pt x="1403" y="2933"/>
                  </a:lnTo>
                  <a:lnTo>
                    <a:pt x="1913" y="3442"/>
                  </a:lnTo>
                  <a:lnTo>
                    <a:pt x="2295" y="3825"/>
                  </a:lnTo>
                  <a:lnTo>
                    <a:pt x="2677" y="4080"/>
                  </a:lnTo>
                  <a:lnTo>
                    <a:pt x="2677" y="4080"/>
                  </a:lnTo>
                  <a:lnTo>
                    <a:pt x="3442" y="4335"/>
                  </a:lnTo>
                  <a:lnTo>
                    <a:pt x="4079" y="4462"/>
                  </a:lnTo>
                  <a:lnTo>
                    <a:pt x="4079" y="4462"/>
                  </a:lnTo>
                  <a:lnTo>
                    <a:pt x="4844" y="4335"/>
                  </a:lnTo>
                  <a:lnTo>
                    <a:pt x="4844" y="4335"/>
                  </a:lnTo>
                  <a:lnTo>
                    <a:pt x="5227" y="4207"/>
                  </a:lnTo>
                  <a:lnTo>
                    <a:pt x="5609" y="4080"/>
                  </a:lnTo>
                  <a:lnTo>
                    <a:pt x="5736" y="3825"/>
                  </a:lnTo>
                  <a:lnTo>
                    <a:pt x="5864" y="3442"/>
                  </a:lnTo>
                  <a:lnTo>
                    <a:pt x="5864" y="3442"/>
                  </a:lnTo>
                  <a:lnTo>
                    <a:pt x="5864" y="3442"/>
                  </a:lnTo>
                  <a:lnTo>
                    <a:pt x="5864" y="3442"/>
                  </a:lnTo>
                  <a:lnTo>
                    <a:pt x="5736" y="3188"/>
                  </a:lnTo>
                  <a:lnTo>
                    <a:pt x="5481" y="2933"/>
                  </a:lnTo>
                  <a:lnTo>
                    <a:pt x="4844" y="2550"/>
                  </a:lnTo>
                  <a:lnTo>
                    <a:pt x="4844" y="2550"/>
                  </a:lnTo>
                  <a:lnTo>
                    <a:pt x="4334" y="2168"/>
                  </a:lnTo>
                  <a:lnTo>
                    <a:pt x="4334" y="2168"/>
                  </a:lnTo>
                  <a:lnTo>
                    <a:pt x="4079" y="1913"/>
                  </a:lnTo>
                  <a:lnTo>
                    <a:pt x="4079" y="1913"/>
                  </a:lnTo>
                  <a:lnTo>
                    <a:pt x="3315" y="1276"/>
                  </a:lnTo>
                  <a:lnTo>
                    <a:pt x="2677" y="256"/>
                  </a:lnTo>
                  <a:lnTo>
                    <a:pt x="2677" y="256"/>
                  </a:lnTo>
                  <a:lnTo>
                    <a:pt x="2550" y="128"/>
                  </a:lnTo>
                  <a:lnTo>
                    <a:pt x="2550" y="128"/>
                  </a:lnTo>
                  <a:lnTo>
                    <a:pt x="216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6" name="Google Shape;1446;p39"/>
            <p:cNvSpPr/>
            <p:nvPr/>
          </p:nvSpPr>
          <p:spPr>
            <a:xfrm>
              <a:off x="3182225" y="3577650"/>
              <a:ext cx="76500" cy="51025"/>
            </a:xfrm>
            <a:custGeom>
              <a:avLst/>
              <a:gdLst/>
              <a:ahLst/>
              <a:cxnLst/>
              <a:rect l="l" t="t" r="r" b="b"/>
              <a:pathLst>
                <a:path w="3060" h="2041" extrusionOk="0">
                  <a:moveTo>
                    <a:pt x="1658" y="1"/>
                  </a:moveTo>
                  <a:lnTo>
                    <a:pt x="1275" y="128"/>
                  </a:lnTo>
                  <a:lnTo>
                    <a:pt x="766" y="383"/>
                  </a:lnTo>
                  <a:lnTo>
                    <a:pt x="383" y="766"/>
                  </a:lnTo>
                  <a:lnTo>
                    <a:pt x="128" y="1275"/>
                  </a:lnTo>
                  <a:lnTo>
                    <a:pt x="1" y="1785"/>
                  </a:lnTo>
                  <a:lnTo>
                    <a:pt x="511" y="1913"/>
                  </a:lnTo>
                  <a:lnTo>
                    <a:pt x="1148" y="2040"/>
                  </a:lnTo>
                  <a:lnTo>
                    <a:pt x="1658" y="2040"/>
                  </a:lnTo>
                  <a:lnTo>
                    <a:pt x="2168" y="1913"/>
                  </a:lnTo>
                  <a:lnTo>
                    <a:pt x="2550" y="1785"/>
                  </a:lnTo>
                  <a:lnTo>
                    <a:pt x="2805" y="1530"/>
                  </a:lnTo>
                  <a:lnTo>
                    <a:pt x="3060" y="1403"/>
                  </a:lnTo>
                  <a:lnTo>
                    <a:pt x="3060" y="1020"/>
                  </a:lnTo>
                  <a:lnTo>
                    <a:pt x="3060" y="766"/>
                  </a:lnTo>
                  <a:lnTo>
                    <a:pt x="2805" y="511"/>
                  </a:lnTo>
                  <a:lnTo>
                    <a:pt x="2168" y="128"/>
                  </a:lnTo>
                  <a:lnTo>
                    <a:pt x="2040" y="1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7" name="Google Shape;1447;p39"/>
            <p:cNvSpPr/>
            <p:nvPr/>
          </p:nvSpPr>
          <p:spPr>
            <a:xfrm>
              <a:off x="2869950" y="2882975"/>
              <a:ext cx="226275" cy="296375"/>
            </a:xfrm>
            <a:custGeom>
              <a:avLst/>
              <a:gdLst/>
              <a:ahLst/>
              <a:cxnLst/>
              <a:rect l="l" t="t" r="r" b="b"/>
              <a:pathLst>
                <a:path w="9051" h="11855" extrusionOk="0">
                  <a:moveTo>
                    <a:pt x="3442" y="1"/>
                  </a:moveTo>
                  <a:lnTo>
                    <a:pt x="1785" y="383"/>
                  </a:lnTo>
                  <a:lnTo>
                    <a:pt x="1275" y="511"/>
                  </a:lnTo>
                  <a:lnTo>
                    <a:pt x="1020" y="893"/>
                  </a:lnTo>
                  <a:lnTo>
                    <a:pt x="638" y="1275"/>
                  </a:lnTo>
                  <a:lnTo>
                    <a:pt x="510" y="1785"/>
                  </a:lnTo>
                  <a:lnTo>
                    <a:pt x="510" y="2423"/>
                  </a:lnTo>
                  <a:lnTo>
                    <a:pt x="510" y="3442"/>
                  </a:lnTo>
                  <a:lnTo>
                    <a:pt x="1148" y="7649"/>
                  </a:lnTo>
                  <a:lnTo>
                    <a:pt x="0" y="11472"/>
                  </a:lnTo>
                  <a:lnTo>
                    <a:pt x="1785" y="11727"/>
                  </a:lnTo>
                  <a:lnTo>
                    <a:pt x="3442" y="11855"/>
                  </a:lnTo>
                  <a:lnTo>
                    <a:pt x="4844" y="11727"/>
                  </a:lnTo>
                  <a:lnTo>
                    <a:pt x="6246" y="11472"/>
                  </a:lnTo>
                  <a:lnTo>
                    <a:pt x="7266" y="11090"/>
                  </a:lnTo>
                  <a:lnTo>
                    <a:pt x="8158" y="10580"/>
                  </a:lnTo>
                  <a:lnTo>
                    <a:pt x="8795" y="10070"/>
                  </a:lnTo>
                  <a:lnTo>
                    <a:pt x="9050" y="9688"/>
                  </a:lnTo>
                  <a:lnTo>
                    <a:pt x="8413" y="8796"/>
                  </a:lnTo>
                  <a:lnTo>
                    <a:pt x="8668" y="7266"/>
                  </a:lnTo>
                  <a:lnTo>
                    <a:pt x="8668" y="5482"/>
                  </a:lnTo>
                  <a:lnTo>
                    <a:pt x="8668" y="2932"/>
                  </a:lnTo>
                  <a:lnTo>
                    <a:pt x="8413" y="1785"/>
                  </a:lnTo>
                  <a:lnTo>
                    <a:pt x="8031" y="893"/>
                  </a:lnTo>
                  <a:lnTo>
                    <a:pt x="7648" y="256"/>
                  </a:lnTo>
                  <a:lnTo>
                    <a:pt x="7393" y="128"/>
                  </a:lnTo>
                  <a:lnTo>
                    <a:pt x="7138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8" name="Google Shape;1448;p39"/>
            <p:cNvSpPr/>
            <p:nvPr/>
          </p:nvSpPr>
          <p:spPr>
            <a:xfrm>
              <a:off x="2892250" y="2653550"/>
              <a:ext cx="207150" cy="207150"/>
            </a:xfrm>
            <a:custGeom>
              <a:avLst/>
              <a:gdLst/>
              <a:ahLst/>
              <a:cxnLst/>
              <a:rect l="l" t="t" r="r" b="b"/>
              <a:pathLst>
                <a:path w="8286" h="8286" extrusionOk="0">
                  <a:moveTo>
                    <a:pt x="3952" y="0"/>
                  </a:moveTo>
                  <a:lnTo>
                    <a:pt x="3060" y="255"/>
                  </a:lnTo>
                  <a:lnTo>
                    <a:pt x="2295" y="765"/>
                  </a:lnTo>
                  <a:lnTo>
                    <a:pt x="1785" y="1275"/>
                  </a:lnTo>
                  <a:lnTo>
                    <a:pt x="1530" y="1785"/>
                  </a:lnTo>
                  <a:lnTo>
                    <a:pt x="1530" y="1912"/>
                  </a:lnTo>
                  <a:lnTo>
                    <a:pt x="1275" y="1912"/>
                  </a:lnTo>
                  <a:lnTo>
                    <a:pt x="893" y="2167"/>
                  </a:lnTo>
                  <a:lnTo>
                    <a:pt x="638" y="2422"/>
                  </a:lnTo>
                  <a:lnTo>
                    <a:pt x="383" y="2805"/>
                  </a:lnTo>
                  <a:lnTo>
                    <a:pt x="128" y="3187"/>
                  </a:lnTo>
                  <a:lnTo>
                    <a:pt x="1" y="3824"/>
                  </a:lnTo>
                  <a:lnTo>
                    <a:pt x="1" y="4462"/>
                  </a:lnTo>
                  <a:lnTo>
                    <a:pt x="128" y="5226"/>
                  </a:lnTo>
                  <a:lnTo>
                    <a:pt x="256" y="5736"/>
                  </a:lnTo>
                  <a:lnTo>
                    <a:pt x="510" y="6119"/>
                  </a:lnTo>
                  <a:lnTo>
                    <a:pt x="1148" y="7011"/>
                  </a:lnTo>
                  <a:lnTo>
                    <a:pt x="1913" y="7648"/>
                  </a:lnTo>
                  <a:lnTo>
                    <a:pt x="2422" y="8285"/>
                  </a:lnTo>
                  <a:lnTo>
                    <a:pt x="2805" y="7776"/>
                  </a:lnTo>
                  <a:lnTo>
                    <a:pt x="4207" y="6374"/>
                  </a:lnTo>
                  <a:lnTo>
                    <a:pt x="4589" y="6119"/>
                  </a:lnTo>
                  <a:lnTo>
                    <a:pt x="4972" y="5991"/>
                  </a:lnTo>
                  <a:lnTo>
                    <a:pt x="5864" y="5736"/>
                  </a:lnTo>
                  <a:lnTo>
                    <a:pt x="6629" y="5609"/>
                  </a:lnTo>
                  <a:lnTo>
                    <a:pt x="7266" y="5226"/>
                  </a:lnTo>
                  <a:lnTo>
                    <a:pt x="7776" y="4716"/>
                  </a:lnTo>
                  <a:lnTo>
                    <a:pt x="8031" y="4462"/>
                  </a:lnTo>
                  <a:lnTo>
                    <a:pt x="8158" y="4079"/>
                  </a:lnTo>
                  <a:lnTo>
                    <a:pt x="8286" y="3569"/>
                  </a:lnTo>
                  <a:lnTo>
                    <a:pt x="8286" y="3059"/>
                  </a:lnTo>
                  <a:lnTo>
                    <a:pt x="8158" y="2422"/>
                  </a:lnTo>
                  <a:lnTo>
                    <a:pt x="8031" y="1912"/>
                  </a:lnTo>
                  <a:lnTo>
                    <a:pt x="7776" y="1530"/>
                  </a:lnTo>
                  <a:lnTo>
                    <a:pt x="7393" y="1148"/>
                  </a:lnTo>
                  <a:lnTo>
                    <a:pt x="6629" y="510"/>
                  </a:lnTo>
                  <a:lnTo>
                    <a:pt x="5864" y="128"/>
                  </a:lnTo>
                  <a:lnTo>
                    <a:pt x="49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9" name="Google Shape;1449;p39"/>
            <p:cNvSpPr/>
            <p:nvPr/>
          </p:nvSpPr>
          <p:spPr>
            <a:xfrm>
              <a:off x="2905000" y="2723650"/>
              <a:ext cx="181650" cy="203975"/>
            </a:xfrm>
            <a:custGeom>
              <a:avLst/>
              <a:gdLst/>
              <a:ahLst/>
              <a:cxnLst/>
              <a:rect l="l" t="t" r="r" b="b"/>
              <a:pathLst>
                <a:path w="7266" h="8159" extrusionOk="0">
                  <a:moveTo>
                    <a:pt x="2932" y="1"/>
                  </a:moveTo>
                  <a:lnTo>
                    <a:pt x="2932" y="638"/>
                  </a:lnTo>
                  <a:lnTo>
                    <a:pt x="2677" y="1148"/>
                  </a:lnTo>
                  <a:lnTo>
                    <a:pt x="2295" y="1530"/>
                  </a:lnTo>
                  <a:lnTo>
                    <a:pt x="1785" y="1785"/>
                  </a:lnTo>
                  <a:lnTo>
                    <a:pt x="1785" y="2295"/>
                  </a:lnTo>
                  <a:lnTo>
                    <a:pt x="1657" y="2550"/>
                  </a:lnTo>
                  <a:lnTo>
                    <a:pt x="1530" y="2550"/>
                  </a:lnTo>
                  <a:lnTo>
                    <a:pt x="1403" y="2422"/>
                  </a:lnTo>
                  <a:lnTo>
                    <a:pt x="1148" y="2040"/>
                  </a:lnTo>
                  <a:lnTo>
                    <a:pt x="765" y="1785"/>
                  </a:lnTo>
                  <a:lnTo>
                    <a:pt x="383" y="1785"/>
                  </a:lnTo>
                  <a:lnTo>
                    <a:pt x="128" y="2040"/>
                  </a:lnTo>
                  <a:lnTo>
                    <a:pt x="0" y="2550"/>
                  </a:lnTo>
                  <a:lnTo>
                    <a:pt x="128" y="2932"/>
                  </a:lnTo>
                  <a:lnTo>
                    <a:pt x="383" y="3315"/>
                  </a:lnTo>
                  <a:lnTo>
                    <a:pt x="638" y="3570"/>
                  </a:lnTo>
                  <a:lnTo>
                    <a:pt x="1148" y="3697"/>
                  </a:lnTo>
                  <a:lnTo>
                    <a:pt x="1403" y="3570"/>
                  </a:lnTo>
                  <a:lnTo>
                    <a:pt x="1530" y="3315"/>
                  </a:lnTo>
                  <a:lnTo>
                    <a:pt x="1657" y="6629"/>
                  </a:lnTo>
                  <a:lnTo>
                    <a:pt x="1785" y="6756"/>
                  </a:lnTo>
                  <a:lnTo>
                    <a:pt x="2040" y="7266"/>
                  </a:lnTo>
                  <a:lnTo>
                    <a:pt x="2677" y="7776"/>
                  </a:lnTo>
                  <a:lnTo>
                    <a:pt x="3060" y="8031"/>
                  </a:lnTo>
                  <a:lnTo>
                    <a:pt x="3569" y="8158"/>
                  </a:lnTo>
                  <a:lnTo>
                    <a:pt x="4079" y="8158"/>
                  </a:lnTo>
                  <a:lnTo>
                    <a:pt x="4462" y="8031"/>
                  </a:lnTo>
                  <a:lnTo>
                    <a:pt x="4717" y="7903"/>
                  </a:lnTo>
                  <a:lnTo>
                    <a:pt x="4844" y="7648"/>
                  </a:lnTo>
                  <a:lnTo>
                    <a:pt x="4844" y="7393"/>
                  </a:lnTo>
                  <a:lnTo>
                    <a:pt x="4844" y="7138"/>
                  </a:lnTo>
                  <a:lnTo>
                    <a:pt x="4589" y="6629"/>
                  </a:lnTo>
                  <a:lnTo>
                    <a:pt x="4589" y="5736"/>
                  </a:lnTo>
                  <a:lnTo>
                    <a:pt x="4972" y="5736"/>
                  </a:lnTo>
                  <a:lnTo>
                    <a:pt x="5736" y="5609"/>
                  </a:lnTo>
                  <a:lnTo>
                    <a:pt x="5991" y="5481"/>
                  </a:lnTo>
                  <a:lnTo>
                    <a:pt x="6374" y="5227"/>
                  </a:lnTo>
                  <a:lnTo>
                    <a:pt x="6629" y="4972"/>
                  </a:lnTo>
                  <a:lnTo>
                    <a:pt x="6883" y="4462"/>
                  </a:lnTo>
                  <a:lnTo>
                    <a:pt x="7011" y="3952"/>
                  </a:lnTo>
                  <a:lnTo>
                    <a:pt x="7266" y="3187"/>
                  </a:lnTo>
                  <a:lnTo>
                    <a:pt x="7266" y="2295"/>
                  </a:lnTo>
                  <a:lnTo>
                    <a:pt x="7138" y="1275"/>
                  </a:lnTo>
                  <a:lnTo>
                    <a:pt x="7138" y="1020"/>
                  </a:lnTo>
                  <a:lnTo>
                    <a:pt x="7011" y="765"/>
                  </a:lnTo>
                  <a:lnTo>
                    <a:pt x="6629" y="510"/>
                  </a:lnTo>
                  <a:lnTo>
                    <a:pt x="5991" y="510"/>
                  </a:lnTo>
                  <a:lnTo>
                    <a:pt x="5226" y="638"/>
                  </a:lnTo>
                  <a:lnTo>
                    <a:pt x="4334" y="638"/>
                  </a:lnTo>
                  <a:lnTo>
                    <a:pt x="3569" y="383"/>
                  </a:lnTo>
                  <a:lnTo>
                    <a:pt x="2932" y="1"/>
                  </a:ln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0" name="Google Shape;1450;p39"/>
            <p:cNvSpPr/>
            <p:nvPr/>
          </p:nvSpPr>
          <p:spPr>
            <a:xfrm>
              <a:off x="2997400" y="2771450"/>
              <a:ext cx="12775" cy="15950"/>
            </a:xfrm>
            <a:custGeom>
              <a:avLst/>
              <a:gdLst/>
              <a:ahLst/>
              <a:cxnLst/>
              <a:rect l="l" t="t" r="r" b="b"/>
              <a:pathLst>
                <a:path w="511" h="638" extrusionOk="0">
                  <a:moveTo>
                    <a:pt x="256" y="0"/>
                  </a:moveTo>
                  <a:lnTo>
                    <a:pt x="1" y="128"/>
                  </a:lnTo>
                  <a:lnTo>
                    <a:pt x="1" y="383"/>
                  </a:lnTo>
                  <a:lnTo>
                    <a:pt x="1" y="638"/>
                  </a:lnTo>
                  <a:lnTo>
                    <a:pt x="511" y="638"/>
                  </a:lnTo>
                  <a:lnTo>
                    <a:pt x="511" y="383"/>
                  </a:lnTo>
                  <a:lnTo>
                    <a:pt x="511" y="128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1" name="Google Shape;1451;p39"/>
            <p:cNvSpPr/>
            <p:nvPr/>
          </p:nvSpPr>
          <p:spPr>
            <a:xfrm>
              <a:off x="2984675" y="2752325"/>
              <a:ext cx="15950" cy="12775"/>
            </a:xfrm>
            <a:custGeom>
              <a:avLst/>
              <a:gdLst/>
              <a:ahLst/>
              <a:cxnLst/>
              <a:rect l="l" t="t" r="r" b="b"/>
              <a:pathLst>
                <a:path w="638" h="511" extrusionOk="0">
                  <a:moveTo>
                    <a:pt x="127" y="1"/>
                  </a:moveTo>
                  <a:lnTo>
                    <a:pt x="0" y="256"/>
                  </a:lnTo>
                  <a:lnTo>
                    <a:pt x="0" y="511"/>
                  </a:lnTo>
                  <a:lnTo>
                    <a:pt x="637" y="256"/>
                  </a:lnTo>
                  <a:lnTo>
                    <a:pt x="51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2" name="Google Shape;1452;p39"/>
            <p:cNvSpPr/>
            <p:nvPr/>
          </p:nvSpPr>
          <p:spPr>
            <a:xfrm>
              <a:off x="3006975" y="2819250"/>
              <a:ext cx="28700" cy="22325"/>
            </a:xfrm>
            <a:custGeom>
              <a:avLst/>
              <a:gdLst/>
              <a:ahLst/>
              <a:cxnLst/>
              <a:rect l="l" t="t" r="r" b="b"/>
              <a:pathLst>
                <a:path w="1148" h="893" extrusionOk="0">
                  <a:moveTo>
                    <a:pt x="0" y="0"/>
                  </a:moveTo>
                  <a:lnTo>
                    <a:pt x="0" y="255"/>
                  </a:lnTo>
                  <a:lnTo>
                    <a:pt x="0" y="510"/>
                  </a:lnTo>
                  <a:lnTo>
                    <a:pt x="128" y="765"/>
                  </a:lnTo>
                  <a:lnTo>
                    <a:pt x="383" y="893"/>
                  </a:lnTo>
                  <a:lnTo>
                    <a:pt x="765" y="893"/>
                  </a:lnTo>
                  <a:lnTo>
                    <a:pt x="1020" y="765"/>
                  </a:lnTo>
                  <a:lnTo>
                    <a:pt x="1147" y="5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166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3" name="Google Shape;1453;p39"/>
            <p:cNvSpPr/>
            <p:nvPr/>
          </p:nvSpPr>
          <p:spPr>
            <a:xfrm>
              <a:off x="3006975" y="2828800"/>
              <a:ext cx="15950" cy="12775"/>
            </a:xfrm>
            <a:custGeom>
              <a:avLst/>
              <a:gdLst/>
              <a:ahLst/>
              <a:cxnLst/>
              <a:rect l="l" t="t" r="r" b="b"/>
              <a:pathLst>
                <a:path w="638" h="511" extrusionOk="0">
                  <a:moveTo>
                    <a:pt x="0" y="1"/>
                  </a:moveTo>
                  <a:lnTo>
                    <a:pt x="128" y="256"/>
                  </a:lnTo>
                  <a:lnTo>
                    <a:pt x="383" y="511"/>
                  </a:lnTo>
                  <a:lnTo>
                    <a:pt x="638" y="511"/>
                  </a:lnTo>
                  <a:lnTo>
                    <a:pt x="510" y="128"/>
                  </a:lnTo>
                  <a:lnTo>
                    <a:pt x="255" y="1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4" name="Google Shape;1454;p39"/>
            <p:cNvSpPr/>
            <p:nvPr/>
          </p:nvSpPr>
          <p:spPr>
            <a:xfrm>
              <a:off x="3061150" y="2745950"/>
              <a:ext cx="19125" cy="12775"/>
            </a:xfrm>
            <a:custGeom>
              <a:avLst/>
              <a:gdLst/>
              <a:ahLst/>
              <a:cxnLst/>
              <a:rect l="l" t="t" r="r" b="b"/>
              <a:pathLst>
                <a:path w="765" h="511" extrusionOk="0">
                  <a:moveTo>
                    <a:pt x="255" y="1"/>
                  </a:moveTo>
                  <a:lnTo>
                    <a:pt x="0" y="256"/>
                  </a:lnTo>
                  <a:lnTo>
                    <a:pt x="765" y="511"/>
                  </a:lnTo>
                  <a:lnTo>
                    <a:pt x="765" y="256"/>
                  </a:lnTo>
                  <a:lnTo>
                    <a:pt x="51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5" name="Google Shape;1455;p39"/>
            <p:cNvSpPr/>
            <p:nvPr/>
          </p:nvSpPr>
          <p:spPr>
            <a:xfrm>
              <a:off x="3057950" y="2774625"/>
              <a:ext cx="15950" cy="15975"/>
            </a:xfrm>
            <a:custGeom>
              <a:avLst/>
              <a:gdLst/>
              <a:ahLst/>
              <a:cxnLst/>
              <a:rect l="l" t="t" r="r" b="b"/>
              <a:pathLst>
                <a:path w="638" h="639" extrusionOk="0">
                  <a:moveTo>
                    <a:pt x="128" y="1"/>
                  </a:moveTo>
                  <a:lnTo>
                    <a:pt x="1" y="256"/>
                  </a:lnTo>
                  <a:lnTo>
                    <a:pt x="128" y="511"/>
                  </a:lnTo>
                  <a:lnTo>
                    <a:pt x="383" y="638"/>
                  </a:lnTo>
                  <a:lnTo>
                    <a:pt x="638" y="511"/>
                  </a:lnTo>
                  <a:lnTo>
                    <a:pt x="638" y="256"/>
                  </a:lnTo>
                  <a:lnTo>
                    <a:pt x="63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6" name="Google Shape;1456;p39"/>
            <p:cNvSpPr/>
            <p:nvPr/>
          </p:nvSpPr>
          <p:spPr>
            <a:xfrm>
              <a:off x="3035650" y="2771450"/>
              <a:ext cx="22325" cy="41450"/>
            </a:xfrm>
            <a:custGeom>
              <a:avLst/>
              <a:gdLst/>
              <a:ahLst/>
              <a:cxnLst/>
              <a:rect l="l" t="t" r="r" b="b"/>
              <a:pathLst>
                <a:path w="893" h="1658" extrusionOk="0">
                  <a:moveTo>
                    <a:pt x="0" y="0"/>
                  </a:moveTo>
                  <a:lnTo>
                    <a:pt x="0" y="1658"/>
                  </a:lnTo>
                  <a:lnTo>
                    <a:pt x="893" y="14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7" name="Google Shape;1457;p39"/>
            <p:cNvSpPr/>
            <p:nvPr/>
          </p:nvSpPr>
          <p:spPr>
            <a:xfrm>
              <a:off x="2952800" y="2835175"/>
              <a:ext cx="66950" cy="38275"/>
            </a:xfrm>
            <a:custGeom>
              <a:avLst/>
              <a:gdLst/>
              <a:ahLst/>
              <a:cxnLst/>
              <a:rect l="l" t="t" r="r" b="b"/>
              <a:pathLst>
                <a:path w="2678" h="1531" extrusionOk="0">
                  <a:moveTo>
                    <a:pt x="0" y="1"/>
                  </a:moveTo>
                  <a:lnTo>
                    <a:pt x="0" y="256"/>
                  </a:lnTo>
                  <a:lnTo>
                    <a:pt x="383" y="766"/>
                  </a:lnTo>
                  <a:lnTo>
                    <a:pt x="638" y="1020"/>
                  </a:lnTo>
                  <a:lnTo>
                    <a:pt x="1020" y="1148"/>
                  </a:lnTo>
                  <a:lnTo>
                    <a:pt x="1785" y="1403"/>
                  </a:lnTo>
                  <a:lnTo>
                    <a:pt x="2677" y="1530"/>
                  </a:lnTo>
                  <a:lnTo>
                    <a:pt x="2677" y="1275"/>
                  </a:lnTo>
                  <a:lnTo>
                    <a:pt x="1912" y="1148"/>
                  </a:lnTo>
                  <a:lnTo>
                    <a:pt x="1275" y="893"/>
                  </a:lnTo>
                  <a:lnTo>
                    <a:pt x="638" y="638"/>
                  </a:lnTo>
                  <a:lnTo>
                    <a:pt x="255" y="25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8" name="Google Shape;1458;p39"/>
            <p:cNvSpPr/>
            <p:nvPr/>
          </p:nvSpPr>
          <p:spPr>
            <a:xfrm>
              <a:off x="2834900" y="2895725"/>
              <a:ext cx="267700" cy="398350"/>
            </a:xfrm>
            <a:custGeom>
              <a:avLst/>
              <a:gdLst/>
              <a:ahLst/>
              <a:cxnLst/>
              <a:rect l="l" t="t" r="r" b="b"/>
              <a:pathLst>
                <a:path w="10708" h="15934" extrusionOk="0">
                  <a:moveTo>
                    <a:pt x="2932" y="1"/>
                  </a:moveTo>
                  <a:lnTo>
                    <a:pt x="2040" y="128"/>
                  </a:lnTo>
                  <a:lnTo>
                    <a:pt x="1402" y="510"/>
                  </a:lnTo>
                  <a:lnTo>
                    <a:pt x="1020" y="765"/>
                  </a:lnTo>
                  <a:lnTo>
                    <a:pt x="765" y="1148"/>
                  </a:lnTo>
                  <a:lnTo>
                    <a:pt x="638" y="1530"/>
                  </a:lnTo>
                  <a:lnTo>
                    <a:pt x="510" y="2167"/>
                  </a:lnTo>
                  <a:lnTo>
                    <a:pt x="255" y="3952"/>
                  </a:lnTo>
                  <a:lnTo>
                    <a:pt x="0" y="8668"/>
                  </a:lnTo>
                  <a:lnTo>
                    <a:pt x="0" y="9560"/>
                  </a:lnTo>
                  <a:lnTo>
                    <a:pt x="128" y="10198"/>
                  </a:lnTo>
                  <a:lnTo>
                    <a:pt x="383" y="10708"/>
                  </a:lnTo>
                  <a:lnTo>
                    <a:pt x="765" y="11217"/>
                  </a:lnTo>
                  <a:lnTo>
                    <a:pt x="2167" y="11982"/>
                  </a:lnTo>
                  <a:lnTo>
                    <a:pt x="3569" y="12747"/>
                  </a:lnTo>
                  <a:lnTo>
                    <a:pt x="5736" y="13767"/>
                  </a:lnTo>
                  <a:lnTo>
                    <a:pt x="6118" y="14149"/>
                  </a:lnTo>
                  <a:lnTo>
                    <a:pt x="6501" y="14404"/>
                  </a:lnTo>
                  <a:lnTo>
                    <a:pt x="6756" y="14659"/>
                  </a:lnTo>
                  <a:lnTo>
                    <a:pt x="7648" y="14914"/>
                  </a:lnTo>
                  <a:lnTo>
                    <a:pt x="8285" y="15169"/>
                  </a:lnTo>
                  <a:lnTo>
                    <a:pt x="8795" y="15679"/>
                  </a:lnTo>
                  <a:lnTo>
                    <a:pt x="9178" y="15806"/>
                  </a:lnTo>
                  <a:lnTo>
                    <a:pt x="9687" y="15934"/>
                  </a:lnTo>
                  <a:lnTo>
                    <a:pt x="10070" y="15934"/>
                  </a:lnTo>
                  <a:lnTo>
                    <a:pt x="10452" y="15806"/>
                  </a:lnTo>
                  <a:lnTo>
                    <a:pt x="10580" y="15551"/>
                  </a:lnTo>
                  <a:lnTo>
                    <a:pt x="10707" y="15424"/>
                  </a:lnTo>
                  <a:lnTo>
                    <a:pt x="10580" y="14914"/>
                  </a:lnTo>
                  <a:lnTo>
                    <a:pt x="10197" y="14149"/>
                  </a:lnTo>
                  <a:lnTo>
                    <a:pt x="9687" y="13512"/>
                  </a:lnTo>
                  <a:lnTo>
                    <a:pt x="9305" y="13129"/>
                  </a:lnTo>
                  <a:lnTo>
                    <a:pt x="8668" y="12874"/>
                  </a:lnTo>
                  <a:lnTo>
                    <a:pt x="7648" y="12492"/>
                  </a:lnTo>
                  <a:lnTo>
                    <a:pt x="7138" y="12365"/>
                  </a:lnTo>
                  <a:lnTo>
                    <a:pt x="5991" y="11600"/>
                  </a:lnTo>
                  <a:lnTo>
                    <a:pt x="4589" y="10580"/>
                  </a:lnTo>
                  <a:lnTo>
                    <a:pt x="2804" y="9178"/>
                  </a:lnTo>
                  <a:lnTo>
                    <a:pt x="3187" y="4462"/>
                  </a:lnTo>
                  <a:lnTo>
                    <a:pt x="3314" y="3952"/>
                  </a:lnTo>
                  <a:lnTo>
                    <a:pt x="3442" y="2677"/>
                  </a:lnTo>
                  <a:lnTo>
                    <a:pt x="3314" y="1148"/>
                  </a:lnTo>
                  <a:lnTo>
                    <a:pt x="3187" y="510"/>
                  </a:lnTo>
                  <a:lnTo>
                    <a:pt x="2932" y="1"/>
                  </a:ln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9" name="Google Shape;1459;p39"/>
            <p:cNvSpPr/>
            <p:nvPr/>
          </p:nvSpPr>
          <p:spPr>
            <a:xfrm>
              <a:off x="2898625" y="2819250"/>
              <a:ext cx="66950" cy="181650"/>
            </a:xfrm>
            <a:custGeom>
              <a:avLst/>
              <a:gdLst/>
              <a:ahLst/>
              <a:cxnLst/>
              <a:rect l="l" t="t" r="r" b="b"/>
              <a:pathLst>
                <a:path w="2678" h="7266" extrusionOk="0">
                  <a:moveTo>
                    <a:pt x="765" y="0"/>
                  </a:moveTo>
                  <a:lnTo>
                    <a:pt x="510" y="128"/>
                  </a:lnTo>
                  <a:lnTo>
                    <a:pt x="383" y="383"/>
                  </a:lnTo>
                  <a:lnTo>
                    <a:pt x="255" y="765"/>
                  </a:lnTo>
                  <a:lnTo>
                    <a:pt x="255" y="1148"/>
                  </a:lnTo>
                  <a:lnTo>
                    <a:pt x="383" y="1530"/>
                  </a:lnTo>
                  <a:lnTo>
                    <a:pt x="255" y="1657"/>
                  </a:lnTo>
                  <a:lnTo>
                    <a:pt x="1" y="2040"/>
                  </a:lnTo>
                  <a:lnTo>
                    <a:pt x="128" y="2422"/>
                  </a:lnTo>
                  <a:lnTo>
                    <a:pt x="255" y="2677"/>
                  </a:lnTo>
                  <a:lnTo>
                    <a:pt x="1" y="3060"/>
                  </a:lnTo>
                  <a:lnTo>
                    <a:pt x="1" y="3442"/>
                  </a:lnTo>
                  <a:lnTo>
                    <a:pt x="128" y="3824"/>
                  </a:lnTo>
                  <a:lnTo>
                    <a:pt x="510" y="4207"/>
                  </a:lnTo>
                  <a:lnTo>
                    <a:pt x="510" y="4462"/>
                  </a:lnTo>
                  <a:lnTo>
                    <a:pt x="510" y="4844"/>
                  </a:lnTo>
                  <a:lnTo>
                    <a:pt x="765" y="5226"/>
                  </a:lnTo>
                  <a:lnTo>
                    <a:pt x="1148" y="5354"/>
                  </a:lnTo>
                  <a:lnTo>
                    <a:pt x="1275" y="5481"/>
                  </a:lnTo>
                  <a:lnTo>
                    <a:pt x="1403" y="5609"/>
                  </a:lnTo>
                  <a:lnTo>
                    <a:pt x="1403" y="5736"/>
                  </a:lnTo>
                  <a:lnTo>
                    <a:pt x="1530" y="6119"/>
                  </a:lnTo>
                  <a:lnTo>
                    <a:pt x="1785" y="6246"/>
                  </a:lnTo>
                  <a:lnTo>
                    <a:pt x="2295" y="6629"/>
                  </a:lnTo>
                  <a:lnTo>
                    <a:pt x="2422" y="6883"/>
                  </a:lnTo>
                  <a:lnTo>
                    <a:pt x="2422" y="7266"/>
                  </a:lnTo>
                  <a:lnTo>
                    <a:pt x="2550" y="7011"/>
                  </a:lnTo>
                  <a:lnTo>
                    <a:pt x="2677" y="6629"/>
                  </a:lnTo>
                  <a:lnTo>
                    <a:pt x="2677" y="6374"/>
                  </a:lnTo>
                  <a:lnTo>
                    <a:pt x="2677" y="6119"/>
                  </a:lnTo>
                  <a:lnTo>
                    <a:pt x="2550" y="5736"/>
                  </a:lnTo>
                  <a:lnTo>
                    <a:pt x="2295" y="5609"/>
                  </a:lnTo>
                  <a:lnTo>
                    <a:pt x="2040" y="5354"/>
                  </a:lnTo>
                  <a:lnTo>
                    <a:pt x="1658" y="5354"/>
                  </a:lnTo>
                  <a:lnTo>
                    <a:pt x="1785" y="4972"/>
                  </a:lnTo>
                  <a:lnTo>
                    <a:pt x="1785" y="4589"/>
                  </a:lnTo>
                  <a:lnTo>
                    <a:pt x="1658" y="4334"/>
                  </a:lnTo>
                  <a:lnTo>
                    <a:pt x="1275" y="4079"/>
                  </a:lnTo>
                  <a:lnTo>
                    <a:pt x="1530" y="3824"/>
                  </a:lnTo>
                  <a:lnTo>
                    <a:pt x="1658" y="3442"/>
                  </a:lnTo>
                  <a:lnTo>
                    <a:pt x="1658" y="3060"/>
                  </a:lnTo>
                  <a:lnTo>
                    <a:pt x="1403" y="2805"/>
                  </a:lnTo>
                  <a:lnTo>
                    <a:pt x="1658" y="2550"/>
                  </a:lnTo>
                  <a:lnTo>
                    <a:pt x="1785" y="2422"/>
                  </a:lnTo>
                  <a:lnTo>
                    <a:pt x="1658" y="2167"/>
                  </a:lnTo>
                  <a:lnTo>
                    <a:pt x="1658" y="1912"/>
                  </a:lnTo>
                  <a:lnTo>
                    <a:pt x="1785" y="1530"/>
                  </a:lnTo>
                  <a:lnTo>
                    <a:pt x="1785" y="1148"/>
                  </a:lnTo>
                  <a:lnTo>
                    <a:pt x="1785" y="765"/>
                  </a:lnTo>
                  <a:lnTo>
                    <a:pt x="1530" y="510"/>
                  </a:lnTo>
                  <a:lnTo>
                    <a:pt x="1275" y="255"/>
                  </a:lnTo>
                  <a:lnTo>
                    <a:pt x="10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0" name="Google Shape;1460;p39"/>
            <p:cNvSpPr/>
            <p:nvPr/>
          </p:nvSpPr>
          <p:spPr>
            <a:xfrm>
              <a:off x="2917750" y="3641400"/>
              <a:ext cx="146600" cy="213525"/>
            </a:xfrm>
            <a:custGeom>
              <a:avLst/>
              <a:gdLst/>
              <a:ahLst/>
              <a:cxnLst/>
              <a:rect l="l" t="t" r="r" b="b"/>
              <a:pathLst>
                <a:path w="5864" h="8541" extrusionOk="0">
                  <a:moveTo>
                    <a:pt x="383" y="0"/>
                  </a:moveTo>
                  <a:lnTo>
                    <a:pt x="0" y="382"/>
                  </a:lnTo>
                  <a:lnTo>
                    <a:pt x="0" y="765"/>
                  </a:lnTo>
                  <a:lnTo>
                    <a:pt x="128" y="1275"/>
                  </a:lnTo>
                  <a:lnTo>
                    <a:pt x="255" y="1657"/>
                  </a:lnTo>
                  <a:lnTo>
                    <a:pt x="638" y="2167"/>
                  </a:lnTo>
                  <a:lnTo>
                    <a:pt x="1020" y="2677"/>
                  </a:lnTo>
                  <a:lnTo>
                    <a:pt x="1275" y="3314"/>
                  </a:lnTo>
                  <a:lnTo>
                    <a:pt x="1530" y="3951"/>
                  </a:lnTo>
                  <a:lnTo>
                    <a:pt x="1657" y="4589"/>
                  </a:lnTo>
                  <a:lnTo>
                    <a:pt x="1657" y="5226"/>
                  </a:lnTo>
                  <a:lnTo>
                    <a:pt x="1785" y="6246"/>
                  </a:lnTo>
                  <a:lnTo>
                    <a:pt x="2167" y="7138"/>
                  </a:lnTo>
                  <a:lnTo>
                    <a:pt x="2422" y="7520"/>
                  </a:lnTo>
                  <a:lnTo>
                    <a:pt x="2677" y="7903"/>
                  </a:lnTo>
                  <a:lnTo>
                    <a:pt x="3059" y="8158"/>
                  </a:lnTo>
                  <a:lnTo>
                    <a:pt x="3569" y="8413"/>
                  </a:lnTo>
                  <a:lnTo>
                    <a:pt x="4079" y="8540"/>
                  </a:lnTo>
                  <a:lnTo>
                    <a:pt x="5099" y="8540"/>
                  </a:lnTo>
                  <a:lnTo>
                    <a:pt x="5481" y="8413"/>
                  </a:lnTo>
                  <a:lnTo>
                    <a:pt x="5864" y="8030"/>
                  </a:lnTo>
                  <a:lnTo>
                    <a:pt x="5864" y="7648"/>
                  </a:lnTo>
                  <a:lnTo>
                    <a:pt x="5736" y="7011"/>
                  </a:lnTo>
                  <a:lnTo>
                    <a:pt x="5481" y="5991"/>
                  </a:lnTo>
                  <a:lnTo>
                    <a:pt x="4589" y="3824"/>
                  </a:lnTo>
                  <a:lnTo>
                    <a:pt x="3187" y="1020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1" name="Google Shape;1461;p39"/>
            <p:cNvSpPr/>
            <p:nvPr/>
          </p:nvSpPr>
          <p:spPr>
            <a:xfrm>
              <a:off x="2955975" y="3663700"/>
              <a:ext cx="82875" cy="133850"/>
            </a:xfrm>
            <a:custGeom>
              <a:avLst/>
              <a:gdLst/>
              <a:ahLst/>
              <a:cxnLst/>
              <a:rect l="l" t="t" r="r" b="b"/>
              <a:pathLst>
                <a:path w="3315" h="5354" extrusionOk="0">
                  <a:moveTo>
                    <a:pt x="1" y="0"/>
                  </a:moveTo>
                  <a:lnTo>
                    <a:pt x="511" y="1275"/>
                  </a:lnTo>
                  <a:lnTo>
                    <a:pt x="1021" y="2932"/>
                  </a:lnTo>
                  <a:lnTo>
                    <a:pt x="1148" y="3697"/>
                  </a:lnTo>
                  <a:lnTo>
                    <a:pt x="1403" y="4334"/>
                  </a:lnTo>
                  <a:lnTo>
                    <a:pt x="1658" y="4844"/>
                  </a:lnTo>
                  <a:lnTo>
                    <a:pt x="2040" y="5099"/>
                  </a:lnTo>
                  <a:lnTo>
                    <a:pt x="2550" y="5354"/>
                  </a:lnTo>
                  <a:lnTo>
                    <a:pt x="2933" y="5354"/>
                  </a:lnTo>
                  <a:lnTo>
                    <a:pt x="3187" y="5226"/>
                  </a:lnTo>
                  <a:lnTo>
                    <a:pt x="3187" y="5099"/>
                  </a:lnTo>
                  <a:lnTo>
                    <a:pt x="3315" y="4844"/>
                  </a:lnTo>
                  <a:lnTo>
                    <a:pt x="3187" y="4589"/>
                  </a:lnTo>
                  <a:lnTo>
                    <a:pt x="2295" y="2040"/>
                  </a:lnTo>
                  <a:lnTo>
                    <a:pt x="1658" y="12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2" name="Google Shape;1462;p39"/>
            <p:cNvSpPr/>
            <p:nvPr/>
          </p:nvSpPr>
          <p:spPr>
            <a:xfrm>
              <a:off x="2723375" y="3195275"/>
              <a:ext cx="344175" cy="462075"/>
            </a:xfrm>
            <a:custGeom>
              <a:avLst/>
              <a:gdLst/>
              <a:ahLst/>
              <a:cxnLst/>
              <a:rect l="l" t="t" r="r" b="b"/>
              <a:pathLst>
                <a:path w="13767" h="18483" extrusionOk="0">
                  <a:moveTo>
                    <a:pt x="2039" y="0"/>
                  </a:moveTo>
                  <a:lnTo>
                    <a:pt x="0" y="4716"/>
                  </a:lnTo>
                  <a:lnTo>
                    <a:pt x="6373" y="8923"/>
                  </a:lnTo>
                  <a:lnTo>
                    <a:pt x="12746" y="18482"/>
                  </a:lnTo>
                  <a:lnTo>
                    <a:pt x="13511" y="12109"/>
                  </a:lnTo>
                  <a:lnTo>
                    <a:pt x="13639" y="10325"/>
                  </a:lnTo>
                  <a:lnTo>
                    <a:pt x="13766" y="8795"/>
                  </a:lnTo>
                  <a:lnTo>
                    <a:pt x="13639" y="7393"/>
                  </a:lnTo>
                  <a:lnTo>
                    <a:pt x="13511" y="6883"/>
                  </a:lnTo>
                  <a:lnTo>
                    <a:pt x="13384" y="6373"/>
                  </a:lnTo>
                  <a:lnTo>
                    <a:pt x="13129" y="5991"/>
                  </a:lnTo>
                  <a:lnTo>
                    <a:pt x="12746" y="5609"/>
                  </a:lnTo>
                  <a:lnTo>
                    <a:pt x="11727" y="4844"/>
                  </a:lnTo>
                  <a:lnTo>
                    <a:pt x="10325" y="4079"/>
                  </a:lnTo>
                  <a:lnTo>
                    <a:pt x="8795" y="3187"/>
                  </a:lnTo>
                  <a:lnTo>
                    <a:pt x="4589" y="1147"/>
                  </a:lnTo>
                  <a:lnTo>
                    <a:pt x="2039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3" name="Google Shape;1463;p39"/>
            <p:cNvSpPr/>
            <p:nvPr/>
          </p:nvSpPr>
          <p:spPr>
            <a:xfrm>
              <a:off x="2723375" y="3195275"/>
              <a:ext cx="344175" cy="462075"/>
            </a:xfrm>
            <a:custGeom>
              <a:avLst/>
              <a:gdLst/>
              <a:ahLst/>
              <a:cxnLst/>
              <a:rect l="l" t="t" r="r" b="b"/>
              <a:pathLst>
                <a:path w="13767" h="18483" fill="none" extrusionOk="0">
                  <a:moveTo>
                    <a:pt x="2039" y="0"/>
                  </a:moveTo>
                  <a:lnTo>
                    <a:pt x="2039" y="0"/>
                  </a:lnTo>
                  <a:lnTo>
                    <a:pt x="4589" y="1147"/>
                  </a:lnTo>
                  <a:lnTo>
                    <a:pt x="8795" y="3187"/>
                  </a:lnTo>
                  <a:lnTo>
                    <a:pt x="8795" y="3187"/>
                  </a:lnTo>
                  <a:lnTo>
                    <a:pt x="10325" y="4079"/>
                  </a:lnTo>
                  <a:lnTo>
                    <a:pt x="11727" y="4844"/>
                  </a:lnTo>
                  <a:lnTo>
                    <a:pt x="12746" y="5609"/>
                  </a:lnTo>
                  <a:lnTo>
                    <a:pt x="13129" y="5991"/>
                  </a:lnTo>
                  <a:lnTo>
                    <a:pt x="13384" y="6373"/>
                  </a:lnTo>
                  <a:lnTo>
                    <a:pt x="13384" y="6373"/>
                  </a:lnTo>
                  <a:lnTo>
                    <a:pt x="13511" y="6883"/>
                  </a:lnTo>
                  <a:lnTo>
                    <a:pt x="13639" y="7393"/>
                  </a:lnTo>
                  <a:lnTo>
                    <a:pt x="13766" y="8795"/>
                  </a:lnTo>
                  <a:lnTo>
                    <a:pt x="13639" y="10325"/>
                  </a:lnTo>
                  <a:lnTo>
                    <a:pt x="13511" y="12109"/>
                  </a:lnTo>
                  <a:lnTo>
                    <a:pt x="13511" y="12109"/>
                  </a:lnTo>
                  <a:lnTo>
                    <a:pt x="12746" y="18482"/>
                  </a:lnTo>
                  <a:lnTo>
                    <a:pt x="6373" y="8923"/>
                  </a:lnTo>
                  <a:lnTo>
                    <a:pt x="0" y="4716"/>
                  </a:lnTo>
                  <a:lnTo>
                    <a:pt x="203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4" name="Google Shape;1464;p39"/>
            <p:cNvSpPr/>
            <p:nvPr/>
          </p:nvSpPr>
          <p:spPr>
            <a:xfrm>
              <a:off x="3045200" y="3625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3140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5" name="Google Shape;1465;p39"/>
            <p:cNvSpPr/>
            <p:nvPr/>
          </p:nvSpPr>
          <p:spPr>
            <a:xfrm>
              <a:off x="3045200" y="3625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6" name="Google Shape;1466;p39"/>
            <p:cNvSpPr/>
            <p:nvPr/>
          </p:nvSpPr>
          <p:spPr>
            <a:xfrm>
              <a:off x="2771175" y="3259000"/>
              <a:ext cx="274050" cy="366475"/>
            </a:xfrm>
            <a:custGeom>
              <a:avLst/>
              <a:gdLst/>
              <a:ahLst/>
              <a:cxnLst/>
              <a:rect l="l" t="t" r="r" b="b"/>
              <a:pathLst>
                <a:path w="10962" h="14659" extrusionOk="0">
                  <a:moveTo>
                    <a:pt x="892" y="0"/>
                  </a:moveTo>
                  <a:lnTo>
                    <a:pt x="255" y="1275"/>
                  </a:lnTo>
                  <a:lnTo>
                    <a:pt x="0" y="1785"/>
                  </a:lnTo>
                  <a:lnTo>
                    <a:pt x="6501" y="6629"/>
                  </a:lnTo>
                  <a:lnTo>
                    <a:pt x="10962" y="14659"/>
                  </a:lnTo>
                  <a:lnTo>
                    <a:pt x="9942" y="11472"/>
                  </a:lnTo>
                  <a:lnTo>
                    <a:pt x="8413" y="7393"/>
                  </a:lnTo>
                  <a:lnTo>
                    <a:pt x="8158" y="6883"/>
                  </a:lnTo>
                  <a:lnTo>
                    <a:pt x="7903" y="6374"/>
                  </a:lnTo>
                  <a:lnTo>
                    <a:pt x="7010" y="5609"/>
                  </a:lnTo>
                  <a:lnTo>
                    <a:pt x="6118" y="4844"/>
                  </a:lnTo>
                  <a:lnTo>
                    <a:pt x="5099" y="4207"/>
                  </a:lnTo>
                  <a:lnTo>
                    <a:pt x="637" y="1530"/>
                  </a:lnTo>
                  <a:lnTo>
                    <a:pt x="765" y="765"/>
                  </a:lnTo>
                  <a:lnTo>
                    <a:pt x="892" y="0"/>
                  </a:lnTo>
                  <a:close/>
                </a:path>
              </a:pathLst>
            </a:custGeom>
            <a:solidFill>
              <a:srgbClr val="66A1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7" name="Google Shape;1467;p39"/>
            <p:cNvSpPr/>
            <p:nvPr/>
          </p:nvSpPr>
          <p:spPr>
            <a:xfrm>
              <a:off x="2771175" y="3259000"/>
              <a:ext cx="274050" cy="366475"/>
            </a:xfrm>
            <a:custGeom>
              <a:avLst/>
              <a:gdLst/>
              <a:ahLst/>
              <a:cxnLst/>
              <a:rect l="l" t="t" r="r" b="b"/>
              <a:pathLst>
                <a:path w="10962" h="14659" fill="none" extrusionOk="0">
                  <a:moveTo>
                    <a:pt x="892" y="0"/>
                  </a:moveTo>
                  <a:lnTo>
                    <a:pt x="892" y="0"/>
                  </a:lnTo>
                  <a:lnTo>
                    <a:pt x="255" y="1275"/>
                  </a:lnTo>
                  <a:lnTo>
                    <a:pt x="0" y="1785"/>
                  </a:lnTo>
                  <a:lnTo>
                    <a:pt x="6501" y="6629"/>
                  </a:lnTo>
                  <a:lnTo>
                    <a:pt x="10962" y="14659"/>
                  </a:lnTo>
                  <a:lnTo>
                    <a:pt x="10962" y="14659"/>
                  </a:lnTo>
                  <a:lnTo>
                    <a:pt x="10962" y="14659"/>
                  </a:lnTo>
                  <a:lnTo>
                    <a:pt x="10962" y="14659"/>
                  </a:lnTo>
                  <a:lnTo>
                    <a:pt x="9942" y="11472"/>
                  </a:lnTo>
                  <a:lnTo>
                    <a:pt x="8413" y="7393"/>
                  </a:lnTo>
                  <a:lnTo>
                    <a:pt x="8413" y="7393"/>
                  </a:lnTo>
                  <a:lnTo>
                    <a:pt x="8158" y="6883"/>
                  </a:lnTo>
                  <a:lnTo>
                    <a:pt x="7903" y="6374"/>
                  </a:lnTo>
                  <a:lnTo>
                    <a:pt x="7010" y="5609"/>
                  </a:lnTo>
                  <a:lnTo>
                    <a:pt x="6118" y="4844"/>
                  </a:lnTo>
                  <a:lnTo>
                    <a:pt x="5099" y="4207"/>
                  </a:lnTo>
                  <a:lnTo>
                    <a:pt x="5099" y="4207"/>
                  </a:lnTo>
                  <a:lnTo>
                    <a:pt x="637" y="1530"/>
                  </a:lnTo>
                  <a:lnTo>
                    <a:pt x="637" y="1530"/>
                  </a:lnTo>
                  <a:lnTo>
                    <a:pt x="765" y="765"/>
                  </a:lnTo>
                  <a:lnTo>
                    <a:pt x="89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8" name="Google Shape;1468;p39"/>
            <p:cNvSpPr/>
            <p:nvPr/>
          </p:nvSpPr>
          <p:spPr>
            <a:xfrm>
              <a:off x="3054775" y="3832575"/>
              <a:ext cx="200775" cy="121125"/>
            </a:xfrm>
            <a:custGeom>
              <a:avLst/>
              <a:gdLst/>
              <a:ahLst/>
              <a:cxnLst/>
              <a:rect l="l" t="t" r="r" b="b"/>
              <a:pathLst>
                <a:path w="8031" h="4845" extrusionOk="0">
                  <a:moveTo>
                    <a:pt x="128" y="1"/>
                  </a:moveTo>
                  <a:lnTo>
                    <a:pt x="0" y="128"/>
                  </a:lnTo>
                  <a:lnTo>
                    <a:pt x="0" y="256"/>
                  </a:lnTo>
                  <a:lnTo>
                    <a:pt x="0" y="766"/>
                  </a:lnTo>
                  <a:lnTo>
                    <a:pt x="0" y="1275"/>
                  </a:lnTo>
                  <a:lnTo>
                    <a:pt x="0" y="1530"/>
                  </a:lnTo>
                  <a:lnTo>
                    <a:pt x="255" y="1913"/>
                  </a:lnTo>
                  <a:lnTo>
                    <a:pt x="638" y="2168"/>
                  </a:lnTo>
                  <a:lnTo>
                    <a:pt x="1020" y="2423"/>
                  </a:lnTo>
                  <a:lnTo>
                    <a:pt x="1530" y="2678"/>
                  </a:lnTo>
                  <a:lnTo>
                    <a:pt x="1912" y="3060"/>
                  </a:lnTo>
                  <a:lnTo>
                    <a:pt x="2422" y="3570"/>
                  </a:lnTo>
                  <a:lnTo>
                    <a:pt x="3187" y="4207"/>
                  </a:lnTo>
                  <a:lnTo>
                    <a:pt x="3952" y="4590"/>
                  </a:lnTo>
                  <a:lnTo>
                    <a:pt x="4461" y="4844"/>
                  </a:lnTo>
                  <a:lnTo>
                    <a:pt x="6246" y="4844"/>
                  </a:lnTo>
                  <a:lnTo>
                    <a:pt x="7011" y="4590"/>
                  </a:lnTo>
                  <a:lnTo>
                    <a:pt x="7648" y="4207"/>
                  </a:lnTo>
                  <a:lnTo>
                    <a:pt x="8030" y="3697"/>
                  </a:lnTo>
                  <a:lnTo>
                    <a:pt x="8030" y="3442"/>
                  </a:lnTo>
                  <a:lnTo>
                    <a:pt x="7903" y="3060"/>
                  </a:lnTo>
                  <a:lnTo>
                    <a:pt x="7521" y="2678"/>
                  </a:lnTo>
                  <a:lnTo>
                    <a:pt x="6756" y="2423"/>
                  </a:lnTo>
                  <a:lnTo>
                    <a:pt x="5354" y="1913"/>
                  </a:lnTo>
                  <a:lnTo>
                    <a:pt x="12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9" name="Google Shape;1469;p39"/>
            <p:cNvSpPr/>
            <p:nvPr/>
          </p:nvSpPr>
          <p:spPr>
            <a:xfrm>
              <a:off x="3032450" y="3743350"/>
              <a:ext cx="181675" cy="172100"/>
            </a:xfrm>
            <a:custGeom>
              <a:avLst/>
              <a:gdLst/>
              <a:ahLst/>
              <a:cxnLst/>
              <a:rect l="l" t="t" r="r" b="b"/>
              <a:pathLst>
                <a:path w="7267" h="6884" extrusionOk="0">
                  <a:moveTo>
                    <a:pt x="2423" y="1"/>
                  </a:moveTo>
                  <a:lnTo>
                    <a:pt x="1" y="1275"/>
                  </a:lnTo>
                  <a:lnTo>
                    <a:pt x="511" y="2168"/>
                  </a:lnTo>
                  <a:lnTo>
                    <a:pt x="893" y="2933"/>
                  </a:lnTo>
                  <a:lnTo>
                    <a:pt x="1021" y="3570"/>
                  </a:lnTo>
                  <a:lnTo>
                    <a:pt x="1021" y="3697"/>
                  </a:lnTo>
                  <a:lnTo>
                    <a:pt x="1021" y="4080"/>
                  </a:lnTo>
                  <a:lnTo>
                    <a:pt x="1276" y="4335"/>
                  </a:lnTo>
                  <a:lnTo>
                    <a:pt x="2040" y="4844"/>
                  </a:lnTo>
                  <a:lnTo>
                    <a:pt x="3188" y="5737"/>
                  </a:lnTo>
                  <a:lnTo>
                    <a:pt x="3825" y="6247"/>
                  </a:lnTo>
                  <a:lnTo>
                    <a:pt x="4590" y="6629"/>
                  </a:lnTo>
                  <a:lnTo>
                    <a:pt x="5354" y="6884"/>
                  </a:lnTo>
                  <a:lnTo>
                    <a:pt x="6119" y="6756"/>
                  </a:lnTo>
                  <a:lnTo>
                    <a:pt x="6757" y="6629"/>
                  </a:lnTo>
                  <a:lnTo>
                    <a:pt x="7139" y="6374"/>
                  </a:lnTo>
                  <a:lnTo>
                    <a:pt x="7266" y="6119"/>
                  </a:lnTo>
                  <a:lnTo>
                    <a:pt x="7139" y="5864"/>
                  </a:lnTo>
                  <a:lnTo>
                    <a:pt x="6247" y="5354"/>
                  </a:lnTo>
                  <a:lnTo>
                    <a:pt x="4972" y="4207"/>
                  </a:lnTo>
                  <a:lnTo>
                    <a:pt x="4335" y="3570"/>
                  </a:lnTo>
                  <a:lnTo>
                    <a:pt x="3825" y="2933"/>
                  </a:lnTo>
                  <a:lnTo>
                    <a:pt x="3442" y="2040"/>
                  </a:lnTo>
                  <a:lnTo>
                    <a:pt x="2933" y="1148"/>
                  </a:lnTo>
                  <a:lnTo>
                    <a:pt x="2423" y="1"/>
                  </a:ln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0" name="Google Shape;1470;p39"/>
            <p:cNvSpPr/>
            <p:nvPr/>
          </p:nvSpPr>
          <p:spPr>
            <a:xfrm>
              <a:off x="2516225" y="3195275"/>
              <a:ext cx="589550" cy="605475"/>
            </a:xfrm>
            <a:custGeom>
              <a:avLst/>
              <a:gdLst/>
              <a:ahLst/>
              <a:cxnLst/>
              <a:rect l="l" t="t" r="r" b="b"/>
              <a:pathLst>
                <a:path w="23582" h="24219" extrusionOk="0">
                  <a:moveTo>
                    <a:pt x="10325" y="0"/>
                  </a:moveTo>
                  <a:lnTo>
                    <a:pt x="1" y="2549"/>
                  </a:lnTo>
                  <a:lnTo>
                    <a:pt x="256" y="3697"/>
                  </a:lnTo>
                  <a:lnTo>
                    <a:pt x="511" y="4716"/>
                  </a:lnTo>
                  <a:lnTo>
                    <a:pt x="1021" y="5736"/>
                  </a:lnTo>
                  <a:lnTo>
                    <a:pt x="1658" y="6883"/>
                  </a:lnTo>
                  <a:lnTo>
                    <a:pt x="2168" y="7520"/>
                  </a:lnTo>
                  <a:lnTo>
                    <a:pt x="2678" y="8030"/>
                  </a:lnTo>
                  <a:lnTo>
                    <a:pt x="3315" y="8540"/>
                  </a:lnTo>
                  <a:lnTo>
                    <a:pt x="3952" y="9050"/>
                  </a:lnTo>
                  <a:lnTo>
                    <a:pt x="5609" y="9815"/>
                  </a:lnTo>
                  <a:lnTo>
                    <a:pt x="7521" y="10580"/>
                  </a:lnTo>
                  <a:lnTo>
                    <a:pt x="11345" y="11854"/>
                  </a:lnTo>
                  <a:lnTo>
                    <a:pt x="13894" y="12619"/>
                  </a:lnTo>
                  <a:lnTo>
                    <a:pt x="14277" y="12746"/>
                  </a:lnTo>
                  <a:lnTo>
                    <a:pt x="14532" y="13001"/>
                  </a:lnTo>
                  <a:lnTo>
                    <a:pt x="14659" y="13511"/>
                  </a:lnTo>
                  <a:lnTo>
                    <a:pt x="14787" y="14276"/>
                  </a:lnTo>
                  <a:lnTo>
                    <a:pt x="15042" y="15296"/>
                  </a:lnTo>
                  <a:lnTo>
                    <a:pt x="15551" y="16443"/>
                  </a:lnTo>
                  <a:lnTo>
                    <a:pt x="16316" y="17845"/>
                  </a:lnTo>
                  <a:lnTo>
                    <a:pt x="17463" y="19375"/>
                  </a:lnTo>
                  <a:lnTo>
                    <a:pt x="18865" y="21032"/>
                  </a:lnTo>
                  <a:lnTo>
                    <a:pt x="20013" y="22689"/>
                  </a:lnTo>
                  <a:lnTo>
                    <a:pt x="21160" y="24218"/>
                  </a:lnTo>
                  <a:lnTo>
                    <a:pt x="21415" y="24218"/>
                  </a:lnTo>
                  <a:lnTo>
                    <a:pt x="22052" y="24091"/>
                  </a:lnTo>
                  <a:lnTo>
                    <a:pt x="22562" y="23963"/>
                  </a:lnTo>
                  <a:lnTo>
                    <a:pt x="22944" y="23708"/>
                  </a:lnTo>
                  <a:lnTo>
                    <a:pt x="23327" y="23453"/>
                  </a:lnTo>
                  <a:lnTo>
                    <a:pt x="23582" y="23071"/>
                  </a:lnTo>
                  <a:lnTo>
                    <a:pt x="21032" y="16698"/>
                  </a:lnTo>
                  <a:lnTo>
                    <a:pt x="18993" y="12109"/>
                  </a:lnTo>
                  <a:lnTo>
                    <a:pt x="17718" y="9432"/>
                  </a:lnTo>
                  <a:lnTo>
                    <a:pt x="17081" y="8795"/>
                  </a:lnTo>
                  <a:lnTo>
                    <a:pt x="16189" y="8030"/>
                  </a:lnTo>
                  <a:lnTo>
                    <a:pt x="13640" y="6373"/>
                  </a:lnTo>
                  <a:lnTo>
                    <a:pt x="10198" y="4334"/>
                  </a:lnTo>
                  <a:lnTo>
                    <a:pt x="10325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1" name="Google Shape;1471;p39"/>
            <p:cNvSpPr/>
            <p:nvPr/>
          </p:nvSpPr>
          <p:spPr>
            <a:xfrm>
              <a:off x="2490750" y="2886175"/>
              <a:ext cx="312300" cy="430200"/>
            </a:xfrm>
            <a:custGeom>
              <a:avLst/>
              <a:gdLst/>
              <a:ahLst/>
              <a:cxnLst/>
              <a:rect l="l" t="t" r="r" b="b"/>
              <a:pathLst>
                <a:path w="12492" h="17208" extrusionOk="0">
                  <a:moveTo>
                    <a:pt x="6373" y="0"/>
                  </a:moveTo>
                  <a:lnTo>
                    <a:pt x="3187" y="255"/>
                  </a:lnTo>
                  <a:lnTo>
                    <a:pt x="638" y="892"/>
                  </a:lnTo>
                  <a:lnTo>
                    <a:pt x="892" y="1275"/>
                  </a:lnTo>
                  <a:lnTo>
                    <a:pt x="1275" y="2167"/>
                  </a:lnTo>
                  <a:lnTo>
                    <a:pt x="1530" y="2932"/>
                  </a:lnTo>
                  <a:lnTo>
                    <a:pt x="1785" y="3697"/>
                  </a:lnTo>
                  <a:lnTo>
                    <a:pt x="1785" y="4589"/>
                  </a:lnTo>
                  <a:lnTo>
                    <a:pt x="1785" y="5609"/>
                  </a:lnTo>
                  <a:lnTo>
                    <a:pt x="1530" y="6756"/>
                  </a:lnTo>
                  <a:lnTo>
                    <a:pt x="1402" y="7138"/>
                  </a:lnTo>
                  <a:lnTo>
                    <a:pt x="1147" y="7521"/>
                  </a:lnTo>
                  <a:lnTo>
                    <a:pt x="638" y="7903"/>
                  </a:lnTo>
                  <a:lnTo>
                    <a:pt x="0" y="8413"/>
                  </a:lnTo>
                  <a:lnTo>
                    <a:pt x="0" y="9815"/>
                  </a:lnTo>
                  <a:lnTo>
                    <a:pt x="128" y="11344"/>
                  </a:lnTo>
                  <a:lnTo>
                    <a:pt x="383" y="12874"/>
                  </a:lnTo>
                  <a:lnTo>
                    <a:pt x="638" y="14149"/>
                  </a:lnTo>
                  <a:lnTo>
                    <a:pt x="1275" y="16188"/>
                  </a:lnTo>
                  <a:lnTo>
                    <a:pt x="1530" y="17080"/>
                  </a:lnTo>
                  <a:lnTo>
                    <a:pt x="2040" y="17080"/>
                  </a:lnTo>
                  <a:lnTo>
                    <a:pt x="3442" y="17208"/>
                  </a:lnTo>
                  <a:lnTo>
                    <a:pt x="4461" y="17208"/>
                  </a:lnTo>
                  <a:lnTo>
                    <a:pt x="5609" y="17080"/>
                  </a:lnTo>
                  <a:lnTo>
                    <a:pt x="7011" y="16825"/>
                  </a:lnTo>
                  <a:lnTo>
                    <a:pt x="8540" y="16316"/>
                  </a:lnTo>
                  <a:lnTo>
                    <a:pt x="9687" y="15678"/>
                  </a:lnTo>
                  <a:lnTo>
                    <a:pt x="10707" y="15168"/>
                  </a:lnTo>
                  <a:lnTo>
                    <a:pt x="11344" y="14531"/>
                  </a:lnTo>
                  <a:lnTo>
                    <a:pt x="11854" y="14021"/>
                  </a:lnTo>
                  <a:lnTo>
                    <a:pt x="12237" y="13511"/>
                  </a:lnTo>
                  <a:lnTo>
                    <a:pt x="12364" y="13129"/>
                  </a:lnTo>
                  <a:lnTo>
                    <a:pt x="12492" y="12747"/>
                  </a:lnTo>
                  <a:lnTo>
                    <a:pt x="10707" y="10580"/>
                  </a:lnTo>
                  <a:lnTo>
                    <a:pt x="10197" y="7775"/>
                  </a:lnTo>
                  <a:lnTo>
                    <a:pt x="10452" y="7521"/>
                  </a:lnTo>
                  <a:lnTo>
                    <a:pt x="10835" y="6628"/>
                  </a:lnTo>
                  <a:lnTo>
                    <a:pt x="10962" y="5991"/>
                  </a:lnTo>
                  <a:lnTo>
                    <a:pt x="11090" y="5354"/>
                  </a:lnTo>
                  <a:lnTo>
                    <a:pt x="11090" y="4716"/>
                  </a:lnTo>
                  <a:lnTo>
                    <a:pt x="10835" y="3952"/>
                  </a:lnTo>
                  <a:lnTo>
                    <a:pt x="10452" y="3059"/>
                  </a:lnTo>
                  <a:lnTo>
                    <a:pt x="9942" y="2167"/>
                  </a:lnTo>
                  <a:lnTo>
                    <a:pt x="9305" y="1530"/>
                  </a:lnTo>
                  <a:lnTo>
                    <a:pt x="8795" y="1020"/>
                  </a:lnTo>
                  <a:lnTo>
                    <a:pt x="7903" y="255"/>
                  </a:lnTo>
                  <a:lnTo>
                    <a:pt x="7521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2" name="Google Shape;1472;p39"/>
            <p:cNvSpPr/>
            <p:nvPr/>
          </p:nvSpPr>
          <p:spPr>
            <a:xfrm>
              <a:off x="2500300" y="2593000"/>
              <a:ext cx="277250" cy="270875"/>
            </a:xfrm>
            <a:custGeom>
              <a:avLst/>
              <a:gdLst/>
              <a:ahLst/>
              <a:cxnLst/>
              <a:rect l="l" t="t" r="r" b="b"/>
              <a:pathLst>
                <a:path w="11090" h="10835" extrusionOk="0">
                  <a:moveTo>
                    <a:pt x="5099" y="1"/>
                  </a:moveTo>
                  <a:lnTo>
                    <a:pt x="4079" y="255"/>
                  </a:lnTo>
                  <a:lnTo>
                    <a:pt x="3570" y="510"/>
                  </a:lnTo>
                  <a:lnTo>
                    <a:pt x="3187" y="765"/>
                  </a:lnTo>
                  <a:lnTo>
                    <a:pt x="2550" y="1275"/>
                  </a:lnTo>
                  <a:lnTo>
                    <a:pt x="2168" y="1785"/>
                  </a:lnTo>
                  <a:lnTo>
                    <a:pt x="2040" y="2040"/>
                  </a:lnTo>
                  <a:lnTo>
                    <a:pt x="1530" y="2167"/>
                  </a:lnTo>
                  <a:lnTo>
                    <a:pt x="1148" y="2422"/>
                  </a:lnTo>
                  <a:lnTo>
                    <a:pt x="765" y="2805"/>
                  </a:lnTo>
                  <a:lnTo>
                    <a:pt x="256" y="3697"/>
                  </a:lnTo>
                  <a:lnTo>
                    <a:pt x="128" y="4589"/>
                  </a:lnTo>
                  <a:lnTo>
                    <a:pt x="1" y="5354"/>
                  </a:lnTo>
                  <a:lnTo>
                    <a:pt x="128" y="6246"/>
                  </a:lnTo>
                  <a:lnTo>
                    <a:pt x="256" y="7011"/>
                  </a:lnTo>
                  <a:lnTo>
                    <a:pt x="638" y="7776"/>
                  </a:lnTo>
                  <a:lnTo>
                    <a:pt x="1148" y="8541"/>
                  </a:lnTo>
                  <a:lnTo>
                    <a:pt x="1785" y="9305"/>
                  </a:lnTo>
                  <a:lnTo>
                    <a:pt x="2295" y="10070"/>
                  </a:lnTo>
                  <a:lnTo>
                    <a:pt x="2805" y="10835"/>
                  </a:lnTo>
                  <a:lnTo>
                    <a:pt x="3315" y="10325"/>
                  </a:lnTo>
                  <a:lnTo>
                    <a:pt x="3697" y="9943"/>
                  </a:lnTo>
                  <a:lnTo>
                    <a:pt x="4717" y="9050"/>
                  </a:lnTo>
                  <a:lnTo>
                    <a:pt x="6884" y="7011"/>
                  </a:lnTo>
                  <a:lnTo>
                    <a:pt x="8413" y="5609"/>
                  </a:lnTo>
                  <a:lnTo>
                    <a:pt x="9051" y="5481"/>
                  </a:lnTo>
                  <a:lnTo>
                    <a:pt x="9560" y="5227"/>
                  </a:lnTo>
                  <a:lnTo>
                    <a:pt x="10070" y="4844"/>
                  </a:lnTo>
                  <a:lnTo>
                    <a:pt x="10580" y="4334"/>
                  </a:lnTo>
                  <a:lnTo>
                    <a:pt x="10708" y="4079"/>
                  </a:lnTo>
                  <a:lnTo>
                    <a:pt x="10835" y="3697"/>
                  </a:lnTo>
                  <a:lnTo>
                    <a:pt x="10708" y="3315"/>
                  </a:lnTo>
                  <a:lnTo>
                    <a:pt x="10453" y="3060"/>
                  </a:lnTo>
                  <a:lnTo>
                    <a:pt x="10835" y="2422"/>
                  </a:lnTo>
                  <a:lnTo>
                    <a:pt x="11090" y="1658"/>
                  </a:lnTo>
                  <a:lnTo>
                    <a:pt x="11090" y="1148"/>
                  </a:lnTo>
                  <a:lnTo>
                    <a:pt x="10962" y="1020"/>
                  </a:lnTo>
                  <a:lnTo>
                    <a:pt x="10835" y="893"/>
                  </a:lnTo>
                  <a:lnTo>
                    <a:pt x="10453" y="765"/>
                  </a:lnTo>
                  <a:lnTo>
                    <a:pt x="8923" y="765"/>
                  </a:lnTo>
                  <a:lnTo>
                    <a:pt x="7903" y="638"/>
                  </a:lnTo>
                  <a:lnTo>
                    <a:pt x="6246" y="128"/>
                  </a:lnTo>
                  <a:lnTo>
                    <a:pt x="5609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3" name="Google Shape;1473;p39"/>
            <p:cNvSpPr/>
            <p:nvPr/>
          </p:nvSpPr>
          <p:spPr>
            <a:xfrm>
              <a:off x="2500300" y="2593000"/>
              <a:ext cx="277250" cy="270875"/>
            </a:xfrm>
            <a:custGeom>
              <a:avLst/>
              <a:gdLst/>
              <a:ahLst/>
              <a:cxnLst/>
              <a:rect l="l" t="t" r="r" b="b"/>
              <a:pathLst>
                <a:path w="11090" h="10835" fill="none" extrusionOk="0">
                  <a:moveTo>
                    <a:pt x="2805" y="10835"/>
                  </a:moveTo>
                  <a:lnTo>
                    <a:pt x="2805" y="10835"/>
                  </a:lnTo>
                  <a:lnTo>
                    <a:pt x="2295" y="10070"/>
                  </a:lnTo>
                  <a:lnTo>
                    <a:pt x="1785" y="9305"/>
                  </a:lnTo>
                  <a:lnTo>
                    <a:pt x="1148" y="8541"/>
                  </a:lnTo>
                  <a:lnTo>
                    <a:pt x="638" y="7776"/>
                  </a:lnTo>
                  <a:lnTo>
                    <a:pt x="638" y="7776"/>
                  </a:lnTo>
                  <a:lnTo>
                    <a:pt x="256" y="7011"/>
                  </a:lnTo>
                  <a:lnTo>
                    <a:pt x="128" y="6246"/>
                  </a:lnTo>
                  <a:lnTo>
                    <a:pt x="1" y="5354"/>
                  </a:lnTo>
                  <a:lnTo>
                    <a:pt x="128" y="4589"/>
                  </a:lnTo>
                  <a:lnTo>
                    <a:pt x="128" y="4589"/>
                  </a:lnTo>
                  <a:lnTo>
                    <a:pt x="256" y="3697"/>
                  </a:lnTo>
                  <a:lnTo>
                    <a:pt x="765" y="2805"/>
                  </a:lnTo>
                  <a:lnTo>
                    <a:pt x="765" y="2805"/>
                  </a:lnTo>
                  <a:lnTo>
                    <a:pt x="1148" y="2422"/>
                  </a:lnTo>
                  <a:lnTo>
                    <a:pt x="1530" y="2167"/>
                  </a:lnTo>
                  <a:lnTo>
                    <a:pt x="2040" y="2040"/>
                  </a:lnTo>
                  <a:lnTo>
                    <a:pt x="2040" y="2040"/>
                  </a:lnTo>
                  <a:lnTo>
                    <a:pt x="2168" y="1785"/>
                  </a:lnTo>
                  <a:lnTo>
                    <a:pt x="2550" y="1275"/>
                  </a:lnTo>
                  <a:lnTo>
                    <a:pt x="3187" y="765"/>
                  </a:lnTo>
                  <a:lnTo>
                    <a:pt x="3570" y="510"/>
                  </a:lnTo>
                  <a:lnTo>
                    <a:pt x="4079" y="255"/>
                  </a:lnTo>
                  <a:lnTo>
                    <a:pt x="4079" y="255"/>
                  </a:lnTo>
                  <a:lnTo>
                    <a:pt x="5099" y="1"/>
                  </a:lnTo>
                  <a:lnTo>
                    <a:pt x="5609" y="1"/>
                  </a:lnTo>
                  <a:lnTo>
                    <a:pt x="6246" y="128"/>
                  </a:lnTo>
                  <a:lnTo>
                    <a:pt x="6246" y="128"/>
                  </a:lnTo>
                  <a:lnTo>
                    <a:pt x="7903" y="638"/>
                  </a:lnTo>
                  <a:lnTo>
                    <a:pt x="7903" y="638"/>
                  </a:lnTo>
                  <a:lnTo>
                    <a:pt x="8923" y="765"/>
                  </a:lnTo>
                  <a:lnTo>
                    <a:pt x="10070" y="765"/>
                  </a:lnTo>
                  <a:lnTo>
                    <a:pt x="10070" y="765"/>
                  </a:lnTo>
                  <a:lnTo>
                    <a:pt x="10453" y="765"/>
                  </a:lnTo>
                  <a:lnTo>
                    <a:pt x="10835" y="893"/>
                  </a:lnTo>
                  <a:lnTo>
                    <a:pt x="10835" y="893"/>
                  </a:lnTo>
                  <a:lnTo>
                    <a:pt x="10962" y="1020"/>
                  </a:lnTo>
                  <a:lnTo>
                    <a:pt x="11090" y="1148"/>
                  </a:lnTo>
                  <a:lnTo>
                    <a:pt x="11090" y="1658"/>
                  </a:lnTo>
                  <a:lnTo>
                    <a:pt x="11090" y="1658"/>
                  </a:lnTo>
                  <a:lnTo>
                    <a:pt x="10835" y="2422"/>
                  </a:lnTo>
                  <a:lnTo>
                    <a:pt x="10453" y="3060"/>
                  </a:lnTo>
                  <a:lnTo>
                    <a:pt x="10453" y="3060"/>
                  </a:lnTo>
                  <a:lnTo>
                    <a:pt x="10708" y="3315"/>
                  </a:lnTo>
                  <a:lnTo>
                    <a:pt x="10835" y="3697"/>
                  </a:lnTo>
                  <a:lnTo>
                    <a:pt x="10835" y="3697"/>
                  </a:lnTo>
                  <a:lnTo>
                    <a:pt x="10708" y="4079"/>
                  </a:lnTo>
                  <a:lnTo>
                    <a:pt x="10580" y="4334"/>
                  </a:lnTo>
                  <a:lnTo>
                    <a:pt x="10580" y="4334"/>
                  </a:lnTo>
                  <a:lnTo>
                    <a:pt x="10070" y="4844"/>
                  </a:lnTo>
                  <a:lnTo>
                    <a:pt x="9560" y="5227"/>
                  </a:lnTo>
                  <a:lnTo>
                    <a:pt x="9051" y="5481"/>
                  </a:lnTo>
                  <a:lnTo>
                    <a:pt x="8413" y="5609"/>
                  </a:lnTo>
                  <a:lnTo>
                    <a:pt x="8413" y="5609"/>
                  </a:lnTo>
                  <a:lnTo>
                    <a:pt x="6884" y="7011"/>
                  </a:lnTo>
                  <a:lnTo>
                    <a:pt x="6884" y="7011"/>
                  </a:lnTo>
                  <a:lnTo>
                    <a:pt x="4717" y="9050"/>
                  </a:lnTo>
                  <a:lnTo>
                    <a:pt x="4717" y="9050"/>
                  </a:lnTo>
                  <a:lnTo>
                    <a:pt x="3697" y="9943"/>
                  </a:lnTo>
                  <a:lnTo>
                    <a:pt x="3697" y="9943"/>
                  </a:lnTo>
                  <a:lnTo>
                    <a:pt x="3315" y="10325"/>
                  </a:lnTo>
                  <a:lnTo>
                    <a:pt x="3315" y="10325"/>
                  </a:lnTo>
                  <a:lnTo>
                    <a:pt x="2805" y="1083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4" name="Google Shape;1474;p39"/>
            <p:cNvSpPr/>
            <p:nvPr/>
          </p:nvSpPr>
          <p:spPr>
            <a:xfrm>
              <a:off x="2500300" y="2593000"/>
              <a:ext cx="277250" cy="270875"/>
            </a:xfrm>
            <a:custGeom>
              <a:avLst/>
              <a:gdLst/>
              <a:ahLst/>
              <a:cxnLst/>
              <a:rect l="l" t="t" r="r" b="b"/>
              <a:pathLst>
                <a:path w="11090" h="10835" extrusionOk="0">
                  <a:moveTo>
                    <a:pt x="5482" y="1"/>
                  </a:moveTo>
                  <a:lnTo>
                    <a:pt x="4844" y="128"/>
                  </a:lnTo>
                  <a:lnTo>
                    <a:pt x="4079" y="255"/>
                  </a:lnTo>
                  <a:lnTo>
                    <a:pt x="3570" y="510"/>
                  </a:lnTo>
                  <a:lnTo>
                    <a:pt x="3187" y="765"/>
                  </a:lnTo>
                  <a:lnTo>
                    <a:pt x="2550" y="1275"/>
                  </a:lnTo>
                  <a:lnTo>
                    <a:pt x="2168" y="1785"/>
                  </a:lnTo>
                  <a:lnTo>
                    <a:pt x="2040" y="2040"/>
                  </a:lnTo>
                  <a:lnTo>
                    <a:pt x="1530" y="2167"/>
                  </a:lnTo>
                  <a:lnTo>
                    <a:pt x="1148" y="2422"/>
                  </a:lnTo>
                  <a:lnTo>
                    <a:pt x="765" y="2805"/>
                  </a:lnTo>
                  <a:lnTo>
                    <a:pt x="256" y="3697"/>
                  </a:lnTo>
                  <a:lnTo>
                    <a:pt x="128" y="4589"/>
                  </a:lnTo>
                  <a:lnTo>
                    <a:pt x="1" y="5354"/>
                  </a:lnTo>
                  <a:lnTo>
                    <a:pt x="128" y="6629"/>
                  </a:lnTo>
                  <a:lnTo>
                    <a:pt x="383" y="7138"/>
                  </a:lnTo>
                  <a:lnTo>
                    <a:pt x="638" y="7776"/>
                  </a:lnTo>
                  <a:lnTo>
                    <a:pt x="1148" y="8541"/>
                  </a:lnTo>
                  <a:lnTo>
                    <a:pt x="1785" y="9305"/>
                  </a:lnTo>
                  <a:lnTo>
                    <a:pt x="2295" y="10070"/>
                  </a:lnTo>
                  <a:lnTo>
                    <a:pt x="2805" y="10835"/>
                  </a:lnTo>
                  <a:lnTo>
                    <a:pt x="3315" y="10325"/>
                  </a:lnTo>
                  <a:lnTo>
                    <a:pt x="3697" y="9943"/>
                  </a:lnTo>
                  <a:lnTo>
                    <a:pt x="4717" y="9050"/>
                  </a:lnTo>
                  <a:lnTo>
                    <a:pt x="6884" y="7011"/>
                  </a:lnTo>
                  <a:lnTo>
                    <a:pt x="8413" y="5609"/>
                  </a:lnTo>
                  <a:lnTo>
                    <a:pt x="9051" y="5481"/>
                  </a:lnTo>
                  <a:lnTo>
                    <a:pt x="9560" y="5227"/>
                  </a:lnTo>
                  <a:lnTo>
                    <a:pt x="10070" y="4844"/>
                  </a:lnTo>
                  <a:lnTo>
                    <a:pt x="10580" y="4334"/>
                  </a:lnTo>
                  <a:lnTo>
                    <a:pt x="10708" y="4079"/>
                  </a:lnTo>
                  <a:lnTo>
                    <a:pt x="10835" y="3697"/>
                  </a:lnTo>
                  <a:lnTo>
                    <a:pt x="10708" y="3315"/>
                  </a:lnTo>
                  <a:lnTo>
                    <a:pt x="10453" y="3060"/>
                  </a:lnTo>
                  <a:lnTo>
                    <a:pt x="10835" y="2422"/>
                  </a:lnTo>
                  <a:lnTo>
                    <a:pt x="11090" y="1658"/>
                  </a:lnTo>
                  <a:lnTo>
                    <a:pt x="11090" y="1530"/>
                  </a:lnTo>
                  <a:lnTo>
                    <a:pt x="11090" y="1148"/>
                  </a:lnTo>
                  <a:lnTo>
                    <a:pt x="10835" y="893"/>
                  </a:lnTo>
                  <a:lnTo>
                    <a:pt x="10453" y="765"/>
                  </a:lnTo>
                  <a:lnTo>
                    <a:pt x="9305" y="765"/>
                  </a:lnTo>
                  <a:lnTo>
                    <a:pt x="8158" y="638"/>
                  </a:lnTo>
                  <a:lnTo>
                    <a:pt x="7903" y="638"/>
                  </a:lnTo>
                  <a:lnTo>
                    <a:pt x="6246" y="128"/>
                  </a:lnTo>
                  <a:lnTo>
                    <a:pt x="5482" y="1"/>
                  </a:lnTo>
                  <a:close/>
                </a:path>
              </a:pathLst>
            </a:custGeom>
            <a:solidFill>
              <a:srgbClr val="446B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5" name="Google Shape;1475;p39"/>
            <p:cNvSpPr/>
            <p:nvPr/>
          </p:nvSpPr>
          <p:spPr>
            <a:xfrm>
              <a:off x="2500300" y="2593000"/>
              <a:ext cx="277250" cy="270875"/>
            </a:xfrm>
            <a:custGeom>
              <a:avLst/>
              <a:gdLst/>
              <a:ahLst/>
              <a:cxnLst/>
              <a:rect l="l" t="t" r="r" b="b"/>
              <a:pathLst>
                <a:path w="11090" h="10835" fill="none" extrusionOk="0">
                  <a:moveTo>
                    <a:pt x="5482" y="1"/>
                  </a:moveTo>
                  <a:lnTo>
                    <a:pt x="5482" y="1"/>
                  </a:lnTo>
                  <a:lnTo>
                    <a:pt x="4844" y="128"/>
                  </a:lnTo>
                  <a:lnTo>
                    <a:pt x="4079" y="255"/>
                  </a:lnTo>
                  <a:lnTo>
                    <a:pt x="4079" y="255"/>
                  </a:lnTo>
                  <a:lnTo>
                    <a:pt x="3570" y="510"/>
                  </a:lnTo>
                  <a:lnTo>
                    <a:pt x="3187" y="765"/>
                  </a:lnTo>
                  <a:lnTo>
                    <a:pt x="2550" y="1275"/>
                  </a:lnTo>
                  <a:lnTo>
                    <a:pt x="2168" y="1785"/>
                  </a:lnTo>
                  <a:lnTo>
                    <a:pt x="2040" y="2040"/>
                  </a:lnTo>
                  <a:lnTo>
                    <a:pt x="2040" y="2040"/>
                  </a:lnTo>
                  <a:lnTo>
                    <a:pt x="1530" y="2167"/>
                  </a:lnTo>
                  <a:lnTo>
                    <a:pt x="1148" y="2422"/>
                  </a:lnTo>
                  <a:lnTo>
                    <a:pt x="765" y="2805"/>
                  </a:lnTo>
                  <a:lnTo>
                    <a:pt x="765" y="2805"/>
                  </a:lnTo>
                  <a:lnTo>
                    <a:pt x="256" y="3697"/>
                  </a:lnTo>
                  <a:lnTo>
                    <a:pt x="128" y="4589"/>
                  </a:lnTo>
                  <a:lnTo>
                    <a:pt x="128" y="4589"/>
                  </a:lnTo>
                  <a:lnTo>
                    <a:pt x="1" y="5354"/>
                  </a:lnTo>
                  <a:lnTo>
                    <a:pt x="1" y="5354"/>
                  </a:lnTo>
                  <a:lnTo>
                    <a:pt x="128" y="6629"/>
                  </a:lnTo>
                  <a:lnTo>
                    <a:pt x="383" y="7138"/>
                  </a:lnTo>
                  <a:lnTo>
                    <a:pt x="638" y="7776"/>
                  </a:lnTo>
                  <a:lnTo>
                    <a:pt x="638" y="7776"/>
                  </a:lnTo>
                  <a:lnTo>
                    <a:pt x="1148" y="8541"/>
                  </a:lnTo>
                  <a:lnTo>
                    <a:pt x="1785" y="9305"/>
                  </a:lnTo>
                  <a:lnTo>
                    <a:pt x="2295" y="10070"/>
                  </a:lnTo>
                  <a:lnTo>
                    <a:pt x="2805" y="10835"/>
                  </a:lnTo>
                  <a:lnTo>
                    <a:pt x="2805" y="10835"/>
                  </a:lnTo>
                  <a:lnTo>
                    <a:pt x="2805" y="10835"/>
                  </a:lnTo>
                  <a:lnTo>
                    <a:pt x="2805" y="10835"/>
                  </a:lnTo>
                  <a:lnTo>
                    <a:pt x="3315" y="10325"/>
                  </a:lnTo>
                  <a:lnTo>
                    <a:pt x="3315" y="10325"/>
                  </a:lnTo>
                  <a:lnTo>
                    <a:pt x="3697" y="9943"/>
                  </a:lnTo>
                  <a:lnTo>
                    <a:pt x="3697" y="9943"/>
                  </a:lnTo>
                  <a:lnTo>
                    <a:pt x="4717" y="9050"/>
                  </a:lnTo>
                  <a:lnTo>
                    <a:pt x="4717" y="9050"/>
                  </a:lnTo>
                  <a:lnTo>
                    <a:pt x="6884" y="7011"/>
                  </a:lnTo>
                  <a:lnTo>
                    <a:pt x="6884" y="7011"/>
                  </a:lnTo>
                  <a:lnTo>
                    <a:pt x="8413" y="5609"/>
                  </a:lnTo>
                  <a:lnTo>
                    <a:pt x="8413" y="5609"/>
                  </a:lnTo>
                  <a:lnTo>
                    <a:pt x="9051" y="5481"/>
                  </a:lnTo>
                  <a:lnTo>
                    <a:pt x="9560" y="5227"/>
                  </a:lnTo>
                  <a:lnTo>
                    <a:pt x="10070" y="4844"/>
                  </a:lnTo>
                  <a:lnTo>
                    <a:pt x="10580" y="4334"/>
                  </a:lnTo>
                  <a:lnTo>
                    <a:pt x="10580" y="4334"/>
                  </a:lnTo>
                  <a:lnTo>
                    <a:pt x="10708" y="4079"/>
                  </a:lnTo>
                  <a:lnTo>
                    <a:pt x="10835" y="3697"/>
                  </a:lnTo>
                  <a:lnTo>
                    <a:pt x="10835" y="3697"/>
                  </a:lnTo>
                  <a:lnTo>
                    <a:pt x="10708" y="3315"/>
                  </a:lnTo>
                  <a:lnTo>
                    <a:pt x="10453" y="3060"/>
                  </a:lnTo>
                  <a:lnTo>
                    <a:pt x="10453" y="3060"/>
                  </a:lnTo>
                  <a:lnTo>
                    <a:pt x="10453" y="3060"/>
                  </a:lnTo>
                  <a:lnTo>
                    <a:pt x="10453" y="3060"/>
                  </a:lnTo>
                  <a:lnTo>
                    <a:pt x="10835" y="2422"/>
                  </a:lnTo>
                  <a:lnTo>
                    <a:pt x="11090" y="1658"/>
                  </a:lnTo>
                  <a:lnTo>
                    <a:pt x="11090" y="1658"/>
                  </a:lnTo>
                  <a:lnTo>
                    <a:pt x="11090" y="1530"/>
                  </a:lnTo>
                  <a:lnTo>
                    <a:pt x="11090" y="1530"/>
                  </a:lnTo>
                  <a:lnTo>
                    <a:pt x="11090" y="1148"/>
                  </a:lnTo>
                  <a:lnTo>
                    <a:pt x="10835" y="893"/>
                  </a:lnTo>
                  <a:lnTo>
                    <a:pt x="10835" y="893"/>
                  </a:lnTo>
                  <a:lnTo>
                    <a:pt x="10453" y="765"/>
                  </a:lnTo>
                  <a:lnTo>
                    <a:pt x="10453" y="765"/>
                  </a:lnTo>
                  <a:lnTo>
                    <a:pt x="10070" y="765"/>
                  </a:lnTo>
                  <a:lnTo>
                    <a:pt x="10070" y="765"/>
                  </a:lnTo>
                  <a:lnTo>
                    <a:pt x="9305" y="765"/>
                  </a:lnTo>
                  <a:lnTo>
                    <a:pt x="9305" y="765"/>
                  </a:lnTo>
                  <a:lnTo>
                    <a:pt x="8158" y="638"/>
                  </a:lnTo>
                  <a:lnTo>
                    <a:pt x="8158" y="638"/>
                  </a:lnTo>
                  <a:lnTo>
                    <a:pt x="8158" y="638"/>
                  </a:lnTo>
                  <a:lnTo>
                    <a:pt x="8158" y="638"/>
                  </a:lnTo>
                  <a:lnTo>
                    <a:pt x="7903" y="638"/>
                  </a:lnTo>
                  <a:lnTo>
                    <a:pt x="7903" y="638"/>
                  </a:lnTo>
                  <a:lnTo>
                    <a:pt x="6246" y="128"/>
                  </a:lnTo>
                  <a:lnTo>
                    <a:pt x="6246" y="128"/>
                  </a:lnTo>
                  <a:lnTo>
                    <a:pt x="548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6" name="Google Shape;1476;p39"/>
            <p:cNvSpPr/>
            <p:nvPr/>
          </p:nvSpPr>
          <p:spPr>
            <a:xfrm>
              <a:off x="2532175" y="2669475"/>
              <a:ext cx="207150" cy="270900"/>
            </a:xfrm>
            <a:custGeom>
              <a:avLst/>
              <a:gdLst/>
              <a:ahLst/>
              <a:cxnLst/>
              <a:rect l="l" t="t" r="r" b="b"/>
              <a:pathLst>
                <a:path w="8286" h="10836" extrusionOk="0">
                  <a:moveTo>
                    <a:pt x="7521" y="1"/>
                  </a:moveTo>
                  <a:lnTo>
                    <a:pt x="7138" y="638"/>
                  </a:lnTo>
                  <a:lnTo>
                    <a:pt x="6628" y="1148"/>
                  </a:lnTo>
                  <a:lnTo>
                    <a:pt x="5991" y="1530"/>
                  </a:lnTo>
                  <a:lnTo>
                    <a:pt x="5354" y="1785"/>
                  </a:lnTo>
                  <a:lnTo>
                    <a:pt x="4461" y="2040"/>
                  </a:lnTo>
                  <a:lnTo>
                    <a:pt x="3824" y="2422"/>
                  </a:lnTo>
                  <a:lnTo>
                    <a:pt x="3442" y="2677"/>
                  </a:lnTo>
                  <a:lnTo>
                    <a:pt x="3187" y="3060"/>
                  </a:lnTo>
                  <a:lnTo>
                    <a:pt x="2932" y="3442"/>
                  </a:lnTo>
                  <a:lnTo>
                    <a:pt x="2677" y="3697"/>
                  </a:lnTo>
                  <a:lnTo>
                    <a:pt x="2422" y="3825"/>
                  </a:lnTo>
                  <a:lnTo>
                    <a:pt x="2167" y="3825"/>
                  </a:lnTo>
                  <a:lnTo>
                    <a:pt x="2040" y="3697"/>
                  </a:lnTo>
                  <a:lnTo>
                    <a:pt x="1912" y="3570"/>
                  </a:lnTo>
                  <a:lnTo>
                    <a:pt x="1785" y="3187"/>
                  </a:lnTo>
                  <a:lnTo>
                    <a:pt x="1657" y="2932"/>
                  </a:lnTo>
                  <a:lnTo>
                    <a:pt x="1402" y="2805"/>
                  </a:lnTo>
                  <a:lnTo>
                    <a:pt x="893" y="2805"/>
                  </a:lnTo>
                  <a:lnTo>
                    <a:pt x="510" y="3060"/>
                  </a:lnTo>
                  <a:lnTo>
                    <a:pt x="128" y="3442"/>
                  </a:lnTo>
                  <a:lnTo>
                    <a:pt x="0" y="3825"/>
                  </a:lnTo>
                  <a:lnTo>
                    <a:pt x="0" y="4207"/>
                  </a:lnTo>
                  <a:lnTo>
                    <a:pt x="128" y="4589"/>
                  </a:lnTo>
                  <a:lnTo>
                    <a:pt x="255" y="4972"/>
                  </a:lnTo>
                  <a:lnTo>
                    <a:pt x="510" y="5354"/>
                  </a:lnTo>
                  <a:lnTo>
                    <a:pt x="893" y="5609"/>
                  </a:lnTo>
                  <a:lnTo>
                    <a:pt x="1530" y="5609"/>
                  </a:lnTo>
                  <a:lnTo>
                    <a:pt x="1530" y="9178"/>
                  </a:lnTo>
                  <a:lnTo>
                    <a:pt x="1530" y="9305"/>
                  </a:lnTo>
                  <a:lnTo>
                    <a:pt x="1785" y="9688"/>
                  </a:lnTo>
                  <a:lnTo>
                    <a:pt x="2167" y="10070"/>
                  </a:lnTo>
                  <a:lnTo>
                    <a:pt x="2932" y="10580"/>
                  </a:lnTo>
                  <a:lnTo>
                    <a:pt x="3824" y="10835"/>
                  </a:lnTo>
                  <a:lnTo>
                    <a:pt x="4716" y="10835"/>
                  </a:lnTo>
                  <a:lnTo>
                    <a:pt x="5481" y="10708"/>
                  </a:lnTo>
                  <a:lnTo>
                    <a:pt x="5736" y="10453"/>
                  </a:lnTo>
                  <a:lnTo>
                    <a:pt x="5864" y="10198"/>
                  </a:lnTo>
                  <a:lnTo>
                    <a:pt x="5864" y="10070"/>
                  </a:lnTo>
                  <a:lnTo>
                    <a:pt x="5864" y="9815"/>
                  </a:lnTo>
                  <a:lnTo>
                    <a:pt x="5481" y="9305"/>
                  </a:lnTo>
                  <a:lnTo>
                    <a:pt x="4716" y="8668"/>
                  </a:lnTo>
                  <a:lnTo>
                    <a:pt x="4716" y="7521"/>
                  </a:lnTo>
                  <a:lnTo>
                    <a:pt x="5991" y="7648"/>
                  </a:lnTo>
                  <a:lnTo>
                    <a:pt x="6628" y="7648"/>
                  </a:lnTo>
                  <a:lnTo>
                    <a:pt x="7011" y="7521"/>
                  </a:lnTo>
                  <a:lnTo>
                    <a:pt x="7393" y="7266"/>
                  </a:lnTo>
                  <a:lnTo>
                    <a:pt x="7776" y="6756"/>
                  </a:lnTo>
                  <a:lnTo>
                    <a:pt x="8030" y="5737"/>
                  </a:lnTo>
                  <a:lnTo>
                    <a:pt x="8285" y="4079"/>
                  </a:lnTo>
                  <a:lnTo>
                    <a:pt x="8158" y="2168"/>
                  </a:lnTo>
                  <a:lnTo>
                    <a:pt x="8030" y="893"/>
                  </a:lnTo>
                  <a:lnTo>
                    <a:pt x="7776" y="256"/>
                  </a:lnTo>
                  <a:lnTo>
                    <a:pt x="7521" y="1"/>
                  </a:ln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7" name="Google Shape;1477;p39"/>
            <p:cNvSpPr/>
            <p:nvPr/>
          </p:nvSpPr>
          <p:spPr>
            <a:xfrm>
              <a:off x="2653250" y="2806500"/>
              <a:ext cx="31900" cy="19150"/>
            </a:xfrm>
            <a:custGeom>
              <a:avLst/>
              <a:gdLst/>
              <a:ahLst/>
              <a:cxnLst/>
              <a:rect l="l" t="t" r="r" b="b"/>
              <a:pathLst>
                <a:path w="1276" h="766" extrusionOk="0">
                  <a:moveTo>
                    <a:pt x="1" y="1"/>
                  </a:moveTo>
                  <a:lnTo>
                    <a:pt x="1" y="256"/>
                  </a:lnTo>
                  <a:lnTo>
                    <a:pt x="128" y="510"/>
                  </a:lnTo>
                  <a:lnTo>
                    <a:pt x="256" y="638"/>
                  </a:lnTo>
                  <a:lnTo>
                    <a:pt x="511" y="765"/>
                  </a:lnTo>
                  <a:lnTo>
                    <a:pt x="1021" y="765"/>
                  </a:lnTo>
                  <a:lnTo>
                    <a:pt x="1148" y="510"/>
                  </a:lnTo>
                  <a:lnTo>
                    <a:pt x="1275" y="38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166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8" name="Google Shape;1478;p39"/>
            <p:cNvSpPr/>
            <p:nvPr/>
          </p:nvSpPr>
          <p:spPr>
            <a:xfrm>
              <a:off x="2653250" y="2812875"/>
              <a:ext cx="22350" cy="12775"/>
            </a:xfrm>
            <a:custGeom>
              <a:avLst/>
              <a:gdLst/>
              <a:ahLst/>
              <a:cxnLst/>
              <a:rect l="l" t="t" r="r" b="b"/>
              <a:pathLst>
                <a:path w="894" h="511" extrusionOk="0">
                  <a:moveTo>
                    <a:pt x="1" y="1"/>
                  </a:moveTo>
                  <a:lnTo>
                    <a:pt x="256" y="383"/>
                  </a:lnTo>
                  <a:lnTo>
                    <a:pt x="511" y="510"/>
                  </a:lnTo>
                  <a:lnTo>
                    <a:pt x="893" y="510"/>
                  </a:lnTo>
                  <a:lnTo>
                    <a:pt x="638" y="128"/>
                  </a:lnTo>
                  <a:lnTo>
                    <a:pt x="511" y="1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9" name="Google Shape;1479;p39"/>
            <p:cNvSpPr/>
            <p:nvPr/>
          </p:nvSpPr>
          <p:spPr>
            <a:xfrm>
              <a:off x="2650075" y="2749150"/>
              <a:ext cx="15950" cy="15950"/>
            </a:xfrm>
            <a:custGeom>
              <a:avLst/>
              <a:gdLst/>
              <a:ahLst/>
              <a:cxnLst/>
              <a:rect l="l" t="t" r="r" b="b"/>
              <a:pathLst>
                <a:path w="638" h="638" extrusionOk="0">
                  <a:moveTo>
                    <a:pt x="383" y="0"/>
                  </a:moveTo>
                  <a:lnTo>
                    <a:pt x="128" y="128"/>
                  </a:lnTo>
                  <a:lnTo>
                    <a:pt x="0" y="255"/>
                  </a:lnTo>
                  <a:lnTo>
                    <a:pt x="0" y="510"/>
                  </a:lnTo>
                  <a:lnTo>
                    <a:pt x="255" y="638"/>
                  </a:lnTo>
                  <a:lnTo>
                    <a:pt x="510" y="638"/>
                  </a:lnTo>
                  <a:lnTo>
                    <a:pt x="638" y="383"/>
                  </a:lnTo>
                  <a:lnTo>
                    <a:pt x="510" y="128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0" name="Google Shape;1480;p39"/>
            <p:cNvSpPr/>
            <p:nvPr/>
          </p:nvSpPr>
          <p:spPr>
            <a:xfrm>
              <a:off x="2710625" y="2749150"/>
              <a:ext cx="19125" cy="15950"/>
            </a:xfrm>
            <a:custGeom>
              <a:avLst/>
              <a:gdLst/>
              <a:ahLst/>
              <a:cxnLst/>
              <a:rect l="l" t="t" r="r" b="b"/>
              <a:pathLst>
                <a:path w="765" h="638" extrusionOk="0">
                  <a:moveTo>
                    <a:pt x="383" y="0"/>
                  </a:moveTo>
                  <a:lnTo>
                    <a:pt x="128" y="128"/>
                  </a:lnTo>
                  <a:lnTo>
                    <a:pt x="0" y="255"/>
                  </a:lnTo>
                  <a:lnTo>
                    <a:pt x="128" y="510"/>
                  </a:lnTo>
                  <a:lnTo>
                    <a:pt x="383" y="638"/>
                  </a:lnTo>
                  <a:lnTo>
                    <a:pt x="638" y="510"/>
                  </a:lnTo>
                  <a:lnTo>
                    <a:pt x="765" y="383"/>
                  </a:lnTo>
                  <a:lnTo>
                    <a:pt x="638" y="128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1" name="Google Shape;1481;p39"/>
            <p:cNvSpPr/>
            <p:nvPr/>
          </p:nvSpPr>
          <p:spPr>
            <a:xfrm>
              <a:off x="2586350" y="2812875"/>
              <a:ext cx="63750" cy="57375"/>
            </a:xfrm>
            <a:custGeom>
              <a:avLst/>
              <a:gdLst/>
              <a:ahLst/>
              <a:cxnLst/>
              <a:rect l="l" t="t" r="r" b="b"/>
              <a:pathLst>
                <a:path w="2550" h="2295" extrusionOk="0">
                  <a:moveTo>
                    <a:pt x="0" y="1"/>
                  </a:moveTo>
                  <a:lnTo>
                    <a:pt x="0" y="383"/>
                  </a:lnTo>
                  <a:lnTo>
                    <a:pt x="128" y="765"/>
                  </a:lnTo>
                  <a:lnTo>
                    <a:pt x="383" y="1148"/>
                  </a:lnTo>
                  <a:lnTo>
                    <a:pt x="1147" y="1530"/>
                  </a:lnTo>
                  <a:lnTo>
                    <a:pt x="1785" y="1912"/>
                  </a:lnTo>
                  <a:lnTo>
                    <a:pt x="2549" y="2295"/>
                  </a:lnTo>
                  <a:lnTo>
                    <a:pt x="2549" y="1785"/>
                  </a:lnTo>
                  <a:lnTo>
                    <a:pt x="1657" y="1530"/>
                  </a:lnTo>
                  <a:lnTo>
                    <a:pt x="1020" y="1148"/>
                  </a:lnTo>
                  <a:lnTo>
                    <a:pt x="383" y="6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2" name="Google Shape;1482;p39"/>
            <p:cNvSpPr/>
            <p:nvPr/>
          </p:nvSpPr>
          <p:spPr>
            <a:xfrm>
              <a:off x="2713800" y="2723650"/>
              <a:ext cx="19150" cy="12775"/>
            </a:xfrm>
            <a:custGeom>
              <a:avLst/>
              <a:gdLst/>
              <a:ahLst/>
              <a:cxnLst/>
              <a:rect l="l" t="t" r="r" b="b"/>
              <a:pathLst>
                <a:path w="766" h="511" extrusionOk="0">
                  <a:moveTo>
                    <a:pt x="511" y="1"/>
                  </a:moveTo>
                  <a:lnTo>
                    <a:pt x="256" y="128"/>
                  </a:lnTo>
                  <a:lnTo>
                    <a:pt x="1" y="255"/>
                  </a:lnTo>
                  <a:lnTo>
                    <a:pt x="765" y="510"/>
                  </a:lnTo>
                  <a:lnTo>
                    <a:pt x="765" y="255"/>
                  </a:lnTo>
                  <a:lnTo>
                    <a:pt x="51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3" name="Google Shape;1483;p39"/>
            <p:cNvSpPr/>
            <p:nvPr/>
          </p:nvSpPr>
          <p:spPr>
            <a:xfrm>
              <a:off x="2640525" y="2726850"/>
              <a:ext cx="19125" cy="15950"/>
            </a:xfrm>
            <a:custGeom>
              <a:avLst/>
              <a:gdLst/>
              <a:ahLst/>
              <a:cxnLst/>
              <a:rect l="l" t="t" r="r" b="b"/>
              <a:pathLst>
                <a:path w="765" h="638" extrusionOk="0">
                  <a:moveTo>
                    <a:pt x="510" y="0"/>
                  </a:moveTo>
                  <a:lnTo>
                    <a:pt x="127" y="127"/>
                  </a:lnTo>
                  <a:lnTo>
                    <a:pt x="0" y="382"/>
                  </a:lnTo>
                  <a:lnTo>
                    <a:pt x="0" y="637"/>
                  </a:lnTo>
                  <a:lnTo>
                    <a:pt x="765" y="255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4" name="Google Shape;1484;p39"/>
            <p:cNvSpPr/>
            <p:nvPr/>
          </p:nvSpPr>
          <p:spPr>
            <a:xfrm>
              <a:off x="2685125" y="2749150"/>
              <a:ext cx="28700" cy="51000"/>
            </a:xfrm>
            <a:custGeom>
              <a:avLst/>
              <a:gdLst/>
              <a:ahLst/>
              <a:cxnLst/>
              <a:rect l="l" t="t" r="r" b="b"/>
              <a:pathLst>
                <a:path w="1148" h="2040" extrusionOk="0">
                  <a:moveTo>
                    <a:pt x="0" y="0"/>
                  </a:moveTo>
                  <a:lnTo>
                    <a:pt x="0" y="2040"/>
                  </a:lnTo>
                  <a:lnTo>
                    <a:pt x="1148" y="17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5" name="Google Shape;1485;p39"/>
            <p:cNvSpPr/>
            <p:nvPr/>
          </p:nvSpPr>
          <p:spPr>
            <a:xfrm>
              <a:off x="2121100" y="2962650"/>
              <a:ext cx="532175" cy="924125"/>
            </a:xfrm>
            <a:custGeom>
              <a:avLst/>
              <a:gdLst/>
              <a:ahLst/>
              <a:cxnLst/>
              <a:rect l="l" t="t" r="r" b="b"/>
              <a:pathLst>
                <a:path w="21287" h="36965" extrusionOk="0">
                  <a:moveTo>
                    <a:pt x="893" y="0"/>
                  </a:moveTo>
                  <a:lnTo>
                    <a:pt x="510" y="128"/>
                  </a:lnTo>
                  <a:lnTo>
                    <a:pt x="128" y="383"/>
                  </a:lnTo>
                  <a:lnTo>
                    <a:pt x="1" y="1020"/>
                  </a:lnTo>
                  <a:lnTo>
                    <a:pt x="1" y="23709"/>
                  </a:lnTo>
                  <a:lnTo>
                    <a:pt x="128" y="24473"/>
                  </a:lnTo>
                  <a:lnTo>
                    <a:pt x="510" y="25111"/>
                  </a:lnTo>
                  <a:lnTo>
                    <a:pt x="893" y="25748"/>
                  </a:lnTo>
                  <a:lnTo>
                    <a:pt x="1403" y="26258"/>
                  </a:lnTo>
                  <a:lnTo>
                    <a:pt x="19885" y="36837"/>
                  </a:lnTo>
                  <a:lnTo>
                    <a:pt x="20395" y="36965"/>
                  </a:lnTo>
                  <a:lnTo>
                    <a:pt x="20777" y="36965"/>
                  </a:lnTo>
                  <a:lnTo>
                    <a:pt x="21159" y="36582"/>
                  </a:lnTo>
                  <a:lnTo>
                    <a:pt x="21287" y="36072"/>
                  </a:lnTo>
                  <a:lnTo>
                    <a:pt x="21287" y="22434"/>
                  </a:lnTo>
                  <a:lnTo>
                    <a:pt x="21159" y="21797"/>
                  </a:lnTo>
                  <a:lnTo>
                    <a:pt x="20777" y="21032"/>
                  </a:lnTo>
                  <a:lnTo>
                    <a:pt x="20395" y="20394"/>
                  </a:lnTo>
                  <a:lnTo>
                    <a:pt x="19885" y="20012"/>
                  </a:lnTo>
                  <a:lnTo>
                    <a:pt x="5354" y="11599"/>
                  </a:lnTo>
                  <a:lnTo>
                    <a:pt x="4207" y="3314"/>
                  </a:lnTo>
                  <a:lnTo>
                    <a:pt x="4079" y="2550"/>
                  </a:lnTo>
                  <a:lnTo>
                    <a:pt x="3697" y="1912"/>
                  </a:lnTo>
                  <a:lnTo>
                    <a:pt x="3187" y="1275"/>
                  </a:lnTo>
                  <a:lnTo>
                    <a:pt x="2550" y="893"/>
                  </a:lnTo>
                  <a:lnTo>
                    <a:pt x="1403" y="255"/>
                  </a:lnTo>
                  <a:lnTo>
                    <a:pt x="89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6" name="Google Shape;1486;p39"/>
            <p:cNvSpPr/>
            <p:nvPr/>
          </p:nvSpPr>
          <p:spPr>
            <a:xfrm>
              <a:off x="2254925" y="3208000"/>
              <a:ext cx="497150" cy="685150"/>
            </a:xfrm>
            <a:custGeom>
              <a:avLst/>
              <a:gdLst/>
              <a:ahLst/>
              <a:cxnLst/>
              <a:rect l="l" t="t" r="r" b="b"/>
              <a:pathLst>
                <a:path w="19886" h="27406" extrusionOk="0">
                  <a:moveTo>
                    <a:pt x="3952" y="1"/>
                  </a:moveTo>
                  <a:lnTo>
                    <a:pt x="3188" y="128"/>
                  </a:lnTo>
                  <a:lnTo>
                    <a:pt x="2550" y="383"/>
                  </a:lnTo>
                  <a:lnTo>
                    <a:pt x="1" y="1785"/>
                  </a:lnTo>
                  <a:lnTo>
                    <a:pt x="11855" y="8669"/>
                  </a:lnTo>
                  <a:lnTo>
                    <a:pt x="14532" y="10198"/>
                  </a:lnTo>
                  <a:lnTo>
                    <a:pt x="15042" y="10580"/>
                  </a:lnTo>
                  <a:lnTo>
                    <a:pt x="15424" y="11218"/>
                  </a:lnTo>
                  <a:lnTo>
                    <a:pt x="15806" y="11983"/>
                  </a:lnTo>
                  <a:lnTo>
                    <a:pt x="15934" y="12620"/>
                  </a:lnTo>
                  <a:lnTo>
                    <a:pt x="15934" y="26258"/>
                  </a:lnTo>
                  <a:lnTo>
                    <a:pt x="15806" y="26768"/>
                  </a:lnTo>
                  <a:lnTo>
                    <a:pt x="15551" y="27023"/>
                  </a:lnTo>
                  <a:lnTo>
                    <a:pt x="15169" y="27151"/>
                  </a:lnTo>
                  <a:lnTo>
                    <a:pt x="14914" y="27151"/>
                  </a:lnTo>
                  <a:lnTo>
                    <a:pt x="15424" y="27278"/>
                  </a:lnTo>
                  <a:lnTo>
                    <a:pt x="15934" y="27406"/>
                  </a:lnTo>
                  <a:lnTo>
                    <a:pt x="16571" y="27278"/>
                  </a:lnTo>
                  <a:lnTo>
                    <a:pt x="16954" y="27151"/>
                  </a:lnTo>
                  <a:lnTo>
                    <a:pt x="17081" y="27151"/>
                  </a:lnTo>
                  <a:lnTo>
                    <a:pt x="17208" y="27023"/>
                  </a:lnTo>
                  <a:lnTo>
                    <a:pt x="17336" y="27023"/>
                  </a:lnTo>
                  <a:lnTo>
                    <a:pt x="18483" y="26386"/>
                  </a:lnTo>
                  <a:lnTo>
                    <a:pt x="18993" y="25876"/>
                  </a:lnTo>
                  <a:lnTo>
                    <a:pt x="19375" y="25366"/>
                  </a:lnTo>
                  <a:lnTo>
                    <a:pt x="19758" y="24729"/>
                  </a:lnTo>
                  <a:lnTo>
                    <a:pt x="19885" y="23964"/>
                  </a:lnTo>
                  <a:lnTo>
                    <a:pt x="19885" y="10326"/>
                  </a:lnTo>
                  <a:lnTo>
                    <a:pt x="19758" y="9688"/>
                  </a:lnTo>
                  <a:lnTo>
                    <a:pt x="19503" y="8923"/>
                  </a:lnTo>
                  <a:lnTo>
                    <a:pt x="18993" y="8286"/>
                  </a:lnTo>
                  <a:lnTo>
                    <a:pt x="18483" y="7904"/>
                  </a:lnTo>
                  <a:lnTo>
                    <a:pt x="15934" y="6374"/>
                  </a:lnTo>
                  <a:lnTo>
                    <a:pt x="5354" y="383"/>
                  </a:lnTo>
                  <a:lnTo>
                    <a:pt x="4717" y="128"/>
                  </a:lnTo>
                  <a:lnTo>
                    <a:pt x="3952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7" name="Google Shape;1487;p39"/>
            <p:cNvSpPr/>
            <p:nvPr/>
          </p:nvSpPr>
          <p:spPr>
            <a:xfrm>
              <a:off x="2627775" y="3431075"/>
              <a:ext cx="124300" cy="462075"/>
            </a:xfrm>
            <a:custGeom>
              <a:avLst/>
              <a:gdLst/>
              <a:ahLst/>
              <a:cxnLst/>
              <a:rect l="l" t="t" r="r" b="b"/>
              <a:pathLst>
                <a:path w="4972" h="18483" extrusionOk="0">
                  <a:moveTo>
                    <a:pt x="4589" y="0"/>
                  </a:moveTo>
                  <a:lnTo>
                    <a:pt x="510" y="2295"/>
                  </a:lnTo>
                  <a:lnTo>
                    <a:pt x="892" y="3060"/>
                  </a:lnTo>
                  <a:lnTo>
                    <a:pt x="1020" y="3697"/>
                  </a:lnTo>
                  <a:lnTo>
                    <a:pt x="1020" y="17335"/>
                  </a:lnTo>
                  <a:lnTo>
                    <a:pt x="892" y="17845"/>
                  </a:lnTo>
                  <a:lnTo>
                    <a:pt x="637" y="18100"/>
                  </a:lnTo>
                  <a:lnTo>
                    <a:pt x="255" y="18228"/>
                  </a:lnTo>
                  <a:lnTo>
                    <a:pt x="0" y="18228"/>
                  </a:lnTo>
                  <a:lnTo>
                    <a:pt x="510" y="18355"/>
                  </a:lnTo>
                  <a:lnTo>
                    <a:pt x="1020" y="18483"/>
                  </a:lnTo>
                  <a:lnTo>
                    <a:pt x="1657" y="18355"/>
                  </a:lnTo>
                  <a:lnTo>
                    <a:pt x="2040" y="18228"/>
                  </a:lnTo>
                  <a:lnTo>
                    <a:pt x="2167" y="18228"/>
                  </a:lnTo>
                  <a:lnTo>
                    <a:pt x="2294" y="18100"/>
                  </a:lnTo>
                  <a:lnTo>
                    <a:pt x="2422" y="18100"/>
                  </a:lnTo>
                  <a:lnTo>
                    <a:pt x="3569" y="17463"/>
                  </a:lnTo>
                  <a:lnTo>
                    <a:pt x="4079" y="16953"/>
                  </a:lnTo>
                  <a:lnTo>
                    <a:pt x="4461" y="16443"/>
                  </a:lnTo>
                  <a:lnTo>
                    <a:pt x="4844" y="15806"/>
                  </a:lnTo>
                  <a:lnTo>
                    <a:pt x="4971" y="15041"/>
                  </a:lnTo>
                  <a:lnTo>
                    <a:pt x="4971" y="1403"/>
                  </a:lnTo>
                  <a:lnTo>
                    <a:pt x="4844" y="765"/>
                  </a:lnTo>
                  <a:lnTo>
                    <a:pt x="4589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8" name="Google Shape;1488;p39"/>
            <p:cNvSpPr/>
            <p:nvPr/>
          </p:nvSpPr>
          <p:spPr>
            <a:xfrm>
              <a:off x="2411075" y="2908475"/>
              <a:ext cx="350550" cy="541750"/>
            </a:xfrm>
            <a:custGeom>
              <a:avLst/>
              <a:gdLst/>
              <a:ahLst/>
              <a:cxnLst/>
              <a:rect l="l" t="t" r="r" b="b"/>
              <a:pathLst>
                <a:path w="14022" h="21670" extrusionOk="0">
                  <a:moveTo>
                    <a:pt x="3825" y="0"/>
                  </a:moveTo>
                  <a:lnTo>
                    <a:pt x="3315" y="128"/>
                  </a:lnTo>
                  <a:lnTo>
                    <a:pt x="2805" y="510"/>
                  </a:lnTo>
                  <a:lnTo>
                    <a:pt x="2168" y="893"/>
                  </a:lnTo>
                  <a:lnTo>
                    <a:pt x="1785" y="1657"/>
                  </a:lnTo>
                  <a:lnTo>
                    <a:pt x="1275" y="2805"/>
                  </a:lnTo>
                  <a:lnTo>
                    <a:pt x="1020" y="4207"/>
                  </a:lnTo>
                  <a:lnTo>
                    <a:pt x="511" y="7393"/>
                  </a:lnTo>
                  <a:lnTo>
                    <a:pt x="1" y="12492"/>
                  </a:lnTo>
                  <a:lnTo>
                    <a:pt x="1" y="13257"/>
                  </a:lnTo>
                  <a:lnTo>
                    <a:pt x="1" y="13894"/>
                  </a:lnTo>
                  <a:lnTo>
                    <a:pt x="1" y="14404"/>
                  </a:lnTo>
                  <a:lnTo>
                    <a:pt x="383" y="14914"/>
                  </a:lnTo>
                  <a:lnTo>
                    <a:pt x="1275" y="15551"/>
                  </a:lnTo>
                  <a:lnTo>
                    <a:pt x="2295" y="16316"/>
                  </a:lnTo>
                  <a:lnTo>
                    <a:pt x="4589" y="17590"/>
                  </a:lnTo>
                  <a:lnTo>
                    <a:pt x="6629" y="18738"/>
                  </a:lnTo>
                  <a:lnTo>
                    <a:pt x="7776" y="19375"/>
                  </a:lnTo>
                  <a:lnTo>
                    <a:pt x="8286" y="19757"/>
                  </a:lnTo>
                  <a:lnTo>
                    <a:pt x="8668" y="20140"/>
                  </a:lnTo>
                  <a:lnTo>
                    <a:pt x="9178" y="20395"/>
                  </a:lnTo>
                  <a:lnTo>
                    <a:pt x="9943" y="20522"/>
                  </a:lnTo>
                  <a:lnTo>
                    <a:pt x="10580" y="20650"/>
                  </a:lnTo>
                  <a:lnTo>
                    <a:pt x="11090" y="20904"/>
                  </a:lnTo>
                  <a:lnTo>
                    <a:pt x="11472" y="21287"/>
                  </a:lnTo>
                  <a:lnTo>
                    <a:pt x="12110" y="21542"/>
                  </a:lnTo>
                  <a:lnTo>
                    <a:pt x="12492" y="21669"/>
                  </a:lnTo>
                  <a:lnTo>
                    <a:pt x="12874" y="21542"/>
                  </a:lnTo>
                  <a:lnTo>
                    <a:pt x="13257" y="21542"/>
                  </a:lnTo>
                  <a:lnTo>
                    <a:pt x="13639" y="21287"/>
                  </a:lnTo>
                  <a:lnTo>
                    <a:pt x="13894" y="21032"/>
                  </a:lnTo>
                  <a:lnTo>
                    <a:pt x="14022" y="20650"/>
                  </a:lnTo>
                  <a:lnTo>
                    <a:pt x="14022" y="20267"/>
                  </a:lnTo>
                  <a:lnTo>
                    <a:pt x="13767" y="19885"/>
                  </a:lnTo>
                  <a:lnTo>
                    <a:pt x="13129" y="18992"/>
                  </a:lnTo>
                  <a:lnTo>
                    <a:pt x="12492" y="18355"/>
                  </a:lnTo>
                  <a:lnTo>
                    <a:pt x="11982" y="18100"/>
                  </a:lnTo>
                  <a:lnTo>
                    <a:pt x="11472" y="17845"/>
                  </a:lnTo>
                  <a:lnTo>
                    <a:pt x="10070" y="17463"/>
                  </a:lnTo>
                  <a:lnTo>
                    <a:pt x="9560" y="17335"/>
                  </a:lnTo>
                  <a:lnTo>
                    <a:pt x="9051" y="17081"/>
                  </a:lnTo>
                  <a:lnTo>
                    <a:pt x="7903" y="16316"/>
                  </a:lnTo>
                  <a:lnTo>
                    <a:pt x="6119" y="14914"/>
                  </a:lnTo>
                  <a:lnTo>
                    <a:pt x="3825" y="13002"/>
                  </a:lnTo>
                  <a:lnTo>
                    <a:pt x="4334" y="10325"/>
                  </a:lnTo>
                  <a:lnTo>
                    <a:pt x="5099" y="5864"/>
                  </a:lnTo>
                  <a:lnTo>
                    <a:pt x="5227" y="4334"/>
                  </a:lnTo>
                  <a:lnTo>
                    <a:pt x="5227" y="2932"/>
                  </a:lnTo>
                  <a:lnTo>
                    <a:pt x="4972" y="1912"/>
                  </a:lnTo>
                  <a:lnTo>
                    <a:pt x="4717" y="1148"/>
                  </a:lnTo>
                  <a:lnTo>
                    <a:pt x="4462" y="638"/>
                  </a:lnTo>
                  <a:lnTo>
                    <a:pt x="4079" y="255"/>
                  </a:lnTo>
                  <a:lnTo>
                    <a:pt x="3825" y="0"/>
                  </a:ln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9" name="Google Shape;1489;p39"/>
            <p:cNvSpPr/>
            <p:nvPr/>
          </p:nvSpPr>
          <p:spPr>
            <a:xfrm>
              <a:off x="4074475" y="2953075"/>
              <a:ext cx="264500" cy="111575"/>
            </a:xfrm>
            <a:custGeom>
              <a:avLst/>
              <a:gdLst/>
              <a:ahLst/>
              <a:cxnLst/>
              <a:rect l="l" t="t" r="r" b="b"/>
              <a:pathLst>
                <a:path w="10580" h="4463" extrusionOk="0">
                  <a:moveTo>
                    <a:pt x="510" y="1"/>
                  </a:moveTo>
                  <a:lnTo>
                    <a:pt x="255" y="511"/>
                  </a:lnTo>
                  <a:lnTo>
                    <a:pt x="0" y="893"/>
                  </a:lnTo>
                  <a:lnTo>
                    <a:pt x="0" y="1403"/>
                  </a:lnTo>
                  <a:lnTo>
                    <a:pt x="0" y="1913"/>
                  </a:lnTo>
                  <a:lnTo>
                    <a:pt x="255" y="2295"/>
                  </a:lnTo>
                  <a:lnTo>
                    <a:pt x="510" y="2805"/>
                  </a:lnTo>
                  <a:lnTo>
                    <a:pt x="1020" y="3187"/>
                  </a:lnTo>
                  <a:lnTo>
                    <a:pt x="1530" y="3570"/>
                  </a:lnTo>
                  <a:lnTo>
                    <a:pt x="2295" y="3952"/>
                  </a:lnTo>
                  <a:lnTo>
                    <a:pt x="3314" y="4207"/>
                  </a:lnTo>
                  <a:lnTo>
                    <a:pt x="4207" y="4335"/>
                  </a:lnTo>
                  <a:lnTo>
                    <a:pt x="5226" y="4462"/>
                  </a:lnTo>
                  <a:lnTo>
                    <a:pt x="6246" y="4335"/>
                  </a:lnTo>
                  <a:lnTo>
                    <a:pt x="7266" y="4207"/>
                  </a:lnTo>
                  <a:lnTo>
                    <a:pt x="8158" y="3952"/>
                  </a:lnTo>
                  <a:lnTo>
                    <a:pt x="9050" y="3570"/>
                  </a:lnTo>
                  <a:lnTo>
                    <a:pt x="9560" y="3187"/>
                  </a:lnTo>
                  <a:lnTo>
                    <a:pt x="9943" y="2805"/>
                  </a:lnTo>
                  <a:lnTo>
                    <a:pt x="10325" y="2295"/>
                  </a:lnTo>
                  <a:lnTo>
                    <a:pt x="10452" y="1913"/>
                  </a:lnTo>
                  <a:lnTo>
                    <a:pt x="10580" y="1403"/>
                  </a:lnTo>
                  <a:lnTo>
                    <a:pt x="10452" y="893"/>
                  </a:lnTo>
                  <a:lnTo>
                    <a:pt x="10325" y="511"/>
                  </a:lnTo>
                  <a:lnTo>
                    <a:pt x="9943" y="1"/>
                  </a:lnTo>
                  <a:lnTo>
                    <a:pt x="9560" y="893"/>
                  </a:lnTo>
                  <a:lnTo>
                    <a:pt x="9050" y="1403"/>
                  </a:lnTo>
                  <a:lnTo>
                    <a:pt x="9050" y="1530"/>
                  </a:lnTo>
                  <a:lnTo>
                    <a:pt x="8923" y="1530"/>
                  </a:lnTo>
                  <a:lnTo>
                    <a:pt x="8795" y="1785"/>
                  </a:lnTo>
                  <a:lnTo>
                    <a:pt x="8668" y="1785"/>
                  </a:lnTo>
                  <a:lnTo>
                    <a:pt x="8540" y="1913"/>
                  </a:lnTo>
                  <a:lnTo>
                    <a:pt x="8286" y="2040"/>
                  </a:lnTo>
                  <a:lnTo>
                    <a:pt x="7648" y="2423"/>
                  </a:lnTo>
                  <a:lnTo>
                    <a:pt x="6883" y="2550"/>
                  </a:lnTo>
                  <a:lnTo>
                    <a:pt x="6119" y="2805"/>
                  </a:lnTo>
                  <a:lnTo>
                    <a:pt x="4462" y="2805"/>
                  </a:lnTo>
                  <a:lnTo>
                    <a:pt x="3697" y="2550"/>
                  </a:lnTo>
                  <a:lnTo>
                    <a:pt x="2932" y="2423"/>
                  </a:lnTo>
                  <a:lnTo>
                    <a:pt x="2167" y="2040"/>
                  </a:lnTo>
                  <a:lnTo>
                    <a:pt x="1912" y="1913"/>
                  </a:lnTo>
                  <a:lnTo>
                    <a:pt x="1785" y="1785"/>
                  </a:lnTo>
                  <a:lnTo>
                    <a:pt x="1530" y="1530"/>
                  </a:lnTo>
                  <a:lnTo>
                    <a:pt x="1403" y="1403"/>
                  </a:lnTo>
                  <a:lnTo>
                    <a:pt x="1020" y="893"/>
                  </a:lnTo>
                  <a:lnTo>
                    <a:pt x="510" y="1"/>
                  </a:lnTo>
                  <a:close/>
                </a:path>
              </a:pathLst>
            </a:custGeom>
            <a:solidFill>
              <a:srgbClr val="5381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0" name="Google Shape;1490;p39"/>
            <p:cNvSpPr/>
            <p:nvPr/>
          </p:nvSpPr>
          <p:spPr>
            <a:xfrm>
              <a:off x="4074475" y="2953075"/>
              <a:ext cx="264500" cy="111575"/>
            </a:xfrm>
            <a:custGeom>
              <a:avLst/>
              <a:gdLst/>
              <a:ahLst/>
              <a:cxnLst/>
              <a:rect l="l" t="t" r="r" b="b"/>
              <a:pathLst>
                <a:path w="10580" h="4463" fill="none" extrusionOk="0">
                  <a:moveTo>
                    <a:pt x="9943" y="1"/>
                  </a:moveTo>
                  <a:lnTo>
                    <a:pt x="9943" y="1"/>
                  </a:lnTo>
                  <a:lnTo>
                    <a:pt x="9560" y="893"/>
                  </a:lnTo>
                  <a:lnTo>
                    <a:pt x="9050" y="1403"/>
                  </a:lnTo>
                  <a:lnTo>
                    <a:pt x="9050" y="1530"/>
                  </a:lnTo>
                  <a:lnTo>
                    <a:pt x="8923" y="1530"/>
                  </a:lnTo>
                  <a:lnTo>
                    <a:pt x="8923" y="1530"/>
                  </a:lnTo>
                  <a:lnTo>
                    <a:pt x="8795" y="1785"/>
                  </a:lnTo>
                  <a:lnTo>
                    <a:pt x="8668" y="1785"/>
                  </a:lnTo>
                  <a:lnTo>
                    <a:pt x="8668" y="1785"/>
                  </a:lnTo>
                  <a:lnTo>
                    <a:pt x="8540" y="1913"/>
                  </a:lnTo>
                  <a:lnTo>
                    <a:pt x="8540" y="1913"/>
                  </a:lnTo>
                  <a:lnTo>
                    <a:pt x="8286" y="2040"/>
                  </a:lnTo>
                  <a:lnTo>
                    <a:pt x="8286" y="2040"/>
                  </a:lnTo>
                  <a:lnTo>
                    <a:pt x="8286" y="2040"/>
                  </a:lnTo>
                  <a:lnTo>
                    <a:pt x="7648" y="2423"/>
                  </a:lnTo>
                  <a:lnTo>
                    <a:pt x="6883" y="2550"/>
                  </a:lnTo>
                  <a:lnTo>
                    <a:pt x="6119" y="2805"/>
                  </a:lnTo>
                  <a:lnTo>
                    <a:pt x="5226" y="2805"/>
                  </a:lnTo>
                  <a:lnTo>
                    <a:pt x="5226" y="2805"/>
                  </a:lnTo>
                  <a:lnTo>
                    <a:pt x="4462" y="2805"/>
                  </a:lnTo>
                  <a:lnTo>
                    <a:pt x="3697" y="2550"/>
                  </a:lnTo>
                  <a:lnTo>
                    <a:pt x="2932" y="2423"/>
                  </a:lnTo>
                  <a:lnTo>
                    <a:pt x="2167" y="2040"/>
                  </a:lnTo>
                  <a:lnTo>
                    <a:pt x="2167" y="2040"/>
                  </a:lnTo>
                  <a:lnTo>
                    <a:pt x="1912" y="1913"/>
                  </a:lnTo>
                  <a:lnTo>
                    <a:pt x="1912" y="1913"/>
                  </a:lnTo>
                  <a:lnTo>
                    <a:pt x="1785" y="1785"/>
                  </a:lnTo>
                  <a:lnTo>
                    <a:pt x="1785" y="1785"/>
                  </a:lnTo>
                  <a:lnTo>
                    <a:pt x="1785" y="1785"/>
                  </a:lnTo>
                  <a:lnTo>
                    <a:pt x="1530" y="1530"/>
                  </a:lnTo>
                  <a:lnTo>
                    <a:pt x="1530" y="1530"/>
                  </a:lnTo>
                  <a:lnTo>
                    <a:pt x="1403" y="1403"/>
                  </a:lnTo>
                  <a:lnTo>
                    <a:pt x="1403" y="1403"/>
                  </a:lnTo>
                  <a:lnTo>
                    <a:pt x="1020" y="893"/>
                  </a:lnTo>
                  <a:lnTo>
                    <a:pt x="510" y="1"/>
                  </a:lnTo>
                  <a:lnTo>
                    <a:pt x="510" y="1"/>
                  </a:lnTo>
                  <a:lnTo>
                    <a:pt x="255" y="511"/>
                  </a:lnTo>
                  <a:lnTo>
                    <a:pt x="0" y="893"/>
                  </a:lnTo>
                  <a:lnTo>
                    <a:pt x="0" y="1403"/>
                  </a:lnTo>
                  <a:lnTo>
                    <a:pt x="0" y="1913"/>
                  </a:lnTo>
                  <a:lnTo>
                    <a:pt x="255" y="2295"/>
                  </a:lnTo>
                  <a:lnTo>
                    <a:pt x="510" y="2805"/>
                  </a:lnTo>
                  <a:lnTo>
                    <a:pt x="1020" y="3187"/>
                  </a:lnTo>
                  <a:lnTo>
                    <a:pt x="1530" y="3570"/>
                  </a:lnTo>
                  <a:lnTo>
                    <a:pt x="1530" y="3570"/>
                  </a:lnTo>
                  <a:lnTo>
                    <a:pt x="2295" y="3952"/>
                  </a:lnTo>
                  <a:lnTo>
                    <a:pt x="3314" y="4207"/>
                  </a:lnTo>
                  <a:lnTo>
                    <a:pt x="4207" y="4335"/>
                  </a:lnTo>
                  <a:lnTo>
                    <a:pt x="5226" y="4462"/>
                  </a:lnTo>
                  <a:lnTo>
                    <a:pt x="5226" y="4462"/>
                  </a:lnTo>
                  <a:lnTo>
                    <a:pt x="6246" y="4335"/>
                  </a:lnTo>
                  <a:lnTo>
                    <a:pt x="7266" y="4207"/>
                  </a:lnTo>
                  <a:lnTo>
                    <a:pt x="8158" y="3952"/>
                  </a:lnTo>
                  <a:lnTo>
                    <a:pt x="9050" y="3570"/>
                  </a:lnTo>
                  <a:lnTo>
                    <a:pt x="9050" y="3570"/>
                  </a:lnTo>
                  <a:lnTo>
                    <a:pt x="9560" y="3187"/>
                  </a:lnTo>
                  <a:lnTo>
                    <a:pt x="9943" y="2805"/>
                  </a:lnTo>
                  <a:lnTo>
                    <a:pt x="10325" y="2295"/>
                  </a:lnTo>
                  <a:lnTo>
                    <a:pt x="10452" y="1913"/>
                  </a:lnTo>
                  <a:lnTo>
                    <a:pt x="10580" y="1403"/>
                  </a:lnTo>
                  <a:lnTo>
                    <a:pt x="10452" y="893"/>
                  </a:lnTo>
                  <a:lnTo>
                    <a:pt x="10325" y="511"/>
                  </a:lnTo>
                  <a:lnTo>
                    <a:pt x="994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1" name="Google Shape;1491;p39"/>
            <p:cNvSpPr/>
            <p:nvPr/>
          </p:nvSpPr>
          <p:spPr>
            <a:xfrm>
              <a:off x="4055350" y="2685400"/>
              <a:ext cx="302750" cy="337825"/>
            </a:xfrm>
            <a:custGeom>
              <a:avLst/>
              <a:gdLst/>
              <a:ahLst/>
              <a:cxnLst/>
              <a:rect l="l" t="t" r="r" b="b"/>
              <a:pathLst>
                <a:path w="12110" h="13513" extrusionOk="0">
                  <a:moveTo>
                    <a:pt x="1020" y="1"/>
                  </a:moveTo>
                  <a:lnTo>
                    <a:pt x="638" y="383"/>
                  </a:lnTo>
                  <a:lnTo>
                    <a:pt x="383" y="893"/>
                  </a:lnTo>
                  <a:lnTo>
                    <a:pt x="128" y="1531"/>
                  </a:lnTo>
                  <a:lnTo>
                    <a:pt x="1" y="2295"/>
                  </a:lnTo>
                  <a:lnTo>
                    <a:pt x="1" y="4080"/>
                  </a:lnTo>
                  <a:lnTo>
                    <a:pt x="128" y="5864"/>
                  </a:lnTo>
                  <a:lnTo>
                    <a:pt x="383" y="7776"/>
                  </a:lnTo>
                  <a:lnTo>
                    <a:pt x="893" y="9561"/>
                  </a:lnTo>
                  <a:lnTo>
                    <a:pt x="1530" y="11090"/>
                  </a:lnTo>
                  <a:lnTo>
                    <a:pt x="1913" y="11728"/>
                  </a:lnTo>
                  <a:lnTo>
                    <a:pt x="2168" y="12110"/>
                  </a:lnTo>
                  <a:lnTo>
                    <a:pt x="2295" y="12237"/>
                  </a:lnTo>
                  <a:lnTo>
                    <a:pt x="2550" y="12492"/>
                  </a:lnTo>
                  <a:lnTo>
                    <a:pt x="2677" y="12620"/>
                  </a:lnTo>
                  <a:lnTo>
                    <a:pt x="2932" y="12747"/>
                  </a:lnTo>
                  <a:lnTo>
                    <a:pt x="3697" y="13130"/>
                  </a:lnTo>
                  <a:lnTo>
                    <a:pt x="4462" y="13257"/>
                  </a:lnTo>
                  <a:lnTo>
                    <a:pt x="5227" y="13512"/>
                  </a:lnTo>
                  <a:lnTo>
                    <a:pt x="6884" y="13512"/>
                  </a:lnTo>
                  <a:lnTo>
                    <a:pt x="7648" y="13257"/>
                  </a:lnTo>
                  <a:lnTo>
                    <a:pt x="8413" y="13130"/>
                  </a:lnTo>
                  <a:lnTo>
                    <a:pt x="9051" y="12747"/>
                  </a:lnTo>
                  <a:lnTo>
                    <a:pt x="9305" y="12620"/>
                  </a:lnTo>
                  <a:lnTo>
                    <a:pt x="9433" y="12492"/>
                  </a:lnTo>
                  <a:lnTo>
                    <a:pt x="9560" y="12492"/>
                  </a:lnTo>
                  <a:lnTo>
                    <a:pt x="9688" y="12237"/>
                  </a:lnTo>
                  <a:lnTo>
                    <a:pt x="9815" y="12237"/>
                  </a:lnTo>
                  <a:lnTo>
                    <a:pt x="9815" y="12110"/>
                  </a:lnTo>
                  <a:lnTo>
                    <a:pt x="10198" y="11728"/>
                  </a:lnTo>
                  <a:lnTo>
                    <a:pt x="10580" y="11090"/>
                  </a:lnTo>
                  <a:lnTo>
                    <a:pt x="11090" y="9561"/>
                  </a:lnTo>
                  <a:lnTo>
                    <a:pt x="11600" y="7904"/>
                  </a:lnTo>
                  <a:lnTo>
                    <a:pt x="11982" y="5864"/>
                  </a:lnTo>
                  <a:lnTo>
                    <a:pt x="12110" y="4080"/>
                  </a:lnTo>
                  <a:lnTo>
                    <a:pt x="11982" y="2295"/>
                  </a:lnTo>
                  <a:lnTo>
                    <a:pt x="11855" y="1531"/>
                  </a:lnTo>
                  <a:lnTo>
                    <a:pt x="11727" y="893"/>
                  </a:lnTo>
                  <a:lnTo>
                    <a:pt x="11345" y="383"/>
                  </a:lnTo>
                  <a:lnTo>
                    <a:pt x="11090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2" name="Google Shape;1492;p39"/>
            <p:cNvSpPr/>
            <p:nvPr/>
          </p:nvSpPr>
          <p:spPr>
            <a:xfrm>
              <a:off x="4055350" y="2685400"/>
              <a:ext cx="302750" cy="337825"/>
            </a:xfrm>
            <a:custGeom>
              <a:avLst/>
              <a:gdLst/>
              <a:ahLst/>
              <a:cxnLst/>
              <a:rect l="l" t="t" r="r" b="b"/>
              <a:pathLst>
                <a:path w="12110" h="13513" fill="none" extrusionOk="0">
                  <a:moveTo>
                    <a:pt x="9815" y="12110"/>
                  </a:moveTo>
                  <a:lnTo>
                    <a:pt x="9815" y="12110"/>
                  </a:lnTo>
                  <a:lnTo>
                    <a:pt x="10198" y="11728"/>
                  </a:lnTo>
                  <a:lnTo>
                    <a:pt x="10580" y="11090"/>
                  </a:lnTo>
                  <a:lnTo>
                    <a:pt x="11090" y="9561"/>
                  </a:lnTo>
                  <a:lnTo>
                    <a:pt x="11600" y="7904"/>
                  </a:lnTo>
                  <a:lnTo>
                    <a:pt x="11982" y="5864"/>
                  </a:lnTo>
                  <a:lnTo>
                    <a:pt x="12110" y="4080"/>
                  </a:lnTo>
                  <a:lnTo>
                    <a:pt x="11982" y="2295"/>
                  </a:lnTo>
                  <a:lnTo>
                    <a:pt x="11855" y="1531"/>
                  </a:lnTo>
                  <a:lnTo>
                    <a:pt x="11727" y="893"/>
                  </a:lnTo>
                  <a:lnTo>
                    <a:pt x="11345" y="383"/>
                  </a:lnTo>
                  <a:lnTo>
                    <a:pt x="11090" y="1"/>
                  </a:lnTo>
                  <a:lnTo>
                    <a:pt x="1020" y="1"/>
                  </a:lnTo>
                  <a:lnTo>
                    <a:pt x="1020" y="1"/>
                  </a:lnTo>
                  <a:lnTo>
                    <a:pt x="638" y="383"/>
                  </a:lnTo>
                  <a:lnTo>
                    <a:pt x="383" y="893"/>
                  </a:lnTo>
                  <a:lnTo>
                    <a:pt x="128" y="1531"/>
                  </a:lnTo>
                  <a:lnTo>
                    <a:pt x="1" y="2295"/>
                  </a:lnTo>
                  <a:lnTo>
                    <a:pt x="1" y="4080"/>
                  </a:lnTo>
                  <a:lnTo>
                    <a:pt x="128" y="5864"/>
                  </a:lnTo>
                  <a:lnTo>
                    <a:pt x="383" y="7776"/>
                  </a:lnTo>
                  <a:lnTo>
                    <a:pt x="893" y="9561"/>
                  </a:lnTo>
                  <a:lnTo>
                    <a:pt x="1530" y="11090"/>
                  </a:lnTo>
                  <a:lnTo>
                    <a:pt x="1913" y="11728"/>
                  </a:lnTo>
                  <a:lnTo>
                    <a:pt x="2168" y="12110"/>
                  </a:lnTo>
                  <a:lnTo>
                    <a:pt x="2295" y="12237"/>
                  </a:lnTo>
                  <a:lnTo>
                    <a:pt x="2295" y="12237"/>
                  </a:lnTo>
                  <a:lnTo>
                    <a:pt x="2295" y="12237"/>
                  </a:lnTo>
                  <a:lnTo>
                    <a:pt x="2550" y="12492"/>
                  </a:lnTo>
                  <a:lnTo>
                    <a:pt x="2550" y="12492"/>
                  </a:lnTo>
                  <a:lnTo>
                    <a:pt x="2550" y="12492"/>
                  </a:lnTo>
                  <a:lnTo>
                    <a:pt x="2677" y="12620"/>
                  </a:lnTo>
                  <a:lnTo>
                    <a:pt x="2677" y="12620"/>
                  </a:lnTo>
                  <a:lnTo>
                    <a:pt x="2932" y="12747"/>
                  </a:lnTo>
                  <a:lnTo>
                    <a:pt x="2932" y="12747"/>
                  </a:lnTo>
                  <a:lnTo>
                    <a:pt x="3697" y="13130"/>
                  </a:lnTo>
                  <a:lnTo>
                    <a:pt x="4462" y="13257"/>
                  </a:lnTo>
                  <a:lnTo>
                    <a:pt x="5227" y="13512"/>
                  </a:lnTo>
                  <a:lnTo>
                    <a:pt x="5991" y="13512"/>
                  </a:lnTo>
                  <a:lnTo>
                    <a:pt x="6884" y="13512"/>
                  </a:lnTo>
                  <a:lnTo>
                    <a:pt x="7648" y="13257"/>
                  </a:lnTo>
                  <a:lnTo>
                    <a:pt x="8413" y="13130"/>
                  </a:lnTo>
                  <a:lnTo>
                    <a:pt x="9051" y="12747"/>
                  </a:lnTo>
                  <a:lnTo>
                    <a:pt x="9051" y="12747"/>
                  </a:lnTo>
                  <a:lnTo>
                    <a:pt x="9051" y="12747"/>
                  </a:lnTo>
                  <a:lnTo>
                    <a:pt x="9305" y="12620"/>
                  </a:lnTo>
                  <a:lnTo>
                    <a:pt x="9305" y="12620"/>
                  </a:lnTo>
                  <a:lnTo>
                    <a:pt x="9433" y="12492"/>
                  </a:lnTo>
                  <a:lnTo>
                    <a:pt x="9560" y="12492"/>
                  </a:lnTo>
                  <a:lnTo>
                    <a:pt x="9560" y="12492"/>
                  </a:lnTo>
                  <a:lnTo>
                    <a:pt x="9688" y="12237"/>
                  </a:lnTo>
                  <a:lnTo>
                    <a:pt x="9815" y="12237"/>
                  </a:lnTo>
                  <a:lnTo>
                    <a:pt x="9815" y="1211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3" name="Google Shape;1493;p39"/>
            <p:cNvSpPr/>
            <p:nvPr/>
          </p:nvSpPr>
          <p:spPr>
            <a:xfrm>
              <a:off x="4058550" y="2643975"/>
              <a:ext cx="293175" cy="168925"/>
            </a:xfrm>
            <a:custGeom>
              <a:avLst/>
              <a:gdLst/>
              <a:ahLst/>
              <a:cxnLst/>
              <a:rect l="l" t="t" r="r" b="b"/>
              <a:pathLst>
                <a:path w="11727" h="6757" extrusionOk="0">
                  <a:moveTo>
                    <a:pt x="5863" y="1"/>
                  </a:moveTo>
                  <a:lnTo>
                    <a:pt x="4716" y="128"/>
                  </a:lnTo>
                  <a:lnTo>
                    <a:pt x="3697" y="256"/>
                  </a:lnTo>
                  <a:lnTo>
                    <a:pt x="2677" y="511"/>
                  </a:lnTo>
                  <a:lnTo>
                    <a:pt x="1785" y="1021"/>
                  </a:lnTo>
                  <a:lnTo>
                    <a:pt x="1020" y="1531"/>
                  </a:lnTo>
                  <a:lnTo>
                    <a:pt x="383" y="2168"/>
                  </a:lnTo>
                  <a:lnTo>
                    <a:pt x="128" y="2805"/>
                  </a:lnTo>
                  <a:lnTo>
                    <a:pt x="0" y="3442"/>
                  </a:lnTo>
                  <a:lnTo>
                    <a:pt x="128" y="4080"/>
                  </a:lnTo>
                  <a:lnTo>
                    <a:pt x="383" y="4717"/>
                  </a:lnTo>
                  <a:lnTo>
                    <a:pt x="1020" y="5227"/>
                  </a:lnTo>
                  <a:lnTo>
                    <a:pt x="1785" y="5864"/>
                  </a:lnTo>
                  <a:lnTo>
                    <a:pt x="2677" y="6247"/>
                  </a:lnTo>
                  <a:lnTo>
                    <a:pt x="3697" y="6502"/>
                  </a:lnTo>
                  <a:lnTo>
                    <a:pt x="4716" y="6757"/>
                  </a:lnTo>
                  <a:lnTo>
                    <a:pt x="7011" y="6757"/>
                  </a:lnTo>
                  <a:lnTo>
                    <a:pt x="8158" y="6502"/>
                  </a:lnTo>
                  <a:lnTo>
                    <a:pt x="9177" y="6247"/>
                  </a:lnTo>
                  <a:lnTo>
                    <a:pt x="10070" y="5864"/>
                  </a:lnTo>
                  <a:lnTo>
                    <a:pt x="10835" y="5227"/>
                  </a:lnTo>
                  <a:lnTo>
                    <a:pt x="11344" y="4717"/>
                  </a:lnTo>
                  <a:lnTo>
                    <a:pt x="11727" y="4080"/>
                  </a:lnTo>
                  <a:lnTo>
                    <a:pt x="11727" y="3442"/>
                  </a:lnTo>
                  <a:lnTo>
                    <a:pt x="11727" y="2805"/>
                  </a:lnTo>
                  <a:lnTo>
                    <a:pt x="11344" y="2168"/>
                  </a:lnTo>
                  <a:lnTo>
                    <a:pt x="10835" y="1531"/>
                  </a:lnTo>
                  <a:lnTo>
                    <a:pt x="10070" y="1021"/>
                  </a:lnTo>
                  <a:lnTo>
                    <a:pt x="9177" y="511"/>
                  </a:lnTo>
                  <a:lnTo>
                    <a:pt x="8158" y="256"/>
                  </a:lnTo>
                  <a:lnTo>
                    <a:pt x="7011" y="128"/>
                  </a:lnTo>
                  <a:lnTo>
                    <a:pt x="5863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4" name="Google Shape;1494;p39"/>
            <p:cNvSpPr/>
            <p:nvPr/>
          </p:nvSpPr>
          <p:spPr>
            <a:xfrm>
              <a:off x="4058550" y="2643975"/>
              <a:ext cx="293175" cy="168925"/>
            </a:xfrm>
            <a:custGeom>
              <a:avLst/>
              <a:gdLst/>
              <a:ahLst/>
              <a:cxnLst/>
              <a:rect l="l" t="t" r="r" b="b"/>
              <a:pathLst>
                <a:path w="11727" h="6757" fill="none" extrusionOk="0">
                  <a:moveTo>
                    <a:pt x="1785" y="1021"/>
                  </a:moveTo>
                  <a:lnTo>
                    <a:pt x="1785" y="1021"/>
                  </a:lnTo>
                  <a:lnTo>
                    <a:pt x="1020" y="1531"/>
                  </a:lnTo>
                  <a:lnTo>
                    <a:pt x="383" y="2168"/>
                  </a:lnTo>
                  <a:lnTo>
                    <a:pt x="128" y="2805"/>
                  </a:lnTo>
                  <a:lnTo>
                    <a:pt x="0" y="3442"/>
                  </a:lnTo>
                  <a:lnTo>
                    <a:pt x="128" y="4080"/>
                  </a:lnTo>
                  <a:lnTo>
                    <a:pt x="383" y="4717"/>
                  </a:lnTo>
                  <a:lnTo>
                    <a:pt x="1020" y="5227"/>
                  </a:lnTo>
                  <a:lnTo>
                    <a:pt x="1785" y="5864"/>
                  </a:lnTo>
                  <a:lnTo>
                    <a:pt x="1785" y="5864"/>
                  </a:lnTo>
                  <a:lnTo>
                    <a:pt x="2677" y="6247"/>
                  </a:lnTo>
                  <a:lnTo>
                    <a:pt x="3697" y="6502"/>
                  </a:lnTo>
                  <a:lnTo>
                    <a:pt x="4716" y="6757"/>
                  </a:lnTo>
                  <a:lnTo>
                    <a:pt x="5863" y="6757"/>
                  </a:lnTo>
                  <a:lnTo>
                    <a:pt x="7011" y="6757"/>
                  </a:lnTo>
                  <a:lnTo>
                    <a:pt x="8158" y="6502"/>
                  </a:lnTo>
                  <a:lnTo>
                    <a:pt x="9177" y="6247"/>
                  </a:lnTo>
                  <a:lnTo>
                    <a:pt x="10070" y="5864"/>
                  </a:lnTo>
                  <a:lnTo>
                    <a:pt x="10070" y="5864"/>
                  </a:lnTo>
                  <a:lnTo>
                    <a:pt x="10835" y="5227"/>
                  </a:lnTo>
                  <a:lnTo>
                    <a:pt x="11344" y="4717"/>
                  </a:lnTo>
                  <a:lnTo>
                    <a:pt x="11727" y="4080"/>
                  </a:lnTo>
                  <a:lnTo>
                    <a:pt x="11727" y="3442"/>
                  </a:lnTo>
                  <a:lnTo>
                    <a:pt x="11727" y="2805"/>
                  </a:lnTo>
                  <a:lnTo>
                    <a:pt x="11344" y="2168"/>
                  </a:lnTo>
                  <a:lnTo>
                    <a:pt x="10835" y="1531"/>
                  </a:lnTo>
                  <a:lnTo>
                    <a:pt x="10070" y="1021"/>
                  </a:lnTo>
                  <a:lnTo>
                    <a:pt x="10070" y="1021"/>
                  </a:lnTo>
                  <a:lnTo>
                    <a:pt x="9177" y="511"/>
                  </a:lnTo>
                  <a:lnTo>
                    <a:pt x="8158" y="256"/>
                  </a:lnTo>
                  <a:lnTo>
                    <a:pt x="7011" y="128"/>
                  </a:lnTo>
                  <a:lnTo>
                    <a:pt x="5863" y="1"/>
                  </a:lnTo>
                  <a:lnTo>
                    <a:pt x="4716" y="128"/>
                  </a:lnTo>
                  <a:lnTo>
                    <a:pt x="3697" y="256"/>
                  </a:lnTo>
                  <a:lnTo>
                    <a:pt x="2677" y="511"/>
                  </a:lnTo>
                  <a:lnTo>
                    <a:pt x="1785" y="102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5" name="Google Shape;1495;p39"/>
            <p:cNvSpPr/>
            <p:nvPr/>
          </p:nvSpPr>
          <p:spPr>
            <a:xfrm>
              <a:off x="4096775" y="2666300"/>
              <a:ext cx="216725" cy="124300"/>
            </a:xfrm>
            <a:custGeom>
              <a:avLst/>
              <a:gdLst/>
              <a:ahLst/>
              <a:cxnLst/>
              <a:rect l="l" t="t" r="r" b="b"/>
              <a:pathLst>
                <a:path w="8669" h="4972" extrusionOk="0">
                  <a:moveTo>
                    <a:pt x="3570" y="0"/>
                  </a:moveTo>
                  <a:lnTo>
                    <a:pt x="2677" y="255"/>
                  </a:lnTo>
                  <a:lnTo>
                    <a:pt x="2040" y="383"/>
                  </a:lnTo>
                  <a:lnTo>
                    <a:pt x="1275" y="765"/>
                  </a:lnTo>
                  <a:lnTo>
                    <a:pt x="765" y="1147"/>
                  </a:lnTo>
                  <a:lnTo>
                    <a:pt x="383" y="1530"/>
                  </a:lnTo>
                  <a:lnTo>
                    <a:pt x="128" y="2040"/>
                  </a:lnTo>
                  <a:lnTo>
                    <a:pt x="1" y="2549"/>
                  </a:lnTo>
                  <a:lnTo>
                    <a:pt x="128" y="2932"/>
                  </a:lnTo>
                  <a:lnTo>
                    <a:pt x="383" y="3442"/>
                  </a:lnTo>
                  <a:lnTo>
                    <a:pt x="765" y="3952"/>
                  </a:lnTo>
                  <a:lnTo>
                    <a:pt x="1275" y="4334"/>
                  </a:lnTo>
                  <a:lnTo>
                    <a:pt x="2040" y="4589"/>
                  </a:lnTo>
                  <a:lnTo>
                    <a:pt x="2677" y="4844"/>
                  </a:lnTo>
                  <a:lnTo>
                    <a:pt x="3570" y="4971"/>
                  </a:lnTo>
                  <a:lnTo>
                    <a:pt x="5227" y="4971"/>
                  </a:lnTo>
                  <a:lnTo>
                    <a:pt x="5991" y="4844"/>
                  </a:lnTo>
                  <a:lnTo>
                    <a:pt x="6756" y="4589"/>
                  </a:lnTo>
                  <a:lnTo>
                    <a:pt x="7394" y="4334"/>
                  </a:lnTo>
                  <a:lnTo>
                    <a:pt x="8031" y="3952"/>
                  </a:lnTo>
                  <a:lnTo>
                    <a:pt x="8413" y="3442"/>
                  </a:lnTo>
                  <a:lnTo>
                    <a:pt x="8668" y="2932"/>
                  </a:lnTo>
                  <a:lnTo>
                    <a:pt x="8668" y="2549"/>
                  </a:lnTo>
                  <a:lnTo>
                    <a:pt x="8668" y="2040"/>
                  </a:lnTo>
                  <a:lnTo>
                    <a:pt x="8413" y="1530"/>
                  </a:lnTo>
                  <a:lnTo>
                    <a:pt x="8031" y="1147"/>
                  </a:lnTo>
                  <a:lnTo>
                    <a:pt x="7394" y="765"/>
                  </a:lnTo>
                  <a:lnTo>
                    <a:pt x="6756" y="383"/>
                  </a:lnTo>
                  <a:lnTo>
                    <a:pt x="5991" y="255"/>
                  </a:lnTo>
                  <a:lnTo>
                    <a:pt x="5227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6" name="Google Shape;1496;p39"/>
            <p:cNvSpPr/>
            <p:nvPr/>
          </p:nvSpPr>
          <p:spPr>
            <a:xfrm>
              <a:off x="4096775" y="2666300"/>
              <a:ext cx="216725" cy="124300"/>
            </a:xfrm>
            <a:custGeom>
              <a:avLst/>
              <a:gdLst/>
              <a:ahLst/>
              <a:cxnLst/>
              <a:rect l="l" t="t" r="r" b="b"/>
              <a:pathLst>
                <a:path w="8669" h="4972" fill="none" extrusionOk="0">
                  <a:moveTo>
                    <a:pt x="1275" y="765"/>
                  </a:moveTo>
                  <a:lnTo>
                    <a:pt x="1275" y="765"/>
                  </a:lnTo>
                  <a:lnTo>
                    <a:pt x="765" y="1147"/>
                  </a:lnTo>
                  <a:lnTo>
                    <a:pt x="383" y="1530"/>
                  </a:lnTo>
                  <a:lnTo>
                    <a:pt x="128" y="2040"/>
                  </a:lnTo>
                  <a:lnTo>
                    <a:pt x="1" y="2549"/>
                  </a:lnTo>
                  <a:lnTo>
                    <a:pt x="128" y="2932"/>
                  </a:lnTo>
                  <a:lnTo>
                    <a:pt x="383" y="3442"/>
                  </a:lnTo>
                  <a:lnTo>
                    <a:pt x="765" y="3952"/>
                  </a:lnTo>
                  <a:lnTo>
                    <a:pt x="1275" y="4334"/>
                  </a:lnTo>
                  <a:lnTo>
                    <a:pt x="1275" y="4334"/>
                  </a:lnTo>
                  <a:lnTo>
                    <a:pt x="2040" y="4589"/>
                  </a:lnTo>
                  <a:lnTo>
                    <a:pt x="2677" y="4844"/>
                  </a:lnTo>
                  <a:lnTo>
                    <a:pt x="3570" y="4971"/>
                  </a:lnTo>
                  <a:lnTo>
                    <a:pt x="4334" y="4971"/>
                  </a:lnTo>
                  <a:lnTo>
                    <a:pt x="5227" y="4971"/>
                  </a:lnTo>
                  <a:lnTo>
                    <a:pt x="5991" y="4844"/>
                  </a:lnTo>
                  <a:lnTo>
                    <a:pt x="6756" y="4589"/>
                  </a:lnTo>
                  <a:lnTo>
                    <a:pt x="7394" y="4334"/>
                  </a:lnTo>
                  <a:lnTo>
                    <a:pt x="7394" y="4334"/>
                  </a:lnTo>
                  <a:lnTo>
                    <a:pt x="8031" y="3952"/>
                  </a:lnTo>
                  <a:lnTo>
                    <a:pt x="8413" y="3442"/>
                  </a:lnTo>
                  <a:lnTo>
                    <a:pt x="8668" y="2932"/>
                  </a:lnTo>
                  <a:lnTo>
                    <a:pt x="8668" y="2549"/>
                  </a:lnTo>
                  <a:lnTo>
                    <a:pt x="8668" y="2040"/>
                  </a:lnTo>
                  <a:lnTo>
                    <a:pt x="8413" y="1530"/>
                  </a:lnTo>
                  <a:lnTo>
                    <a:pt x="8031" y="1147"/>
                  </a:lnTo>
                  <a:lnTo>
                    <a:pt x="7394" y="765"/>
                  </a:lnTo>
                  <a:lnTo>
                    <a:pt x="7394" y="765"/>
                  </a:lnTo>
                  <a:lnTo>
                    <a:pt x="6756" y="383"/>
                  </a:lnTo>
                  <a:lnTo>
                    <a:pt x="5991" y="255"/>
                  </a:lnTo>
                  <a:lnTo>
                    <a:pt x="5227" y="0"/>
                  </a:lnTo>
                  <a:lnTo>
                    <a:pt x="4334" y="0"/>
                  </a:lnTo>
                  <a:lnTo>
                    <a:pt x="3570" y="0"/>
                  </a:lnTo>
                  <a:lnTo>
                    <a:pt x="2677" y="255"/>
                  </a:lnTo>
                  <a:lnTo>
                    <a:pt x="2040" y="383"/>
                  </a:lnTo>
                  <a:lnTo>
                    <a:pt x="1275" y="76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7" name="Google Shape;1497;p39"/>
            <p:cNvSpPr/>
            <p:nvPr/>
          </p:nvSpPr>
          <p:spPr>
            <a:xfrm>
              <a:off x="4103150" y="2707725"/>
              <a:ext cx="203975" cy="82875"/>
            </a:xfrm>
            <a:custGeom>
              <a:avLst/>
              <a:gdLst/>
              <a:ahLst/>
              <a:cxnLst/>
              <a:rect l="l" t="t" r="r" b="b"/>
              <a:pathLst>
                <a:path w="8159" h="3315" extrusionOk="0">
                  <a:moveTo>
                    <a:pt x="4079" y="0"/>
                  </a:moveTo>
                  <a:lnTo>
                    <a:pt x="3315" y="128"/>
                  </a:lnTo>
                  <a:lnTo>
                    <a:pt x="2422" y="255"/>
                  </a:lnTo>
                  <a:lnTo>
                    <a:pt x="1785" y="510"/>
                  </a:lnTo>
                  <a:lnTo>
                    <a:pt x="1020" y="765"/>
                  </a:lnTo>
                  <a:lnTo>
                    <a:pt x="510" y="1147"/>
                  </a:lnTo>
                  <a:lnTo>
                    <a:pt x="1" y="1657"/>
                  </a:lnTo>
                  <a:lnTo>
                    <a:pt x="510" y="2167"/>
                  </a:lnTo>
                  <a:lnTo>
                    <a:pt x="1020" y="2677"/>
                  </a:lnTo>
                  <a:lnTo>
                    <a:pt x="1785" y="2932"/>
                  </a:lnTo>
                  <a:lnTo>
                    <a:pt x="2422" y="3187"/>
                  </a:lnTo>
                  <a:lnTo>
                    <a:pt x="3315" y="3314"/>
                  </a:lnTo>
                  <a:lnTo>
                    <a:pt x="4972" y="3314"/>
                  </a:lnTo>
                  <a:lnTo>
                    <a:pt x="5736" y="3187"/>
                  </a:lnTo>
                  <a:lnTo>
                    <a:pt x="6501" y="2932"/>
                  </a:lnTo>
                  <a:lnTo>
                    <a:pt x="7139" y="2677"/>
                  </a:lnTo>
                  <a:lnTo>
                    <a:pt x="7776" y="2167"/>
                  </a:lnTo>
                  <a:lnTo>
                    <a:pt x="8158" y="1657"/>
                  </a:lnTo>
                  <a:lnTo>
                    <a:pt x="7776" y="1147"/>
                  </a:lnTo>
                  <a:lnTo>
                    <a:pt x="7139" y="765"/>
                  </a:lnTo>
                  <a:lnTo>
                    <a:pt x="6501" y="510"/>
                  </a:lnTo>
                  <a:lnTo>
                    <a:pt x="5736" y="255"/>
                  </a:lnTo>
                  <a:lnTo>
                    <a:pt x="4972" y="128"/>
                  </a:lnTo>
                  <a:lnTo>
                    <a:pt x="4079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8" name="Google Shape;1498;p39"/>
            <p:cNvSpPr/>
            <p:nvPr/>
          </p:nvSpPr>
          <p:spPr>
            <a:xfrm>
              <a:off x="4103150" y="2707725"/>
              <a:ext cx="203975" cy="82875"/>
            </a:xfrm>
            <a:custGeom>
              <a:avLst/>
              <a:gdLst/>
              <a:ahLst/>
              <a:cxnLst/>
              <a:rect l="l" t="t" r="r" b="b"/>
              <a:pathLst>
                <a:path w="8159" h="3315" fill="none" extrusionOk="0">
                  <a:moveTo>
                    <a:pt x="7139" y="765"/>
                  </a:moveTo>
                  <a:lnTo>
                    <a:pt x="7139" y="765"/>
                  </a:lnTo>
                  <a:lnTo>
                    <a:pt x="6501" y="510"/>
                  </a:lnTo>
                  <a:lnTo>
                    <a:pt x="5736" y="255"/>
                  </a:lnTo>
                  <a:lnTo>
                    <a:pt x="4972" y="128"/>
                  </a:lnTo>
                  <a:lnTo>
                    <a:pt x="4079" y="0"/>
                  </a:lnTo>
                  <a:lnTo>
                    <a:pt x="3315" y="128"/>
                  </a:lnTo>
                  <a:lnTo>
                    <a:pt x="2422" y="255"/>
                  </a:lnTo>
                  <a:lnTo>
                    <a:pt x="1785" y="510"/>
                  </a:lnTo>
                  <a:lnTo>
                    <a:pt x="1020" y="765"/>
                  </a:lnTo>
                  <a:lnTo>
                    <a:pt x="1020" y="765"/>
                  </a:lnTo>
                  <a:lnTo>
                    <a:pt x="510" y="1147"/>
                  </a:lnTo>
                  <a:lnTo>
                    <a:pt x="1" y="1657"/>
                  </a:lnTo>
                  <a:lnTo>
                    <a:pt x="1" y="1657"/>
                  </a:lnTo>
                  <a:lnTo>
                    <a:pt x="510" y="2167"/>
                  </a:lnTo>
                  <a:lnTo>
                    <a:pt x="1020" y="2677"/>
                  </a:lnTo>
                  <a:lnTo>
                    <a:pt x="1020" y="2677"/>
                  </a:lnTo>
                  <a:lnTo>
                    <a:pt x="1785" y="2932"/>
                  </a:lnTo>
                  <a:lnTo>
                    <a:pt x="2422" y="3187"/>
                  </a:lnTo>
                  <a:lnTo>
                    <a:pt x="3315" y="3314"/>
                  </a:lnTo>
                  <a:lnTo>
                    <a:pt x="4079" y="3314"/>
                  </a:lnTo>
                  <a:lnTo>
                    <a:pt x="4972" y="3314"/>
                  </a:lnTo>
                  <a:lnTo>
                    <a:pt x="5736" y="3187"/>
                  </a:lnTo>
                  <a:lnTo>
                    <a:pt x="6501" y="2932"/>
                  </a:lnTo>
                  <a:lnTo>
                    <a:pt x="7139" y="2677"/>
                  </a:lnTo>
                  <a:lnTo>
                    <a:pt x="7139" y="2677"/>
                  </a:lnTo>
                  <a:lnTo>
                    <a:pt x="7776" y="2167"/>
                  </a:lnTo>
                  <a:lnTo>
                    <a:pt x="8158" y="1657"/>
                  </a:lnTo>
                  <a:lnTo>
                    <a:pt x="8158" y="1657"/>
                  </a:lnTo>
                  <a:lnTo>
                    <a:pt x="7776" y="1147"/>
                  </a:lnTo>
                  <a:lnTo>
                    <a:pt x="7139" y="76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9" name="Google Shape;1499;p39"/>
            <p:cNvSpPr/>
            <p:nvPr/>
          </p:nvSpPr>
          <p:spPr>
            <a:xfrm>
              <a:off x="4026675" y="2430475"/>
              <a:ext cx="264500" cy="315500"/>
            </a:xfrm>
            <a:custGeom>
              <a:avLst/>
              <a:gdLst/>
              <a:ahLst/>
              <a:cxnLst/>
              <a:rect l="l" t="t" r="r" b="b"/>
              <a:pathLst>
                <a:path w="10580" h="12620" extrusionOk="0">
                  <a:moveTo>
                    <a:pt x="1912" y="1"/>
                  </a:moveTo>
                  <a:lnTo>
                    <a:pt x="1658" y="256"/>
                  </a:lnTo>
                  <a:lnTo>
                    <a:pt x="1530" y="511"/>
                  </a:lnTo>
                  <a:lnTo>
                    <a:pt x="1275" y="1021"/>
                  </a:lnTo>
                  <a:lnTo>
                    <a:pt x="765" y="2678"/>
                  </a:lnTo>
                  <a:lnTo>
                    <a:pt x="510" y="3570"/>
                  </a:lnTo>
                  <a:lnTo>
                    <a:pt x="510" y="4462"/>
                  </a:lnTo>
                  <a:lnTo>
                    <a:pt x="893" y="4590"/>
                  </a:lnTo>
                  <a:lnTo>
                    <a:pt x="1785" y="4845"/>
                  </a:lnTo>
                  <a:lnTo>
                    <a:pt x="2295" y="5354"/>
                  </a:lnTo>
                  <a:lnTo>
                    <a:pt x="2295" y="5482"/>
                  </a:lnTo>
                  <a:lnTo>
                    <a:pt x="2167" y="5609"/>
                  </a:lnTo>
                  <a:lnTo>
                    <a:pt x="1020" y="5864"/>
                  </a:lnTo>
                  <a:lnTo>
                    <a:pt x="510" y="5992"/>
                  </a:lnTo>
                  <a:lnTo>
                    <a:pt x="128" y="6247"/>
                  </a:lnTo>
                  <a:lnTo>
                    <a:pt x="1" y="6374"/>
                  </a:lnTo>
                  <a:lnTo>
                    <a:pt x="1" y="6756"/>
                  </a:lnTo>
                  <a:lnTo>
                    <a:pt x="1" y="7266"/>
                  </a:lnTo>
                  <a:lnTo>
                    <a:pt x="128" y="8031"/>
                  </a:lnTo>
                  <a:lnTo>
                    <a:pt x="255" y="8413"/>
                  </a:lnTo>
                  <a:lnTo>
                    <a:pt x="510" y="8668"/>
                  </a:lnTo>
                  <a:lnTo>
                    <a:pt x="1403" y="8668"/>
                  </a:lnTo>
                  <a:lnTo>
                    <a:pt x="2422" y="8796"/>
                  </a:lnTo>
                  <a:lnTo>
                    <a:pt x="2677" y="8796"/>
                  </a:lnTo>
                  <a:lnTo>
                    <a:pt x="2805" y="9051"/>
                  </a:lnTo>
                  <a:lnTo>
                    <a:pt x="2805" y="9178"/>
                  </a:lnTo>
                  <a:lnTo>
                    <a:pt x="2677" y="9433"/>
                  </a:lnTo>
                  <a:lnTo>
                    <a:pt x="2295" y="9561"/>
                  </a:lnTo>
                  <a:lnTo>
                    <a:pt x="1785" y="9943"/>
                  </a:lnTo>
                  <a:lnTo>
                    <a:pt x="1785" y="10325"/>
                  </a:lnTo>
                  <a:lnTo>
                    <a:pt x="1912" y="10708"/>
                  </a:lnTo>
                  <a:lnTo>
                    <a:pt x="2167" y="11090"/>
                  </a:lnTo>
                  <a:lnTo>
                    <a:pt x="3060" y="11728"/>
                  </a:lnTo>
                  <a:lnTo>
                    <a:pt x="3824" y="12237"/>
                  </a:lnTo>
                  <a:lnTo>
                    <a:pt x="5226" y="12492"/>
                  </a:lnTo>
                  <a:lnTo>
                    <a:pt x="6246" y="12620"/>
                  </a:lnTo>
                  <a:lnTo>
                    <a:pt x="7266" y="12620"/>
                  </a:lnTo>
                  <a:lnTo>
                    <a:pt x="8031" y="12237"/>
                  </a:lnTo>
                  <a:lnTo>
                    <a:pt x="8541" y="11855"/>
                  </a:lnTo>
                  <a:lnTo>
                    <a:pt x="9178" y="11345"/>
                  </a:lnTo>
                  <a:lnTo>
                    <a:pt x="9560" y="10835"/>
                  </a:lnTo>
                  <a:lnTo>
                    <a:pt x="10070" y="10198"/>
                  </a:lnTo>
                  <a:lnTo>
                    <a:pt x="10325" y="9688"/>
                  </a:lnTo>
                  <a:lnTo>
                    <a:pt x="10452" y="9051"/>
                  </a:lnTo>
                  <a:lnTo>
                    <a:pt x="10580" y="8668"/>
                  </a:lnTo>
                  <a:lnTo>
                    <a:pt x="10580" y="8159"/>
                  </a:lnTo>
                  <a:lnTo>
                    <a:pt x="10452" y="7649"/>
                  </a:lnTo>
                  <a:lnTo>
                    <a:pt x="10070" y="6629"/>
                  </a:lnTo>
                  <a:lnTo>
                    <a:pt x="9433" y="7139"/>
                  </a:lnTo>
                  <a:lnTo>
                    <a:pt x="8795" y="7394"/>
                  </a:lnTo>
                  <a:lnTo>
                    <a:pt x="8795" y="7394"/>
                  </a:lnTo>
                  <a:lnTo>
                    <a:pt x="9433" y="5737"/>
                  </a:lnTo>
                  <a:lnTo>
                    <a:pt x="9560" y="5227"/>
                  </a:lnTo>
                  <a:lnTo>
                    <a:pt x="9560" y="4717"/>
                  </a:lnTo>
                  <a:lnTo>
                    <a:pt x="9305" y="4335"/>
                  </a:lnTo>
                  <a:lnTo>
                    <a:pt x="9050" y="4080"/>
                  </a:lnTo>
                  <a:lnTo>
                    <a:pt x="8286" y="3570"/>
                  </a:lnTo>
                  <a:lnTo>
                    <a:pt x="7648" y="3570"/>
                  </a:lnTo>
                  <a:lnTo>
                    <a:pt x="7393" y="3697"/>
                  </a:lnTo>
                  <a:lnTo>
                    <a:pt x="7266" y="4080"/>
                  </a:lnTo>
                  <a:lnTo>
                    <a:pt x="7011" y="4335"/>
                  </a:lnTo>
                  <a:lnTo>
                    <a:pt x="6756" y="4335"/>
                  </a:lnTo>
                  <a:lnTo>
                    <a:pt x="6884" y="3570"/>
                  </a:lnTo>
                  <a:lnTo>
                    <a:pt x="6884" y="2805"/>
                  </a:lnTo>
                  <a:lnTo>
                    <a:pt x="6756" y="2423"/>
                  </a:lnTo>
                  <a:lnTo>
                    <a:pt x="6629" y="2168"/>
                  </a:lnTo>
                  <a:lnTo>
                    <a:pt x="6246" y="1785"/>
                  </a:lnTo>
                  <a:lnTo>
                    <a:pt x="5099" y="1148"/>
                  </a:lnTo>
                  <a:lnTo>
                    <a:pt x="4079" y="638"/>
                  </a:lnTo>
                  <a:lnTo>
                    <a:pt x="2932" y="256"/>
                  </a:lnTo>
                  <a:lnTo>
                    <a:pt x="2422" y="128"/>
                  </a:lnTo>
                  <a:lnTo>
                    <a:pt x="2167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0" name="Google Shape;1500;p39"/>
            <p:cNvSpPr/>
            <p:nvPr/>
          </p:nvSpPr>
          <p:spPr>
            <a:xfrm>
              <a:off x="4026675" y="2430475"/>
              <a:ext cx="264500" cy="315500"/>
            </a:xfrm>
            <a:custGeom>
              <a:avLst/>
              <a:gdLst/>
              <a:ahLst/>
              <a:cxnLst/>
              <a:rect l="l" t="t" r="r" b="b"/>
              <a:pathLst>
                <a:path w="10580" h="12620" fill="none" extrusionOk="0">
                  <a:moveTo>
                    <a:pt x="7266" y="12620"/>
                  </a:moveTo>
                  <a:lnTo>
                    <a:pt x="7266" y="12620"/>
                  </a:lnTo>
                  <a:lnTo>
                    <a:pt x="7011" y="12620"/>
                  </a:lnTo>
                  <a:lnTo>
                    <a:pt x="6246" y="12620"/>
                  </a:lnTo>
                  <a:lnTo>
                    <a:pt x="5226" y="12492"/>
                  </a:lnTo>
                  <a:lnTo>
                    <a:pt x="3824" y="12237"/>
                  </a:lnTo>
                  <a:lnTo>
                    <a:pt x="3824" y="12237"/>
                  </a:lnTo>
                  <a:lnTo>
                    <a:pt x="3060" y="11728"/>
                  </a:lnTo>
                  <a:lnTo>
                    <a:pt x="2167" y="11090"/>
                  </a:lnTo>
                  <a:lnTo>
                    <a:pt x="1912" y="10708"/>
                  </a:lnTo>
                  <a:lnTo>
                    <a:pt x="1785" y="10325"/>
                  </a:lnTo>
                  <a:lnTo>
                    <a:pt x="1785" y="9943"/>
                  </a:lnTo>
                  <a:lnTo>
                    <a:pt x="2295" y="9561"/>
                  </a:lnTo>
                  <a:lnTo>
                    <a:pt x="2295" y="9561"/>
                  </a:lnTo>
                  <a:lnTo>
                    <a:pt x="2677" y="9433"/>
                  </a:lnTo>
                  <a:lnTo>
                    <a:pt x="2677" y="9433"/>
                  </a:lnTo>
                  <a:lnTo>
                    <a:pt x="2805" y="9178"/>
                  </a:lnTo>
                  <a:lnTo>
                    <a:pt x="2805" y="9051"/>
                  </a:lnTo>
                  <a:lnTo>
                    <a:pt x="2805" y="9051"/>
                  </a:lnTo>
                  <a:lnTo>
                    <a:pt x="2677" y="8796"/>
                  </a:lnTo>
                  <a:lnTo>
                    <a:pt x="2422" y="8796"/>
                  </a:lnTo>
                  <a:lnTo>
                    <a:pt x="2422" y="8796"/>
                  </a:lnTo>
                  <a:lnTo>
                    <a:pt x="1403" y="8668"/>
                  </a:lnTo>
                  <a:lnTo>
                    <a:pt x="1403" y="8668"/>
                  </a:lnTo>
                  <a:lnTo>
                    <a:pt x="1020" y="8668"/>
                  </a:lnTo>
                  <a:lnTo>
                    <a:pt x="510" y="8668"/>
                  </a:lnTo>
                  <a:lnTo>
                    <a:pt x="510" y="8668"/>
                  </a:lnTo>
                  <a:lnTo>
                    <a:pt x="255" y="8413"/>
                  </a:lnTo>
                  <a:lnTo>
                    <a:pt x="128" y="8031"/>
                  </a:lnTo>
                  <a:lnTo>
                    <a:pt x="1" y="7266"/>
                  </a:lnTo>
                  <a:lnTo>
                    <a:pt x="1" y="7266"/>
                  </a:lnTo>
                  <a:lnTo>
                    <a:pt x="1" y="6756"/>
                  </a:lnTo>
                  <a:lnTo>
                    <a:pt x="1" y="6374"/>
                  </a:lnTo>
                  <a:lnTo>
                    <a:pt x="128" y="6247"/>
                  </a:lnTo>
                  <a:lnTo>
                    <a:pt x="128" y="6247"/>
                  </a:lnTo>
                  <a:lnTo>
                    <a:pt x="510" y="5992"/>
                  </a:lnTo>
                  <a:lnTo>
                    <a:pt x="1020" y="5864"/>
                  </a:lnTo>
                  <a:lnTo>
                    <a:pt x="1020" y="5864"/>
                  </a:lnTo>
                  <a:lnTo>
                    <a:pt x="2167" y="5609"/>
                  </a:lnTo>
                  <a:lnTo>
                    <a:pt x="2167" y="5609"/>
                  </a:lnTo>
                  <a:lnTo>
                    <a:pt x="2295" y="5482"/>
                  </a:lnTo>
                  <a:lnTo>
                    <a:pt x="2295" y="5354"/>
                  </a:lnTo>
                  <a:lnTo>
                    <a:pt x="1785" y="4845"/>
                  </a:lnTo>
                  <a:lnTo>
                    <a:pt x="893" y="4590"/>
                  </a:lnTo>
                  <a:lnTo>
                    <a:pt x="510" y="4462"/>
                  </a:lnTo>
                  <a:lnTo>
                    <a:pt x="510" y="4462"/>
                  </a:lnTo>
                  <a:lnTo>
                    <a:pt x="510" y="3570"/>
                  </a:lnTo>
                  <a:lnTo>
                    <a:pt x="765" y="2678"/>
                  </a:lnTo>
                  <a:lnTo>
                    <a:pt x="1275" y="1021"/>
                  </a:lnTo>
                  <a:lnTo>
                    <a:pt x="1275" y="1021"/>
                  </a:lnTo>
                  <a:lnTo>
                    <a:pt x="1530" y="511"/>
                  </a:lnTo>
                  <a:lnTo>
                    <a:pt x="1658" y="256"/>
                  </a:lnTo>
                  <a:lnTo>
                    <a:pt x="1912" y="1"/>
                  </a:lnTo>
                  <a:lnTo>
                    <a:pt x="1912" y="1"/>
                  </a:lnTo>
                  <a:lnTo>
                    <a:pt x="2167" y="1"/>
                  </a:lnTo>
                  <a:lnTo>
                    <a:pt x="2422" y="128"/>
                  </a:lnTo>
                  <a:lnTo>
                    <a:pt x="2932" y="256"/>
                  </a:lnTo>
                  <a:lnTo>
                    <a:pt x="2932" y="256"/>
                  </a:lnTo>
                  <a:lnTo>
                    <a:pt x="4079" y="638"/>
                  </a:lnTo>
                  <a:lnTo>
                    <a:pt x="5099" y="1148"/>
                  </a:lnTo>
                  <a:lnTo>
                    <a:pt x="5099" y="1148"/>
                  </a:lnTo>
                  <a:lnTo>
                    <a:pt x="6246" y="1785"/>
                  </a:lnTo>
                  <a:lnTo>
                    <a:pt x="6629" y="2168"/>
                  </a:lnTo>
                  <a:lnTo>
                    <a:pt x="6756" y="2423"/>
                  </a:lnTo>
                  <a:lnTo>
                    <a:pt x="6884" y="2805"/>
                  </a:lnTo>
                  <a:lnTo>
                    <a:pt x="6884" y="2805"/>
                  </a:lnTo>
                  <a:lnTo>
                    <a:pt x="6884" y="3570"/>
                  </a:lnTo>
                  <a:lnTo>
                    <a:pt x="6756" y="4335"/>
                  </a:lnTo>
                  <a:lnTo>
                    <a:pt x="6756" y="4335"/>
                  </a:lnTo>
                  <a:lnTo>
                    <a:pt x="6884" y="4335"/>
                  </a:lnTo>
                  <a:lnTo>
                    <a:pt x="7011" y="4335"/>
                  </a:lnTo>
                  <a:lnTo>
                    <a:pt x="7266" y="4080"/>
                  </a:lnTo>
                  <a:lnTo>
                    <a:pt x="7266" y="4080"/>
                  </a:lnTo>
                  <a:lnTo>
                    <a:pt x="7393" y="3697"/>
                  </a:lnTo>
                  <a:lnTo>
                    <a:pt x="7648" y="3570"/>
                  </a:lnTo>
                  <a:lnTo>
                    <a:pt x="7648" y="3570"/>
                  </a:lnTo>
                  <a:lnTo>
                    <a:pt x="8031" y="3570"/>
                  </a:lnTo>
                  <a:lnTo>
                    <a:pt x="8286" y="3570"/>
                  </a:lnTo>
                  <a:lnTo>
                    <a:pt x="8286" y="3570"/>
                  </a:lnTo>
                  <a:lnTo>
                    <a:pt x="9050" y="4080"/>
                  </a:lnTo>
                  <a:lnTo>
                    <a:pt x="9305" y="4335"/>
                  </a:lnTo>
                  <a:lnTo>
                    <a:pt x="9560" y="4717"/>
                  </a:lnTo>
                  <a:lnTo>
                    <a:pt x="9560" y="4717"/>
                  </a:lnTo>
                  <a:lnTo>
                    <a:pt x="9560" y="5227"/>
                  </a:lnTo>
                  <a:lnTo>
                    <a:pt x="9433" y="5737"/>
                  </a:lnTo>
                  <a:lnTo>
                    <a:pt x="9433" y="5737"/>
                  </a:lnTo>
                  <a:lnTo>
                    <a:pt x="8795" y="7394"/>
                  </a:lnTo>
                  <a:lnTo>
                    <a:pt x="8795" y="7394"/>
                  </a:lnTo>
                  <a:lnTo>
                    <a:pt x="9433" y="7139"/>
                  </a:lnTo>
                  <a:lnTo>
                    <a:pt x="10070" y="6629"/>
                  </a:lnTo>
                  <a:lnTo>
                    <a:pt x="10070" y="6629"/>
                  </a:lnTo>
                  <a:lnTo>
                    <a:pt x="10452" y="7649"/>
                  </a:lnTo>
                  <a:lnTo>
                    <a:pt x="10580" y="8159"/>
                  </a:lnTo>
                  <a:lnTo>
                    <a:pt x="10580" y="8668"/>
                  </a:lnTo>
                  <a:lnTo>
                    <a:pt x="10580" y="8668"/>
                  </a:lnTo>
                  <a:lnTo>
                    <a:pt x="10452" y="9051"/>
                  </a:lnTo>
                  <a:lnTo>
                    <a:pt x="10325" y="9688"/>
                  </a:lnTo>
                  <a:lnTo>
                    <a:pt x="10070" y="10198"/>
                  </a:lnTo>
                  <a:lnTo>
                    <a:pt x="9560" y="10835"/>
                  </a:lnTo>
                  <a:lnTo>
                    <a:pt x="9178" y="11345"/>
                  </a:lnTo>
                  <a:lnTo>
                    <a:pt x="8541" y="11855"/>
                  </a:lnTo>
                  <a:lnTo>
                    <a:pt x="8031" y="12237"/>
                  </a:lnTo>
                  <a:lnTo>
                    <a:pt x="7266" y="1262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1" name="Google Shape;1501;p39"/>
            <p:cNvSpPr/>
            <p:nvPr/>
          </p:nvSpPr>
          <p:spPr>
            <a:xfrm>
              <a:off x="4026675" y="2430475"/>
              <a:ext cx="264500" cy="315500"/>
            </a:xfrm>
            <a:custGeom>
              <a:avLst/>
              <a:gdLst/>
              <a:ahLst/>
              <a:cxnLst/>
              <a:rect l="l" t="t" r="r" b="b"/>
              <a:pathLst>
                <a:path w="10580" h="12620" extrusionOk="0">
                  <a:moveTo>
                    <a:pt x="1912" y="1"/>
                  </a:moveTo>
                  <a:lnTo>
                    <a:pt x="1658" y="256"/>
                  </a:lnTo>
                  <a:lnTo>
                    <a:pt x="1530" y="511"/>
                  </a:lnTo>
                  <a:lnTo>
                    <a:pt x="1275" y="1021"/>
                  </a:lnTo>
                  <a:lnTo>
                    <a:pt x="765" y="2295"/>
                  </a:lnTo>
                  <a:lnTo>
                    <a:pt x="638" y="3187"/>
                  </a:lnTo>
                  <a:lnTo>
                    <a:pt x="510" y="4080"/>
                  </a:lnTo>
                  <a:lnTo>
                    <a:pt x="510" y="4462"/>
                  </a:lnTo>
                  <a:lnTo>
                    <a:pt x="1530" y="4845"/>
                  </a:lnTo>
                  <a:lnTo>
                    <a:pt x="2040" y="5099"/>
                  </a:lnTo>
                  <a:lnTo>
                    <a:pt x="2295" y="5227"/>
                  </a:lnTo>
                  <a:lnTo>
                    <a:pt x="2422" y="5482"/>
                  </a:lnTo>
                  <a:lnTo>
                    <a:pt x="2295" y="5482"/>
                  </a:lnTo>
                  <a:lnTo>
                    <a:pt x="2167" y="5609"/>
                  </a:lnTo>
                  <a:lnTo>
                    <a:pt x="1020" y="5864"/>
                  </a:lnTo>
                  <a:lnTo>
                    <a:pt x="510" y="5992"/>
                  </a:lnTo>
                  <a:lnTo>
                    <a:pt x="128" y="6247"/>
                  </a:lnTo>
                  <a:lnTo>
                    <a:pt x="1" y="6374"/>
                  </a:lnTo>
                  <a:lnTo>
                    <a:pt x="1" y="6884"/>
                  </a:lnTo>
                  <a:lnTo>
                    <a:pt x="1" y="7266"/>
                  </a:lnTo>
                  <a:lnTo>
                    <a:pt x="128" y="8031"/>
                  </a:lnTo>
                  <a:lnTo>
                    <a:pt x="255" y="8413"/>
                  </a:lnTo>
                  <a:lnTo>
                    <a:pt x="510" y="8668"/>
                  </a:lnTo>
                  <a:lnTo>
                    <a:pt x="1403" y="8668"/>
                  </a:lnTo>
                  <a:lnTo>
                    <a:pt x="2422" y="8796"/>
                  </a:lnTo>
                  <a:lnTo>
                    <a:pt x="2677" y="8796"/>
                  </a:lnTo>
                  <a:lnTo>
                    <a:pt x="2805" y="9051"/>
                  </a:lnTo>
                  <a:lnTo>
                    <a:pt x="2805" y="9306"/>
                  </a:lnTo>
                  <a:lnTo>
                    <a:pt x="2677" y="9433"/>
                  </a:lnTo>
                  <a:lnTo>
                    <a:pt x="2295" y="9561"/>
                  </a:lnTo>
                  <a:lnTo>
                    <a:pt x="1912" y="9943"/>
                  </a:lnTo>
                  <a:lnTo>
                    <a:pt x="1785" y="10325"/>
                  </a:lnTo>
                  <a:lnTo>
                    <a:pt x="1785" y="10580"/>
                  </a:lnTo>
                  <a:lnTo>
                    <a:pt x="1912" y="10963"/>
                  </a:lnTo>
                  <a:lnTo>
                    <a:pt x="2550" y="11473"/>
                  </a:lnTo>
                  <a:lnTo>
                    <a:pt x="3187" y="11855"/>
                  </a:lnTo>
                  <a:lnTo>
                    <a:pt x="3824" y="12237"/>
                  </a:lnTo>
                  <a:lnTo>
                    <a:pt x="4589" y="12365"/>
                  </a:lnTo>
                  <a:lnTo>
                    <a:pt x="5226" y="12620"/>
                  </a:lnTo>
                  <a:lnTo>
                    <a:pt x="7266" y="12620"/>
                  </a:lnTo>
                  <a:lnTo>
                    <a:pt x="8031" y="12237"/>
                  </a:lnTo>
                  <a:lnTo>
                    <a:pt x="8541" y="11855"/>
                  </a:lnTo>
                  <a:lnTo>
                    <a:pt x="9178" y="11345"/>
                  </a:lnTo>
                  <a:lnTo>
                    <a:pt x="9560" y="10835"/>
                  </a:lnTo>
                  <a:lnTo>
                    <a:pt x="10070" y="10198"/>
                  </a:lnTo>
                  <a:lnTo>
                    <a:pt x="10325" y="9688"/>
                  </a:lnTo>
                  <a:lnTo>
                    <a:pt x="10452" y="9051"/>
                  </a:lnTo>
                  <a:lnTo>
                    <a:pt x="10580" y="8668"/>
                  </a:lnTo>
                  <a:lnTo>
                    <a:pt x="10580" y="8541"/>
                  </a:lnTo>
                  <a:lnTo>
                    <a:pt x="10452" y="7649"/>
                  </a:lnTo>
                  <a:lnTo>
                    <a:pt x="10070" y="6629"/>
                  </a:lnTo>
                  <a:lnTo>
                    <a:pt x="9433" y="7139"/>
                  </a:lnTo>
                  <a:lnTo>
                    <a:pt x="8795" y="7394"/>
                  </a:lnTo>
                  <a:lnTo>
                    <a:pt x="8795" y="7394"/>
                  </a:lnTo>
                  <a:lnTo>
                    <a:pt x="9433" y="5737"/>
                  </a:lnTo>
                  <a:lnTo>
                    <a:pt x="9560" y="4972"/>
                  </a:lnTo>
                  <a:lnTo>
                    <a:pt x="9560" y="4717"/>
                  </a:lnTo>
                  <a:lnTo>
                    <a:pt x="9305" y="4335"/>
                  </a:lnTo>
                  <a:lnTo>
                    <a:pt x="9050" y="4080"/>
                  </a:lnTo>
                  <a:lnTo>
                    <a:pt x="8286" y="3570"/>
                  </a:lnTo>
                  <a:lnTo>
                    <a:pt x="7648" y="3570"/>
                  </a:lnTo>
                  <a:lnTo>
                    <a:pt x="7393" y="3697"/>
                  </a:lnTo>
                  <a:lnTo>
                    <a:pt x="7266" y="4080"/>
                  </a:lnTo>
                  <a:lnTo>
                    <a:pt x="7138" y="4207"/>
                  </a:lnTo>
                  <a:lnTo>
                    <a:pt x="6884" y="4335"/>
                  </a:lnTo>
                  <a:lnTo>
                    <a:pt x="6756" y="4335"/>
                  </a:lnTo>
                  <a:lnTo>
                    <a:pt x="6884" y="3825"/>
                  </a:lnTo>
                  <a:lnTo>
                    <a:pt x="6884" y="3187"/>
                  </a:lnTo>
                  <a:lnTo>
                    <a:pt x="6884" y="2805"/>
                  </a:lnTo>
                  <a:lnTo>
                    <a:pt x="6756" y="2423"/>
                  </a:lnTo>
                  <a:lnTo>
                    <a:pt x="6629" y="2168"/>
                  </a:lnTo>
                  <a:lnTo>
                    <a:pt x="6246" y="1785"/>
                  </a:lnTo>
                  <a:lnTo>
                    <a:pt x="5099" y="1148"/>
                  </a:lnTo>
                  <a:lnTo>
                    <a:pt x="4079" y="638"/>
                  </a:lnTo>
                  <a:lnTo>
                    <a:pt x="2932" y="256"/>
                  </a:lnTo>
                  <a:lnTo>
                    <a:pt x="2550" y="128"/>
                  </a:lnTo>
                  <a:lnTo>
                    <a:pt x="2167" y="1"/>
                  </a:lnTo>
                  <a:close/>
                </a:path>
              </a:pathLst>
            </a:custGeom>
            <a:solidFill>
              <a:srgbClr val="507D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2" name="Google Shape;1502;p39"/>
            <p:cNvSpPr/>
            <p:nvPr/>
          </p:nvSpPr>
          <p:spPr>
            <a:xfrm>
              <a:off x="4026675" y="2430475"/>
              <a:ext cx="264500" cy="315500"/>
            </a:xfrm>
            <a:custGeom>
              <a:avLst/>
              <a:gdLst/>
              <a:ahLst/>
              <a:cxnLst/>
              <a:rect l="l" t="t" r="r" b="b"/>
              <a:pathLst>
                <a:path w="10580" h="12620" fill="none" extrusionOk="0">
                  <a:moveTo>
                    <a:pt x="2167" y="1"/>
                  </a:moveTo>
                  <a:lnTo>
                    <a:pt x="2167" y="1"/>
                  </a:lnTo>
                  <a:lnTo>
                    <a:pt x="1912" y="1"/>
                  </a:lnTo>
                  <a:lnTo>
                    <a:pt x="1912" y="1"/>
                  </a:lnTo>
                  <a:lnTo>
                    <a:pt x="1658" y="256"/>
                  </a:lnTo>
                  <a:lnTo>
                    <a:pt x="1530" y="511"/>
                  </a:lnTo>
                  <a:lnTo>
                    <a:pt x="1275" y="1021"/>
                  </a:lnTo>
                  <a:lnTo>
                    <a:pt x="1275" y="1021"/>
                  </a:lnTo>
                  <a:lnTo>
                    <a:pt x="765" y="2295"/>
                  </a:lnTo>
                  <a:lnTo>
                    <a:pt x="765" y="2295"/>
                  </a:lnTo>
                  <a:lnTo>
                    <a:pt x="638" y="3187"/>
                  </a:lnTo>
                  <a:lnTo>
                    <a:pt x="510" y="4080"/>
                  </a:lnTo>
                  <a:lnTo>
                    <a:pt x="510" y="4080"/>
                  </a:lnTo>
                  <a:lnTo>
                    <a:pt x="510" y="4462"/>
                  </a:lnTo>
                  <a:lnTo>
                    <a:pt x="510" y="4462"/>
                  </a:lnTo>
                  <a:lnTo>
                    <a:pt x="510" y="4462"/>
                  </a:lnTo>
                  <a:lnTo>
                    <a:pt x="510" y="4462"/>
                  </a:lnTo>
                  <a:lnTo>
                    <a:pt x="510" y="4462"/>
                  </a:lnTo>
                  <a:lnTo>
                    <a:pt x="510" y="4462"/>
                  </a:lnTo>
                  <a:lnTo>
                    <a:pt x="1530" y="4845"/>
                  </a:lnTo>
                  <a:lnTo>
                    <a:pt x="2040" y="5099"/>
                  </a:lnTo>
                  <a:lnTo>
                    <a:pt x="2295" y="5227"/>
                  </a:lnTo>
                  <a:lnTo>
                    <a:pt x="2422" y="5482"/>
                  </a:lnTo>
                  <a:lnTo>
                    <a:pt x="2422" y="5482"/>
                  </a:lnTo>
                  <a:lnTo>
                    <a:pt x="2295" y="5482"/>
                  </a:lnTo>
                  <a:lnTo>
                    <a:pt x="2167" y="5609"/>
                  </a:lnTo>
                  <a:lnTo>
                    <a:pt x="2167" y="5609"/>
                  </a:lnTo>
                  <a:lnTo>
                    <a:pt x="1020" y="5864"/>
                  </a:lnTo>
                  <a:lnTo>
                    <a:pt x="1020" y="5864"/>
                  </a:lnTo>
                  <a:lnTo>
                    <a:pt x="510" y="5992"/>
                  </a:lnTo>
                  <a:lnTo>
                    <a:pt x="128" y="6247"/>
                  </a:lnTo>
                  <a:lnTo>
                    <a:pt x="128" y="6247"/>
                  </a:lnTo>
                  <a:lnTo>
                    <a:pt x="1" y="6374"/>
                  </a:lnTo>
                  <a:lnTo>
                    <a:pt x="1" y="6374"/>
                  </a:lnTo>
                  <a:lnTo>
                    <a:pt x="1" y="6884"/>
                  </a:lnTo>
                  <a:lnTo>
                    <a:pt x="1" y="6884"/>
                  </a:lnTo>
                  <a:lnTo>
                    <a:pt x="1" y="7266"/>
                  </a:lnTo>
                  <a:lnTo>
                    <a:pt x="1" y="7266"/>
                  </a:lnTo>
                  <a:lnTo>
                    <a:pt x="128" y="8031"/>
                  </a:lnTo>
                  <a:lnTo>
                    <a:pt x="255" y="8413"/>
                  </a:lnTo>
                  <a:lnTo>
                    <a:pt x="510" y="8668"/>
                  </a:lnTo>
                  <a:lnTo>
                    <a:pt x="510" y="8668"/>
                  </a:lnTo>
                  <a:lnTo>
                    <a:pt x="893" y="8668"/>
                  </a:lnTo>
                  <a:lnTo>
                    <a:pt x="1148" y="8668"/>
                  </a:lnTo>
                  <a:lnTo>
                    <a:pt x="1148" y="8668"/>
                  </a:lnTo>
                  <a:lnTo>
                    <a:pt x="1403" y="8668"/>
                  </a:lnTo>
                  <a:lnTo>
                    <a:pt x="1403" y="8668"/>
                  </a:lnTo>
                  <a:lnTo>
                    <a:pt x="1403" y="8668"/>
                  </a:lnTo>
                  <a:lnTo>
                    <a:pt x="1403" y="8668"/>
                  </a:lnTo>
                  <a:lnTo>
                    <a:pt x="2422" y="8796"/>
                  </a:lnTo>
                  <a:lnTo>
                    <a:pt x="2422" y="8796"/>
                  </a:lnTo>
                  <a:lnTo>
                    <a:pt x="2677" y="8796"/>
                  </a:lnTo>
                  <a:lnTo>
                    <a:pt x="2805" y="9051"/>
                  </a:lnTo>
                  <a:lnTo>
                    <a:pt x="2805" y="9051"/>
                  </a:lnTo>
                  <a:lnTo>
                    <a:pt x="2805" y="9051"/>
                  </a:lnTo>
                  <a:lnTo>
                    <a:pt x="2805" y="9051"/>
                  </a:lnTo>
                  <a:lnTo>
                    <a:pt x="2805" y="9306"/>
                  </a:lnTo>
                  <a:lnTo>
                    <a:pt x="2677" y="9433"/>
                  </a:lnTo>
                  <a:lnTo>
                    <a:pt x="2677" y="9433"/>
                  </a:lnTo>
                  <a:lnTo>
                    <a:pt x="2295" y="9561"/>
                  </a:lnTo>
                  <a:lnTo>
                    <a:pt x="2295" y="9561"/>
                  </a:lnTo>
                  <a:lnTo>
                    <a:pt x="1912" y="9943"/>
                  </a:lnTo>
                  <a:lnTo>
                    <a:pt x="1785" y="10325"/>
                  </a:lnTo>
                  <a:lnTo>
                    <a:pt x="1785" y="10325"/>
                  </a:lnTo>
                  <a:lnTo>
                    <a:pt x="1785" y="10580"/>
                  </a:lnTo>
                  <a:lnTo>
                    <a:pt x="1912" y="10963"/>
                  </a:lnTo>
                  <a:lnTo>
                    <a:pt x="2550" y="11473"/>
                  </a:lnTo>
                  <a:lnTo>
                    <a:pt x="3187" y="11855"/>
                  </a:lnTo>
                  <a:lnTo>
                    <a:pt x="3824" y="12237"/>
                  </a:lnTo>
                  <a:lnTo>
                    <a:pt x="3824" y="12237"/>
                  </a:lnTo>
                  <a:lnTo>
                    <a:pt x="4589" y="12365"/>
                  </a:lnTo>
                  <a:lnTo>
                    <a:pt x="5226" y="12620"/>
                  </a:lnTo>
                  <a:lnTo>
                    <a:pt x="6374" y="12620"/>
                  </a:lnTo>
                  <a:lnTo>
                    <a:pt x="6374" y="12620"/>
                  </a:lnTo>
                  <a:lnTo>
                    <a:pt x="7266" y="12620"/>
                  </a:lnTo>
                  <a:lnTo>
                    <a:pt x="7266" y="12620"/>
                  </a:lnTo>
                  <a:lnTo>
                    <a:pt x="8031" y="12237"/>
                  </a:lnTo>
                  <a:lnTo>
                    <a:pt x="8541" y="11855"/>
                  </a:lnTo>
                  <a:lnTo>
                    <a:pt x="9178" y="11345"/>
                  </a:lnTo>
                  <a:lnTo>
                    <a:pt x="9560" y="10835"/>
                  </a:lnTo>
                  <a:lnTo>
                    <a:pt x="10070" y="10198"/>
                  </a:lnTo>
                  <a:lnTo>
                    <a:pt x="10325" y="9688"/>
                  </a:lnTo>
                  <a:lnTo>
                    <a:pt x="10452" y="9051"/>
                  </a:lnTo>
                  <a:lnTo>
                    <a:pt x="10580" y="8668"/>
                  </a:lnTo>
                  <a:lnTo>
                    <a:pt x="10580" y="8668"/>
                  </a:lnTo>
                  <a:lnTo>
                    <a:pt x="10580" y="8541"/>
                  </a:lnTo>
                  <a:lnTo>
                    <a:pt x="10580" y="8541"/>
                  </a:lnTo>
                  <a:lnTo>
                    <a:pt x="10452" y="7649"/>
                  </a:lnTo>
                  <a:lnTo>
                    <a:pt x="10070" y="6629"/>
                  </a:lnTo>
                  <a:lnTo>
                    <a:pt x="10070" y="6629"/>
                  </a:lnTo>
                  <a:lnTo>
                    <a:pt x="9433" y="7139"/>
                  </a:lnTo>
                  <a:lnTo>
                    <a:pt x="8795" y="7394"/>
                  </a:lnTo>
                  <a:lnTo>
                    <a:pt x="8795" y="7394"/>
                  </a:lnTo>
                  <a:lnTo>
                    <a:pt x="8795" y="7394"/>
                  </a:lnTo>
                  <a:lnTo>
                    <a:pt x="8795" y="7394"/>
                  </a:lnTo>
                  <a:lnTo>
                    <a:pt x="9433" y="5737"/>
                  </a:lnTo>
                  <a:lnTo>
                    <a:pt x="9433" y="5737"/>
                  </a:lnTo>
                  <a:lnTo>
                    <a:pt x="9560" y="4972"/>
                  </a:lnTo>
                  <a:lnTo>
                    <a:pt x="9560" y="4972"/>
                  </a:lnTo>
                  <a:lnTo>
                    <a:pt x="9560" y="4717"/>
                  </a:lnTo>
                  <a:lnTo>
                    <a:pt x="9560" y="4717"/>
                  </a:lnTo>
                  <a:lnTo>
                    <a:pt x="9305" y="4335"/>
                  </a:lnTo>
                  <a:lnTo>
                    <a:pt x="9050" y="4080"/>
                  </a:lnTo>
                  <a:lnTo>
                    <a:pt x="8286" y="3570"/>
                  </a:lnTo>
                  <a:lnTo>
                    <a:pt x="8286" y="3570"/>
                  </a:lnTo>
                  <a:lnTo>
                    <a:pt x="7776" y="3570"/>
                  </a:lnTo>
                  <a:lnTo>
                    <a:pt x="7776" y="3570"/>
                  </a:lnTo>
                  <a:lnTo>
                    <a:pt x="7648" y="3570"/>
                  </a:lnTo>
                  <a:lnTo>
                    <a:pt x="7648" y="3570"/>
                  </a:lnTo>
                  <a:lnTo>
                    <a:pt x="7393" y="3697"/>
                  </a:lnTo>
                  <a:lnTo>
                    <a:pt x="7266" y="4080"/>
                  </a:lnTo>
                  <a:lnTo>
                    <a:pt x="7266" y="4080"/>
                  </a:lnTo>
                  <a:lnTo>
                    <a:pt x="7138" y="4207"/>
                  </a:lnTo>
                  <a:lnTo>
                    <a:pt x="6884" y="4335"/>
                  </a:lnTo>
                  <a:lnTo>
                    <a:pt x="6884" y="4335"/>
                  </a:lnTo>
                  <a:lnTo>
                    <a:pt x="6756" y="4335"/>
                  </a:lnTo>
                  <a:lnTo>
                    <a:pt x="6756" y="4335"/>
                  </a:lnTo>
                  <a:lnTo>
                    <a:pt x="6756" y="4335"/>
                  </a:lnTo>
                  <a:lnTo>
                    <a:pt x="6756" y="4335"/>
                  </a:lnTo>
                  <a:lnTo>
                    <a:pt x="6884" y="3825"/>
                  </a:lnTo>
                  <a:lnTo>
                    <a:pt x="6884" y="3187"/>
                  </a:lnTo>
                  <a:lnTo>
                    <a:pt x="6884" y="3187"/>
                  </a:lnTo>
                  <a:lnTo>
                    <a:pt x="6884" y="2805"/>
                  </a:lnTo>
                  <a:lnTo>
                    <a:pt x="6884" y="2805"/>
                  </a:lnTo>
                  <a:lnTo>
                    <a:pt x="6756" y="2423"/>
                  </a:lnTo>
                  <a:lnTo>
                    <a:pt x="6629" y="2168"/>
                  </a:lnTo>
                  <a:lnTo>
                    <a:pt x="6246" y="1785"/>
                  </a:lnTo>
                  <a:lnTo>
                    <a:pt x="5099" y="1148"/>
                  </a:lnTo>
                  <a:lnTo>
                    <a:pt x="5099" y="1148"/>
                  </a:lnTo>
                  <a:lnTo>
                    <a:pt x="4079" y="638"/>
                  </a:lnTo>
                  <a:lnTo>
                    <a:pt x="2932" y="256"/>
                  </a:lnTo>
                  <a:lnTo>
                    <a:pt x="2932" y="256"/>
                  </a:lnTo>
                  <a:lnTo>
                    <a:pt x="2550" y="128"/>
                  </a:lnTo>
                  <a:lnTo>
                    <a:pt x="216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3" name="Google Shape;1503;p39"/>
            <p:cNvSpPr/>
            <p:nvPr/>
          </p:nvSpPr>
          <p:spPr>
            <a:xfrm>
              <a:off x="4087225" y="2449600"/>
              <a:ext cx="124300" cy="299575"/>
            </a:xfrm>
            <a:custGeom>
              <a:avLst/>
              <a:gdLst/>
              <a:ahLst/>
              <a:cxnLst/>
              <a:rect l="l" t="t" r="r" b="b"/>
              <a:pathLst>
                <a:path w="4972" h="11983" extrusionOk="0">
                  <a:moveTo>
                    <a:pt x="0" y="1"/>
                  </a:moveTo>
                  <a:lnTo>
                    <a:pt x="0" y="128"/>
                  </a:lnTo>
                  <a:lnTo>
                    <a:pt x="638" y="893"/>
                  </a:lnTo>
                  <a:lnTo>
                    <a:pt x="1530" y="2040"/>
                  </a:lnTo>
                  <a:lnTo>
                    <a:pt x="2295" y="3442"/>
                  </a:lnTo>
                  <a:lnTo>
                    <a:pt x="3059" y="5099"/>
                  </a:lnTo>
                  <a:lnTo>
                    <a:pt x="3824" y="6884"/>
                  </a:lnTo>
                  <a:lnTo>
                    <a:pt x="4334" y="8541"/>
                  </a:lnTo>
                  <a:lnTo>
                    <a:pt x="4716" y="10325"/>
                  </a:lnTo>
                  <a:lnTo>
                    <a:pt x="4716" y="11090"/>
                  </a:lnTo>
                  <a:lnTo>
                    <a:pt x="4716" y="11855"/>
                  </a:lnTo>
                  <a:lnTo>
                    <a:pt x="4844" y="11855"/>
                  </a:lnTo>
                  <a:lnTo>
                    <a:pt x="4844" y="11982"/>
                  </a:lnTo>
                  <a:lnTo>
                    <a:pt x="4971" y="11855"/>
                  </a:lnTo>
                  <a:lnTo>
                    <a:pt x="4971" y="11090"/>
                  </a:lnTo>
                  <a:lnTo>
                    <a:pt x="4971" y="10325"/>
                  </a:lnTo>
                  <a:lnTo>
                    <a:pt x="4589" y="8541"/>
                  </a:lnTo>
                  <a:lnTo>
                    <a:pt x="4079" y="6756"/>
                  </a:lnTo>
                  <a:lnTo>
                    <a:pt x="3314" y="4972"/>
                  </a:lnTo>
                  <a:lnTo>
                    <a:pt x="2550" y="3315"/>
                  </a:lnTo>
                  <a:lnTo>
                    <a:pt x="1657" y="1913"/>
                  </a:lnTo>
                  <a:lnTo>
                    <a:pt x="893" y="765"/>
                  </a:lnTo>
                  <a:lnTo>
                    <a:pt x="1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4" name="Google Shape;1504;p39"/>
            <p:cNvSpPr/>
            <p:nvPr/>
          </p:nvSpPr>
          <p:spPr>
            <a:xfrm>
              <a:off x="4128650" y="2513325"/>
              <a:ext cx="245375" cy="274075"/>
            </a:xfrm>
            <a:custGeom>
              <a:avLst/>
              <a:gdLst/>
              <a:ahLst/>
              <a:cxnLst/>
              <a:rect l="l" t="t" r="r" b="b"/>
              <a:pathLst>
                <a:path w="9815" h="10963" extrusionOk="0">
                  <a:moveTo>
                    <a:pt x="8668" y="1"/>
                  </a:moveTo>
                  <a:lnTo>
                    <a:pt x="8158" y="128"/>
                  </a:lnTo>
                  <a:lnTo>
                    <a:pt x="7266" y="256"/>
                  </a:lnTo>
                  <a:lnTo>
                    <a:pt x="6119" y="638"/>
                  </a:lnTo>
                  <a:lnTo>
                    <a:pt x="5099" y="1148"/>
                  </a:lnTo>
                  <a:lnTo>
                    <a:pt x="4716" y="1276"/>
                  </a:lnTo>
                  <a:lnTo>
                    <a:pt x="4589" y="1531"/>
                  </a:lnTo>
                  <a:lnTo>
                    <a:pt x="4462" y="2168"/>
                  </a:lnTo>
                  <a:lnTo>
                    <a:pt x="4462" y="2805"/>
                  </a:lnTo>
                  <a:lnTo>
                    <a:pt x="4462" y="3570"/>
                  </a:lnTo>
                  <a:lnTo>
                    <a:pt x="4079" y="3188"/>
                  </a:lnTo>
                  <a:lnTo>
                    <a:pt x="3824" y="2805"/>
                  </a:lnTo>
                  <a:lnTo>
                    <a:pt x="3697" y="2295"/>
                  </a:lnTo>
                  <a:lnTo>
                    <a:pt x="3187" y="2295"/>
                  </a:lnTo>
                  <a:lnTo>
                    <a:pt x="2677" y="2550"/>
                  </a:lnTo>
                  <a:lnTo>
                    <a:pt x="2167" y="2933"/>
                  </a:lnTo>
                  <a:lnTo>
                    <a:pt x="1785" y="3315"/>
                  </a:lnTo>
                  <a:lnTo>
                    <a:pt x="1657" y="3697"/>
                  </a:lnTo>
                  <a:lnTo>
                    <a:pt x="1657" y="4080"/>
                  </a:lnTo>
                  <a:lnTo>
                    <a:pt x="1912" y="4462"/>
                  </a:lnTo>
                  <a:lnTo>
                    <a:pt x="2295" y="5227"/>
                  </a:lnTo>
                  <a:lnTo>
                    <a:pt x="2805" y="6119"/>
                  </a:lnTo>
                  <a:lnTo>
                    <a:pt x="2422" y="5864"/>
                  </a:lnTo>
                  <a:lnTo>
                    <a:pt x="1785" y="5354"/>
                  </a:lnTo>
                  <a:lnTo>
                    <a:pt x="1402" y="4845"/>
                  </a:lnTo>
                  <a:lnTo>
                    <a:pt x="1020" y="4207"/>
                  </a:lnTo>
                  <a:lnTo>
                    <a:pt x="383" y="5354"/>
                  </a:lnTo>
                  <a:lnTo>
                    <a:pt x="128" y="6502"/>
                  </a:lnTo>
                  <a:lnTo>
                    <a:pt x="0" y="7011"/>
                  </a:lnTo>
                  <a:lnTo>
                    <a:pt x="128" y="7649"/>
                  </a:lnTo>
                  <a:lnTo>
                    <a:pt x="255" y="8159"/>
                  </a:lnTo>
                  <a:lnTo>
                    <a:pt x="510" y="8796"/>
                  </a:lnTo>
                  <a:lnTo>
                    <a:pt x="893" y="9306"/>
                  </a:lnTo>
                  <a:lnTo>
                    <a:pt x="1530" y="9688"/>
                  </a:lnTo>
                  <a:lnTo>
                    <a:pt x="2167" y="9943"/>
                  </a:lnTo>
                  <a:lnTo>
                    <a:pt x="2805" y="9943"/>
                  </a:lnTo>
                  <a:lnTo>
                    <a:pt x="2932" y="10071"/>
                  </a:lnTo>
                  <a:lnTo>
                    <a:pt x="3442" y="10453"/>
                  </a:lnTo>
                  <a:lnTo>
                    <a:pt x="4207" y="10835"/>
                  </a:lnTo>
                  <a:lnTo>
                    <a:pt x="4844" y="10963"/>
                  </a:lnTo>
                  <a:lnTo>
                    <a:pt x="5609" y="10963"/>
                  </a:lnTo>
                  <a:lnTo>
                    <a:pt x="6373" y="10708"/>
                  </a:lnTo>
                  <a:lnTo>
                    <a:pt x="7011" y="10325"/>
                  </a:lnTo>
                  <a:lnTo>
                    <a:pt x="7648" y="9816"/>
                  </a:lnTo>
                  <a:lnTo>
                    <a:pt x="8031" y="9306"/>
                  </a:lnTo>
                  <a:lnTo>
                    <a:pt x="8158" y="9051"/>
                  </a:lnTo>
                  <a:lnTo>
                    <a:pt x="8158" y="8796"/>
                  </a:lnTo>
                  <a:lnTo>
                    <a:pt x="8031" y="8541"/>
                  </a:lnTo>
                  <a:lnTo>
                    <a:pt x="7903" y="8414"/>
                  </a:lnTo>
                  <a:lnTo>
                    <a:pt x="7393" y="8031"/>
                  </a:lnTo>
                  <a:lnTo>
                    <a:pt x="6883" y="7776"/>
                  </a:lnTo>
                  <a:lnTo>
                    <a:pt x="6373" y="7521"/>
                  </a:lnTo>
                  <a:lnTo>
                    <a:pt x="5736" y="7394"/>
                  </a:lnTo>
                  <a:lnTo>
                    <a:pt x="8031" y="7394"/>
                  </a:lnTo>
                  <a:lnTo>
                    <a:pt x="8923" y="7521"/>
                  </a:lnTo>
                  <a:lnTo>
                    <a:pt x="9178" y="7394"/>
                  </a:lnTo>
                  <a:lnTo>
                    <a:pt x="9433" y="7139"/>
                  </a:lnTo>
                  <a:lnTo>
                    <a:pt x="9688" y="6884"/>
                  </a:lnTo>
                  <a:lnTo>
                    <a:pt x="9815" y="6502"/>
                  </a:lnTo>
                  <a:lnTo>
                    <a:pt x="9815" y="5992"/>
                  </a:lnTo>
                  <a:lnTo>
                    <a:pt x="9815" y="5482"/>
                  </a:lnTo>
                  <a:lnTo>
                    <a:pt x="9688" y="5354"/>
                  </a:lnTo>
                  <a:lnTo>
                    <a:pt x="9050" y="5099"/>
                  </a:lnTo>
                  <a:lnTo>
                    <a:pt x="8031" y="4972"/>
                  </a:lnTo>
                  <a:lnTo>
                    <a:pt x="6628" y="5099"/>
                  </a:lnTo>
                  <a:lnTo>
                    <a:pt x="7393" y="4590"/>
                  </a:lnTo>
                  <a:lnTo>
                    <a:pt x="8413" y="4335"/>
                  </a:lnTo>
                  <a:lnTo>
                    <a:pt x="9688" y="4080"/>
                  </a:lnTo>
                  <a:lnTo>
                    <a:pt x="9688" y="3697"/>
                  </a:lnTo>
                  <a:lnTo>
                    <a:pt x="9688" y="2805"/>
                  </a:lnTo>
                  <a:lnTo>
                    <a:pt x="9433" y="893"/>
                  </a:lnTo>
                  <a:lnTo>
                    <a:pt x="9305" y="256"/>
                  </a:lnTo>
                  <a:lnTo>
                    <a:pt x="9050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5" name="Google Shape;1505;p39"/>
            <p:cNvSpPr/>
            <p:nvPr/>
          </p:nvSpPr>
          <p:spPr>
            <a:xfrm>
              <a:off x="4195575" y="2526075"/>
              <a:ext cx="146600" cy="245400"/>
            </a:xfrm>
            <a:custGeom>
              <a:avLst/>
              <a:gdLst/>
              <a:ahLst/>
              <a:cxnLst/>
              <a:rect l="l" t="t" r="r" b="b"/>
              <a:pathLst>
                <a:path w="5864" h="9816" extrusionOk="0">
                  <a:moveTo>
                    <a:pt x="5736" y="1"/>
                  </a:moveTo>
                  <a:lnTo>
                    <a:pt x="4971" y="638"/>
                  </a:lnTo>
                  <a:lnTo>
                    <a:pt x="4206" y="1530"/>
                  </a:lnTo>
                  <a:lnTo>
                    <a:pt x="3187" y="2678"/>
                  </a:lnTo>
                  <a:lnTo>
                    <a:pt x="2294" y="3952"/>
                  </a:lnTo>
                  <a:lnTo>
                    <a:pt x="1530" y="5482"/>
                  </a:lnTo>
                  <a:lnTo>
                    <a:pt x="765" y="6884"/>
                  </a:lnTo>
                  <a:lnTo>
                    <a:pt x="255" y="8286"/>
                  </a:lnTo>
                  <a:lnTo>
                    <a:pt x="0" y="9688"/>
                  </a:lnTo>
                  <a:lnTo>
                    <a:pt x="128" y="9815"/>
                  </a:lnTo>
                  <a:lnTo>
                    <a:pt x="128" y="9688"/>
                  </a:lnTo>
                  <a:lnTo>
                    <a:pt x="382" y="8413"/>
                  </a:lnTo>
                  <a:lnTo>
                    <a:pt x="892" y="7011"/>
                  </a:lnTo>
                  <a:lnTo>
                    <a:pt x="1657" y="5482"/>
                  </a:lnTo>
                  <a:lnTo>
                    <a:pt x="2549" y="4080"/>
                  </a:lnTo>
                  <a:lnTo>
                    <a:pt x="3442" y="2805"/>
                  </a:lnTo>
                  <a:lnTo>
                    <a:pt x="4334" y="1658"/>
                  </a:lnTo>
                  <a:lnTo>
                    <a:pt x="5099" y="766"/>
                  </a:lnTo>
                  <a:lnTo>
                    <a:pt x="5863" y="256"/>
                  </a:lnTo>
                  <a:lnTo>
                    <a:pt x="5863" y="128"/>
                  </a:lnTo>
                  <a:lnTo>
                    <a:pt x="57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6" name="Google Shape;1506;p39"/>
            <p:cNvSpPr/>
            <p:nvPr/>
          </p:nvSpPr>
          <p:spPr>
            <a:xfrm>
              <a:off x="2200775" y="1652950"/>
              <a:ext cx="869950" cy="1022925"/>
            </a:xfrm>
            <a:custGeom>
              <a:avLst/>
              <a:gdLst/>
              <a:ahLst/>
              <a:cxnLst/>
              <a:rect l="l" t="t" r="r" b="b"/>
              <a:pathLst>
                <a:path w="34798" h="40917" extrusionOk="0">
                  <a:moveTo>
                    <a:pt x="34033" y="1"/>
                  </a:moveTo>
                  <a:lnTo>
                    <a:pt x="0" y="19630"/>
                  </a:lnTo>
                  <a:lnTo>
                    <a:pt x="0" y="40534"/>
                  </a:lnTo>
                  <a:lnTo>
                    <a:pt x="765" y="40917"/>
                  </a:lnTo>
                  <a:lnTo>
                    <a:pt x="34798" y="21287"/>
                  </a:lnTo>
                  <a:lnTo>
                    <a:pt x="34798" y="511"/>
                  </a:lnTo>
                  <a:lnTo>
                    <a:pt x="34033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7" name="Google Shape;1507;p39"/>
            <p:cNvSpPr/>
            <p:nvPr/>
          </p:nvSpPr>
          <p:spPr>
            <a:xfrm>
              <a:off x="2200775" y="1652950"/>
              <a:ext cx="869950" cy="1022925"/>
            </a:xfrm>
            <a:custGeom>
              <a:avLst/>
              <a:gdLst/>
              <a:ahLst/>
              <a:cxnLst/>
              <a:rect l="l" t="t" r="r" b="b"/>
              <a:pathLst>
                <a:path w="34798" h="40917" fill="none" extrusionOk="0">
                  <a:moveTo>
                    <a:pt x="34798" y="21287"/>
                  </a:moveTo>
                  <a:lnTo>
                    <a:pt x="34798" y="511"/>
                  </a:lnTo>
                  <a:lnTo>
                    <a:pt x="34033" y="1"/>
                  </a:lnTo>
                  <a:lnTo>
                    <a:pt x="0" y="19630"/>
                  </a:lnTo>
                  <a:lnTo>
                    <a:pt x="0" y="40534"/>
                  </a:lnTo>
                  <a:lnTo>
                    <a:pt x="765" y="40917"/>
                  </a:lnTo>
                  <a:lnTo>
                    <a:pt x="34798" y="2128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8" name="Google Shape;1508;p39"/>
            <p:cNvSpPr/>
            <p:nvPr/>
          </p:nvSpPr>
          <p:spPr>
            <a:xfrm>
              <a:off x="2219875" y="1665700"/>
              <a:ext cx="850850" cy="1010175"/>
            </a:xfrm>
            <a:custGeom>
              <a:avLst/>
              <a:gdLst/>
              <a:ahLst/>
              <a:cxnLst/>
              <a:rect l="l" t="t" r="r" b="b"/>
              <a:pathLst>
                <a:path w="34034" h="40407" extrusionOk="0">
                  <a:moveTo>
                    <a:pt x="34034" y="1"/>
                  </a:moveTo>
                  <a:lnTo>
                    <a:pt x="1" y="19630"/>
                  </a:lnTo>
                  <a:lnTo>
                    <a:pt x="1" y="40407"/>
                  </a:lnTo>
                  <a:lnTo>
                    <a:pt x="34034" y="20777"/>
                  </a:lnTo>
                  <a:lnTo>
                    <a:pt x="34034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9" name="Google Shape;1509;p39"/>
            <p:cNvSpPr/>
            <p:nvPr/>
          </p:nvSpPr>
          <p:spPr>
            <a:xfrm>
              <a:off x="2219875" y="1665700"/>
              <a:ext cx="850850" cy="1010175"/>
            </a:xfrm>
            <a:custGeom>
              <a:avLst/>
              <a:gdLst/>
              <a:ahLst/>
              <a:cxnLst/>
              <a:rect l="l" t="t" r="r" b="b"/>
              <a:pathLst>
                <a:path w="34034" h="40407" fill="none" extrusionOk="0">
                  <a:moveTo>
                    <a:pt x="1" y="40407"/>
                  </a:moveTo>
                  <a:lnTo>
                    <a:pt x="34034" y="20777"/>
                  </a:lnTo>
                  <a:lnTo>
                    <a:pt x="34034" y="1"/>
                  </a:lnTo>
                  <a:lnTo>
                    <a:pt x="1" y="19630"/>
                  </a:lnTo>
                  <a:lnTo>
                    <a:pt x="1" y="4040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0" name="Google Shape;1510;p39"/>
            <p:cNvSpPr/>
            <p:nvPr/>
          </p:nvSpPr>
          <p:spPr>
            <a:xfrm>
              <a:off x="2270875" y="1987550"/>
              <a:ext cx="748875" cy="602300"/>
            </a:xfrm>
            <a:custGeom>
              <a:avLst/>
              <a:gdLst/>
              <a:ahLst/>
              <a:cxnLst/>
              <a:rect l="l" t="t" r="r" b="b"/>
              <a:pathLst>
                <a:path w="29955" h="24092" extrusionOk="0">
                  <a:moveTo>
                    <a:pt x="23454" y="0"/>
                  </a:moveTo>
                  <a:lnTo>
                    <a:pt x="18100" y="7138"/>
                  </a:lnTo>
                  <a:lnTo>
                    <a:pt x="19502" y="9050"/>
                  </a:lnTo>
                  <a:lnTo>
                    <a:pt x="10197" y="2932"/>
                  </a:lnTo>
                  <a:lnTo>
                    <a:pt x="0" y="17081"/>
                  </a:lnTo>
                  <a:lnTo>
                    <a:pt x="0" y="24091"/>
                  </a:lnTo>
                  <a:lnTo>
                    <a:pt x="29954" y="6756"/>
                  </a:lnTo>
                  <a:lnTo>
                    <a:pt x="29954" y="4462"/>
                  </a:lnTo>
                  <a:lnTo>
                    <a:pt x="23454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1" name="Google Shape;1511;p39"/>
            <p:cNvSpPr/>
            <p:nvPr/>
          </p:nvSpPr>
          <p:spPr>
            <a:xfrm>
              <a:off x="2270875" y="1987550"/>
              <a:ext cx="748875" cy="602300"/>
            </a:xfrm>
            <a:custGeom>
              <a:avLst/>
              <a:gdLst/>
              <a:ahLst/>
              <a:cxnLst/>
              <a:rect l="l" t="t" r="r" b="b"/>
              <a:pathLst>
                <a:path w="29955" h="24092" fill="none" extrusionOk="0">
                  <a:moveTo>
                    <a:pt x="0" y="24091"/>
                  </a:moveTo>
                  <a:lnTo>
                    <a:pt x="29954" y="6756"/>
                  </a:lnTo>
                  <a:lnTo>
                    <a:pt x="29954" y="4462"/>
                  </a:lnTo>
                  <a:lnTo>
                    <a:pt x="23454" y="0"/>
                  </a:lnTo>
                  <a:lnTo>
                    <a:pt x="18100" y="7138"/>
                  </a:lnTo>
                  <a:lnTo>
                    <a:pt x="19502" y="9050"/>
                  </a:lnTo>
                  <a:lnTo>
                    <a:pt x="10197" y="2932"/>
                  </a:lnTo>
                  <a:lnTo>
                    <a:pt x="0" y="17081"/>
                  </a:lnTo>
                  <a:lnTo>
                    <a:pt x="0" y="2409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2" name="Google Shape;1512;p39"/>
            <p:cNvSpPr/>
            <p:nvPr/>
          </p:nvSpPr>
          <p:spPr>
            <a:xfrm>
              <a:off x="2685125" y="1946125"/>
              <a:ext cx="70125" cy="92425"/>
            </a:xfrm>
            <a:custGeom>
              <a:avLst/>
              <a:gdLst/>
              <a:ahLst/>
              <a:cxnLst/>
              <a:rect l="l" t="t" r="r" b="b"/>
              <a:pathLst>
                <a:path w="2805" h="3697" extrusionOk="0">
                  <a:moveTo>
                    <a:pt x="1912" y="0"/>
                  </a:moveTo>
                  <a:lnTo>
                    <a:pt x="1403" y="128"/>
                  </a:lnTo>
                  <a:lnTo>
                    <a:pt x="893" y="638"/>
                  </a:lnTo>
                  <a:lnTo>
                    <a:pt x="383" y="1275"/>
                  </a:lnTo>
                  <a:lnTo>
                    <a:pt x="128" y="1912"/>
                  </a:lnTo>
                  <a:lnTo>
                    <a:pt x="0" y="2677"/>
                  </a:lnTo>
                  <a:lnTo>
                    <a:pt x="128" y="3187"/>
                  </a:lnTo>
                  <a:lnTo>
                    <a:pt x="383" y="3569"/>
                  </a:lnTo>
                  <a:lnTo>
                    <a:pt x="893" y="3697"/>
                  </a:lnTo>
                  <a:lnTo>
                    <a:pt x="1403" y="3442"/>
                  </a:lnTo>
                  <a:lnTo>
                    <a:pt x="1912" y="3060"/>
                  </a:lnTo>
                  <a:lnTo>
                    <a:pt x="2422" y="2422"/>
                  </a:lnTo>
                  <a:lnTo>
                    <a:pt x="2805" y="1657"/>
                  </a:lnTo>
                  <a:lnTo>
                    <a:pt x="2805" y="1020"/>
                  </a:lnTo>
                  <a:lnTo>
                    <a:pt x="2677" y="383"/>
                  </a:lnTo>
                  <a:lnTo>
                    <a:pt x="2422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3" name="Google Shape;1513;p39"/>
            <p:cNvSpPr/>
            <p:nvPr/>
          </p:nvSpPr>
          <p:spPr>
            <a:xfrm>
              <a:off x="2685125" y="1946125"/>
              <a:ext cx="70125" cy="92425"/>
            </a:xfrm>
            <a:custGeom>
              <a:avLst/>
              <a:gdLst/>
              <a:ahLst/>
              <a:cxnLst/>
              <a:rect l="l" t="t" r="r" b="b"/>
              <a:pathLst>
                <a:path w="2805" h="3697" fill="none" extrusionOk="0">
                  <a:moveTo>
                    <a:pt x="1403" y="128"/>
                  </a:moveTo>
                  <a:lnTo>
                    <a:pt x="1403" y="128"/>
                  </a:lnTo>
                  <a:lnTo>
                    <a:pt x="1912" y="0"/>
                  </a:lnTo>
                  <a:lnTo>
                    <a:pt x="2422" y="0"/>
                  </a:lnTo>
                  <a:lnTo>
                    <a:pt x="2677" y="383"/>
                  </a:lnTo>
                  <a:lnTo>
                    <a:pt x="2805" y="1020"/>
                  </a:lnTo>
                  <a:lnTo>
                    <a:pt x="2805" y="1020"/>
                  </a:lnTo>
                  <a:lnTo>
                    <a:pt x="2805" y="1657"/>
                  </a:lnTo>
                  <a:lnTo>
                    <a:pt x="2422" y="2422"/>
                  </a:lnTo>
                  <a:lnTo>
                    <a:pt x="1912" y="3060"/>
                  </a:lnTo>
                  <a:lnTo>
                    <a:pt x="1403" y="3442"/>
                  </a:lnTo>
                  <a:lnTo>
                    <a:pt x="1403" y="3442"/>
                  </a:lnTo>
                  <a:lnTo>
                    <a:pt x="893" y="3697"/>
                  </a:lnTo>
                  <a:lnTo>
                    <a:pt x="383" y="3569"/>
                  </a:lnTo>
                  <a:lnTo>
                    <a:pt x="128" y="3187"/>
                  </a:lnTo>
                  <a:lnTo>
                    <a:pt x="0" y="2677"/>
                  </a:lnTo>
                  <a:lnTo>
                    <a:pt x="0" y="2677"/>
                  </a:lnTo>
                  <a:lnTo>
                    <a:pt x="128" y="1912"/>
                  </a:lnTo>
                  <a:lnTo>
                    <a:pt x="383" y="1275"/>
                  </a:lnTo>
                  <a:lnTo>
                    <a:pt x="893" y="638"/>
                  </a:lnTo>
                  <a:lnTo>
                    <a:pt x="1403" y="12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4" name="Google Shape;1514;p39"/>
            <p:cNvSpPr/>
            <p:nvPr/>
          </p:nvSpPr>
          <p:spPr>
            <a:xfrm>
              <a:off x="2270875" y="1987550"/>
              <a:ext cx="748875" cy="602300"/>
            </a:xfrm>
            <a:custGeom>
              <a:avLst/>
              <a:gdLst/>
              <a:ahLst/>
              <a:cxnLst/>
              <a:rect l="l" t="t" r="r" b="b"/>
              <a:pathLst>
                <a:path w="29955" h="24092" extrusionOk="0">
                  <a:moveTo>
                    <a:pt x="23454" y="0"/>
                  </a:moveTo>
                  <a:lnTo>
                    <a:pt x="18100" y="7138"/>
                  </a:lnTo>
                  <a:lnTo>
                    <a:pt x="19502" y="9050"/>
                  </a:lnTo>
                  <a:lnTo>
                    <a:pt x="10197" y="2932"/>
                  </a:lnTo>
                  <a:lnTo>
                    <a:pt x="0" y="17081"/>
                  </a:lnTo>
                  <a:lnTo>
                    <a:pt x="0" y="24091"/>
                  </a:lnTo>
                  <a:lnTo>
                    <a:pt x="29954" y="6756"/>
                  </a:lnTo>
                  <a:lnTo>
                    <a:pt x="29954" y="4462"/>
                  </a:lnTo>
                  <a:lnTo>
                    <a:pt x="23454" y="0"/>
                  </a:lnTo>
                  <a:close/>
                </a:path>
              </a:pathLst>
            </a:custGeom>
            <a:solidFill>
              <a:srgbClr val="D5E8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5" name="Google Shape;1515;p39"/>
            <p:cNvSpPr/>
            <p:nvPr/>
          </p:nvSpPr>
          <p:spPr>
            <a:xfrm>
              <a:off x="2270875" y="1987550"/>
              <a:ext cx="748875" cy="602300"/>
            </a:xfrm>
            <a:custGeom>
              <a:avLst/>
              <a:gdLst/>
              <a:ahLst/>
              <a:cxnLst/>
              <a:rect l="l" t="t" r="r" b="b"/>
              <a:pathLst>
                <a:path w="29955" h="24092" fill="none" extrusionOk="0">
                  <a:moveTo>
                    <a:pt x="23454" y="0"/>
                  </a:moveTo>
                  <a:lnTo>
                    <a:pt x="18100" y="7138"/>
                  </a:lnTo>
                  <a:lnTo>
                    <a:pt x="19502" y="9050"/>
                  </a:lnTo>
                  <a:lnTo>
                    <a:pt x="10197" y="2932"/>
                  </a:lnTo>
                  <a:lnTo>
                    <a:pt x="0" y="17081"/>
                  </a:lnTo>
                  <a:lnTo>
                    <a:pt x="0" y="24091"/>
                  </a:lnTo>
                  <a:lnTo>
                    <a:pt x="29954" y="6756"/>
                  </a:lnTo>
                  <a:lnTo>
                    <a:pt x="29954" y="4462"/>
                  </a:lnTo>
                  <a:lnTo>
                    <a:pt x="2345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6" name="Google Shape;1516;p39"/>
            <p:cNvSpPr/>
            <p:nvPr/>
          </p:nvSpPr>
          <p:spPr>
            <a:xfrm>
              <a:off x="2685125" y="1946125"/>
              <a:ext cx="70125" cy="92425"/>
            </a:xfrm>
            <a:custGeom>
              <a:avLst/>
              <a:gdLst/>
              <a:ahLst/>
              <a:cxnLst/>
              <a:rect l="l" t="t" r="r" b="b"/>
              <a:pathLst>
                <a:path w="2805" h="3697" extrusionOk="0">
                  <a:moveTo>
                    <a:pt x="1785" y="0"/>
                  </a:moveTo>
                  <a:lnTo>
                    <a:pt x="1403" y="128"/>
                  </a:lnTo>
                  <a:lnTo>
                    <a:pt x="893" y="638"/>
                  </a:lnTo>
                  <a:lnTo>
                    <a:pt x="383" y="1275"/>
                  </a:lnTo>
                  <a:lnTo>
                    <a:pt x="128" y="1912"/>
                  </a:lnTo>
                  <a:lnTo>
                    <a:pt x="0" y="2677"/>
                  </a:lnTo>
                  <a:lnTo>
                    <a:pt x="0" y="3060"/>
                  </a:lnTo>
                  <a:lnTo>
                    <a:pt x="128" y="3442"/>
                  </a:lnTo>
                  <a:lnTo>
                    <a:pt x="383" y="3569"/>
                  </a:lnTo>
                  <a:lnTo>
                    <a:pt x="765" y="3697"/>
                  </a:lnTo>
                  <a:lnTo>
                    <a:pt x="1020" y="3697"/>
                  </a:lnTo>
                  <a:lnTo>
                    <a:pt x="1403" y="3442"/>
                  </a:lnTo>
                  <a:lnTo>
                    <a:pt x="1912" y="3060"/>
                  </a:lnTo>
                  <a:lnTo>
                    <a:pt x="2422" y="2422"/>
                  </a:lnTo>
                  <a:lnTo>
                    <a:pt x="2805" y="1657"/>
                  </a:lnTo>
                  <a:lnTo>
                    <a:pt x="2805" y="1020"/>
                  </a:lnTo>
                  <a:lnTo>
                    <a:pt x="2805" y="510"/>
                  </a:lnTo>
                  <a:lnTo>
                    <a:pt x="2677" y="255"/>
                  </a:lnTo>
                  <a:lnTo>
                    <a:pt x="2422" y="0"/>
                  </a:lnTo>
                  <a:close/>
                </a:path>
              </a:pathLst>
            </a:custGeom>
            <a:solidFill>
              <a:srgbClr val="D5E8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7" name="Google Shape;1517;p39"/>
            <p:cNvSpPr/>
            <p:nvPr/>
          </p:nvSpPr>
          <p:spPr>
            <a:xfrm>
              <a:off x="2685125" y="1946125"/>
              <a:ext cx="70125" cy="92425"/>
            </a:xfrm>
            <a:custGeom>
              <a:avLst/>
              <a:gdLst/>
              <a:ahLst/>
              <a:cxnLst/>
              <a:rect l="l" t="t" r="r" b="b"/>
              <a:pathLst>
                <a:path w="2805" h="3697" fill="none" extrusionOk="0">
                  <a:moveTo>
                    <a:pt x="2040" y="0"/>
                  </a:moveTo>
                  <a:lnTo>
                    <a:pt x="2040" y="0"/>
                  </a:lnTo>
                  <a:lnTo>
                    <a:pt x="1785" y="0"/>
                  </a:lnTo>
                  <a:lnTo>
                    <a:pt x="1403" y="128"/>
                  </a:lnTo>
                  <a:lnTo>
                    <a:pt x="1403" y="128"/>
                  </a:lnTo>
                  <a:lnTo>
                    <a:pt x="893" y="638"/>
                  </a:lnTo>
                  <a:lnTo>
                    <a:pt x="383" y="1275"/>
                  </a:lnTo>
                  <a:lnTo>
                    <a:pt x="128" y="1912"/>
                  </a:lnTo>
                  <a:lnTo>
                    <a:pt x="0" y="2677"/>
                  </a:lnTo>
                  <a:lnTo>
                    <a:pt x="0" y="2677"/>
                  </a:lnTo>
                  <a:lnTo>
                    <a:pt x="0" y="3060"/>
                  </a:lnTo>
                  <a:lnTo>
                    <a:pt x="128" y="3442"/>
                  </a:lnTo>
                  <a:lnTo>
                    <a:pt x="383" y="3569"/>
                  </a:lnTo>
                  <a:lnTo>
                    <a:pt x="765" y="3697"/>
                  </a:lnTo>
                  <a:lnTo>
                    <a:pt x="765" y="3697"/>
                  </a:lnTo>
                  <a:lnTo>
                    <a:pt x="1020" y="3697"/>
                  </a:lnTo>
                  <a:lnTo>
                    <a:pt x="1403" y="3442"/>
                  </a:lnTo>
                  <a:lnTo>
                    <a:pt x="1403" y="3442"/>
                  </a:lnTo>
                  <a:lnTo>
                    <a:pt x="1912" y="3060"/>
                  </a:lnTo>
                  <a:lnTo>
                    <a:pt x="2422" y="2422"/>
                  </a:lnTo>
                  <a:lnTo>
                    <a:pt x="2805" y="1657"/>
                  </a:lnTo>
                  <a:lnTo>
                    <a:pt x="2805" y="1020"/>
                  </a:lnTo>
                  <a:lnTo>
                    <a:pt x="2805" y="1020"/>
                  </a:lnTo>
                  <a:lnTo>
                    <a:pt x="2805" y="510"/>
                  </a:lnTo>
                  <a:lnTo>
                    <a:pt x="2677" y="255"/>
                  </a:lnTo>
                  <a:lnTo>
                    <a:pt x="2422" y="0"/>
                  </a:lnTo>
                  <a:lnTo>
                    <a:pt x="204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529" name="Google Shape;1529;p39"/>
          <p:cNvGrpSpPr/>
          <p:nvPr/>
        </p:nvGrpSpPr>
        <p:grpSpPr>
          <a:xfrm>
            <a:off x="4043681" y="3806490"/>
            <a:ext cx="310890" cy="310896"/>
            <a:chOff x="-40748275" y="3238700"/>
            <a:chExt cx="322600" cy="316950"/>
          </a:xfrm>
        </p:grpSpPr>
        <p:sp>
          <p:nvSpPr>
            <p:cNvPr id="1530" name="Google Shape;1530;p39"/>
            <p:cNvSpPr/>
            <p:nvPr/>
          </p:nvSpPr>
          <p:spPr>
            <a:xfrm>
              <a:off x="-40709675" y="3273750"/>
              <a:ext cx="84300" cy="84300"/>
            </a:xfrm>
            <a:custGeom>
              <a:avLst/>
              <a:gdLst/>
              <a:ahLst/>
              <a:cxnLst/>
              <a:rect l="l" t="t" r="r" b="b"/>
              <a:pathLst>
                <a:path w="3372" h="3372" extrusionOk="0">
                  <a:moveTo>
                    <a:pt x="2710" y="0"/>
                  </a:moveTo>
                  <a:lnTo>
                    <a:pt x="1" y="2710"/>
                  </a:lnTo>
                  <a:lnTo>
                    <a:pt x="694" y="3371"/>
                  </a:lnTo>
                  <a:lnTo>
                    <a:pt x="3372" y="662"/>
                  </a:lnTo>
                  <a:lnTo>
                    <a:pt x="27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31" name="Google Shape;1531;p39"/>
            <p:cNvSpPr/>
            <p:nvPr/>
          </p:nvSpPr>
          <p:spPr>
            <a:xfrm>
              <a:off x="-40578925" y="3247175"/>
              <a:ext cx="151250" cy="149475"/>
            </a:xfrm>
            <a:custGeom>
              <a:avLst/>
              <a:gdLst/>
              <a:ahLst/>
              <a:cxnLst/>
              <a:rect l="l" t="t" r="r" b="b"/>
              <a:pathLst>
                <a:path w="6050" h="5979" extrusionOk="0">
                  <a:moveTo>
                    <a:pt x="2663" y="0"/>
                  </a:moveTo>
                  <a:cubicBezTo>
                    <a:pt x="2552" y="0"/>
                    <a:pt x="2442" y="39"/>
                    <a:pt x="2363" y="118"/>
                  </a:cubicBezTo>
                  <a:lnTo>
                    <a:pt x="1261" y="1221"/>
                  </a:lnTo>
                  <a:lnTo>
                    <a:pt x="2678" y="2639"/>
                  </a:lnTo>
                  <a:cubicBezTo>
                    <a:pt x="2836" y="2796"/>
                    <a:pt x="2836" y="3080"/>
                    <a:pt x="2678" y="3237"/>
                  </a:cubicBezTo>
                  <a:cubicBezTo>
                    <a:pt x="2637" y="3278"/>
                    <a:pt x="2560" y="3302"/>
                    <a:pt x="2473" y="3302"/>
                  </a:cubicBezTo>
                  <a:cubicBezTo>
                    <a:pt x="2360" y="3302"/>
                    <a:pt x="2232" y="3263"/>
                    <a:pt x="2143" y="3174"/>
                  </a:cubicBezTo>
                  <a:lnTo>
                    <a:pt x="725" y="1756"/>
                  </a:lnTo>
                  <a:lnTo>
                    <a:pt x="0" y="2481"/>
                  </a:lnTo>
                  <a:lnTo>
                    <a:pt x="3529" y="5978"/>
                  </a:lnTo>
                  <a:lnTo>
                    <a:pt x="5892" y="3615"/>
                  </a:lnTo>
                  <a:cubicBezTo>
                    <a:pt x="6049" y="3458"/>
                    <a:pt x="6049" y="3174"/>
                    <a:pt x="5892" y="3017"/>
                  </a:cubicBezTo>
                  <a:lnTo>
                    <a:pt x="2962" y="118"/>
                  </a:lnTo>
                  <a:cubicBezTo>
                    <a:pt x="2883" y="39"/>
                    <a:pt x="2773" y="0"/>
                    <a:pt x="26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32" name="Google Shape;1532;p39"/>
            <p:cNvSpPr/>
            <p:nvPr/>
          </p:nvSpPr>
          <p:spPr>
            <a:xfrm>
              <a:off x="-40678175" y="3305250"/>
              <a:ext cx="213475" cy="213475"/>
            </a:xfrm>
            <a:custGeom>
              <a:avLst/>
              <a:gdLst/>
              <a:ahLst/>
              <a:cxnLst/>
              <a:rect l="l" t="t" r="r" b="b"/>
              <a:pathLst>
                <a:path w="8539" h="8539" extrusionOk="0">
                  <a:moveTo>
                    <a:pt x="2679" y="0"/>
                  </a:moveTo>
                  <a:lnTo>
                    <a:pt x="1" y="2678"/>
                  </a:lnTo>
                  <a:lnTo>
                    <a:pt x="5861" y="8538"/>
                  </a:lnTo>
                  <a:lnTo>
                    <a:pt x="8539" y="5860"/>
                  </a:lnTo>
                  <a:lnTo>
                    <a:pt x="26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33" name="Google Shape;1533;p39"/>
            <p:cNvSpPr/>
            <p:nvPr/>
          </p:nvSpPr>
          <p:spPr>
            <a:xfrm>
              <a:off x="-40513550" y="3469850"/>
              <a:ext cx="87875" cy="85800"/>
            </a:xfrm>
            <a:custGeom>
              <a:avLst/>
              <a:gdLst/>
              <a:ahLst/>
              <a:cxnLst/>
              <a:rect l="l" t="t" r="r" b="b"/>
              <a:pathLst>
                <a:path w="3515" h="3432" extrusionOk="0">
                  <a:moveTo>
                    <a:pt x="2426" y="1"/>
                  </a:moveTo>
                  <a:lnTo>
                    <a:pt x="0" y="2427"/>
                  </a:lnTo>
                  <a:lnTo>
                    <a:pt x="2899" y="3404"/>
                  </a:lnTo>
                  <a:cubicBezTo>
                    <a:pt x="2948" y="3423"/>
                    <a:pt x="2996" y="3432"/>
                    <a:pt x="3044" y="3432"/>
                  </a:cubicBezTo>
                  <a:cubicBezTo>
                    <a:pt x="3302" y="3432"/>
                    <a:pt x="3514" y="3166"/>
                    <a:pt x="3434" y="2899"/>
                  </a:cubicBezTo>
                  <a:lnTo>
                    <a:pt x="24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34" name="Google Shape;1534;p39"/>
            <p:cNvSpPr/>
            <p:nvPr/>
          </p:nvSpPr>
          <p:spPr>
            <a:xfrm>
              <a:off x="-40738025" y="3404500"/>
              <a:ext cx="150450" cy="149475"/>
            </a:xfrm>
            <a:custGeom>
              <a:avLst/>
              <a:gdLst/>
              <a:ahLst/>
              <a:cxnLst/>
              <a:rect l="l" t="t" r="r" b="b"/>
              <a:pathLst>
                <a:path w="6018" h="5979" extrusionOk="0">
                  <a:moveTo>
                    <a:pt x="2521" y="0"/>
                  </a:moveTo>
                  <a:lnTo>
                    <a:pt x="1796" y="725"/>
                  </a:lnTo>
                  <a:lnTo>
                    <a:pt x="3308" y="2205"/>
                  </a:lnTo>
                  <a:cubicBezTo>
                    <a:pt x="3466" y="2363"/>
                    <a:pt x="3466" y="2646"/>
                    <a:pt x="3308" y="2804"/>
                  </a:cubicBezTo>
                  <a:cubicBezTo>
                    <a:pt x="3230" y="2883"/>
                    <a:pt x="3119" y="2922"/>
                    <a:pt x="3009" y="2922"/>
                  </a:cubicBezTo>
                  <a:cubicBezTo>
                    <a:pt x="2899" y="2922"/>
                    <a:pt x="2789" y="2883"/>
                    <a:pt x="2710" y="2804"/>
                  </a:cubicBezTo>
                  <a:lnTo>
                    <a:pt x="1229" y="1292"/>
                  </a:lnTo>
                  <a:lnTo>
                    <a:pt x="158" y="2363"/>
                  </a:lnTo>
                  <a:cubicBezTo>
                    <a:pt x="0" y="2520"/>
                    <a:pt x="0" y="2804"/>
                    <a:pt x="158" y="2962"/>
                  </a:cubicBezTo>
                  <a:lnTo>
                    <a:pt x="3056" y="5860"/>
                  </a:lnTo>
                  <a:cubicBezTo>
                    <a:pt x="3135" y="5939"/>
                    <a:pt x="3245" y="5978"/>
                    <a:pt x="3356" y="5978"/>
                  </a:cubicBezTo>
                  <a:cubicBezTo>
                    <a:pt x="3466" y="5978"/>
                    <a:pt x="3576" y="5939"/>
                    <a:pt x="3655" y="5860"/>
                  </a:cubicBezTo>
                  <a:lnTo>
                    <a:pt x="6018" y="3497"/>
                  </a:lnTo>
                  <a:lnTo>
                    <a:pt x="25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35" name="Google Shape;1535;p39"/>
            <p:cNvSpPr/>
            <p:nvPr/>
          </p:nvSpPr>
          <p:spPr>
            <a:xfrm>
              <a:off x="-40748275" y="3238700"/>
              <a:ext cx="92175" cy="87850"/>
            </a:xfrm>
            <a:custGeom>
              <a:avLst/>
              <a:gdLst/>
              <a:ahLst/>
              <a:cxnLst/>
              <a:rect l="l" t="t" r="r" b="b"/>
              <a:pathLst>
                <a:path w="3687" h="3514" extrusionOk="0">
                  <a:moveTo>
                    <a:pt x="2281" y="0"/>
                  </a:moveTo>
                  <a:cubicBezTo>
                    <a:pt x="1915" y="0"/>
                    <a:pt x="1545" y="142"/>
                    <a:pt x="1261" y="426"/>
                  </a:cubicBezTo>
                  <a:lnTo>
                    <a:pt x="568" y="1119"/>
                  </a:lnTo>
                  <a:cubicBezTo>
                    <a:pt x="1" y="1686"/>
                    <a:pt x="1" y="2568"/>
                    <a:pt x="568" y="3135"/>
                  </a:cubicBezTo>
                  <a:lnTo>
                    <a:pt x="946" y="3513"/>
                  </a:lnTo>
                  <a:lnTo>
                    <a:pt x="3687" y="804"/>
                  </a:lnTo>
                  <a:lnTo>
                    <a:pt x="3277" y="426"/>
                  </a:lnTo>
                  <a:cubicBezTo>
                    <a:pt x="3010" y="142"/>
                    <a:pt x="2647" y="0"/>
                    <a:pt x="22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503" name="Google Shape;6219;p79"/>
          <p:cNvSpPr/>
          <p:nvPr/>
        </p:nvSpPr>
        <p:spPr>
          <a:xfrm>
            <a:off x="4060762" y="2282513"/>
            <a:ext cx="339359" cy="299508"/>
          </a:xfrm>
          <a:custGeom>
            <a:avLst/>
            <a:gdLst/>
            <a:ahLst/>
            <a:cxnLst/>
            <a:rect l="l" t="t" r="r" b="b"/>
            <a:pathLst>
              <a:path w="19279" h="17015" extrusionOk="0">
                <a:moveTo>
                  <a:pt x="9639" y="1"/>
                </a:moveTo>
                <a:cubicBezTo>
                  <a:pt x="9326" y="1"/>
                  <a:pt x="9073" y="254"/>
                  <a:pt x="9073" y="567"/>
                </a:cubicBezTo>
                <a:lnTo>
                  <a:pt x="9073" y="1202"/>
                </a:lnTo>
                <a:cubicBezTo>
                  <a:pt x="7920" y="1470"/>
                  <a:pt x="6872" y="2548"/>
                  <a:pt x="6252" y="4156"/>
                </a:cubicBezTo>
                <a:cubicBezTo>
                  <a:pt x="6164" y="4380"/>
                  <a:pt x="5952" y="4518"/>
                  <a:pt x="5726" y="4518"/>
                </a:cubicBezTo>
                <a:cubicBezTo>
                  <a:pt x="5658" y="4518"/>
                  <a:pt x="5588" y="4505"/>
                  <a:pt x="5520" y="4478"/>
                </a:cubicBezTo>
                <a:cubicBezTo>
                  <a:pt x="5231" y="4367"/>
                  <a:pt x="5083" y="4042"/>
                  <a:pt x="5198" y="3750"/>
                </a:cubicBezTo>
                <a:cubicBezTo>
                  <a:pt x="5532" y="2876"/>
                  <a:pt x="5987" y="2130"/>
                  <a:pt x="6517" y="1536"/>
                </a:cubicBezTo>
                <a:lnTo>
                  <a:pt x="6517" y="1536"/>
                </a:lnTo>
                <a:cubicBezTo>
                  <a:pt x="2753" y="2527"/>
                  <a:pt x="0" y="5258"/>
                  <a:pt x="0" y="8468"/>
                </a:cubicBezTo>
                <a:lnTo>
                  <a:pt x="0" y="9034"/>
                </a:lnTo>
                <a:cubicBezTo>
                  <a:pt x="0" y="9347"/>
                  <a:pt x="253" y="9597"/>
                  <a:pt x="564" y="9597"/>
                </a:cubicBezTo>
                <a:cubicBezTo>
                  <a:pt x="877" y="9597"/>
                  <a:pt x="1130" y="9347"/>
                  <a:pt x="1130" y="9034"/>
                </a:cubicBezTo>
                <a:cubicBezTo>
                  <a:pt x="1130" y="8423"/>
                  <a:pt x="1904" y="7905"/>
                  <a:pt x="2822" y="7905"/>
                </a:cubicBezTo>
                <a:cubicBezTo>
                  <a:pt x="3740" y="7905"/>
                  <a:pt x="4553" y="8423"/>
                  <a:pt x="4553" y="9034"/>
                </a:cubicBezTo>
                <a:cubicBezTo>
                  <a:pt x="4553" y="9347"/>
                  <a:pt x="4806" y="9597"/>
                  <a:pt x="5120" y="9597"/>
                </a:cubicBezTo>
                <a:cubicBezTo>
                  <a:pt x="5430" y="9597"/>
                  <a:pt x="5683" y="9347"/>
                  <a:pt x="5683" y="9034"/>
                </a:cubicBezTo>
                <a:cubicBezTo>
                  <a:pt x="5683" y="8423"/>
                  <a:pt x="6460" y="7905"/>
                  <a:pt x="7378" y="7905"/>
                </a:cubicBezTo>
                <a:cubicBezTo>
                  <a:pt x="8296" y="7905"/>
                  <a:pt x="9070" y="8423"/>
                  <a:pt x="9070" y="9034"/>
                </a:cubicBezTo>
                <a:lnTo>
                  <a:pt x="9070" y="14756"/>
                </a:lnTo>
                <a:cubicBezTo>
                  <a:pt x="9070" y="15379"/>
                  <a:pt x="8564" y="15885"/>
                  <a:pt x="7941" y="15885"/>
                </a:cubicBezTo>
                <a:cubicBezTo>
                  <a:pt x="7318" y="15885"/>
                  <a:pt x="6812" y="15379"/>
                  <a:pt x="6812" y="14756"/>
                </a:cubicBezTo>
                <a:lnTo>
                  <a:pt x="6812" y="14190"/>
                </a:lnTo>
                <a:cubicBezTo>
                  <a:pt x="6812" y="13879"/>
                  <a:pt x="6559" y="13626"/>
                  <a:pt x="6249" y="13626"/>
                </a:cubicBezTo>
                <a:cubicBezTo>
                  <a:pt x="5936" y="13626"/>
                  <a:pt x="5683" y="13879"/>
                  <a:pt x="5683" y="14190"/>
                </a:cubicBezTo>
                <a:lnTo>
                  <a:pt x="5683" y="14756"/>
                </a:lnTo>
                <a:cubicBezTo>
                  <a:pt x="5683" y="16002"/>
                  <a:pt x="6694" y="17014"/>
                  <a:pt x="7941" y="17014"/>
                </a:cubicBezTo>
                <a:cubicBezTo>
                  <a:pt x="9188" y="17014"/>
                  <a:pt x="10200" y="16002"/>
                  <a:pt x="10200" y="14756"/>
                </a:cubicBezTo>
                <a:lnTo>
                  <a:pt x="10200" y="9034"/>
                </a:lnTo>
                <a:cubicBezTo>
                  <a:pt x="10200" y="8423"/>
                  <a:pt x="10976" y="7905"/>
                  <a:pt x="11895" y="7905"/>
                </a:cubicBezTo>
                <a:cubicBezTo>
                  <a:pt x="12813" y="7905"/>
                  <a:pt x="13587" y="8423"/>
                  <a:pt x="13587" y="9034"/>
                </a:cubicBezTo>
                <a:cubicBezTo>
                  <a:pt x="13587" y="9347"/>
                  <a:pt x="13840" y="9597"/>
                  <a:pt x="14153" y="9597"/>
                </a:cubicBezTo>
                <a:cubicBezTo>
                  <a:pt x="14463" y="9597"/>
                  <a:pt x="14716" y="9347"/>
                  <a:pt x="14716" y="9034"/>
                </a:cubicBezTo>
                <a:cubicBezTo>
                  <a:pt x="14716" y="8423"/>
                  <a:pt x="15529" y="7905"/>
                  <a:pt x="16448" y="7905"/>
                </a:cubicBezTo>
                <a:cubicBezTo>
                  <a:pt x="17366" y="7905"/>
                  <a:pt x="18143" y="8423"/>
                  <a:pt x="18143" y="9034"/>
                </a:cubicBezTo>
                <a:cubicBezTo>
                  <a:pt x="18143" y="9347"/>
                  <a:pt x="18396" y="9597"/>
                  <a:pt x="18706" y="9597"/>
                </a:cubicBezTo>
                <a:cubicBezTo>
                  <a:pt x="19019" y="9597"/>
                  <a:pt x="19272" y="9347"/>
                  <a:pt x="19272" y="9034"/>
                </a:cubicBezTo>
                <a:lnTo>
                  <a:pt x="19272" y="8471"/>
                </a:lnTo>
                <a:cubicBezTo>
                  <a:pt x="19278" y="5258"/>
                  <a:pt x="16523" y="2527"/>
                  <a:pt x="12759" y="1536"/>
                </a:cubicBezTo>
                <a:lnTo>
                  <a:pt x="12759" y="1536"/>
                </a:lnTo>
                <a:cubicBezTo>
                  <a:pt x="13292" y="2130"/>
                  <a:pt x="13744" y="2876"/>
                  <a:pt x="14081" y="3750"/>
                </a:cubicBezTo>
                <a:cubicBezTo>
                  <a:pt x="14192" y="4042"/>
                  <a:pt x="14048" y="4367"/>
                  <a:pt x="13756" y="4478"/>
                </a:cubicBezTo>
                <a:cubicBezTo>
                  <a:pt x="13688" y="4505"/>
                  <a:pt x="13618" y="4518"/>
                  <a:pt x="13550" y="4518"/>
                </a:cubicBezTo>
                <a:cubicBezTo>
                  <a:pt x="13324" y="4518"/>
                  <a:pt x="13113" y="4380"/>
                  <a:pt x="13027" y="4156"/>
                </a:cubicBezTo>
                <a:cubicBezTo>
                  <a:pt x="12407" y="2548"/>
                  <a:pt x="11359" y="1470"/>
                  <a:pt x="10203" y="1202"/>
                </a:cubicBezTo>
                <a:lnTo>
                  <a:pt x="10203" y="567"/>
                </a:lnTo>
                <a:cubicBezTo>
                  <a:pt x="10203" y="254"/>
                  <a:pt x="9950" y="1"/>
                  <a:pt x="9639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435D74"/>
              </a:solidFill>
            </a:endParaRPr>
          </a:p>
        </p:txBody>
      </p:sp>
      <p:grpSp>
        <p:nvGrpSpPr>
          <p:cNvPr id="520" name="Google Shape;8483;p84"/>
          <p:cNvGrpSpPr/>
          <p:nvPr/>
        </p:nvGrpSpPr>
        <p:grpSpPr>
          <a:xfrm>
            <a:off x="3972266" y="1443692"/>
            <a:ext cx="453980" cy="316620"/>
            <a:chOff x="-21322298" y="4077125"/>
            <a:chExt cx="307200" cy="214251"/>
          </a:xfrm>
        </p:grpSpPr>
        <p:sp>
          <p:nvSpPr>
            <p:cNvPr id="521" name="Google Shape;8484;p84"/>
            <p:cNvSpPr/>
            <p:nvPr/>
          </p:nvSpPr>
          <p:spPr>
            <a:xfrm>
              <a:off x="-21177375" y="4077125"/>
              <a:ext cx="17350" cy="52800"/>
            </a:xfrm>
            <a:custGeom>
              <a:avLst/>
              <a:gdLst/>
              <a:ahLst/>
              <a:cxnLst/>
              <a:rect l="l" t="t" r="r" b="b"/>
              <a:pathLst>
                <a:path w="694" h="2112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764"/>
                  </a:lnTo>
                  <a:cubicBezTo>
                    <a:pt x="0" y="1953"/>
                    <a:pt x="158" y="2111"/>
                    <a:pt x="347" y="2111"/>
                  </a:cubicBezTo>
                  <a:cubicBezTo>
                    <a:pt x="536" y="2111"/>
                    <a:pt x="693" y="1953"/>
                    <a:pt x="693" y="1764"/>
                  </a:cubicBezTo>
                  <a:lnTo>
                    <a:pt x="693" y="347"/>
                  </a:ln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2" name="Google Shape;8485;p84"/>
            <p:cNvSpPr/>
            <p:nvPr/>
          </p:nvSpPr>
          <p:spPr>
            <a:xfrm>
              <a:off x="-21279775" y="4117475"/>
              <a:ext cx="46500" cy="44525"/>
            </a:xfrm>
            <a:custGeom>
              <a:avLst/>
              <a:gdLst/>
              <a:ahLst/>
              <a:cxnLst/>
              <a:rect l="l" t="t" r="r" b="b"/>
              <a:pathLst>
                <a:path w="1860" h="1781" extrusionOk="0">
                  <a:moveTo>
                    <a:pt x="410" y="1"/>
                  </a:moveTo>
                  <a:cubicBezTo>
                    <a:pt x="323" y="1"/>
                    <a:pt x="237" y="40"/>
                    <a:pt x="158" y="119"/>
                  </a:cubicBezTo>
                  <a:cubicBezTo>
                    <a:pt x="0" y="276"/>
                    <a:pt x="0" y="466"/>
                    <a:pt x="158" y="623"/>
                  </a:cubicBezTo>
                  <a:lnTo>
                    <a:pt x="1166" y="1663"/>
                  </a:lnTo>
                  <a:cubicBezTo>
                    <a:pt x="1261" y="1741"/>
                    <a:pt x="1355" y="1781"/>
                    <a:pt x="1446" y="1781"/>
                  </a:cubicBezTo>
                  <a:cubicBezTo>
                    <a:pt x="1536" y="1781"/>
                    <a:pt x="1623" y="1741"/>
                    <a:pt x="1702" y="1663"/>
                  </a:cubicBezTo>
                  <a:cubicBezTo>
                    <a:pt x="1859" y="1505"/>
                    <a:pt x="1859" y="1285"/>
                    <a:pt x="1702" y="1127"/>
                  </a:cubicBezTo>
                  <a:lnTo>
                    <a:pt x="662" y="119"/>
                  </a:lnTo>
                  <a:cubicBezTo>
                    <a:pt x="583" y="40"/>
                    <a:pt x="497" y="1"/>
                    <a:pt x="41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3" name="Google Shape;8486;p84"/>
            <p:cNvSpPr/>
            <p:nvPr/>
          </p:nvSpPr>
          <p:spPr>
            <a:xfrm>
              <a:off x="-21103350" y="4117475"/>
              <a:ext cx="45700" cy="44525"/>
            </a:xfrm>
            <a:custGeom>
              <a:avLst/>
              <a:gdLst/>
              <a:ahLst/>
              <a:cxnLst/>
              <a:rect l="l" t="t" r="r" b="b"/>
              <a:pathLst>
                <a:path w="1828" h="1781" extrusionOk="0">
                  <a:moveTo>
                    <a:pt x="1418" y="1"/>
                  </a:moveTo>
                  <a:cubicBezTo>
                    <a:pt x="1332" y="1"/>
                    <a:pt x="1245" y="40"/>
                    <a:pt x="1166" y="119"/>
                  </a:cubicBezTo>
                  <a:lnTo>
                    <a:pt x="158" y="1127"/>
                  </a:lnTo>
                  <a:cubicBezTo>
                    <a:pt x="1" y="1285"/>
                    <a:pt x="1" y="1474"/>
                    <a:pt x="158" y="1663"/>
                  </a:cubicBezTo>
                  <a:cubicBezTo>
                    <a:pt x="237" y="1741"/>
                    <a:pt x="331" y="1781"/>
                    <a:pt x="422" y="1781"/>
                  </a:cubicBezTo>
                  <a:cubicBezTo>
                    <a:pt x="513" y="1781"/>
                    <a:pt x="599" y="1741"/>
                    <a:pt x="662" y="1663"/>
                  </a:cubicBezTo>
                  <a:lnTo>
                    <a:pt x="1670" y="623"/>
                  </a:lnTo>
                  <a:cubicBezTo>
                    <a:pt x="1828" y="466"/>
                    <a:pt x="1828" y="276"/>
                    <a:pt x="1670" y="119"/>
                  </a:cubicBezTo>
                  <a:cubicBezTo>
                    <a:pt x="1592" y="40"/>
                    <a:pt x="1505" y="1"/>
                    <a:pt x="141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4" name="Google Shape;8487;p84"/>
            <p:cNvSpPr/>
            <p:nvPr/>
          </p:nvSpPr>
          <p:spPr>
            <a:xfrm>
              <a:off x="-21137225" y="4103750"/>
              <a:ext cx="27600" cy="34975"/>
            </a:xfrm>
            <a:custGeom>
              <a:avLst/>
              <a:gdLst/>
              <a:ahLst/>
              <a:cxnLst/>
              <a:rect l="l" t="t" r="r" b="b"/>
              <a:pathLst>
                <a:path w="1104" h="1399" extrusionOk="0">
                  <a:moveTo>
                    <a:pt x="670" y="1"/>
                  </a:moveTo>
                  <a:cubicBezTo>
                    <a:pt x="536" y="1"/>
                    <a:pt x="417" y="89"/>
                    <a:pt x="347" y="227"/>
                  </a:cubicBezTo>
                  <a:lnTo>
                    <a:pt x="95" y="888"/>
                  </a:lnTo>
                  <a:cubicBezTo>
                    <a:pt x="1" y="1109"/>
                    <a:pt x="127" y="1298"/>
                    <a:pt x="284" y="1361"/>
                  </a:cubicBezTo>
                  <a:cubicBezTo>
                    <a:pt x="335" y="1386"/>
                    <a:pt x="386" y="1398"/>
                    <a:pt x="435" y="1398"/>
                  </a:cubicBezTo>
                  <a:cubicBezTo>
                    <a:pt x="568" y="1398"/>
                    <a:pt x="688" y="1310"/>
                    <a:pt x="757" y="1172"/>
                  </a:cubicBezTo>
                  <a:lnTo>
                    <a:pt x="1041" y="510"/>
                  </a:lnTo>
                  <a:cubicBezTo>
                    <a:pt x="1104" y="321"/>
                    <a:pt x="1041" y="101"/>
                    <a:pt x="820" y="38"/>
                  </a:cubicBezTo>
                  <a:cubicBezTo>
                    <a:pt x="769" y="13"/>
                    <a:pt x="719" y="1"/>
                    <a:pt x="67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5" name="Google Shape;8488;p84"/>
            <p:cNvSpPr/>
            <p:nvPr/>
          </p:nvSpPr>
          <p:spPr>
            <a:xfrm>
              <a:off x="-21227800" y="4103750"/>
              <a:ext cx="27600" cy="34975"/>
            </a:xfrm>
            <a:custGeom>
              <a:avLst/>
              <a:gdLst/>
              <a:ahLst/>
              <a:cxnLst/>
              <a:rect l="l" t="t" r="r" b="b"/>
              <a:pathLst>
                <a:path w="1104" h="1399" extrusionOk="0">
                  <a:moveTo>
                    <a:pt x="434" y="1"/>
                  </a:moveTo>
                  <a:cubicBezTo>
                    <a:pt x="386" y="1"/>
                    <a:pt x="335" y="13"/>
                    <a:pt x="284" y="38"/>
                  </a:cubicBezTo>
                  <a:cubicBezTo>
                    <a:pt x="95" y="101"/>
                    <a:pt x="1" y="321"/>
                    <a:pt x="95" y="510"/>
                  </a:cubicBezTo>
                  <a:lnTo>
                    <a:pt x="347" y="1172"/>
                  </a:lnTo>
                  <a:cubicBezTo>
                    <a:pt x="417" y="1310"/>
                    <a:pt x="536" y="1398"/>
                    <a:pt x="670" y="1398"/>
                  </a:cubicBezTo>
                  <a:cubicBezTo>
                    <a:pt x="719" y="1398"/>
                    <a:pt x="769" y="1386"/>
                    <a:pt x="820" y="1361"/>
                  </a:cubicBezTo>
                  <a:cubicBezTo>
                    <a:pt x="1040" y="1298"/>
                    <a:pt x="1103" y="1109"/>
                    <a:pt x="1040" y="888"/>
                  </a:cubicBezTo>
                  <a:lnTo>
                    <a:pt x="757" y="227"/>
                  </a:lnTo>
                  <a:cubicBezTo>
                    <a:pt x="688" y="89"/>
                    <a:pt x="568" y="1"/>
                    <a:pt x="434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6" name="Google Shape;8489;p84"/>
            <p:cNvSpPr/>
            <p:nvPr/>
          </p:nvSpPr>
          <p:spPr>
            <a:xfrm>
              <a:off x="-21319950" y="4219675"/>
              <a:ext cx="53600" cy="18150"/>
            </a:xfrm>
            <a:custGeom>
              <a:avLst/>
              <a:gdLst/>
              <a:ahLst/>
              <a:cxnLst/>
              <a:rect l="l" t="t" r="r" b="b"/>
              <a:pathLst>
                <a:path w="2144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797" y="725"/>
                  </a:lnTo>
                  <a:cubicBezTo>
                    <a:pt x="1986" y="725"/>
                    <a:pt x="2143" y="568"/>
                    <a:pt x="2143" y="347"/>
                  </a:cubicBezTo>
                  <a:cubicBezTo>
                    <a:pt x="2143" y="158"/>
                    <a:pt x="1986" y="1"/>
                    <a:pt x="1797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7" name="Google Shape;8490;p84"/>
            <p:cNvSpPr/>
            <p:nvPr/>
          </p:nvSpPr>
          <p:spPr>
            <a:xfrm>
              <a:off x="-21070275" y="4219675"/>
              <a:ext cx="54375" cy="18150"/>
            </a:xfrm>
            <a:custGeom>
              <a:avLst/>
              <a:gdLst/>
              <a:ahLst/>
              <a:cxnLst/>
              <a:rect l="l" t="t" r="r" b="b"/>
              <a:pathLst>
                <a:path w="2175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828" y="725"/>
                  </a:lnTo>
                  <a:cubicBezTo>
                    <a:pt x="2017" y="725"/>
                    <a:pt x="2175" y="568"/>
                    <a:pt x="2175" y="347"/>
                  </a:cubicBezTo>
                  <a:cubicBezTo>
                    <a:pt x="2175" y="158"/>
                    <a:pt x="2017" y="1"/>
                    <a:pt x="182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8" name="Google Shape;8491;p84"/>
            <p:cNvSpPr/>
            <p:nvPr/>
          </p:nvSpPr>
          <p:spPr>
            <a:xfrm>
              <a:off x="-21078925" y="4171825"/>
              <a:ext cx="37025" cy="25175"/>
            </a:xfrm>
            <a:custGeom>
              <a:avLst/>
              <a:gdLst/>
              <a:ahLst/>
              <a:cxnLst/>
              <a:rect l="l" t="t" r="r" b="b"/>
              <a:pathLst>
                <a:path w="1481" h="1007" extrusionOk="0">
                  <a:moveTo>
                    <a:pt x="1086" y="1"/>
                  </a:moveTo>
                  <a:cubicBezTo>
                    <a:pt x="1040" y="1"/>
                    <a:pt x="993" y="9"/>
                    <a:pt x="945" y="24"/>
                  </a:cubicBezTo>
                  <a:lnTo>
                    <a:pt x="284" y="308"/>
                  </a:lnTo>
                  <a:cubicBezTo>
                    <a:pt x="63" y="371"/>
                    <a:pt x="0" y="623"/>
                    <a:pt x="63" y="780"/>
                  </a:cubicBezTo>
                  <a:cubicBezTo>
                    <a:pt x="132" y="919"/>
                    <a:pt x="252" y="1006"/>
                    <a:pt x="386" y="1006"/>
                  </a:cubicBezTo>
                  <a:cubicBezTo>
                    <a:pt x="435" y="1006"/>
                    <a:pt x="485" y="995"/>
                    <a:pt x="536" y="969"/>
                  </a:cubicBezTo>
                  <a:lnTo>
                    <a:pt x="1229" y="686"/>
                  </a:lnTo>
                  <a:cubicBezTo>
                    <a:pt x="1418" y="623"/>
                    <a:pt x="1481" y="434"/>
                    <a:pt x="1418" y="213"/>
                  </a:cubicBezTo>
                  <a:cubicBezTo>
                    <a:pt x="1347" y="72"/>
                    <a:pt x="1223" y="1"/>
                    <a:pt x="1086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9" name="Google Shape;8492;p84"/>
            <p:cNvSpPr/>
            <p:nvPr/>
          </p:nvSpPr>
          <p:spPr>
            <a:xfrm>
              <a:off x="-21294750" y="4172625"/>
              <a:ext cx="37850" cy="25150"/>
            </a:xfrm>
            <a:custGeom>
              <a:avLst/>
              <a:gdLst/>
              <a:ahLst/>
              <a:cxnLst/>
              <a:rect l="l" t="t" r="r" b="b"/>
              <a:pathLst>
                <a:path w="1514" h="1006" extrusionOk="0">
                  <a:moveTo>
                    <a:pt x="414" y="1"/>
                  </a:moveTo>
                  <a:cubicBezTo>
                    <a:pt x="263" y="1"/>
                    <a:pt x="143" y="77"/>
                    <a:pt x="95" y="244"/>
                  </a:cubicBezTo>
                  <a:cubicBezTo>
                    <a:pt x="1" y="402"/>
                    <a:pt x="127" y="622"/>
                    <a:pt x="284" y="717"/>
                  </a:cubicBezTo>
                  <a:lnTo>
                    <a:pt x="946" y="969"/>
                  </a:lnTo>
                  <a:cubicBezTo>
                    <a:pt x="997" y="994"/>
                    <a:pt x="1050" y="1006"/>
                    <a:pt x="1101" y="1006"/>
                  </a:cubicBezTo>
                  <a:cubicBezTo>
                    <a:pt x="1242" y="1006"/>
                    <a:pt x="1372" y="918"/>
                    <a:pt x="1419" y="780"/>
                  </a:cubicBezTo>
                  <a:cubicBezTo>
                    <a:pt x="1513" y="591"/>
                    <a:pt x="1419" y="402"/>
                    <a:pt x="1230" y="307"/>
                  </a:cubicBezTo>
                  <a:lnTo>
                    <a:pt x="568" y="24"/>
                  </a:lnTo>
                  <a:cubicBezTo>
                    <a:pt x="514" y="8"/>
                    <a:pt x="463" y="1"/>
                    <a:pt x="414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2" name="Google Shape;8495;p84"/>
            <p:cNvSpPr/>
            <p:nvPr/>
          </p:nvSpPr>
          <p:spPr>
            <a:xfrm>
              <a:off x="-21322298" y="4148001"/>
              <a:ext cx="307200" cy="143375"/>
            </a:xfrm>
            <a:custGeom>
              <a:avLst/>
              <a:gdLst/>
              <a:ahLst/>
              <a:cxnLst/>
              <a:rect l="l" t="t" r="r" b="b"/>
              <a:pathLst>
                <a:path w="12288" h="5735" extrusionOk="0">
                  <a:moveTo>
                    <a:pt x="6175" y="1"/>
                  </a:moveTo>
                  <a:cubicBezTo>
                    <a:pt x="4411" y="1"/>
                    <a:pt x="2962" y="1450"/>
                    <a:pt x="2962" y="3214"/>
                  </a:cubicBezTo>
                  <a:cubicBezTo>
                    <a:pt x="2962" y="3813"/>
                    <a:pt x="3151" y="4380"/>
                    <a:pt x="3434" y="4884"/>
                  </a:cubicBezTo>
                  <a:cubicBezTo>
                    <a:pt x="3308" y="4852"/>
                    <a:pt x="3245" y="4789"/>
                    <a:pt x="3119" y="4726"/>
                  </a:cubicBezTo>
                  <a:cubicBezTo>
                    <a:pt x="2725" y="4474"/>
                    <a:pt x="2284" y="4348"/>
                    <a:pt x="1843" y="4348"/>
                  </a:cubicBezTo>
                  <a:cubicBezTo>
                    <a:pt x="1402" y="4348"/>
                    <a:pt x="961" y="4474"/>
                    <a:pt x="567" y="4726"/>
                  </a:cubicBezTo>
                  <a:cubicBezTo>
                    <a:pt x="473" y="4758"/>
                    <a:pt x="347" y="4852"/>
                    <a:pt x="284" y="4884"/>
                  </a:cubicBezTo>
                  <a:cubicBezTo>
                    <a:pt x="95" y="4947"/>
                    <a:pt x="0" y="5167"/>
                    <a:pt x="95" y="5356"/>
                  </a:cubicBezTo>
                  <a:cubicBezTo>
                    <a:pt x="141" y="5495"/>
                    <a:pt x="255" y="5583"/>
                    <a:pt x="399" y="5583"/>
                  </a:cubicBezTo>
                  <a:cubicBezTo>
                    <a:pt x="451" y="5583"/>
                    <a:pt x="508" y="5571"/>
                    <a:pt x="567" y="5545"/>
                  </a:cubicBezTo>
                  <a:cubicBezTo>
                    <a:pt x="725" y="5514"/>
                    <a:pt x="882" y="5419"/>
                    <a:pt x="977" y="5356"/>
                  </a:cubicBezTo>
                  <a:cubicBezTo>
                    <a:pt x="1245" y="5183"/>
                    <a:pt x="1552" y="5097"/>
                    <a:pt x="1855" y="5097"/>
                  </a:cubicBezTo>
                  <a:cubicBezTo>
                    <a:pt x="2158" y="5097"/>
                    <a:pt x="2458" y="5183"/>
                    <a:pt x="2710" y="5356"/>
                  </a:cubicBezTo>
                  <a:cubicBezTo>
                    <a:pt x="3103" y="5608"/>
                    <a:pt x="3552" y="5735"/>
                    <a:pt x="3993" y="5735"/>
                  </a:cubicBezTo>
                  <a:cubicBezTo>
                    <a:pt x="4435" y="5735"/>
                    <a:pt x="4868" y="5608"/>
                    <a:pt x="5230" y="5356"/>
                  </a:cubicBezTo>
                  <a:cubicBezTo>
                    <a:pt x="5498" y="5183"/>
                    <a:pt x="5805" y="5097"/>
                    <a:pt x="6108" y="5097"/>
                  </a:cubicBezTo>
                  <a:cubicBezTo>
                    <a:pt x="6411" y="5097"/>
                    <a:pt x="6711" y="5183"/>
                    <a:pt x="6963" y="5356"/>
                  </a:cubicBezTo>
                  <a:cubicBezTo>
                    <a:pt x="7341" y="5608"/>
                    <a:pt x="7790" y="5735"/>
                    <a:pt x="8235" y="5735"/>
                  </a:cubicBezTo>
                  <a:cubicBezTo>
                    <a:pt x="8680" y="5735"/>
                    <a:pt x="9121" y="5608"/>
                    <a:pt x="9483" y="5356"/>
                  </a:cubicBezTo>
                  <a:cubicBezTo>
                    <a:pt x="9751" y="5183"/>
                    <a:pt x="10058" y="5097"/>
                    <a:pt x="10369" y="5097"/>
                  </a:cubicBezTo>
                  <a:cubicBezTo>
                    <a:pt x="10680" y="5097"/>
                    <a:pt x="10995" y="5183"/>
                    <a:pt x="11279" y="5356"/>
                  </a:cubicBezTo>
                  <a:cubicBezTo>
                    <a:pt x="11437" y="5419"/>
                    <a:pt x="11531" y="5514"/>
                    <a:pt x="11689" y="5577"/>
                  </a:cubicBezTo>
                  <a:cubicBezTo>
                    <a:pt x="11748" y="5602"/>
                    <a:pt x="11804" y="5614"/>
                    <a:pt x="11857" y="5614"/>
                  </a:cubicBezTo>
                  <a:cubicBezTo>
                    <a:pt x="12001" y="5614"/>
                    <a:pt x="12115" y="5526"/>
                    <a:pt x="12161" y="5388"/>
                  </a:cubicBezTo>
                  <a:cubicBezTo>
                    <a:pt x="12287" y="5167"/>
                    <a:pt x="12224" y="4947"/>
                    <a:pt x="12004" y="4884"/>
                  </a:cubicBezTo>
                  <a:cubicBezTo>
                    <a:pt x="11909" y="4852"/>
                    <a:pt x="11815" y="4789"/>
                    <a:pt x="11689" y="4726"/>
                  </a:cubicBezTo>
                  <a:cubicBezTo>
                    <a:pt x="11295" y="4474"/>
                    <a:pt x="10854" y="4348"/>
                    <a:pt x="10413" y="4348"/>
                  </a:cubicBezTo>
                  <a:cubicBezTo>
                    <a:pt x="9972" y="4348"/>
                    <a:pt x="9530" y="4474"/>
                    <a:pt x="9137" y="4726"/>
                  </a:cubicBezTo>
                  <a:lnTo>
                    <a:pt x="8916" y="4852"/>
                  </a:lnTo>
                  <a:cubicBezTo>
                    <a:pt x="9168" y="4380"/>
                    <a:pt x="9389" y="3781"/>
                    <a:pt x="9389" y="3214"/>
                  </a:cubicBezTo>
                  <a:cubicBezTo>
                    <a:pt x="9389" y="1450"/>
                    <a:pt x="7971" y="1"/>
                    <a:pt x="617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533" name="Google Shape;6273;p79"/>
          <p:cNvGrpSpPr/>
          <p:nvPr/>
        </p:nvGrpSpPr>
        <p:grpSpPr>
          <a:xfrm>
            <a:off x="4177932" y="2868473"/>
            <a:ext cx="159039" cy="99366"/>
            <a:chOff x="4557000" y="3806475"/>
            <a:chExt cx="225875" cy="141125"/>
          </a:xfrm>
          <a:solidFill>
            <a:schemeClr val="bg1"/>
          </a:solidFill>
        </p:grpSpPr>
        <p:sp>
          <p:nvSpPr>
            <p:cNvPr id="534" name="Google Shape;6274;p79"/>
            <p:cNvSpPr/>
            <p:nvPr/>
          </p:nvSpPr>
          <p:spPr>
            <a:xfrm>
              <a:off x="4726375" y="3806475"/>
              <a:ext cx="56500" cy="141125"/>
            </a:xfrm>
            <a:custGeom>
              <a:avLst/>
              <a:gdLst/>
              <a:ahLst/>
              <a:cxnLst/>
              <a:rect l="l" t="t" r="r" b="b"/>
              <a:pathLst>
                <a:path w="2260" h="5645" extrusionOk="0">
                  <a:moveTo>
                    <a:pt x="1133" y="1"/>
                  </a:moveTo>
                  <a:cubicBezTo>
                    <a:pt x="978" y="1"/>
                    <a:pt x="823" y="64"/>
                    <a:pt x="712" y="189"/>
                  </a:cubicBezTo>
                  <a:cubicBezTo>
                    <a:pt x="504" y="421"/>
                    <a:pt x="522" y="776"/>
                    <a:pt x="754" y="984"/>
                  </a:cubicBezTo>
                  <a:cubicBezTo>
                    <a:pt x="832" y="1056"/>
                    <a:pt x="1130" y="1385"/>
                    <a:pt x="1130" y="1695"/>
                  </a:cubicBezTo>
                  <a:cubicBezTo>
                    <a:pt x="1130" y="1990"/>
                    <a:pt x="850" y="2315"/>
                    <a:pt x="754" y="2402"/>
                  </a:cubicBezTo>
                  <a:cubicBezTo>
                    <a:pt x="678" y="2472"/>
                    <a:pt x="1" y="3101"/>
                    <a:pt x="1" y="3953"/>
                  </a:cubicBezTo>
                  <a:cubicBezTo>
                    <a:pt x="1" y="4802"/>
                    <a:pt x="675" y="5432"/>
                    <a:pt x="754" y="5501"/>
                  </a:cubicBezTo>
                  <a:cubicBezTo>
                    <a:pt x="861" y="5597"/>
                    <a:pt x="995" y="5644"/>
                    <a:pt x="1128" y="5644"/>
                  </a:cubicBezTo>
                  <a:cubicBezTo>
                    <a:pt x="1283" y="5644"/>
                    <a:pt x="1437" y="5580"/>
                    <a:pt x="1549" y="5456"/>
                  </a:cubicBezTo>
                  <a:cubicBezTo>
                    <a:pt x="1757" y="5224"/>
                    <a:pt x="1735" y="4869"/>
                    <a:pt x="1507" y="4661"/>
                  </a:cubicBezTo>
                  <a:cubicBezTo>
                    <a:pt x="1428" y="4588"/>
                    <a:pt x="1130" y="4260"/>
                    <a:pt x="1130" y="3950"/>
                  </a:cubicBezTo>
                  <a:cubicBezTo>
                    <a:pt x="1130" y="3655"/>
                    <a:pt x="1410" y="3330"/>
                    <a:pt x="1507" y="3242"/>
                  </a:cubicBezTo>
                  <a:cubicBezTo>
                    <a:pt x="1585" y="3173"/>
                    <a:pt x="2259" y="2544"/>
                    <a:pt x="2259" y="1692"/>
                  </a:cubicBezTo>
                  <a:cubicBezTo>
                    <a:pt x="2259" y="842"/>
                    <a:pt x="1585" y="213"/>
                    <a:pt x="1507" y="144"/>
                  </a:cubicBezTo>
                  <a:cubicBezTo>
                    <a:pt x="1399" y="48"/>
                    <a:pt x="1266" y="1"/>
                    <a:pt x="11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  <p:sp>
          <p:nvSpPr>
            <p:cNvPr id="535" name="Google Shape;6275;p79"/>
            <p:cNvSpPr/>
            <p:nvPr/>
          </p:nvSpPr>
          <p:spPr>
            <a:xfrm>
              <a:off x="4641700" y="3806475"/>
              <a:ext cx="56475" cy="141125"/>
            </a:xfrm>
            <a:custGeom>
              <a:avLst/>
              <a:gdLst/>
              <a:ahLst/>
              <a:cxnLst/>
              <a:rect l="l" t="t" r="r" b="b"/>
              <a:pathLst>
                <a:path w="2259" h="5645" extrusionOk="0">
                  <a:moveTo>
                    <a:pt x="1132" y="1"/>
                  </a:moveTo>
                  <a:cubicBezTo>
                    <a:pt x="977" y="1"/>
                    <a:pt x="823" y="64"/>
                    <a:pt x="711" y="189"/>
                  </a:cubicBezTo>
                  <a:cubicBezTo>
                    <a:pt x="503" y="421"/>
                    <a:pt x="521" y="776"/>
                    <a:pt x="753" y="984"/>
                  </a:cubicBezTo>
                  <a:cubicBezTo>
                    <a:pt x="831" y="1056"/>
                    <a:pt x="1130" y="1385"/>
                    <a:pt x="1130" y="1695"/>
                  </a:cubicBezTo>
                  <a:cubicBezTo>
                    <a:pt x="1130" y="1990"/>
                    <a:pt x="849" y="2315"/>
                    <a:pt x="753" y="2402"/>
                  </a:cubicBezTo>
                  <a:cubicBezTo>
                    <a:pt x="678" y="2472"/>
                    <a:pt x="0" y="3101"/>
                    <a:pt x="0" y="3953"/>
                  </a:cubicBezTo>
                  <a:cubicBezTo>
                    <a:pt x="0" y="4802"/>
                    <a:pt x="675" y="5432"/>
                    <a:pt x="753" y="5501"/>
                  </a:cubicBezTo>
                  <a:cubicBezTo>
                    <a:pt x="860" y="5597"/>
                    <a:pt x="994" y="5644"/>
                    <a:pt x="1127" y="5644"/>
                  </a:cubicBezTo>
                  <a:cubicBezTo>
                    <a:pt x="1282" y="5644"/>
                    <a:pt x="1436" y="5580"/>
                    <a:pt x="1548" y="5456"/>
                  </a:cubicBezTo>
                  <a:cubicBezTo>
                    <a:pt x="1756" y="5224"/>
                    <a:pt x="1735" y="4869"/>
                    <a:pt x="1506" y="4661"/>
                  </a:cubicBezTo>
                  <a:cubicBezTo>
                    <a:pt x="1428" y="4588"/>
                    <a:pt x="1130" y="4260"/>
                    <a:pt x="1130" y="3950"/>
                  </a:cubicBezTo>
                  <a:cubicBezTo>
                    <a:pt x="1130" y="3655"/>
                    <a:pt x="1410" y="3330"/>
                    <a:pt x="1506" y="3242"/>
                  </a:cubicBezTo>
                  <a:cubicBezTo>
                    <a:pt x="1581" y="3173"/>
                    <a:pt x="2259" y="2544"/>
                    <a:pt x="2259" y="1692"/>
                  </a:cubicBezTo>
                  <a:cubicBezTo>
                    <a:pt x="2259" y="842"/>
                    <a:pt x="1581" y="213"/>
                    <a:pt x="1506" y="144"/>
                  </a:cubicBezTo>
                  <a:cubicBezTo>
                    <a:pt x="1399" y="48"/>
                    <a:pt x="1265" y="1"/>
                    <a:pt x="11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  <p:sp>
          <p:nvSpPr>
            <p:cNvPr id="536" name="Google Shape;6276;p79"/>
            <p:cNvSpPr/>
            <p:nvPr/>
          </p:nvSpPr>
          <p:spPr>
            <a:xfrm>
              <a:off x="4557000" y="3806475"/>
              <a:ext cx="56500" cy="141125"/>
            </a:xfrm>
            <a:custGeom>
              <a:avLst/>
              <a:gdLst/>
              <a:ahLst/>
              <a:cxnLst/>
              <a:rect l="l" t="t" r="r" b="b"/>
              <a:pathLst>
                <a:path w="2260" h="5645" extrusionOk="0">
                  <a:moveTo>
                    <a:pt x="1132" y="1"/>
                  </a:moveTo>
                  <a:cubicBezTo>
                    <a:pt x="977" y="1"/>
                    <a:pt x="823" y="64"/>
                    <a:pt x="711" y="189"/>
                  </a:cubicBezTo>
                  <a:cubicBezTo>
                    <a:pt x="504" y="421"/>
                    <a:pt x="522" y="776"/>
                    <a:pt x="753" y="984"/>
                  </a:cubicBezTo>
                  <a:cubicBezTo>
                    <a:pt x="832" y="1056"/>
                    <a:pt x="1130" y="1385"/>
                    <a:pt x="1130" y="1695"/>
                  </a:cubicBezTo>
                  <a:cubicBezTo>
                    <a:pt x="1130" y="1990"/>
                    <a:pt x="850" y="2315"/>
                    <a:pt x="753" y="2402"/>
                  </a:cubicBezTo>
                  <a:cubicBezTo>
                    <a:pt x="678" y="2472"/>
                    <a:pt x="1" y="3101"/>
                    <a:pt x="1" y="3953"/>
                  </a:cubicBezTo>
                  <a:cubicBezTo>
                    <a:pt x="1" y="4802"/>
                    <a:pt x="675" y="5432"/>
                    <a:pt x="753" y="5501"/>
                  </a:cubicBezTo>
                  <a:cubicBezTo>
                    <a:pt x="861" y="5597"/>
                    <a:pt x="994" y="5644"/>
                    <a:pt x="1127" y="5644"/>
                  </a:cubicBezTo>
                  <a:cubicBezTo>
                    <a:pt x="1282" y="5644"/>
                    <a:pt x="1437" y="5580"/>
                    <a:pt x="1548" y="5456"/>
                  </a:cubicBezTo>
                  <a:cubicBezTo>
                    <a:pt x="1756" y="5224"/>
                    <a:pt x="1735" y="4869"/>
                    <a:pt x="1506" y="4661"/>
                  </a:cubicBezTo>
                  <a:cubicBezTo>
                    <a:pt x="1428" y="4588"/>
                    <a:pt x="1130" y="4260"/>
                    <a:pt x="1130" y="3950"/>
                  </a:cubicBezTo>
                  <a:cubicBezTo>
                    <a:pt x="1130" y="3655"/>
                    <a:pt x="1410" y="3330"/>
                    <a:pt x="1506" y="3242"/>
                  </a:cubicBezTo>
                  <a:cubicBezTo>
                    <a:pt x="1582" y="3173"/>
                    <a:pt x="2259" y="2544"/>
                    <a:pt x="2259" y="1692"/>
                  </a:cubicBezTo>
                  <a:cubicBezTo>
                    <a:pt x="2259" y="842"/>
                    <a:pt x="1582" y="213"/>
                    <a:pt x="1506" y="144"/>
                  </a:cubicBezTo>
                  <a:cubicBezTo>
                    <a:pt x="1399" y="48"/>
                    <a:pt x="1265" y="1"/>
                    <a:pt x="11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</p:grpSp>
      <p:grpSp>
        <p:nvGrpSpPr>
          <p:cNvPr id="540" name="Google Shape;8548;p84"/>
          <p:cNvGrpSpPr/>
          <p:nvPr/>
        </p:nvGrpSpPr>
        <p:grpSpPr>
          <a:xfrm>
            <a:off x="4067015" y="3068004"/>
            <a:ext cx="450470" cy="449325"/>
            <a:chOff x="-20946600" y="3317850"/>
            <a:chExt cx="304825" cy="304050"/>
          </a:xfrm>
        </p:grpSpPr>
        <p:sp>
          <p:nvSpPr>
            <p:cNvPr id="541" name="Google Shape;8549;p84"/>
            <p:cNvSpPr/>
            <p:nvPr/>
          </p:nvSpPr>
          <p:spPr>
            <a:xfrm>
              <a:off x="-20946600" y="3317850"/>
              <a:ext cx="232350" cy="248925"/>
            </a:xfrm>
            <a:custGeom>
              <a:avLst/>
              <a:gdLst/>
              <a:ahLst/>
              <a:cxnLst/>
              <a:rect l="l" t="t" r="r" b="b"/>
              <a:pathLst>
                <a:path w="9294" h="9957" extrusionOk="0">
                  <a:moveTo>
                    <a:pt x="4631" y="1"/>
                  </a:moveTo>
                  <a:cubicBezTo>
                    <a:pt x="3340" y="1"/>
                    <a:pt x="2268" y="977"/>
                    <a:pt x="2142" y="2237"/>
                  </a:cubicBezTo>
                  <a:cubicBezTo>
                    <a:pt x="1292" y="2521"/>
                    <a:pt x="693" y="3340"/>
                    <a:pt x="693" y="4254"/>
                  </a:cubicBezTo>
                  <a:cubicBezTo>
                    <a:pt x="693" y="4695"/>
                    <a:pt x="819" y="5073"/>
                    <a:pt x="1040" y="5451"/>
                  </a:cubicBezTo>
                  <a:cubicBezTo>
                    <a:pt x="378" y="5923"/>
                    <a:pt x="0" y="6648"/>
                    <a:pt x="0" y="7499"/>
                  </a:cubicBezTo>
                  <a:cubicBezTo>
                    <a:pt x="0" y="8853"/>
                    <a:pt x="1134" y="9956"/>
                    <a:pt x="2520" y="9956"/>
                  </a:cubicBezTo>
                  <a:lnTo>
                    <a:pt x="4316" y="9956"/>
                  </a:lnTo>
                  <a:lnTo>
                    <a:pt x="4316" y="8349"/>
                  </a:lnTo>
                  <a:lnTo>
                    <a:pt x="2962" y="7026"/>
                  </a:lnTo>
                  <a:cubicBezTo>
                    <a:pt x="2804" y="6869"/>
                    <a:pt x="2804" y="6648"/>
                    <a:pt x="2962" y="6491"/>
                  </a:cubicBezTo>
                  <a:cubicBezTo>
                    <a:pt x="3040" y="6412"/>
                    <a:pt x="3135" y="6372"/>
                    <a:pt x="3229" y="6372"/>
                  </a:cubicBezTo>
                  <a:cubicBezTo>
                    <a:pt x="3324" y="6372"/>
                    <a:pt x="3418" y="6412"/>
                    <a:pt x="3497" y="6491"/>
                  </a:cubicBezTo>
                  <a:lnTo>
                    <a:pt x="4316" y="7341"/>
                  </a:lnTo>
                  <a:lnTo>
                    <a:pt x="4316" y="5482"/>
                  </a:lnTo>
                  <a:lnTo>
                    <a:pt x="2962" y="4128"/>
                  </a:lnTo>
                  <a:cubicBezTo>
                    <a:pt x="2804" y="3970"/>
                    <a:pt x="2804" y="3781"/>
                    <a:pt x="2962" y="3624"/>
                  </a:cubicBezTo>
                  <a:cubicBezTo>
                    <a:pt x="3040" y="3545"/>
                    <a:pt x="3135" y="3505"/>
                    <a:pt x="3229" y="3505"/>
                  </a:cubicBezTo>
                  <a:cubicBezTo>
                    <a:pt x="3324" y="3505"/>
                    <a:pt x="3418" y="3545"/>
                    <a:pt x="3497" y="3624"/>
                  </a:cubicBezTo>
                  <a:lnTo>
                    <a:pt x="4316" y="4443"/>
                  </a:lnTo>
                  <a:lnTo>
                    <a:pt x="4316" y="2458"/>
                  </a:lnTo>
                  <a:cubicBezTo>
                    <a:pt x="4316" y="2237"/>
                    <a:pt x="4474" y="2080"/>
                    <a:pt x="4663" y="2080"/>
                  </a:cubicBezTo>
                  <a:cubicBezTo>
                    <a:pt x="4852" y="2080"/>
                    <a:pt x="5009" y="2237"/>
                    <a:pt x="5009" y="2458"/>
                  </a:cubicBezTo>
                  <a:lnTo>
                    <a:pt x="5009" y="5860"/>
                  </a:lnTo>
                  <a:lnTo>
                    <a:pt x="5860" y="5041"/>
                  </a:lnTo>
                  <a:cubicBezTo>
                    <a:pt x="5939" y="4963"/>
                    <a:pt x="6025" y="4923"/>
                    <a:pt x="6112" y="4923"/>
                  </a:cubicBezTo>
                  <a:cubicBezTo>
                    <a:pt x="6199" y="4923"/>
                    <a:pt x="6285" y="4963"/>
                    <a:pt x="6364" y="5041"/>
                  </a:cubicBezTo>
                  <a:cubicBezTo>
                    <a:pt x="6522" y="5199"/>
                    <a:pt x="6522" y="5388"/>
                    <a:pt x="6364" y="5545"/>
                  </a:cubicBezTo>
                  <a:lnTo>
                    <a:pt x="5009" y="6900"/>
                  </a:lnTo>
                  <a:lnTo>
                    <a:pt x="5009" y="9956"/>
                  </a:lnTo>
                  <a:lnTo>
                    <a:pt x="6805" y="9956"/>
                  </a:lnTo>
                  <a:cubicBezTo>
                    <a:pt x="8160" y="9956"/>
                    <a:pt x="9294" y="8853"/>
                    <a:pt x="9294" y="7499"/>
                  </a:cubicBezTo>
                  <a:cubicBezTo>
                    <a:pt x="9294" y="6648"/>
                    <a:pt x="8884" y="5923"/>
                    <a:pt x="8223" y="5451"/>
                  </a:cubicBezTo>
                  <a:cubicBezTo>
                    <a:pt x="8443" y="5073"/>
                    <a:pt x="8569" y="4695"/>
                    <a:pt x="8569" y="4254"/>
                  </a:cubicBezTo>
                  <a:cubicBezTo>
                    <a:pt x="8569" y="3340"/>
                    <a:pt x="7971" y="2521"/>
                    <a:pt x="7120" y="2237"/>
                  </a:cubicBezTo>
                  <a:cubicBezTo>
                    <a:pt x="6994" y="977"/>
                    <a:pt x="5923" y="1"/>
                    <a:pt x="4631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2" name="Google Shape;8550;p84"/>
            <p:cNvSpPr/>
            <p:nvPr/>
          </p:nvSpPr>
          <p:spPr>
            <a:xfrm>
              <a:off x="-20775700" y="3318650"/>
              <a:ext cx="133925" cy="249700"/>
            </a:xfrm>
            <a:custGeom>
              <a:avLst/>
              <a:gdLst/>
              <a:ahLst/>
              <a:cxnLst/>
              <a:rect l="l" t="t" r="r" b="b"/>
              <a:pathLst>
                <a:path w="5357" h="9988" extrusionOk="0">
                  <a:moveTo>
                    <a:pt x="694" y="0"/>
                  </a:moveTo>
                  <a:cubicBezTo>
                    <a:pt x="473" y="0"/>
                    <a:pt x="253" y="32"/>
                    <a:pt x="1" y="126"/>
                  </a:cubicBezTo>
                  <a:cubicBezTo>
                    <a:pt x="473" y="567"/>
                    <a:pt x="820" y="1103"/>
                    <a:pt x="977" y="1764"/>
                  </a:cubicBezTo>
                  <a:cubicBezTo>
                    <a:pt x="1891" y="2300"/>
                    <a:pt x="2490" y="3245"/>
                    <a:pt x="2490" y="4285"/>
                  </a:cubicBezTo>
                  <a:cubicBezTo>
                    <a:pt x="2490" y="4663"/>
                    <a:pt x="2395" y="4978"/>
                    <a:pt x="2269" y="5293"/>
                  </a:cubicBezTo>
                  <a:cubicBezTo>
                    <a:pt x="2836" y="5860"/>
                    <a:pt x="3183" y="6648"/>
                    <a:pt x="3183" y="7498"/>
                  </a:cubicBezTo>
                  <a:cubicBezTo>
                    <a:pt x="3183" y="8506"/>
                    <a:pt x="2710" y="9389"/>
                    <a:pt x="1985" y="9987"/>
                  </a:cubicBezTo>
                  <a:lnTo>
                    <a:pt x="2836" y="9987"/>
                  </a:lnTo>
                  <a:cubicBezTo>
                    <a:pt x="4222" y="9987"/>
                    <a:pt x="5325" y="8853"/>
                    <a:pt x="5325" y="7498"/>
                  </a:cubicBezTo>
                  <a:cubicBezTo>
                    <a:pt x="5357" y="6679"/>
                    <a:pt x="4915" y="5891"/>
                    <a:pt x="4285" y="5450"/>
                  </a:cubicBezTo>
                  <a:cubicBezTo>
                    <a:pt x="4537" y="5104"/>
                    <a:pt x="4632" y="4694"/>
                    <a:pt x="4632" y="4253"/>
                  </a:cubicBezTo>
                  <a:cubicBezTo>
                    <a:pt x="4632" y="3340"/>
                    <a:pt x="4065" y="2520"/>
                    <a:pt x="3183" y="2237"/>
                  </a:cubicBezTo>
                  <a:cubicBezTo>
                    <a:pt x="3057" y="977"/>
                    <a:pt x="2017" y="0"/>
                    <a:pt x="6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3" name="Google Shape;8551;p84"/>
            <p:cNvSpPr/>
            <p:nvPr/>
          </p:nvSpPr>
          <p:spPr>
            <a:xfrm>
              <a:off x="-20890700" y="3586425"/>
              <a:ext cx="195375" cy="35475"/>
            </a:xfrm>
            <a:custGeom>
              <a:avLst/>
              <a:gdLst/>
              <a:ahLst/>
              <a:cxnLst/>
              <a:rect l="l" t="t" r="r" b="b"/>
              <a:pathLst>
                <a:path w="7815" h="1419" extrusionOk="0">
                  <a:moveTo>
                    <a:pt x="2112" y="1"/>
                  </a:moveTo>
                  <a:lnTo>
                    <a:pt x="2112" y="725"/>
                  </a:lnTo>
                  <a:lnTo>
                    <a:pt x="347" y="725"/>
                  </a:lnTo>
                  <a:cubicBezTo>
                    <a:pt x="158" y="725"/>
                    <a:pt x="1" y="883"/>
                    <a:pt x="1" y="1072"/>
                  </a:cubicBezTo>
                  <a:cubicBezTo>
                    <a:pt x="1" y="1261"/>
                    <a:pt x="158" y="1418"/>
                    <a:pt x="347" y="1418"/>
                  </a:cubicBezTo>
                  <a:lnTo>
                    <a:pt x="7468" y="1418"/>
                  </a:lnTo>
                  <a:cubicBezTo>
                    <a:pt x="7657" y="1418"/>
                    <a:pt x="7814" y="1261"/>
                    <a:pt x="7814" y="1072"/>
                  </a:cubicBezTo>
                  <a:cubicBezTo>
                    <a:pt x="7814" y="883"/>
                    <a:pt x="7625" y="725"/>
                    <a:pt x="7436" y="725"/>
                  </a:cubicBezTo>
                  <a:lnTo>
                    <a:pt x="5672" y="725"/>
                  </a:lnTo>
                  <a:lnTo>
                    <a:pt x="5672" y="1"/>
                  </a:lnTo>
                  <a:lnTo>
                    <a:pt x="4947" y="1"/>
                  </a:lnTo>
                  <a:lnTo>
                    <a:pt x="4947" y="725"/>
                  </a:lnTo>
                  <a:lnTo>
                    <a:pt x="2836" y="725"/>
                  </a:lnTo>
                  <a:lnTo>
                    <a:pt x="283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3" name="Google Shape;4553;p55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dk1"/>
                </a:solidFill>
              </a:rPr>
              <a:t>Solar Panel System</a:t>
            </a:r>
            <a:endParaRPr dirty="0"/>
          </a:p>
        </p:txBody>
      </p:sp>
      <p:grpSp>
        <p:nvGrpSpPr>
          <p:cNvPr id="4554" name="Google Shape;4554;p55"/>
          <p:cNvGrpSpPr/>
          <p:nvPr/>
        </p:nvGrpSpPr>
        <p:grpSpPr>
          <a:xfrm>
            <a:off x="877350" y="1702338"/>
            <a:ext cx="1575675" cy="703175"/>
            <a:chOff x="726750" y="366975"/>
            <a:chExt cx="1575675" cy="703175"/>
          </a:xfrm>
        </p:grpSpPr>
        <p:sp>
          <p:nvSpPr>
            <p:cNvPr id="4555" name="Google Shape;4555;p55"/>
            <p:cNvSpPr/>
            <p:nvPr/>
          </p:nvSpPr>
          <p:spPr>
            <a:xfrm>
              <a:off x="1072800" y="366975"/>
              <a:ext cx="1229625" cy="662675"/>
            </a:xfrm>
            <a:custGeom>
              <a:avLst/>
              <a:gdLst/>
              <a:ahLst/>
              <a:cxnLst/>
              <a:rect l="l" t="t" r="r" b="b"/>
              <a:pathLst>
                <a:path w="49185" h="26507" extrusionOk="0">
                  <a:moveTo>
                    <a:pt x="31367" y="17377"/>
                  </a:moveTo>
                  <a:lnTo>
                    <a:pt x="31367" y="19880"/>
                  </a:lnTo>
                  <a:lnTo>
                    <a:pt x="28863" y="19880"/>
                  </a:lnTo>
                  <a:lnTo>
                    <a:pt x="28863" y="17377"/>
                  </a:lnTo>
                  <a:close/>
                  <a:moveTo>
                    <a:pt x="34754" y="17377"/>
                  </a:moveTo>
                  <a:lnTo>
                    <a:pt x="34754" y="19880"/>
                  </a:lnTo>
                  <a:lnTo>
                    <a:pt x="32250" y="19880"/>
                  </a:lnTo>
                  <a:lnTo>
                    <a:pt x="32250" y="17377"/>
                  </a:lnTo>
                  <a:close/>
                  <a:moveTo>
                    <a:pt x="31367" y="20616"/>
                  </a:moveTo>
                  <a:lnTo>
                    <a:pt x="31367" y="23120"/>
                  </a:lnTo>
                  <a:lnTo>
                    <a:pt x="28863" y="23120"/>
                  </a:lnTo>
                  <a:lnTo>
                    <a:pt x="28863" y="20616"/>
                  </a:lnTo>
                  <a:close/>
                  <a:moveTo>
                    <a:pt x="34754" y="20616"/>
                  </a:moveTo>
                  <a:lnTo>
                    <a:pt x="34754" y="23120"/>
                  </a:lnTo>
                  <a:lnTo>
                    <a:pt x="32250" y="23120"/>
                  </a:lnTo>
                  <a:lnTo>
                    <a:pt x="32250" y="20616"/>
                  </a:lnTo>
                  <a:close/>
                  <a:moveTo>
                    <a:pt x="0" y="0"/>
                  </a:moveTo>
                  <a:lnTo>
                    <a:pt x="15315" y="26507"/>
                  </a:lnTo>
                  <a:lnTo>
                    <a:pt x="49185" y="26507"/>
                  </a:lnTo>
                  <a:lnTo>
                    <a:pt x="3328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56" name="Google Shape;4556;p55"/>
            <p:cNvSpPr/>
            <p:nvPr/>
          </p:nvSpPr>
          <p:spPr>
            <a:xfrm>
              <a:off x="1415175" y="1029625"/>
              <a:ext cx="887250" cy="40525"/>
            </a:xfrm>
            <a:custGeom>
              <a:avLst/>
              <a:gdLst/>
              <a:ahLst/>
              <a:cxnLst/>
              <a:rect l="l" t="t" r="r" b="b"/>
              <a:pathLst>
                <a:path w="35490" h="1621" extrusionOk="0">
                  <a:moveTo>
                    <a:pt x="1620" y="1"/>
                  </a:moveTo>
                  <a:lnTo>
                    <a:pt x="0" y="1621"/>
                  </a:lnTo>
                  <a:lnTo>
                    <a:pt x="33576" y="1621"/>
                  </a:lnTo>
                  <a:lnTo>
                    <a:pt x="35490" y="1"/>
                  </a:lnTo>
                  <a:close/>
                </a:path>
              </a:pathLst>
            </a:custGeom>
            <a:solidFill>
              <a:srgbClr val="2246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57" name="Google Shape;4557;p55"/>
            <p:cNvSpPr/>
            <p:nvPr/>
          </p:nvSpPr>
          <p:spPr>
            <a:xfrm>
              <a:off x="1415175" y="1029625"/>
              <a:ext cx="887250" cy="40525"/>
            </a:xfrm>
            <a:custGeom>
              <a:avLst/>
              <a:gdLst/>
              <a:ahLst/>
              <a:cxnLst/>
              <a:rect l="l" t="t" r="r" b="b"/>
              <a:pathLst>
                <a:path w="35490" h="1621" fill="none" extrusionOk="0">
                  <a:moveTo>
                    <a:pt x="0" y="1621"/>
                  </a:moveTo>
                  <a:lnTo>
                    <a:pt x="1620" y="1"/>
                  </a:lnTo>
                  <a:lnTo>
                    <a:pt x="35490" y="1"/>
                  </a:lnTo>
                  <a:lnTo>
                    <a:pt x="33576" y="1621"/>
                  </a:lnTo>
                  <a:lnTo>
                    <a:pt x="0" y="162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58" name="Google Shape;4558;p55"/>
            <p:cNvSpPr/>
            <p:nvPr/>
          </p:nvSpPr>
          <p:spPr>
            <a:xfrm>
              <a:off x="726750" y="366975"/>
              <a:ext cx="728950" cy="703175"/>
            </a:xfrm>
            <a:custGeom>
              <a:avLst/>
              <a:gdLst/>
              <a:ahLst/>
              <a:cxnLst/>
              <a:rect l="l" t="t" r="r" b="b"/>
              <a:pathLst>
                <a:path w="29158" h="28127" extrusionOk="0">
                  <a:moveTo>
                    <a:pt x="13842" y="0"/>
                  </a:moveTo>
                  <a:lnTo>
                    <a:pt x="0" y="26507"/>
                  </a:lnTo>
                  <a:lnTo>
                    <a:pt x="1620" y="28127"/>
                  </a:lnTo>
                  <a:lnTo>
                    <a:pt x="13842" y="3976"/>
                  </a:lnTo>
                  <a:lnTo>
                    <a:pt x="27537" y="28127"/>
                  </a:lnTo>
                  <a:lnTo>
                    <a:pt x="29157" y="26507"/>
                  </a:lnTo>
                  <a:lnTo>
                    <a:pt x="13842" y="0"/>
                  </a:lnTo>
                  <a:close/>
                </a:path>
              </a:pathLst>
            </a:custGeom>
            <a:solidFill>
              <a:srgbClr val="2246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59" name="Google Shape;4559;p55"/>
            <p:cNvSpPr/>
            <p:nvPr/>
          </p:nvSpPr>
          <p:spPr>
            <a:xfrm>
              <a:off x="1650800" y="617300"/>
              <a:ext cx="217225" cy="191475"/>
            </a:xfrm>
            <a:custGeom>
              <a:avLst/>
              <a:gdLst/>
              <a:ahLst/>
              <a:cxnLst/>
              <a:rect l="l" t="t" r="r" b="b"/>
              <a:pathLst>
                <a:path w="8689" h="7659" extrusionOk="0">
                  <a:moveTo>
                    <a:pt x="8688" y="1"/>
                  </a:moveTo>
                  <a:lnTo>
                    <a:pt x="295" y="148"/>
                  </a:lnTo>
                  <a:lnTo>
                    <a:pt x="0" y="7511"/>
                  </a:lnTo>
                  <a:lnTo>
                    <a:pt x="3534" y="7658"/>
                  </a:lnTo>
                  <a:lnTo>
                    <a:pt x="868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60" name="Google Shape;4560;p55"/>
            <p:cNvSpPr/>
            <p:nvPr/>
          </p:nvSpPr>
          <p:spPr>
            <a:xfrm>
              <a:off x="1650800" y="617300"/>
              <a:ext cx="217225" cy="191475"/>
            </a:xfrm>
            <a:custGeom>
              <a:avLst/>
              <a:gdLst/>
              <a:ahLst/>
              <a:cxnLst/>
              <a:rect l="l" t="t" r="r" b="b"/>
              <a:pathLst>
                <a:path w="8689" h="7659" fill="none" extrusionOk="0">
                  <a:moveTo>
                    <a:pt x="3534" y="7658"/>
                  </a:moveTo>
                  <a:lnTo>
                    <a:pt x="0" y="7511"/>
                  </a:lnTo>
                  <a:lnTo>
                    <a:pt x="295" y="148"/>
                  </a:lnTo>
                  <a:lnTo>
                    <a:pt x="8688" y="1"/>
                  </a:lnTo>
                  <a:lnTo>
                    <a:pt x="3534" y="765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61" name="Google Shape;4561;p55"/>
            <p:cNvSpPr/>
            <p:nvPr/>
          </p:nvSpPr>
          <p:spPr>
            <a:xfrm>
              <a:off x="1650800" y="805050"/>
              <a:ext cx="88375" cy="165700"/>
            </a:xfrm>
            <a:custGeom>
              <a:avLst/>
              <a:gdLst/>
              <a:ahLst/>
              <a:cxnLst/>
              <a:rect l="l" t="t" r="r" b="b"/>
              <a:pathLst>
                <a:path w="3535" h="6628" extrusionOk="0">
                  <a:moveTo>
                    <a:pt x="0" y="1"/>
                  </a:moveTo>
                  <a:lnTo>
                    <a:pt x="3534" y="6628"/>
                  </a:lnTo>
                  <a:lnTo>
                    <a:pt x="3534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62" name="Google Shape;4562;p55"/>
            <p:cNvSpPr/>
            <p:nvPr/>
          </p:nvSpPr>
          <p:spPr>
            <a:xfrm>
              <a:off x="1091200" y="801375"/>
              <a:ext cx="62625" cy="62625"/>
            </a:xfrm>
            <a:custGeom>
              <a:avLst/>
              <a:gdLst/>
              <a:ahLst/>
              <a:cxnLst/>
              <a:rect l="l" t="t" r="r" b="b"/>
              <a:pathLst>
                <a:path w="2505" h="2505" extrusionOk="0">
                  <a:moveTo>
                    <a:pt x="1" y="1"/>
                  </a:moveTo>
                  <a:lnTo>
                    <a:pt x="1" y="2504"/>
                  </a:lnTo>
                  <a:lnTo>
                    <a:pt x="2504" y="2504"/>
                  </a:lnTo>
                  <a:lnTo>
                    <a:pt x="2504" y="1"/>
                  </a:lnTo>
                  <a:close/>
                </a:path>
              </a:pathLst>
            </a:custGeom>
            <a:solidFill>
              <a:srgbClr val="2246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63" name="Google Shape;4563;p55"/>
            <p:cNvSpPr/>
            <p:nvPr/>
          </p:nvSpPr>
          <p:spPr>
            <a:xfrm>
              <a:off x="1006525" y="801375"/>
              <a:ext cx="62625" cy="62625"/>
            </a:xfrm>
            <a:custGeom>
              <a:avLst/>
              <a:gdLst/>
              <a:ahLst/>
              <a:cxnLst/>
              <a:rect l="l" t="t" r="r" b="b"/>
              <a:pathLst>
                <a:path w="2505" h="2505" extrusionOk="0">
                  <a:moveTo>
                    <a:pt x="1" y="1"/>
                  </a:moveTo>
                  <a:lnTo>
                    <a:pt x="1" y="2504"/>
                  </a:lnTo>
                  <a:lnTo>
                    <a:pt x="2504" y="2504"/>
                  </a:lnTo>
                  <a:lnTo>
                    <a:pt x="2504" y="1"/>
                  </a:lnTo>
                  <a:close/>
                </a:path>
              </a:pathLst>
            </a:custGeom>
            <a:solidFill>
              <a:srgbClr val="2246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64" name="Google Shape;4564;p55"/>
            <p:cNvSpPr/>
            <p:nvPr/>
          </p:nvSpPr>
          <p:spPr>
            <a:xfrm>
              <a:off x="1091200" y="882375"/>
              <a:ext cx="62625" cy="62600"/>
            </a:xfrm>
            <a:custGeom>
              <a:avLst/>
              <a:gdLst/>
              <a:ahLst/>
              <a:cxnLst/>
              <a:rect l="l" t="t" r="r" b="b"/>
              <a:pathLst>
                <a:path w="2505" h="2504" extrusionOk="0">
                  <a:moveTo>
                    <a:pt x="1" y="0"/>
                  </a:moveTo>
                  <a:lnTo>
                    <a:pt x="1" y="2504"/>
                  </a:lnTo>
                  <a:lnTo>
                    <a:pt x="2504" y="2504"/>
                  </a:lnTo>
                  <a:lnTo>
                    <a:pt x="2504" y="0"/>
                  </a:lnTo>
                  <a:close/>
                </a:path>
              </a:pathLst>
            </a:custGeom>
            <a:solidFill>
              <a:srgbClr val="2246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65" name="Google Shape;4565;p55"/>
            <p:cNvSpPr/>
            <p:nvPr/>
          </p:nvSpPr>
          <p:spPr>
            <a:xfrm>
              <a:off x="1006525" y="882375"/>
              <a:ext cx="62625" cy="62600"/>
            </a:xfrm>
            <a:custGeom>
              <a:avLst/>
              <a:gdLst/>
              <a:ahLst/>
              <a:cxnLst/>
              <a:rect l="l" t="t" r="r" b="b"/>
              <a:pathLst>
                <a:path w="2505" h="2504" extrusionOk="0">
                  <a:moveTo>
                    <a:pt x="1" y="0"/>
                  </a:moveTo>
                  <a:lnTo>
                    <a:pt x="1" y="2504"/>
                  </a:lnTo>
                  <a:lnTo>
                    <a:pt x="2504" y="2504"/>
                  </a:lnTo>
                  <a:lnTo>
                    <a:pt x="2504" y="0"/>
                  </a:lnTo>
                  <a:close/>
                </a:path>
              </a:pathLst>
            </a:custGeom>
            <a:solidFill>
              <a:srgbClr val="2246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66" name="Google Shape;4566;p55"/>
            <p:cNvSpPr/>
            <p:nvPr/>
          </p:nvSpPr>
          <p:spPr>
            <a:xfrm>
              <a:off x="1739150" y="617300"/>
              <a:ext cx="246675" cy="353450"/>
            </a:xfrm>
            <a:custGeom>
              <a:avLst/>
              <a:gdLst/>
              <a:ahLst/>
              <a:cxnLst/>
              <a:rect l="l" t="t" r="r" b="b"/>
              <a:pathLst>
                <a:path w="9867" h="14138" extrusionOk="0">
                  <a:moveTo>
                    <a:pt x="4713" y="7364"/>
                  </a:moveTo>
                  <a:lnTo>
                    <a:pt x="4713" y="9867"/>
                  </a:lnTo>
                  <a:lnTo>
                    <a:pt x="2209" y="9867"/>
                  </a:lnTo>
                  <a:lnTo>
                    <a:pt x="2209" y="7364"/>
                  </a:lnTo>
                  <a:close/>
                  <a:moveTo>
                    <a:pt x="8100" y="7364"/>
                  </a:moveTo>
                  <a:lnTo>
                    <a:pt x="8100" y="9867"/>
                  </a:lnTo>
                  <a:lnTo>
                    <a:pt x="5596" y="9867"/>
                  </a:lnTo>
                  <a:lnTo>
                    <a:pt x="5596" y="7364"/>
                  </a:lnTo>
                  <a:close/>
                  <a:moveTo>
                    <a:pt x="4713" y="10603"/>
                  </a:moveTo>
                  <a:lnTo>
                    <a:pt x="4713" y="13107"/>
                  </a:lnTo>
                  <a:lnTo>
                    <a:pt x="2209" y="13107"/>
                  </a:lnTo>
                  <a:lnTo>
                    <a:pt x="2209" y="10603"/>
                  </a:lnTo>
                  <a:close/>
                  <a:moveTo>
                    <a:pt x="8100" y="10603"/>
                  </a:moveTo>
                  <a:lnTo>
                    <a:pt x="8100" y="13107"/>
                  </a:lnTo>
                  <a:lnTo>
                    <a:pt x="5596" y="13107"/>
                  </a:lnTo>
                  <a:lnTo>
                    <a:pt x="5596" y="10603"/>
                  </a:lnTo>
                  <a:close/>
                  <a:moveTo>
                    <a:pt x="5154" y="1"/>
                  </a:moveTo>
                  <a:lnTo>
                    <a:pt x="0" y="7658"/>
                  </a:lnTo>
                  <a:lnTo>
                    <a:pt x="0" y="14138"/>
                  </a:lnTo>
                  <a:lnTo>
                    <a:pt x="9867" y="14138"/>
                  </a:lnTo>
                  <a:lnTo>
                    <a:pt x="9867" y="7658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2246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4576" name="Google Shape;4576;p55"/>
          <p:cNvSpPr/>
          <p:nvPr/>
        </p:nvSpPr>
        <p:spPr>
          <a:xfrm>
            <a:off x="798793" y="2836569"/>
            <a:ext cx="7598702" cy="67760"/>
          </a:xfrm>
          <a:custGeom>
            <a:avLst/>
            <a:gdLst/>
            <a:ahLst/>
            <a:cxnLst/>
            <a:rect l="l" t="t" r="r" b="b"/>
            <a:pathLst>
              <a:path w="248730" h="2218" extrusionOk="0">
                <a:moveTo>
                  <a:pt x="0" y="1"/>
                </a:moveTo>
                <a:lnTo>
                  <a:pt x="0" y="2218"/>
                </a:lnTo>
                <a:lnTo>
                  <a:pt x="248729" y="2218"/>
                </a:lnTo>
                <a:lnTo>
                  <a:pt x="24872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77" name="Google Shape;4577;p55"/>
          <p:cNvSpPr/>
          <p:nvPr/>
        </p:nvSpPr>
        <p:spPr>
          <a:xfrm>
            <a:off x="663334" y="2792088"/>
            <a:ext cx="157730" cy="158677"/>
          </a:xfrm>
          <a:custGeom>
            <a:avLst/>
            <a:gdLst/>
            <a:ahLst/>
            <a:cxnLst/>
            <a:rect l="l" t="t" r="r" b="b"/>
            <a:pathLst>
              <a:path w="5163" h="5194" extrusionOk="0">
                <a:moveTo>
                  <a:pt x="2566" y="0"/>
                </a:moveTo>
                <a:cubicBezTo>
                  <a:pt x="1141" y="0"/>
                  <a:pt x="1" y="1172"/>
                  <a:pt x="1" y="2597"/>
                </a:cubicBezTo>
                <a:cubicBezTo>
                  <a:pt x="1" y="4022"/>
                  <a:pt x="1141" y="5194"/>
                  <a:pt x="2566" y="5194"/>
                </a:cubicBezTo>
                <a:cubicBezTo>
                  <a:pt x="4023" y="5194"/>
                  <a:pt x="5163" y="4022"/>
                  <a:pt x="5163" y="2597"/>
                </a:cubicBezTo>
                <a:cubicBezTo>
                  <a:pt x="5163" y="1172"/>
                  <a:pt x="4023" y="0"/>
                  <a:pt x="256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78" name="Google Shape;4578;p55"/>
          <p:cNvSpPr/>
          <p:nvPr/>
        </p:nvSpPr>
        <p:spPr>
          <a:xfrm>
            <a:off x="8322952" y="2792088"/>
            <a:ext cx="157730" cy="158677"/>
          </a:xfrm>
          <a:custGeom>
            <a:avLst/>
            <a:gdLst/>
            <a:ahLst/>
            <a:cxnLst/>
            <a:rect l="l" t="t" r="r" b="b"/>
            <a:pathLst>
              <a:path w="5163" h="5194" extrusionOk="0">
                <a:moveTo>
                  <a:pt x="2598" y="0"/>
                </a:moveTo>
                <a:cubicBezTo>
                  <a:pt x="1141" y="0"/>
                  <a:pt x="1" y="1172"/>
                  <a:pt x="1" y="2597"/>
                </a:cubicBezTo>
                <a:cubicBezTo>
                  <a:pt x="1" y="4022"/>
                  <a:pt x="1141" y="5194"/>
                  <a:pt x="2598" y="5194"/>
                </a:cubicBezTo>
                <a:cubicBezTo>
                  <a:pt x="4023" y="5194"/>
                  <a:pt x="5163" y="4022"/>
                  <a:pt x="5163" y="2597"/>
                </a:cubicBezTo>
                <a:cubicBezTo>
                  <a:pt x="5163" y="1172"/>
                  <a:pt x="4023" y="0"/>
                  <a:pt x="259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79" name="Google Shape;4579;p55"/>
          <p:cNvSpPr/>
          <p:nvPr/>
        </p:nvSpPr>
        <p:spPr>
          <a:xfrm>
            <a:off x="1565048" y="2770795"/>
            <a:ext cx="200286" cy="200286"/>
          </a:xfrm>
          <a:custGeom>
            <a:avLst/>
            <a:gdLst/>
            <a:ahLst/>
            <a:cxnLst/>
            <a:rect l="l" t="t" r="r" b="b"/>
            <a:pathLst>
              <a:path w="6556" h="6556" extrusionOk="0">
                <a:moveTo>
                  <a:pt x="3294" y="0"/>
                </a:moveTo>
                <a:cubicBezTo>
                  <a:pt x="1489" y="0"/>
                  <a:pt x="0" y="1489"/>
                  <a:pt x="0" y="3294"/>
                </a:cubicBezTo>
                <a:cubicBezTo>
                  <a:pt x="0" y="5099"/>
                  <a:pt x="1489" y="6556"/>
                  <a:pt x="3294" y="6556"/>
                </a:cubicBezTo>
                <a:cubicBezTo>
                  <a:pt x="5099" y="6556"/>
                  <a:pt x="6556" y="5099"/>
                  <a:pt x="6556" y="3294"/>
                </a:cubicBezTo>
                <a:cubicBezTo>
                  <a:pt x="6556" y="1489"/>
                  <a:pt x="5099" y="0"/>
                  <a:pt x="329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80" name="Google Shape;4580;p55"/>
          <p:cNvSpPr/>
          <p:nvPr/>
        </p:nvSpPr>
        <p:spPr>
          <a:xfrm>
            <a:off x="1575679" y="2791599"/>
            <a:ext cx="179023" cy="159257"/>
          </a:xfrm>
          <a:custGeom>
            <a:avLst/>
            <a:gdLst/>
            <a:ahLst/>
            <a:cxnLst/>
            <a:rect l="l" t="t" r="r" b="b"/>
            <a:pathLst>
              <a:path w="5860" h="5213" extrusionOk="0">
                <a:moveTo>
                  <a:pt x="2957" y="1"/>
                </a:moveTo>
                <a:cubicBezTo>
                  <a:pt x="2680" y="1"/>
                  <a:pt x="2399" y="47"/>
                  <a:pt x="2123" y="143"/>
                </a:cubicBezTo>
                <a:cubicBezTo>
                  <a:pt x="761" y="586"/>
                  <a:pt x="1" y="2043"/>
                  <a:pt x="476" y="3436"/>
                </a:cubicBezTo>
                <a:cubicBezTo>
                  <a:pt x="831" y="4528"/>
                  <a:pt x="1859" y="5213"/>
                  <a:pt x="2954" y="5213"/>
                </a:cubicBezTo>
                <a:cubicBezTo>
                  <a:pt x="3224" y="5213"/>
                  <a:pt x="3499" y="5171"/>
                  <a:pt x="3769" y="5083"/>
                </a:cubicBezTo>
                <a:cubicBezTo>
                  <a:pt x="5131" y="4640"/>
                  <a:pt x="5859" y="3151"/>
                  <a:pt x="5416" y="1790"/>
                </a:cubicBezTo>
                <a:cubicBezTo>
                  <a:pt x="5063" y="704"/>
                  <a:pt x="4045" y="1"/>
                  <a:pt x="2957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81" name="Google Shape;4581;p55"/>
          <p:cNvSpPr/>
          <p:nvPr/>
        </p:nvSpPr>
        <p:spPr>
          <a:xfrm>
            <a:off x="1621168" y="3056193"/>
            <a:ext cx="70632" cy="71640"/>
          </a:xfrm>
          <a:custGeom>
            <a:avLst/>
            <a:gdLst/>
            <a:ahLst/>
            <a:cxnLst/>
            <a:rect l="l" t="t" r="r" b="b"/>
            <a:pathLst>
              <a:path w="2312" h="2345" extrusionOk="0">
                <a:moveTo>
                  <a:pt x="1172" y="1"/>
                </a:moveTo>
                <a:cubicBezTo>
                  <a:pt x="507" y="1"/>
                  <a:pt x="0" y="539"/>
                  <a:pt x="0" y="1173"/>
                </a:cubicBezTo>
                <a:cubicBezTo>
                  <a:pt x="0" y="1806"/>
                  <a:pt x="507" y="2344"/>
                  <a:pt x="1172" y="2344"/>
                </a:cubicBezTo>
                <a:cubicBezTo>
                  <a:pt x="1805" y="2344"/>
                  <a:pt x="2312" y="1806"/>
                  <a:pt x="2312" y="1173"/>
                </a:cubicBezTo>
                <a:cubicBezTo>
                  <a:pt x="2312" y="539"/>
                  <a:pt x="1805" y="1"/>
                  <a:pt x="1172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82" name="Google Shape;4582;p55"/>
          <p:cNvSpPr/>
          <p:nvPr/>
        </p:nvSpPr>
        <p:spPr>
          <a:xfrm>
            <a:off x="1621168" y="3214870"/>
            <a:ext cx="70632" cy="70662"/>
          </a:xfrm>
          <a:custGeom>
            <a:avLst/>
            <a:gdLst/>
            <a:ahLst/>
            <a:cxnLst/>
            <a:rect l="l" t="t" r="r" b="b"/>
            <a:pathLst>
              <a:path w="2312" h="2313" extrusionOk="0">
                <a:moveTo>
                  <a:pt x="1172" y="1"/>
                </a:moveTo>
                <a:cubicBezTo>
                  <a:pt x="507" y="1"/>
                  <a:pt x="0" y="507"/>
                  <a:pt x="0" y="1172"/>
                </a:cubicBezTo>
                <a:cubicBezTo>
                  <a:pt x="0" y="1806"/>
                  <a:pt x="507" y="2312"/>
                  <a:pt x="1172" y="2312"/>
                </a:cubicBezTo>
                <a:cubicBezTo>
                  <a:pt x="1805" y="2312"/>
                  <a:pt x="2312" y="1806"/>
                  <a:pt x="2312" y="1172"/>
                </a:cubicBezTo>
                <a:cubicBezTo>
                  <a:pt x="2312" y="507"/>
                  <a:pt x="1805" y="1"/>
                  <a:pt x="1172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83" name="Google Shape;4583;p55"/>
          <p:cNvSpPr/>
          <p:nvPr/>
        </p:nvSpPr>
        <p:spPr>
          <a:xfrm>
            <a:off x="1621168" y="3372569"/>
            <a:ext cx="70632" cy="71640"/>
          </a:xfrm>
          <a:custGeom>
            <a:avLst/>
            <a:gdLst/>
            <a:ahLst/>
            <a:cxnLst/>
            <a:rect l="l" t="t" r="r" b="b"/>
            <a:pathLst>
              <a:path w="2312" h="2345" extrusionOk="0">
                <a:moveTo>
                  <a:pt x="1172" y="1"/>
                </a:moveTo>
                <a:cubicBezTo>
                  <a:pt x="507" y="1"/>
                  <a:pt x="0" y="539"/>
                  <a:pt x="0" y="1172"/>
                </a:cubicBezTo>
                <a:cubicBezTo>
                  <a:pt x="0" y="1806"/>
                  <a:pt x="507" y="2344"/>
                  <a:pt x="1172" y="2344"/>
                </a:cubicBezTo>
                <a:cubicBezTo>
                  <a:pt x="1805" y="2344"/>
                  <a:pt x="2312" y="1806"/>
                  <a:pt x="2312" y="1172"/>
                </a:cubicBezTo>
                <a:cubicBezTo>
                  <a:pt x="2312" y="539"/>
                  <a:pt x="1805" y="1"/>
                  <a:pt x="1172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84" name="Google Shape;4584;p55"/>
          <p:cNvSpPr/>
          <p:nvPr/>
        </p:nvSpPr>
        <p:spPr>
          <a:xfrm>
            <a:off x="1621168" y="3531246"/>
            <a:ext cx="70632" cy="70662"/>
          </a:xfrm>
          <a:custGeom>
            <a:avLst/>
            <a:gdLst/>
            <a:ahLst/>
            <a:cxnLst/>
            <a:rect l="l" t="t" r="r" b="b"/>
            <a:pathLst>
              <a:path w="2312" h="2313" extrusionOk="0">
                <a:moveTo>
                  <a:pt x="1172" y="0"/>
                </a:moveTo>
                <a:cubicBezTo>
                  <a:pt x="507" y="0"/>
                  <a:pt x="0" y="507"/>
                  <a:pt x="0" y="1172"/>
                </a:cubicBezTo>
                <a:cubicBezTo>
                  <a:pt x="0" y="1805"/>
                  <a:pt x="507" y="2312"/>
                  <a:pt x="1172" y="2312"/>
                </a:cubicBezTo>
                <a:cubicBezTo>
                  <a:pt x="1805" y="2312"/>
                  <a:pt x="2312" y="1805"/>
                  <a:pt x="2312" y="1172"/>
                </a:cubicBezTo>
                <a:cubicBezTo>
                  <a:pt x="2312" y="507"/>
                  <a:pt x="1805" y="0"/>
                  <a:pt x="117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85" name="Google Shape;4585;p55"/>
          <p:cNvSpPr/>
          <p:nvPr/>
        </p:nvSpPr>
        <p:spPr>
          <a:xfrm>
            <a:off x="3416806" y="2782373"/>
            <a:ext cx="228361" cy="207801"/>
          </a:xfrm>
          <a:custGeom>
            <a:avLst/>
            <a:gdLst/>
            <a:ahLst/>
            <a:cxnLst/>
            <a:rect l="l" t="t" r="r" b="b"/>
            <a:pathLst>
              <a:path w="7475" h="6802" extrusionOk="0">
                <a:moveTo>
                  <a:pt x="3728" y="1"/>
                </a:moveTo>
                <a:cubicBezTo>
                  <a:pt x="2186" y="1"/>
                  <a:pt x="796" y="1057"/>
                  <a:pt x="444" y="2598"/>
                </a:cubicBezTo>
                <a:cubicBezTo>
                  <a:pt x="1" y="4435"/>
                  <a:pt x="1141" y="6272"/>
                  <a:pt x="2946" y="6715"/>
                </a:cubicBezTo>
                <a:cubicBezTo>
                  <a:pt x="3204" y="6773"/>
                  <a:pt x="3463" y="6801"/>
                  <a:pt x="3717" y="6801"/>
                </a:cubicBezTo>
                <a:cubicBezTo>
                  <a:pt x="5271" y="6801"/>
                  <a:pt x="6678" y="5760"/>
                  <a:pt x="7031" y="4182"/>
                </a:cubicBezTo>
                <a:cubicBezTo>
                  <a:pt x="7475" y="2345"/>
                  <a:pt x="6335" y="508"/>
                  <a:pt x="4530" y="97"/>
                </a:cubicBezTo>
                <a:cubicBezTo>
                  <a:pt x="4261" y="32"/>
                  <a:pt x="3993" y="1"/>
                  <a:pt x="372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86" name="Google Shape;4586;p55"/>
          <p:cNvSpPr/>
          <p:nvPr/>
        </p:nvSpPr>
        <p:spPr>
          <a:xfrm>
            <a:off x="3440054" y="2803300"/>
            <a:ext cx="181895" cy="165276"/>
          </a:xfrm>
          <a:custGeom>
            <a:avLst/>
            <a:gdLst/>
            <a:ahLst/>
            <a:cxnLst/>
            <a:rect l="l" t="t" r="r" b="b"/>
            <a:pathLst>
              <a:path w="5954" h="5410" extrusionOk="0">
                <a:moveTo>
                  <a:pt x="2940" y="1"/>
                </a:moveTo>
                <a:cubicBezTo>
                  <a:pt x="1718" y="1"/>
                  <a:pt x="614" y="829"/>
                  <a:pt x="317" y="2072"/>
                </a:cubicBezTo>
                <a:cubicBezTo>
                  <a:pt x="0" y="3528"/>
                  <a:pt x="887" y="4985"/>
                  <a:pt x="2344" y="5334"/>
                </a:cubicBezTo>
                <a:cubicBezTo>
                  <a:pt x="2557" y="5385"/>
                  <a:pt x="2771" y="5409"/>
                  <a:pt x="2982" y="5409"/>
                </a:cubicBezTo>
                <a:cubicBezTo>
                  <a:pt x="4204" y="5409"/>
                  <a:pt x="5308" y="4581"/>
                  <a:pt x="5605" y="3338"/>
                </a:cubicBezTo>
                <a:cubicBezTo>
                  <a:pt x="5954" y="1882"/>
                  <a:pt x="5035" y="425"/>
                  <a:pt x="3579" y="77"/>
                </a:cubicBezTo>
                <a:cubicBezTo>
                  <a:pt x="3365" y="25"/>
                  <a:pt x="3151" y="1"/>
                  <a:pt x="294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87" name="Google Shape;4587;p55"/>
          <p:cNvSpPr/>
          <p:nvPr/>
        </p:nvSpPr>
        <p:spPr>
          <a:xfrm>
            <a:off x="3501949" y="2144825"/>
            <a:ext cx="70662" cy="71640"/>
          </a:xfrm>
          <a:custGeom>
            <a:avLst/>
            <a:gdLst/>
            <a:ahLst/>
            <a:cxnLst/>
            <a:rect l="l" t="t" r="r" b="b"/>
            <a:pathLst>
              <a:path w="2313" h="2345" extrusionOk="0">
                <a:moveTo>
                  <a:pt x="1173" y="1"/>
                </a:moveTo>
                <a:cubicBezTo>
                  <a:pt x="508" y="1"/>
                  <a:pt x="1" y="539"/>
                  <a:pt x="1" y="1172"/>
                </a:cubicBezTo>
                <a:cubicBezTo>
                  <a:pt x="1" y="1806"/>
                  <a:pt x="508" y="2344"/>
                  <a:pt x="1173" y="2344"/>
                </a:cubicBezTo>
                <a:cubicBezTo>
                  <a:pt x="1806" y="2344"/>
                  <a:pt x="2313" y="1806"/>
                  <a:pt x="2313" y="1172"/>
                </a:cubicBezTo>
                <a:cubicBezTo>
                  <a:pt x="2313" y="539"/>
                  <a:pt x="1806" y="1"/>
                  <a:pt x="1173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88" name="Google Shape;4588;p55"/>
          <p:cNvSpPr/>
          <p:nvPr/>
        </p:nvSpPr>
        <p:spPr>
          <a:xfrm>
            <a:off x="3501949" y="2303502"/>
            <a:ext cx="70662" cy="70662"/>
          </a:xfrm>
          <a:custGeom>
            <a:avLst/>
            <a:gdLst/>
            <a:ahLst/>
            <a:cxnLst/>
            <a:rect l="l" t="t" r="r" b="b"/>
            <a:pathLst>
              <a:path w="2313" h="2313" extrusionOk="0">
                <a:moveTo>
                  <a:pt x="1173" y="0"/>
                </a:moveTo>
                <a:cubicBezTo>
                  <a:pt x="508" y="0"/>
                  <a:pt x="1" y="507"/>
                  <a:pt x="1" y="1172"/>
                </a:cubicBezTo>
                <a:cubicBezTo>
                  <a:pt x="1" y="1806"/>
                  <a:pt x="508" y="2312"/>
                  <a:pt x="1173" y="2312"/>
                </a:cubicBezTo>
                <a:cubicBezTo>
                  <a:pt x="1806" y="2312"/>
                  <a:pt x="2313" y="1806"/>
                  <a:pt x="2313" y="1172"/>
                </a:cubicBezTo>
                <a:cubicBezTo>
                  <a:pt x="2313" y="507"/>
                  <a:pt x="1806" y="0"/>
                  <a:pt x="117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89" name="Google Shape;4589;p55"/>
          <p:cNvSpPr/>
          <p:nvPr/>
        </p:nvSpPr>
        <p:spPr>
          <a:xfrm>
            <a:off x="3501949" y="2461201"/>
            <a:ext cx="70662" cy="71609"/>
          </a:xfrm>
          <a:custGeom>
            <a:avLst/>
            <a:gdLst/>
            <a:ahLst/>
            <a:cxnLst/>
            <a:rect l="l" t="t" r="r" b="b"/>
            <a:pathLst>
              <a:path w="2313" h="2344" extrusionOk="0">
                <a:moveTo>
                  <a:pt x="1173" y="0"/>
                </a:moveTo>
                <a:cubicBezTo>
                  <a:pt x="508" y="0"/>
                  <a:pt x="1" y="539"/>
                  <a:pt x="1" y="1172"/>
                </a:cubicBezTo>
                <a:cubicBezTo>
                  <a:pt x="1" y="1806"/>
                  <a:pt x="508" y="2344"/>
                  <a:pt x="1173" y="2344"/>
                </a:cubicBezTo>
                <a:cubicBezTo>
                  <a:pt x="1806" y="2344"/>
                  <a:pt x="2313" y="1806"/>
                  <a:pt x="2313" y="1172"/>
                </a:cubicBezTo>
                <a:cubicBezTo>
                  <a:pt x="2313" y="539"/>
                  <a:pt x="1806" y="0"/>
                  <a:pt x="117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90" name="Google Shape;4590;p55"/>
          <p:cNvSpPr/>
          <p:nvPr/>
        </p:nvSpPr>
        <p:spPr>
          <a:xfrm>
            <a:off x="3501949" y="2619878"/>
            <a:ext cx="70662" cy="70632"/>
          </a:xfrm>
          <a:custGeom>
            <a:avLst/>
            <a:gdLst/>
            <a:ahLst/>
            <a:cxnLst/>
            <a:rect l="l" t="t" r="r" b="b"/>
            <a:pathLst>
              <a:path w="2313" h="2312" extrusionOk="0">
                <a:moveTo>
                  <a:pt x="1173" y="0"/>
                </a:moveTo>
                <a:cubicBezTo>
                  <a:pt x="508" y="0"/>
                  <a:pt x="1" y="507"/>
                  <a:pt x="1" y="1172"/>
                </a:cubicBezTo>
                <a:cubicBezTo>
                  <a:pt x="1" y="1805"/>
                  <a:pt x="508" y="2312"/>
                  <a:pt x="1173" y="2312"/>
                </a:cubicBezTo>
                <a:cubicBezTo>
                  <a:pt x="1806" y="2312"/>
                  <a:pt x="2313" y="1805"/>
                  <a:pt x="2313" y="1172"/>
                </a:cubicBezTo>
                <a:cubicBezTo>
                  <a:pt x="2313" y="507"/>
                  <a:pt x="1806" y="0"/>
                  <a:pt x="117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91" name="Google Shape;4591;p55"/>
          <p:cNvSpPr/>
          <p:nvPr/>
        </p:nvSpPr>
        <p:spPr>
          <a:xfrm>
            <a:off x="5286985" y="2762088"/>
            <a:ext cx="215775" cy="215775"/>
          </a:xfrm>
          <a:custGeom>
            <a:avLst/>
            <a:gdLst/>
            <a:ahLst/>
            <a:cxnLst/>
            <a:rect l="l" t="t" r="r" b="b"/>
            <a:pathLst>
              <a:path w="7063" h="7063" extrusionOk="0">
                <a:moveTo>
                  <a:pt x="3547" y="0"/>
                </a:moveTo>
                <a:cubicBezTo>
                  <a:pt x="1584" y="0"/>
                  <a:pt x="0" y="1584"/>
                  <a:pt x="0" y="3516"/>
                </a:cubicBezTo>
                <a:cubicBezTo>
                  <a:pt x="0" y="5479"/>
                  <a:pt x="1584" y="7063"/>
                  <a:pt x="3547" y="7063"/>
                </a:cubicBezTo>
                <a:cubicBezTo>
                  <a:pt x="5479" y="7063"/>
                  <a:pt x="7062" y="5479"/>
                  <a:pt x="7062" y="3516"/>
                </a:cubicBezTo>
                <a:cubicBezTo>
                  <a:pt x="7062" y="1584"/>
                  <a:pt x="5479" y="0"/>
                  <a:pt x="354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92" name="Google Shape;4592;p55"/>
          <p:cNvSpPr/>
          <p:nvPr/>
        </p:nvSpPr>
        <p:spPr>
          <a:xfrm>
            <a:off x="5309225" y="2783382"/>
            <a:ext cx="171294" cy="172241"/>
          </a:xfrm>
          <a:custGeom>
            <a:avLst/>
            <a:gdLst/>
            <a:ahLst/>
            <a:cxnLst/>
            <a:rect l="l" t="t" r="r" b="b"/>
            <a:pathLst>
              <a:path w="5607" h="5638" extrusionOk="0">
                <a:moveTo>
                  <a:pt x="2819" y="0"/>
                </a:moveTo>
                <a:cubicBezTo>
                  <a:pt x="1236" y="0"/>
                  <a:pt x="1" y="1267"/>
                  <a:pt x="1" y="2819"/>
                </a:cubicBezTo>
                <a:cubicBezTo>
                  <a:pt x="1" y="4370"/>
                  <a:pt x="1236" y="5637"/>
                  <a:pt x="2819" y="5637"/>
                </a:cubicBezTo>
                <a:cubicBezTo>
                  <a:pt x="4371" y="5637"/>
                  <a:pt x="5606" y="4370"/>
                  <a:pt x="5606" y="2819"/>
                </a:cubicBezTo>
                <a:cubicBezTo>
                  <a:pt x="5606" y="1267"/>
                  <a:pt x="4371" y="0"/>
                  <a:pt x="281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93" name="Google Shape;4593;p55"/>
          <p:cNvSpPr/>
          <p:nvPr/>
        </p:nvSpPr>
        <p:spPr>
          <a:xfrm>
            <a:off x="5356639" y="3056193"/>
            <a:ext cx="71609" cy="71640"/>
          </a:xfrm>
          <a:custGeom>
            <a:avLst/>
            <a:gdLst/>
            <a:ahLst/>
            <a:cxnLst/>
            <a:rect l="l" t="t" r="r" b="b"/>
            <a:pathLst>
              <a:path w="2344" h="2345" extrusionOk="0">
                <a:moveTo>
                  <a:pt x="1172" y="1"/>
                </a:moveTo>
                <a:cubicBezTo>
                  <a:pt x="539" y="1"/>
                  <a:pt x="0" y="539"/>
                  <a:pt x="0" y="1173"/>
                </a:cubicBezTo>
                <a:cubicBezTo>
                  <a:pt x="0" y="1806"/>
                  <a:pt x="539" y="2344"/>
                  <a:pt x="1172" y="2344"/>
                </a:cubicBezTo>
                <a:cubicBezTo>
                  <a:pt x="1806" y="2344"/>
                  <a:pt x="2344" y="1806"/>
                  <a:pt x="2344" y="1173"/>
                </a:cubicBezTo>
                <a:cubicBezTo>
                  <a:pt x="2344" y="539"/>
                  <a:pt x="1806" y="1"/>
                  <a:pt x="1172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94" name="Google Shape;4594;p55"/>
          <p:cNvSpPr/>
          <p:nvPr/>
        </p:nvSpPr>
        <p:spPr>
          <a:xfrm>
            <a:off x="5356639" y="3214870"/>
            <a:ext cx="71609" cy="70662"/>
          </a:xfrm>
          <a:custGeom>
            <a:avLst/>
            <a:gdLst/>
            <a:ahLst/>
            <a:cxnLst/>
            <a:rect l="l" t="t" r="r" b="b"/>
            <a:pathLst>
              <a:path w="2344" h="2313" extrusionOk="0">
                <a:moveTo>
                  <a:pt x="1172" y="1"/>
                </a:moveTo>
                <a:cubicBezTo>
                  <a:pt x="539" y="1"/>
                  <a:pt x="0" y="507"/>
                  <a:pt x="0" y="1172"/>
                </a:cubicBezTo>
                <a:cubicBezTo>
                  <a:pt x="0" y="1806"/>
                  <a:pt x="539" y="2312"/>
                  <a:pt x="1172" y="2312"/>
                </a:cubicBezTo>
                <a:cubicBezTo>
                  <a:pt x="1806" y="2312"/>
                  <a:pt x="2344" y="1806"/>
                  <a:pt x="2344" y="1172"/>
                </a:cubicBezTo>
                <a:cubicBezTo>
                  <a:pt x="2344" y="507"/>
                  <a:pt x="1806" y="1"/>
                  <a:pt x="1172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95" name="Google Shape;4595;p55"/>
          <p:cNvSpPr/>
          <p:nvPr/>
        </p:nvSpPr>
        <p:spPr>
          <a:xfrm>
            <a:off x="5356639" y="3372569"/>
            <a:ext cx="71609" cy="71640"/>
          </a:xfrm>
          <a:custGeom>
            <a:avLst/>
            <a:gdLst/>
            <a:ahLst/>
            <a:cxnLst/>
            <a:rect l="l" t="t" r="r" b="b"/>
            <a:pathLst>
              <a:path w="2344" h="2345" extrusionOk="0">
                <a:moveTo>
                  <a:pt x="1172" y="1"/>
                </a:moveTo>
                <a:cubicBezTo>
                  <a:pt x="539" y="1"/>
                  <a:pt x="0" y="539"/>
                  <a:pt x="0" y="1172"/>
                </a:cubicBezTo>
                <a:cubicBezTo>
                  <a:pt x="0" y="1806"/>
                  <a:pt x="539" y="2344"/>
                  <a:pt x="1172" y="2344"/>
                </a:cubicBezTo>
                <a:cubicBezTo>
                  <a:pt x="1806" y="2344"/>
                  <a:pt x="2344" y="1806"/>
                  <a:pt x="2344" y="1172"/>
                </a:cubicBezTo>
                <a:cubicBezTo>
                  <a:pt x="2344" y="539"/>
                  <a:pt x="1806" y="1"/>
                  <a:pt x="1172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96" name="Google Shape;4596;p55"/>
          <p:cNvSpPr/>
          <p:nvPr/>
        </p:nvSpPr>
        <p:spPr>
          <a:xfrm>
            <a:off x="5356639" y="3531246"/>
            <a:ext cx="71609" cy="70662"/>
          </a:xfrm>
          <a:custGeom>
            <a:avLst/>
            <a:gdLst/>
            <a:ahLst/>
            <a:cxnLst/>
            <a:rect l="l" t="t" r="r" b="b"/>
            <a:pathLst>
              <a:path w="2344" h="2313" extrusionOk="0">
                <a:moveTo>
                  <a:pt x="1172" y="0"/>
                </a:moveTo>
                <a:cubicBezTo>
                  <a:pt x="539" y="0"/>
                  <a:pt x="0" y="507"/>
                  <a:pt x="0" y="1172"/>
                </a:cubicBezTo>
                <a:cubicBezTo>
                  <a:pt x="0" y="1805"/>
                  <a:pt x="539" y="2312"/>
                  <a:pt x="1172" y="2312"/>
                </a:cubicBezTo>
                <a:cubicBezTo>
                  <a:pt x="1806" y="2312"/>
                  <a:pt x="2344" y="1805"/>
                  <a:pt x="2344" y="1172"/>
                </a:cubicBezTo>
                <a:cubicBezTo>
                  <a:pt x="2344" y="507"/>
                  <a:pt x="1806" y="0"/>
                  <a:pt x="117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97" name="Google Shape;4597;p55"/>
          <p:cNvSpPr/>
          <p:nvPr/>
        </p:nvSpPr>
        <p:spPr>
          <a:xfrm>
            <a:off x="7148427" y="2762088"/>
            <a:ext cx="224481" cy="224481"/>
          </a:xfrm>
          <a:custGeom>
            <a:avLst/>
            <a:gdLst/>
            <a:ahLst/>
            <a:cxnLst/>
            <a:rect l="l" t="t" r="r" b="b"/>
            <a:pathLst>
              <a:path w="7348" h="7348" extrusionOk="0">
                <a:moveTo>
                  <a:pt x="3674" y="0"/>
                </a:moveTo>
                <a:cubicBezTo>
                  <a:pt x="1647" y="0"/>
                  <a:pt x="1" y="1647"/>
                  <a:pt x="1" y="3674"/>
                </a:cubicBezTo>
                <a:cubicBezTo>
                  <a:pt x="1" y="5701"/>
                  <a:pt x="1647" y="7348"/>
                  <a:pt x="3674" y="7348"/>
                </a:cubicBezTo>
                <a:cubicBezTo>
                  <a:pt x="5701" y="7348"/>
                  <a:pt x="7348" y="5701"/>
                  <a:pt x="7348" y="3674"/>
                </a:cubicBezTo>
                <a:cubicBezTo>
                  <a:pt x="7348" y="1647"/>
                  <a:pt x="5701" y="0"/>
                  <a:pt x="36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98" name="Google Shape;4598;p55"/>
          <p:cNvSpPr/>
          <p:nvPr/>
        </p:nvSpPr>
        <p:spPr>
          <a:xfrm>
            <a:off x="7171645" y="2784329"/>
            <a:ext cx="179023" cy="179023"/>
          </a:xfrm>
          <a:custGeom>
            <a:avLst/>
            <a:gdLst/>
            <a:ahLst/>
            <a:cxnLst/>
            <a:rect l="l" t="t" r="r" b="b"/>
            <a:pathLst>
              <a:path w="5860" h="5860" extrusionOk="0">
                <a:moveTo>
                  <a:pt x="2914" y="1"/>
                </a:moveTo>
                <a:cubicBezTo>
                  <a:pt x="1299" y="1"/>
                  <a:pt x="1" y="1331"/>
                  <a:pt x="1" y="2946"/>
                </a:cubicBezTo>
                <a:cubicBezTo>
                  <a:pt x="1" y="4561"/>
                  <a:pt x="1299" y="5860"/>
                  <a:pt x="2914" y="5860"/>
                </a:cubicBezTo>
                <a:cubicBezTo>
                  <a:pt x="4529" y="5860"/>
                  <a:pt x="5859" y="4561"/>
                  <a:pt x="5859" y="2946"/>
                </a:cubicBezTo>
                <a:cubicBezTo>
                  <a:pt x="5859" y="1331"/>
                  <a:pt x="4529" y="1"/>
                  <a:pt x="291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99" name="Google Shape;4599;p55"/>
          <p:cNvSpPr/>
          <p:nvPr/>
        </p:nvSpPr>
        <p:spPr>
          <a:xfrm>
            <a:off x="7216156" y="2144825"/>
            <a:ext cx="70662" cy="71640"/>
          </a:xfrm>
          <a:custGeom>
            <a:avLst/>
            <a:gdLst/>
            <a:ahLst/>
            <a:cxnLst/>
            <a:rect l="l" t="t" r="r" b="b"/>
            <a:pathLst>
              <a:path w="2313" h="2345" extrusionOk="0">
                <a:moveTo>
                  <a:pt x="1172" y="1"/>
                </a:moveTo>
                <a:cubicBezTo>
                  <a:pt x="507" y="1"/>
                  <a:pt x="0" y="539"/>
                  <a:pt x="0" y="1172"/>
                </a:cubicBezTo>
                <a:cubicBezTo>
                  <a:pt x="0" y="1806"/>
                  <a:pt x="507" y="2344"/>
                  <a:pt x="1172" y="2344"/>
                </a:cubicBezTo>
                <a:cubicBezTo>
                  <a:pt x="1806" y="2344"/>
                  <a:pt x="2312" y="1806"/>
                  <a:pt x="2312" y="1172"/>
                </a:cubicBezTo>
                <a:cubicBezTo>
                  <a:pt x="2312" y="539"/>
                  <a:pt x="1806" y="1"/>
                  <a:pt x="117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600" name="Google Shape;4600;p55"/>
          <p:cNvSpPr/>
          <p:nvPr/>
        </p:nvSpPr>
        <p:spPr>
          <a:xfrm>
            <a:off x="7216156" y="2303502"/>
            <a:ext cx="70662" cy="70662"/>
          </a:xfrm>
          <a:custGeom>
            <a:avLst/>
            <a:gdLst/>
            <a:ahLst/>
            <a:cxnLst/>
            <a:rect l="l" t="t" r="r" b="b"/>
            <a:pathLst>
              <a:path w="2313" h="2313" extrusionOk="0">
                <a:moveTo>
                  <a:pt x="1172" y="0"/>
                </a:moveTo>
                <a:cubicBezTo>
                  <a:pt x="507" y="0"/>
                  <a:pt x="0" y="507"/>
                  <a:pt x="0" y="1172"/>
                </a:cubicBezTo>
                <a:cubicBezTo>
                  <a:pt x="0" y="1806"/>
                  <a:pt x="507" y="2312"/>
                  <a:pt x="1172" y="2312"/>
                </a:cubicBezTo>
                <a:cubicBezTo>
                  <a:pt x="1806" y="2312"/>
                  <a:pt x="2312" y="1806"/>
                  <a:pt x="2312" y="1172"/>
                </a:cubicBezTo>
                <a:cubicBezTo>
                  <a:pt x="2312" y="507"/>
                  <a:pt x="1806" y="0"/>
                  <a:pt x="11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601" name="Google Shape;4601;p55"/>
          <p:cNvSpPr/>
          <p:nvPr/>
        </p:nvSpPr>
        <p:spPr>
          <a:xfrm>
            <a:off x="7216156" y="2461201"/>
            <a:ext cx="70662" cy="71609"/>
          </a:xfrm>
          <a:custGeom>
            <a:avLst/>
            <a:gdLst/>
            <a:ahLst/>
            <a:cxnLst/>
            <a:rect l="l" t="t" r="r" b="b"/>
            <a:pathLst>
              <a:path w="2313" h="2344" extrusionOk="0">
                <a:moveTo>
                  <a:pt x="1172" y="0"/>
                </a:moveTo>
                <a:cubicBezTo>
                  <a:pt x="507" y="0"/>
                  <a:pt x="0" y="539"/>
                  <a:pt x="0" y="1172"/>
                </a:cubicBezTo>
                <a:cubicBezTo>
                  <a:pt x="0" y="1806"/>
                  <a:pt x="507" y="2344"/>
                  <a:pt x="1172" y="2344"/>
                </a:cubicBezTo>
                <a:cubicBezTo>
                  <a:pt x="1806" y="2344"/>
                  <a:pt x="2312" y="1806"/>
                  <a:pt x="2312" y="1172"/>
                </a:cubicBezTo>
                <a:cubicBezTo>
                  <a:pt x="2312" y="539"/>
                  <a:pt x="1806" y="0"/>
                  <a:pt x="11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602" name="Google Shape;4602;p55"/>
          <p:cNvSpPr/>
          <p:nvPr/>
        </p:nvSpPr>
        <p:spPr>
          <a:xfrm>
            <a:off x="7216156" y="2619878"/>
            <a:ext cx="70662" cy="70632"/>
          </a:xfrm>
          <a:custGeom>
            <a:avLst/>
            <a:gdLst/>
            <a:ahLst/>
            <a:cxnLst/>
            <a:rect l="l" t="t" r="r" b="b"/>
            <a:pathLst>
              <a:path w="2313" h="2312" extrusionOk="0">
                <a:moveTo>
                  <a:pt x="1172" y="0"/>
                </a:moveTo>
                <a:cubicBezTo>
                  <a:pt x="507" y="0"/>
                  <a:pt x="0" y="507"/>
                  <a:pt x="0" y="1172"/>
                </a:cubicBezTo>
                <a:cubicBezTo>
                  <a:pt x="0" y="1805"/>
                  <a:pt x="507" y="2312"/>
                  <a:pt x="1172" y="2312"/>
                </a:cubicBezTo>
                <a:cubicBezTo>
                  <a:pt x="1806" y="2312"/>
                  <a:pt x="2312" y="1805"/>
                  <a:pt x="2312" y="1172"/>
                </a:cubicBezTo>
                <a:cubicBezTo>
                  <a:pt x="2312" y="507"/>
                  <a:pt x="1806" y="0"/>
                  <a:pt x="11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603" name="Google Shape;4603;p55"/>
          <p:cNvSpPr txBox="1"/>
          <p:nvPr/>
        </p:nvSpPr>
        <p:spPr>
          <a:xfrm>
            <a:off x="764539" y="3714500"/>
            <a:ext cx="17652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Solar Pannel</a:t>
            </a:r>
            <a:endParaRPr sz="1600" dirty="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605" name="Google Shape;4605;p55"/>
          <p:cNvSpPr txBox="1"/>
          <p:nvPr/>
        </p:nvSpPr>
        <p:spPr>
          <a:xfrm>
            <a:off x="2635563" y="1301884"/>
            <a:ext cx="17652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Sun</a:t>
            </a:r>
            <a:endParaRPr sz="1600" dirty="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607" name="Google Shape;4607;p55"/>
          <p:cNvSpPr txBox="1"/>
          <p:nvPr/>
        </p:nvSpPr>
        <p:spPr>
          <a:xfrm>
            <a:off x="4502724" y="3714500"/>
            <a:ext cx="17652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Rechargable Battries</a:t>
            </a:r>
            <a:endParaRPr sz="1600" dirty="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609" name="Google Shape;4609;p55"/>
          <p:cNvSpPr txBox="1"/>
          <p:nvPr/>
        </p:nvSpPr>
        <p:spPr>
          <a:xfrm>
            <a:off x="6372036" y="1301879"/>
            <a:ext cx="17652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Lights</a:t>
            </a:r>
            <a:endParaRPr sz="1600" dirty="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4" name="Google Shape;4098;p49"/>
          <p:cNvSpPr/>
          <p:nvPr/>
        </p:nvSpPr>
        <p:spPr>
          <a:xfrm>
            <a:off x="1698756" y="1931837"/>
            <a:ext cx="515055" cy="378560"/>
          </a:xfrm>
          <a:custGeom>
            <a:avLst/>
            <a:gdLst/>
            <a:ahLst/>
            <a:cxnLst/>
            <a:rect l="l" t="t" r="r" b="b"/>
            <a:pathLst>
              <a:path w="7126" h="7126" extrusionOk="0">
                <a:moveTo>
                  <a:pt x="0" y="1"/>
                </a:moveTo>
                <a:lnTo>
                  <a:pt x="0" y="7125"/>
                </a:lnTo>
                <a:lnTo>
                  <a:pt x="7125" y="7125"/>
                </a:lnTo>
                <a:lnTo>
                  <a:pt x="7125" y="1"/>
                </a:lnTo>
                <a:close/>
              </a:path>
            </a:pathLst>
          </a:custGeom>
          <a:solidFill>
            <a:srgbClr val="B4DC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6" name="Google Shape;8037;p83"/>
          <p:cNvGrpSpPr/>
          <p:nvPr/>
        </p:nvGrpSpPr>
        <p:grpSpPr>
          <a:xfrm>
            <a:off x="2956892" y="4051398"/>
            <a:ext cx="710030" cy="266360"/>
            <a:chOff x="-47892800" y="4112375"/>
            <a:chExt cx="144950" cy="63996"/>
          </a:xfrm>
        </p:grpSpPr>
        <p:sp>
          <p:nvSpPr>
            <p:cNvPr id="82" name="Google Shape;8043;p83"/>
            <p:cNvSpPr/>
            <p:nvPr/>
          </p:nvSpPr>
          <p:spPr>
            <a:xfrm>
              <a:off x="-47830575" y="4132246"/>
              <a:ext cx="17350" cy="44125"/>
            </a:xfrm>
            <a:custGeom>
              <a:avLst/>
              <a:gdLst/>
              <a:ahLst/>
              <a:cxnLst/>
              <a:rect l="l" t="t" r="r" b="b"/>
              <a:pathLst>
                <a:path w="694" h="1765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cubicBezTo>
                    <a:pt x="0" y="1607"/>
                    <a:pt x="158" y="1765"/>
                    <a:pt x="347" y="1765"/>
                  </a:cubicBezTo>
                  <a:cubicBezTo>
                    <a:pt x="536" y="1765"/>
                    <a:pt x="693" y="1607"/>
                    <a:pt x="693" y="1418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00"/>
                </a:solidFill>
              </a:endParaRPr>
            </a:p>
          </p:txBody>
        </p:sp>
        <p:sp>
          <p:nvSpPr>
            <p:cNvPr id="83" name="Google Shape;8044;p83"/>
            <p:cNvSpPr/>
            <p:nvPr/>
          </p:nvSpPr>
          <p:spPr>
            <a:xfrm>
              <a:off x="-47785675" y="4112375"/>
              <a:ext cx="37825" cy="36250"/>
            </a:xfrm>
            <a:custGeom>
              <a:avLst/>
              <a:gdLst/>
              <a:ahLst/>
              <a:cxnLst/>
              <a:rect l="l" t="t" r="r" b="b"/>
              <a:pathLst>
                <a:path w="1513" h="1450" extrusionOk="0">
                  <a:moveTo>
                    <a:pt x="402" y="0"/>
                  </a:moveTo>
                  <a:cubicBezTo>
                    <a:pt x="307" y="0"/>
                    <a:pt x="205" y="24"/>
                    <a:pt x="126" y="71"/>
                  </a:cubicBezTo>
                  <a:cubicBezTo>
                    <a:pt x="0" y="197"/>
                    <a:pt x="0" y="449"/>
                    <a:pt x="126" y="607"/>
                  </a:cubicBezTo>
                  <a:lnTo>
                    <a:pt x="882" y="1331"/>
                  </a:lnTo>
                  <a:cubicBezTo>
                    <a:pt x="961" y="1410"/>
                    <a:pt x="1055" y="1449"/>
                    <a:pt x="1146" y="1449"/>
                  </a:cubicBezTo>
                  <a:cubicBezTo>
                    <a:pt x="1237" y="1449"/>
                    <a:pt x="1323" y="1410"/>
                    <a:pt x="1386" y="1331"/>
                  </a:cubicBezTo>
                  <a:cubicBezTo>
                    <a:pt x="1512" y="1237"/>
                    <a:pt x="1512" y="985"/>
                    <a:pt x="1386" y="827"/>
                  </a:cubicBezTo>
                  <a:lnTo>
                    <a:pt x="630" y="71"/>
                  </a:lnTo>
                  <a:cubicBezTo>
                    <a:pt x="583" y="24"/>
                    <a:pt x="496" y="0"/>
                    <a:pt x="402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00"/>
                </a:solidFill>
              </a:endParaRPr>
            </a:p>
          </p:txBody>
        </p:sp>
        <p:sp>
          <p:nvSpPr>
            <p:cNvPr id="84" name="Google Shape;8045;p83"/>
            <p:cNvSpPr/>
            <p:nvPr/>
          </p:nvSpPr>
          <p:spPr>
            <a:xfrm>
              <a:off x="-47892800" y="4112750"/>
              <a:ext cx="37825" cy="36250"/>
            </a:xfrm>
            <a:custGeom>
              <a:avLst/>
              <a:gdLst/>
              <a:ahLst/>
              <a:cxnLst/>
              <a:rect l="l" t="t" r="r" b="b"/>
              <a:pathLst>
                <a:path w="1513" h="1450" extrusionOk="0">
                  <a:moveTo>
                    <a:pt x="1111" y="1"/>
                  </a:moveTo>
                  <a:cubicBezTo>
                    <a:pt x="1016" y="1"/>
                    <a:pt x="930" y="40"/>
                    <a:pt x="883" y="119"/>
                  </a:cubicBezTo>
                  <a:lnTo>
                    <a:pt x="126" y="844"/>
                  </a:lnTo>
                  <a:cubicBezTo>
                    <a:pt x="0" y="970"/>
                    <a:pt x="0" y="1222"/>
                    <a:pt x="126" y="1379"/>
                  </a:cubicBezTo>
                  <a:cubicBezTo>
                    <a:pt x="189" y="1426"/>
                    <a:pt x="276" y="1450"/>
                    <a:pt x="367" y="1450"/>
                  </a:cubicBezTo>
                  <a:cubicBezTo>
                    <a:pt x="457" y="1450"/>
                    <a:pt x="552" y="1426"/>
                    <a:pt x="630" y="1379"/>
                  </a:cubicBezTo>
                  <a:lnTo>
                    <a:pt x="1387" y="623"/>
                  </a:lnTo>
                  <a:cubicBezTo>
                    <a:pt x="1513" y="497"/>
                    <a:pt x="1513" y="276"/>
                    <a:pt x="1387" y="119"/>
                  </a:cubicBezTo>
                  <a:cubicBezTo>
                    <a:pt x="1308" y="40"/>
                    <a:pt x="1205" y="1"/>
                    <a:pt x="1111" y="1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00"/>
                </a:solidFill>
              </a:endParaRPr>
            </a:p>
          </p:txBody>
        </p:sp>
      </p:grpSp>
      <p:sp>
        <p:nvSpPr>
          <p:cNvPr id="85" name="Google Shape;8041;p83"/>
          <p:cNvSpPr/>
          <p:nvPr/>
        </p:nvSpPr>
        <p:spPr>
          <a:xfrm>
            <a:off x="3115482" y="3648149"/>
            <a:ext cx="400749" cy="344679"/>
          </a:xfrm>
          <a:custGeom>
            <a:avLst/>
            <a:gdLst/>
            <a:ahLst/>
            <a:cxnLst/>
            <a:rect l="l" t="t" r="r" b="b"/>
            <a:pathLst>
              <a:path w="2868" h="2836" extrusionOk="0">
                <a:moveTo>
                  <a:pt x="1450" y="0"/>
                </a:moveTo>
                <a:cubicBezTo>
                  <a:pt x="662" y="0"/>
                  <a:pt x="1" y="694"/>
                  <a:pt x="1" y="1418"/>
                </a:cubicBezTo>
                <a:cubicBezTo>
                  <a:pt x="1" y="2206"/>
                  <a:pt x="662" y="2836"/>
                  <a:pt x="1450" y="2836"/>
                </a:cubicBezTo>
                <a:cubicBezTo>
                  <a:pt x="2237" y="2836"/>
                  <a:pt x="2868" y="2206"/>
                  <a:pt x="2868" y="1418"/>
                </a:cubicBezTo>
                <a:cubicBezTo>
                  <a:pt x="2868" y="631"/>
                  <a:pt x="2237" y="0"/>
                  <a:pt x="1450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00"/>
              </a:solidFill>
            </a:endParaRPr>
          </a:p>
        </p:txBody>
      </p:sp>
      <p:grpSp>
        <p:nvGrpSpPr>
          <p:cNvPr id="86" name="Google Shape;8037;p83"/>
          <p:cNvGrpSpPr/>
          <p:nvPr/>
        </p:nvGrpSpPr>
        <p:grpSpPr>
          <a:xfrm rot="7935796">
            <a:off x="2671705" y="3452079"/>
            <a:ext cx="710030" cy="338982"/>
            <a:chOff x="-47892800" y="4112375"/>
            <a:chExt cx="144950" cy="63996"/>
          </a:xfrm>
        </p:grpSpPr>
        <p:sp>
          <p:nvSpPr>
            <p:cNvPr id="87" name="Google Shape;8043;p83"/>
            <p:cNvSpPr/>
            <p:nvPr/>
          </p:nvSpPr>
          <p:spPr>
            <a:xfrm>
              <a:off x="-47830575" y="4132246"/>
              <a:ext cx="17350" cy="44125"/>
            </a:xfrm>
            <a:custGeom>
              <a:avLst/>
              <a:gdLst/>
              <a:ahLst/>
              <a:cxnLst/>
              <a:rect l="l" t="t" r="r" b="b"/>
              <a:pathLst>
                <a:path w="694" h="1765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cubicBezTo>
                    <a:pt x="0" y="1607"/>
                    <a:pt x="158" y="1765"/>
                    <a:pt x="347" y="1765"/>
                  </a:cubicBezTo>
                  <a:cubicBezTo>
                    <a:pt x="536" y="1765"/>
                    <a:pt x="693" y="1607"/>
                    <a:pt x="693" y="1418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00"/>
                </a:solidFill>
              </a:endParaRPr>
            </a:p>
          </p:txBody>
        </p:sp>
        <p:sp>
          <p:nvSpPr>
            <p:cNvPr id="88" name="Google Shape;8044;p83"/>
            <p:cNvSpPr/>
            <p:nvPr/>
          </p:nvSpPr>
          <p:spPr>
            <a:xfrm>
              <a:off x="-47785675" y="4112375"/>
              <a:ext cx="37825" cy="36250"/>
            </a:xfrm>
            <a:custGeom>
              <a:avLst/>
              <a:gdLst/>
              <a:ahLst/>
              <a:cxnLst/>
              <a:rect l="l" t="t" r="r" b="b"/>
              <a:pathLst>
                <a:path w="1513" h="1450" extrusionOk="0">
                  <a:moveTo>
                    <a:pt x="402" y="0"/>
                  </a:moveTo>
                  <a:cubicBezTo>
                    <a:pt x="307" y="0"/>
                    <a:pt x="205" y="24"/>
                    <a:pt x="126" y="71"/>
                  </a:cubicBezTo>
                  <a:cubicBezTo>
                    <a:pt x="0" y="197"/>
                    <a:pt x="0" y="449"/>
                    <a:pt x="126" y="607"/>
                  </a:cubicBezTo>
                  <a:lnTo>
                    <a:pt x="882" y="1331"/>
                  </a:lnTo>
                  <a:cubicBezTo>
                    <a:pt x="961" y="1410"/>
                    <a:pt x="1055" y="1449"/>
                    <a:pt x="1146" y="1449"/>
                  </a:cubicBezTo>
                  <a:cubicBezTo>
                    <a:pt x="1237" y="1449"/>
                    <a:pt x="1323" y="1410"/>
                    <a:pt x="1386" y="1331"/>
                  </a:cubicBezTo>
                  <a:cubicBezTo>
                    <a:pt x="1512" y="1237"/>
                    <a:pt x="1512" y="985"/>
                    <a:pt x="1386" y="827"/>
                  </a:cubicBezTo>
                  <a:lnTo>
                    <a:pt x="630" y="71"/>
                  </a:lnTo>
                  <a:cubicBezTo>
                    <a:pt x="583" y="24"/>
                    <a:pt x="496" y="0"/>
                    <a:pt x="402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00"/>
                </a:solidFill>
              </a:endParaRPr>
            </a:p>
          </p:txBody>
        </p:sp>
        <p:sp>
          <p:nvSpPr>
            <p:cNvPr id="89" name="Google Shape;8045;p83"/>
            <p:cNvSpPr/>
            <p:nvPr/>
          </p:nvSpPr>
          <p:spPr>
            <a:xfrm>
              <a:off x="-47892800" y="4112750"/>
              <a:ext cx="37825" cy="36250"/>
            </a:xfrm>
            <a:custGeom>
              <a:avLst/>
              <a:gdLst/>
              <a:ahLst/>
              <a:cxnLst/>
              <a:rect l="l" t="t" r="r" b="b"/>
              <a:pathLst>
                <a:path w="1513" h="1450" extrusionOk="0">
                  <a:moveTo>
                    <a:pt x="1111" y="1"/>
                  </a:moveTo>
                  <a:cubicBezTo>
                    <a:pt x="1016" y="1"/>
                    <a:pt x="930" y="40"/>
                    <a:pt x="883" y="119"/>
                  </a:cubicBezTo>
                  <a:lnTo>
                    <a:pt x="126" y="844"/>
                  </a:lnTo>
                  <a:cubicBezTo>
                    <a:pt x="0" y="970"/>
                    <a:pt x="0" y="1222"/>
                    <a:pt x="126" y="1379"/>
                  </a:cubicBezTo>
                  <a:cubicBezTo>
                    <a:pt x="189" y="1426"/>
                    <a:pt x="276" y="1450"/>
                    <a:pt x="367" y="1450"/>
                  </a:cubicBezTo>
                  <a:cubicBezTo>
                    <a:pt x="457" y="1450"/>
                    <a:pt x="552" y="1426"/>
                    <a:pt x="630" y="1379"/>
                  </a:cubicBezTo>
                  <a:lnTo>
                    <a:pt x="1387" y="623"/>
                  </a:lnTo>
                  <a:cubicBezTo>
                    <a:pt x="1513" y="497"/>
                    <a:pt x="1513" y="276"/>
                    <a:pt x="1387" y="119"/>
                  </a:cubicBezTo>
                  <a:cubicBezTo>
                    <a:pt x="1308" y="40"/>
                    <a:pt x="1205" y="1"/>
                    <a:pt x="1111" y="1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00"/>
                </a:solidFill>
              </a:endParaRPr>
            </a:p>
          </p:txBody>
        </p:sp>
      </p:grpSp>
      <p:sp>
        <p:nvSpPr>
          <p:cNvPr id="92" name="Google Shape;8045;p83"/>
          <p:cNvSpPr/>
          <p:nvPr/>
        </p:nvSpPr>
        <p:spPr>
          <a:xfrm>
            <a:off x="3499153" y="3473958"/>
            <a:ext cx="185284" cy="150877"/>
          </a:xfrm>
          <a:custGeom>
            <a:avLst/>
            <a:gdLst/>
            <a:ahLst/>
            <a:cxnLst/>
            <a:rect l="l" t="t" r="r" b="b"/>
            <a:pathLst>
              <a:path w="1513" h="1450" extrusionOk="0">
                <a:moveTo>
                  <a:pt x="1111" y="1"/>
                </a:moveTo>
                <a:cubicBezTo>
                  <a:pt x="1016" y="1"/>
                  <a:pt x="930" y="40"/>
                  <a:pt x="883" y="119"/>
                </a:cubicBezTo>
                <a:lnTo>
                  <a:pt x="126" y="844"/>
                </a:lnTo>
                <a:cubicBezTo>
                  <a:pt x="0" y="970"/>
                  <a:pt x="0" y="1222"/>
                  <a:pt x="126" y="1379"/>
                </a:cubicBezTo>
                <a:cubicBezTo>
                  <a:pt x="189" y="1426"/>
                  <a:pt x="276" y="1450"/>
                  <a:pt x="367" y="1450"/>
                </a:cubicBezTo>
                <a:cubicBezTo>
                  <a:pt x="457" y="1450"/>
                  <a:pt x="552" y="1426"/>
                  <a:pt x="630" y="1379"/>
                </a:cubicBezTo>
                <a:lnTo>
                  <a:pt x="1387" y="623"/>
                </a:lnTo>
                <a:cubicBezTo>
                  <a:pt x="1513" y="497"/>
                  <a:pt x="1513" y="276"/>
                  <a:pt x="1387" y="119"/>
                </a:cubicBezTo>
                <a:cubicBezTo>
                  <a:pt x="1308" y="40"/>
                  <a:pt x="1205" y="1"/>
                  <a:pt x="1111" y="1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00"/>
              </a:solidFill>
            </a:endParaRPr>
          </a:p>
        </p:txBody>
      </p:sp>
      <p:sp>
        <p:nvSpPr>
          <p:cNvPr id="93" name="Google Shape;8044;p83"/>
          <p:cNvSpPr/>
          <p:nvPr/>
        </p:nvSpPr>
        <p:spPr>
          <a:xfrm rot="7935796">
            <a:off x="3670132" y="3746063"/>
            <a:ext cx="185284" cy="192014"/>
          </a:xfrm>
          <a:custGeom>
            <a:avLst/>
            <a:gdLst/>
            <a:ahLst/>
            <a:cxnLst/>
            <a:rect l="l" t="t" r="r" b="b"/>
            <a:pathLst>
              <a:path w="1513" h="1450" extrusionOk="0">
                <a:moveTo>
                  <a:pt x="402" y="0"/>
                </a:moveTo>
                <a:cubicBezTo>
                  <a:pt x="307" y="0"/>
                  <a:pt x="205" y="24"/>
                  <a:pt x="126" y="71"/>
                </a:cubicBezTo>
                <a:cubicBezTo>
                  <a:pt x="0" y="197"/>
                  <a:pt x="0" y="449"/>
                  <a:pt x="126" y="607"/>
                </a:cubicBezTo>
                <a:lnTo>
                  <a:pt x="882" y="1331"/>
                </a:lnTo>
                <a:cubicBezTo>
                  <a:pt x="961" y="1410"/>
                  <a:pt x="1055" y="1449"/>
                  <a:pt x="1146" y="1449"/>
                </a:cubicBezTo>
                <a:cubicBezTo>
                  <a:pt x="1237" y="1449"/>
                  <a:pt x="1323" y="1410"/>
                  <a:pt x="1386" y="1331"/>
                </a:cubicBezTo>
                <a:cubicBezTo>
                  <a:pt x="1512" y="1237"/>
                  <a:pt x="1512" y="985"/>
                  <a:pt x="1386" y="827"/>
                </a:cubicBezTo>
                <a:lnTo>
                  <a:pt x="630" y="71"/>
                </a:lnTo>
                <a:cubicBezTo>
                  <a:pt x="583" y="24"/>
                  <a:pt x="496" y="0"/>
                  <a:pt x="402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00"/>
              </a:solidFill>
            </a:endParaRPr>
          </a:p>
        </p:txBody>
      </p:sp>
      <p:grpSp>
        <p:nvGrpSpPr>
          <p:cNvPr id="101" name="Google Shape;8006;p83"/>
          <p:cNvGrpSpPr/>
          <p:nvPr/>
        </p:nvGrpSpPr>
        <p:grpSpPr>
          <a:xfrm>
            <a:off x="7219970" y="3267960"/>
            <a:ext cx="720156" cy="992593"/>
            <a:chOff x="-49764975" y="3551225"/>
            <a:chExt cx="299300" cy="300650"/>
          </a:xfrm>
        </p:grpSpPr>
        <p:sp>
          <p:nvSpPr>
            <p:cNvPr id="102" name="Google Shape;8007;p83"/>
            <p:cNvSpPr/>
            <p:nvPr/>
          </p:nvSpPr>
          <p:spPr>
            <a:xfrm>
              <a:off x="-49764975" y="3657325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40" y="725"/>
                  </a:lnTo>
                  <a:cubicBezTo>
                    <a:pt x="1260" y="725"/>
                    <a:pt x="1418" y="567"/>
                    <a:pt x="1418" y="378"/>
                  </a:cubicBezTo>
                  <a:cubicBezTo>
                    <a:pt x="1386" y="158"/>
                    <a:pt x="1197" y="0"/>
                    <a:pt x="1040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8008;p83"/>
            <p:cNvSpPr/>
            <p:nvPr/>
          </p:nvSpPr>
          <p:spPr>
            <a:xfrm>
              <a:off x="-49763400" y="3598250"/>
              <a:ext cx="31525" cy="29950"/>
            </a:xfrm>
            <a:custGeom>
              <a:avLst/>
              <a:gdLst/>
              <a:ahLst/>
              <a:cxnLst/>
              <a:rect l="l" t="t" r="r" b="b"/>
              <a:pathLst>
                <a:path w="1261" h="1198" extrusionOk="0">
                  <a:moveTo>
                    <a:pt x="390" y="0"/>
                  </a:moveTo>
                  <a:cubicBezTo>
                    <a:pt x="299" y="0"/>
                    <a:pt x="205" y="32"/>
                    <a:pt x="126" y="95"/>
                  </a:cubicBezTo>
                  <a:cubicBezTo>
                    <a:pt x="0" y="221"/>
                    <a:pt x="0" y="441"/>
                    <a:pt x="126" y="599"/>
                  </a:cubicBezTo>
                  <a:lnTo>
                    <a:pt x="630" y="1103"/>
                  </a:lnTo>
                  <a:cubicBezTo>
                    <a:pt x="693" y="1166"/>
                    <a:pt x="780" y="1197"/>
                    <a:pt x="870" y="1197"/>
                  </a:cubicBezTo>
                  <a:cubicBezTo>
                    <a:pt x="961" y="1197"/>
                    <a:pt x="1056" y="1166"/>
                    <a:pt x="1134" y="1103"/>
                  </a:cubicBezTo>
                  <a:cubicBezTo>
                    <a:pt x="1260" y="1008"/>
                    <a:pt x="1260" y="756"/>
                    <a:pt x="1134" y="599"/>
                  </a:cubicBezTo>
                  <a:lnTo>
                    <a:pt x="630" y="95"/>
                  </a:lnTo>
                  <a:cubicBezTo>
                    <a:pt x="567" y="32"/>
                    <a:pt x="481" y="0"/>
                    <a:pt x="390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8009;p83"/>
            <p:cNvSpPr/>
            <p:nvPr/>
          </p:nvSpPr>
          <p:spPr>
            <a:xfrm>
              <a:off x="-49763400" y="3703975"/>
              <a:ext cx="31525" cy="30550"/>
            </a:xfrm>
            <a:custGeom>
              <a:avLst/>
              <a:gdLst/>
              <a:ahLst/>
              <a:cxnLst/>
              <a:rect l="l" t="t" r="r" b="b"/>
              <a:pathLst>
                <a:path w="1261" h="1222" extrusionOk="0">
                  <a:moveTo>
                    <a:pt x="882" y="1"/>
                  </a:moveTo>
                  <a:cubicBezTo>
                    <a:pt x="796" y="1"/>
                    <a:pt x="709" y="40"/>
                    <a:pt x="630" y="119"/>
                  </a:cubicBezTo>
                  <a:lnTo>
                    <a:pt x="126" y="623"/>
                  </a:lnTo>
                  <a:cubicBezTo>
                    <a:pt x="0" y="749"/>
                    <a:pt x="0" y="970"/>
                    <a:pt x="126" y="1127"/>
                  </a:cubicBezTo>
                  <a:cubicBezTo>
                    <a:pt x="189" y="1190"/>
                    <a:pt x="276" y="1222"/>
                    <a:pt x="366" y="1222"/>
                  </a:cubicBezTo>
                  <a:cubicBezTo>
                    <a:pt x="457" y="1222"/>
                    <a:pt x="551" y="1190"/>
                    <a:pt x="630" y="1127"/>
                  </a:cubicBezTo>
                  <a:lnTo>
                    <a:pt x="1134" y="623"/>
                  </a:lnTo>
                  <a:cubicBezTo>
                    <a:pt x="1260" y="497"/>
                    <a:pt x="1260" y="276"/>
                    <a:pt x="1134" y="119"/>
                  </a:cubicBezTo>
                  <a:cubicBezTo>
                    <a:pt x="1056" y="40"/>
                    <a:pt x="969" y="1"/>
                    <a:pt x="882" y="1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8010;p83"/>
            <p:cNvSpPr/>
            <p:nvPr/>
          </p:nvSpPr>
          <p:spPr>
            <a:xfrm>
              <a:off x="-49501125" y="3657325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7"/>
                    <a:pt x="1418" y="378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8011;p83"/>
            <p:cNvSpPr/>
            <p:nvPr/>
          </p:nvSpPr>
          <p:spPr>
            <a:xfrm>
              <a:off x="-49499550" y="3598250"/>
              <a:ext cx="31525" cy="30550"/>
            </a:xfrm>
            <a:custGeom>
              <a:avLst/>
              <a:gdLst/>
              <a:ahLst/>
              <a:cxnLst/>
              <a:rect l="l" t="t" r="r" b="b"/>
              <a:pathLst>
                <a:path w="1261" h="1222" extrusionOk="0">
                  <a:moveTo>
                    <a:pt x="906" y="0"/>
                  </a:moveTo>
                  <a:cubicBezTo>
                    <a:pt x="812" y="0"/>
                    <a:pt x="709" y="32"/>
                    <a:pt x="630" y="95"/>
                  </a:cubicBezTo>
                  <a:lnTo>
                    <a:pt x="126" y="599"/>
                  </a:lnTo>
                  <a:cubicBezTo>
                    <a:pt x="0" y="725"/>
                    <a:pt x="0" y="945"/>
                    <a:pt x="126" y="1103"/>
                  </a:cubicBezTo>
                  <a:cubicBezTo>
                    <a:pt x="205" y="1182"/>
                    <a:pt x="292" y="1221"/>
                    <a:pt x="378" y="1221"/>
                  </a:cubicBezTo>
                  <a:cubicBezTo>
                    <a:pt x="465" y="1221"/>
                    <a:pt x="552" y="1182"/>
                    <a:pt x="630" y="1103"/>
                  </a:cubicBezTo>
                  <a:lnTo>
                    <a:pt x="1134" y="599"/>
                  </a:lnTo>
                  <a:cubicBezTo>
                    <a:pt x="1260" y="473"/>
                    <a:pt x="1260" y="252"/>
                    <a:pt x="1134" y="95"/>
                  </a:cubicBezTo>
                  <a:cubicBezTo>
                    <a:pt x="1087" y="32"/>
                    <a:pt x="1001" y="0"/>
                    <a:pt x="906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8012;p83"/>
            <p:cNvSpPr/>
            <p:nvPr/>
          </p:nvSpPr>
          <p:spPr>
            <a:xfrm>
              <a:off x="-49499550" y="3704575"/>
              <a:ext cx="31525" cy="29950"/>
            </a:xfrm>
            <a:custGeom>
              <a:avLst/>
              <a:gdLst/>
              <a:ahLst/>
              <a:cxnLst/>
              <a:rect l="l" t="t" r="r" b="b"/>
              <a:pathLst>
                <a:path w="1261" h="1198" extrusionOk="0">
                  <a:moveTo>
                    <a:pt x="390" y="0"/>
                  </a:moveTo>
                  <a:cubicBezTo>
                    <a:pt x="300" y="0"/>
                    <a:pt x="205" y="32"/>
                    <a:pt x="126" y="95"/>
                  </a:cubicBezTo>
                  <a:cubicBezTo>
                    <a:pt x="0" y="221"/>
                    <a:pt x="0" y="441"/>
                    <a:pt x="126" y="599"/>
                  </a:cubicBezTo>
                  <a:lnTo>
                    <a:pt x="630" y="1103"/>
                  </a:lnTo>
                  <a:cubicBezTo>
                    <a:pt x="693" y="1166"/>
                    <a:pt x="780" y="1198"/>
                    <a:pt x="871" y="1198"/>
                  </a:cubicBezTo>
                  <a:cubicBezTo>
                    <a:pt x="961" y="1198"/>
                    <a:pt x="1056" y="1166"/>
                    <a:pt x="1134" y="1103"/>
                  </a:cubicBezTo>
                  <a:cubicBezTo>
                    <a:pt x="1260" y="1009"/>
                    <a:pt x="1260" y="757"/>
                    <a:pt x="1134" y="599"/>
                  </a:cubicBezTo>
                  <a:lnTo>
                    <a:pt x="630" y="95"/>
                  </a:lnTo>
                  <a:cubicBezTo>
                    <a:pt x="567" y="32"/>
                    <a:pt x="481" y="0"/>
                    <a:pt x="390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8013;p83"/>
            <p:cNvSpPr/>
            <p:nvPr/>
          </p:nvSpPr>
          <p:spPr>
            <a:xfrm>
              <a:off x="-49725600" y="3551225"/>
              <a:ext cx="215050" cy="210875"/>
            </a:xfrm>
            <a:custGeom>
              <a:avLst/>
              <a:gdLst/>
              <a:ahLst/>
              <a:cxnLst/>
              <a:rect l="l" t="t" r="r" b="b"/>
              <a:pathLst>
                <a:path w="8602" h="8435" extrusionOk="0">
                  <a:moveTo>
                    <a:pt x="4354" y="0"/>
                  </a:moveTo>
                  <a:cubicBezTo>
                    <a:pt x="4070" y="0"/>
                    <a:pt x="3783" y="28"/>
                    <a:pt x="3497" y="86"/>
                  </a:cubicBezTo>
                  <a:cubicBezTo>
                    <a:pt x="1922" y="401"/>
                    <a:pt x="630" y="1724"/>
                    <a:pt x="252" y="3299"/>
                  </a:cubicBezTo>
                  <a:cubicBezTo>
                    <a:pt x="0" y="4654"/>
                    <a:pt x="347" y="6040"/>
                    <a:pt x="1261" y="7017"/>
                  </a:cubicBezTo>
                  <a:cubicBezTo>
                    <a:pt x="1607" y="7395"/>
                    <a:pt x="1828" y="7930"/>
                    <a:pt x="1922" y="8434"/>
                  </a:cubicBezTo>
                  <a:lnTo>
                    <a:pt x="3025" y="8434"/>
                  </a:lnTo>
                  <a:lnTo>
                    <a:pt x="3025" y="5284"/>
                  </a:lnTo>
                  <a:cubicBezTo>
                    <a:pt x="3025" y="5158"/>
                    <a:pt x="4064" y="3141"/>
                    <a:pt x="4127" y="3047"/>
                  </a:cubicBezTo>
                  <a:cubicBezTo>
                    <a:pt x="4190" y="2921"/>
                    <a:pt x="4317" y="2858"/>
                    <a:pt x="4443" y="2858"/>
                  </a:cubicBezTo>
                  <a:cubicBezTo>
                    <a:pt x="4569" y="2858"/>
                    <a:pt x="4695" y="2921"/>
                    <a:pt x="4758" y="3047"/>
                  </a:cubicBezTo>
                  <a:cubicBezTo>
                    <a:pt x="4852" y="3141"/>
                    <a:pt x="5860" y="5158"/>
                    <a:pt x="5860" y="5284"/>
                  </a:cubicBezTo>
                  <a:lnTo>
                    <a:pt x="5860" y="8434"/>
                  </a:lnTo>
                  <a:lnTo>
                    <a:pt x="6963" y="8434"/>
                  </a:lnTo>
                  <a:cubicBezTo>
                    <a:pt x="7057" y="7930"/>
                    <a:pt x="7278" y="7395"/>
                    <a:pt x="7625" y="6985"/>
                  </a:cubicBezTo>
                  <a:cubicBezTo>
                    <a:pt x="8255" y="6260"/>
                    <a:pt x="8601" y="5284"/>
                    <a:pt x="8601" y="4244"/>
                  </a:cubicBezTo>
                  <a:cubicBezTo>
                    <a:pt x="8601" y="2984"/>
                    <a:pt x="8066" y="1787"/>
                    <a:pt x="7026" y="936"/>
                  </a:cubicBezTo>
                  <a:cubicBezTo>
                    <a:pt x="6270" y="327"/>
                    <a:pt x="5327" y="0"/>
                    <a:pt x="4354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8014;p83"/>
            <p:cNvSpPr/>
            <p:nvPr/>
          </p:nvSpPr>
          <p:spPr>
            <a:xfrm>
              <a:off x="-49633450" y="3697475"/>
              <a:ext cx="35475" cy="65400"/>
            </a:xfrm>
            <a:custGeom>
              <a:avLst/>
              <a:gdLst/>
              <a:ahLst/>
              <a:cxnLst/>
              <a:rect l="l" t="t" r="r" b="b"/>
              <a:pathLst>
                <a:path w="1419" h="2616" extrusionOk="0">
                  <a:moveTo>
                    <a:pt x="0" y="1"/>
                  </a:moveTo>
                  <a:lnTo>
                    <a:pt x="0" y="2616"/>
                  </a:lnTo>
                  <a:lnTo>
                    <a:pt x="1418" y="2616"/>
                  </a:lnTo>
                  <a:lnTo>
                    <a:pt x="1418" y="1"/>
                  </a:lnTo>
                  <a:cubicBezTo>
                    <a:pt x="1198" y="95"/>
                    <a:pt x="946" y="127"/>
                    <a:pt x="725" y="127"/>
                  </a:cubicBezTo>
                  <a:cubicBezTo>
                    <a:pt x="473" y="127"/>
                    <a:pt x="252" y="95"/>
                    <a:pt x="0" y="1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8015;p83"/>
            <p:cNvSpPr/>
            <p:nvPr/>
          </p:nvSpPr>
          <p:spPr>
            <a:xfrm>
              <a:off x="-49676775" y="3780975"/>
              <a:ext cx="123675" cy="34675"/>
            </a:xfrm>
            <a:custGeom>
              <a:avLst/>
              <a:gdLst/>
              <a:ahLst/>
              <a:cxnLst/>
              <a:rect l="l" t="t" r="r" b="b"/>
              <a:pathLst>
                <a:path w="4947" h="1387" extrusionOk="0">
                  <a:moveTo>
                    <a:pt x="1" y="0"/>
                  </a:moveTo>
                  <a:lnTo>
                    <a:pt x="1" y="347"/>
                  </a:lnTo>
                  <a:cubicBezTo>
                    <a:pt x="1" y="946"/>
                    <a:pt x="473" y="1387"/>
                    <a:pt x="1072" y="1387"/>
                  </a:cubicBezTo>
                  <a:lnTo>
                    <a:pt x="3876" y="1387"/>
                  </a:lnTo>
                  <a:cubicBezTo>
                    <a:pt x="4474" y="1387"/>
                    <a:pt x="4947" y="946"/>
                    <a:pt x="4947" y="347"/>
                  </a:cubicBezTo>
                  <a:lnTo>
                    <a:pt x="494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8016;p83"/>
            <p:cNvSpPr/>
            <p:nvPr/>
          </p:nvSpPr>
          <p:spPr>
            <a:xfrm>
              <a:off x="-49630300" y="3651800"/>
              <a:ext cx="29150" cy="31325"/>
            </a:xfrm>
            <a:custGeom>
              <a:avLst/>
              <a:gdLst/>
              <a:ahLst/>
              <a:cxnLst/>
              <a:rect l="l" t="t" r="r" b="b"/>
              <a:pathLst>
                <a:path w="1166" h="1253" extrusionOk="0">
                  <a:moveTo>
                    <a:pt x="599" y="1"/>
                  </a:moveTo>
                  <a:lnTo>
                    <a:pt x="0" y="1135"/>
                  </a:lnTo>
                  <a:cubicBezTo>
                    <a:pt x="189" y="1214"/>
                    <a:pt x="386" y="1253"/>
                    <a:pt x="583" y="1253"/>
                  </a:cubicBezTo>
                  <a:cubicBezTo>
                    <a:pt x="780" y="1253"/>
                    <a:pt x="977" y="1214"/>
                    <a:pt x="1166" y="1135"/>
                  </a:cubicBezTo>
                  <a:lnTo>
                    <a:pt x="599" y="1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8017;p83"/>
            <p:cNvSpPr/>
            <p:nvPr/>
          </p:nvSpPr>
          <p:spPr>
            <a:xfrm>
              <a:off x="-49657875" y="3833750"/>
              <a:ext cx="85100" cy="18125"/>
            </a:xfrm>
            <a:custGeom>
              <a:avLst/>
              <a:gdLst/>
              <a:ahLst/>
              <a:cxnLst/>
              <a:rect l="l" t="t" r="r" b="b"/>
              <a:pathLst>
                <a:path w="3404" h="725" extrusionOk="0">
                  <a:moveTo>
                    <a:pt x="1" y="0"/>
                  </a:moveTo>
                  <a:cubicBezTo>
                    <a:pt x="158" y="410"/>
                    <a:pt x="536" y="725"/>
                    <a:pt x="977" y="725"/>
                  </a:cubicBezTo>
                  <a:lnTo>
                    <a:pt x="2395" y="725"/>
                  </a:lnTo>
                  <a:cubicBezTo>
                    <a:pt x="2868" y="725"/>
                    <a:pt x="3246" y="410"/>
                    <a:pt x="3403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" name="Google Shape;6256;p79"/>
          <p:cNvGrpSpPr/>
          <p:nvPr/>
        </p:nvGrpSpPr>
        <p:grpSpPr>
          <a:xfrm>
            <a:off x="4805687" y="1822655"/>
            <a:ext cx="727550" cy="698233"/>
            <a:chOff x="1504882" y="3877051"/>
            <a:chExt cx="399017" cy="394585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14" name="Google Shape;6257;p79"/>
            <p:cNvSpPr/>
            <p:nvPr/>
          </p:nvSpPr>
          <p:spPr>
            <a:xfrm>
              <a:off x="1541775" y="3877051"/>
              <a:ext cx="302500" cy="277225"/>
            </a:xfrm>
            <a:custGeom>
              <a:avLst/>
              <a:gdLst/>
              <a:ahLst/>
              <a:cxnLst/>
              <a:rect l="l" t="t" r="r" b="b"/>
              <a:pathLst>
                <a:path w="12100" h="11089" extrusionOk="0">
                  <a:moveTo>
                    <a:pt x="10512" y="1"/>
                  </a:moveTo>
                  <a:lnTo>
                    <a:pt x="0" y="10513"/>
                  </a:lnTo>
                  <a:cubicBezTo>
                    <a:pt x="207" y="10475"/>
                    <a:pt x="415" y="10456"/>
                    <a:pt x="622" y="10456"/>
                  </a:cubicBezTo>
                  <a:cubicBezTo>
                    <a:pt x="1327" y="10456"/>
                    <a:pt x="2020" y="10674"/>
                    <a:pt x="2602" y="11088"/>
                  </a:cubicBezTo>
                  <a:lnTo>
                    <a:pt x="12099" y="1588"/>
                  </a:lnTo>
                  <a:lnTo>
                    <a:pt x="1051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15" name="Google Shape;6258;p79"/>
            <p:cNvSpPr/>
            <p:nvPr/>
          </p:nvSpPr>
          <p:spPr>
            <a:xfrm rot="10204679">
              <a:off x="1504882" y="4121111"/>
              <a:ext cx="157500" cy="150525"/>
            </a:xfrm>
            <a:custGeom>
              <a:avLst/>
              <a:gdLst/>
              <a:ahLst/>
              <a:cxnLst/>
              <a:rect l="l" t="t" r="r" b="b"/>
              <a:pathLst>
                <a:path w="6300" h="6021" extrusionOk="0">
                  <a:moveTo>
                    <a:pt x="3211" y="0"/>
                  </a:moveTo>
                  <a:cubicBezTo>
                    <a:pt x="2484" y="0"/>
                    <a:pt x="1758" y="281"/>
                    <a:pt x="1208" y="841"/>
                  </a:cubicBezTo>
                  <a:lnTo>
                    <a:pt x="0" y="2049"/>
                  </a:lnTo>
                  <a:lnTo>
                    <a:pt x="3972" y="6021"/>
                  </a:lnTo>
                  <a:lnTo>
                    <a:pt x="5180" y="4813"/>
                  </a:lnTo>
                  <a:cubicBezTo>
                    <a:pt x="6294" y="3717"/>
                    <a:pt x="6300" y="1925"/>
                    <a:pt x="5198" y="823"/>
                  </a:cubicBezTo>
                  <a:cubicBezTo>
                    <a:pt x="4649" y="274"/>
                    <a:pt x="3930" y="0"/>
                    <a:pt x="32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16" name="Google Shape;6259;p79"/>
            <p:cNvSpPr/>
            <p:nvPr/>
          </p:nvSpPr>
          <p:spPr>
            <a:xfrm>
              <a:off x="1626674" y="3936601"/>
              <a:ext cx="277225" cy="302600"/>
            </a:xfrm>
            <a:custGeom>
              <a:avLst/>
              <a:gdLst/>
              <a:ahLst/>
              <a:cxnLst/>
              <a:rect l="l" t="t" r="r" b="b"/>
              <a:pathLst>
                <a:path w="11089" h="12104" extrusionOk="0">
                  <a:moveTo>
                    <a:pt x="9501" y="1"/>
                  </a:moveTo>
                  <a:lnTo>
                    <a:pt x="1" y="9501"/>
                  </a:lnTo>
                  <a:cubicBezTo>
                    <a:pt x="537" y="10254"/>
                    <a:pt x="745" y="11194"/>
                    <a:pt x="576" y="12103"/>
                  </a:cubicBezTo>
                  <a:lnTo>
                    <a:pt x="11088" y="1591"/>
                  </a:lnTo>
                  <a:lnTo>
                    <a:pt x="950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19" name="Google Shape;6256;p79"/>
          <p:cNvGrpSpPr/>
          <p:nvPr/>
        </p:nvGrpSpPr>
        <p:grpSpPr>
          <a:xfrm rot="10800000">
            <a:off x="4959677" y="1677684"/>
            <a:ext cx="727550" cy="698233"/>
            <a:chOff x="1504882" y="3877051"/>
            <a:chExt cx="399017" cy="394585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20" name="Google Shape;6257;p79"/>
            <p:cNvSpPr/>
            <p:nvPr/>
          </p:nvSpPr>
          <p:spPr>
            <a:xfrm>
              <a:off x="1541775" y="3877051"/>
              <a:ext cx="302500" cy="277225"/>
            </a:xfrm>
            <a:custGeom>
              <a:avLst/>
              <a:gdLst/>
              <a:ahLst/>
              <a:cxnLst/>
              <a:rect l="l" t="t" r="r" b="b"/>
              <a:pathLst>
                <a:path w="12100" h="11089" extrusionOk="0">
                  <a:moveTo>
                    <a:pt x="10512" y="1"/>
                  </a:moveTo>
                  <a:lnTo>
                    <a:pt x="0" y="10513"/>
                  </a:lnTo>
                  <a:cubicBezTo>
                    <a:pt x="207" y="10475"/>
                    <a:pt x="415" y="10456"/>
                    <a:pt x="622" y="10456"/>
                  </a:cubicBezTo>
                  <a:cubicBezTo>
                    <a:pt x="1327" y="10456"/>
                    <a:pt x="2020" y="10674"/>
                    <a:pt x="2602" y="11088"/>
                  </a:cubicBezTo>
                  <a:lnTo>
                    <a:pt x="12099" y="1588"/>
                  </a:lnTo>
                  <a:lnTo>
                    <a:pt x="1051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21" name="Google Shape;6258;p79"/>
            <p:cNvSpPr/>
            <p:nvPr/>
          </p:nvSpPr>
          <p:spPr>
            <a:xfrm rot="10204679">
              <a:off x="1504882" y="4121111"/>
              <a:ext cx="157500" cy="150525"/>
            </a:xfrm>
            <a:custGeom>
              <a:avLst/>
              <a:gdLst/>
              <a:ahLst/>
              <a:cxnLst/>
              <a:rect l="l" t="t" r="r" b="b"/>
              <a:pathLst>
                <a:path w="6300" h="6021" extrusionOk="0">
                  <a:moveTo>
                    <a:pt x="3211" y="0"/>
                  </a:moveTo>
                  <a:cubicBezTo>
                    <a:pt x="2484" y="0"/>
                    <a:pt x="1758" y="281"/>
                    <a:pt x="1208" y="841"/>
                  </a:cubicBezTo>
                  <a:lnTo>
                    <a:pt x="0" y="2049"/>
                  </a:lnTo>
                  <a:lnTo>
                    <a:pt x="3972" y="6021"/>
                  </a:lnTo>
                  <a:lnTo>
                    <a:pt x="5180" y="4813"/>
                  </a:lnTo>
                  <a:cubicBezTo>
                    <a:pt x="6294" y="3717"/>
                    <a:pt x="6300" y="1925"/>
                    <a:pt x="5198" y="823"/>
                  </a:cubicBezTo>
                  <a:cubicBezTo>
                    <a:pt x="4649" y="274"/>
                    <a:pt x="3930" y="0"/>
                    <a:pt x="32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22" name="Google Shape;6259;p79"/>
            <p:cNvSpPr/>
            <p:nvPr/>
          </p:nvSpPr>
          <p:spPr>
            <a:xfrm>
              <a:off x="1626674" y="3936601"/>
              <a:ext cx="277225" cy="302600"/>
            </a:xfrm>
            <a:custGeom>
              <a:avLst/>
              <a:gdLst/>
              <a:ahLst/>
              <a:cxnLst/>
              <a:rect l="l" t="t" r="r" b="b"/>
              <a:pathLst>
                <a:path w="11089" h="12104" extrusionOk="0">
                  <a:moveTo>
                    <a:pt x="9501" y="1"/>
                  </a:moveTo>
                  <a:lnTo>
                    <a:pt x="1" y="9501"/>
                  </a:lnTo>
                  <a:cubicBezTo>
                    <a:pt x="537" y="10254"/>
                    <a:pt x="745" y="11194"/>
                    <a:pt x="576" y="12103"/>
                  </a:cubicBezTo>
                  <a:lnTo>
                    <a:pt x="11088" y="1591"/>
                  </a:lnTo>
                  <a:lnTo>
                    <a:pt x="950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9" t="20360" r="59101" b="25281"/>
          <a:stretch/>
        </p:blipFill>
        <p:spPr>
          <a:xfrm>
            <a:off x="850817" y="942643"/>
            <a:ext cx="1642345" cy="2008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0" t="32551" r="67640" b="48064"/>
          <a:stretch/>
        </p:blipFill>
        <p:spPr>
          <a:xfrm>
            <a:off x="4560008" y="1512436"/>
            <a:ext cx="1304818" cy="996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8" t="45543" r="39813" b="11310"/>
          <a:stretch/>
        </p:blipFill>
        <p:spPr>
          <a:xfrm>
            <a:off x="6161469" y="927710"/>
            <a:ext cx="2427542" cy="2505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3220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4"/>
          <p:cNvSpPr/>
          <p:nvPr/>
        </p:nvSpPr>
        <p:spPr>
          <a:xfrm>
            <a:off x="615225" y="1404789"/>
            <a:ext cx="1463100" cy="1465800"/>
          </a:xfrm>
          <a:prstGeom prst="upArrow">
            <a:avLst>
              <a:gd name="adj1" fmla="val 79289"/>
              <a:gd name="adj2" fmla="val 50000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6" name="Google Shape;416;p34"/>
          <p:cNvCxnSpPr/>
          <p:nvPr/>
        </p:nvCxnSpPr>
        <p:spPr>
          <a:xfrm>
            <a:off x="473100" y="3273550"/>
            <a:ext cx="8236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7" name="Google Shape;417;p34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dk1"/>
                </a:solidFill>
              </a:rPr>
              <a:t>Rain Detection System</a:t>
            </a:r>
            <a:endParaRPr dirty="0"/>
          </a:p>
        </p:txBody>
      </p:sp>
      <p:sp>
        <p:nvSpPr>
          <p:cNvPr id="418" name="Google Shape;418;p34"/>
          <p:cNvSpPr/>
          <p:nvPr/>
        </p:nvSpPr>
        <p:spPr>
          <a:xfrm>
            <a:off x="452126" y="3570675"/>
            <a:ext cx="1789200" cy="2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solidFill>
                  <a:schemeClr val="accent6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Rain Sensor</a:t>
            </a:r>
            <a:endParaRPr sz="1600" b="1" dirty="0">
              <a:solidFill>
                <a:schemeClr val="accent6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19" name="Google Shape;419;p34"/>
          <p:cNvSpPr/>
          <p:nvPr/>
        </p:nvSpPr>
        <p:spPr>
          <a:xfrm>
            <a:off x="4746541" y="3570664"/>
            <a:ext cx="1789200" cy="2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DC motor &amp; Switch</a:t>
            </a:r>
            <a:endParaRPr sz="1600" b="1" dirty="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20" name="Google Shape;420;p34"/>
          <p:cNvSpPr/>
          <p:nvPr/>
        </p:nvSpPr>
        <p:spPr>
          <a:xfrm>
            <a:off x="6893753" y="3570665"/>
            <a:ext cx="1789200" cy="2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Umbrella</a:t>
            </a:r>
            <a:endParaRPr sz="1600" b="1" dirty="0">
              <a:solidFill>
                <a:schemeClr val="accent5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21" name="Google Shape;421;p34"/>
          <p:cNvSpPr/>
          <p:nvPr/>
        </p:nvSpPr>
        <p:spPr>
          <a:xfrm>
            <a:off x="2599325" y="3570675"/>
            <a:ext cx="1789200" cy="2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solidFill>
                  <a:schemeClr val="accent3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ESP</a:t>
            </a:r>
            <a:endParaRPr sz="1600" b="1" dirty="0">
              <a:solidFill>
                <a:schemeClr val="accent3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22" name="Google Shape;422;p34"/>
          <p:cNvSpPr txBox="1"/>
          <p:nvPr/>
        </p:nvSpPr>
        <p:spPr>
          <a:xfrm>
            <a:off x="452126" y="3843376"/>
            <a:ext cx="1789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ll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3" name="Google Shape;423;p34"/>
          <p:cNvSpPr txBox="1"/>
          <p:nvPr/>
        </p:nvSpPr>
        <p:spPr>
          <a:xfrm>
            <a:off x="4746541" y="3841864"/>
            <a:ext cx="1789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ll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4" name="Google Shape;424;p34"/>
          <p:cNvSpPr txBox="1"/>
          <p:nvPr/>
        </p:nvSpPr>
        <p:spPr>
          <a:xfrm>
            <a:off x="2599325" y="3842986"/>
            <a:ext cx="1789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ll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5" name="Google Shape;425;p34"/>
          <p:cNvSpPr txBox="1"/>
          <p:nvPr/>
        </p:nvSpPr>
        <p:spPr>
          <a:xfrm>
            <a:off x="6893753" y="3840570"/>
            <a:ext cx="1789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ll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6" name="Google Shape;426;p34"/>
          <p:cNvSpPr/>
          <p:nvPr/>
        </p:nvSpPr>
        <p:spPr>
          <a:xfrm>
            <a:off x="1274901" y="3198434"/>
            <a:ext cx="143651" cy="143651"/>
          </a:xfrm>
          <a:custGeom>
            <a:avLst/>
            <a:gdLst/>
            <a:ahLst/>
            <a:cxnLst/>
            <a:rect l="l" t="t" r="r" b="b"/>
            <a:pathLst>
              <a:path w="2740" h="2740" extrusionOk="0">
                <a:moveTo>
                  <a:pt x="1370" y="0"/>
                </a:moveTo>
                <a:cubicBezTo>
                  <a:pt x="617" y="0"/>
                  <a:pt x="0" y="616"/>
                  <a:pt x="0" y="1370"/>
                </a:cubicBezTo>
                <a:cubicBezTo>
                  <a:pt x="0" y="2123"/>
                  <a:pt x="617" y="2739"/>
                  <a:pt x="1370" y="2739"/>
                </a:cubicBezTo>
                <a:cubicBezTo>
                  <a:pt x="2123" y="2739"/>
                  <a:pt x="2739" y="2123"/>
                  <a:pt x="2739" y="1370"/>
                </a:cubicBezTo>
                <a:cubicBezTo>
                  <a:pt x="2739" y="616"/>
                  <a:pt x="2123" y="0"/>
                  <a:pt x="13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Google Shape;427;p34"/>
          <p:cNvSpPr/>
          <p:nvPr/>
        </p:nvSpPr>
        <p:spPr>
          <a:xfrm>
            <a:off x="5569316" y="3198434"/>
            <a:ext cx="143651" cy="143651"/>
          </a:xfrm>
          <a:custGeom>
            <a:avLst/>
            <a:gdLst/>
            <a:ahLst/>
            <a:cxnLst/>
            <a:rect l="l" t="t" r="r" b="b"/>
            <a:pathLst>
              <a:path w="2740" h="2740" extrusionOk="0">
                <a:moveTo>
                  <a:pt x="1370" y="0"/>
                </a:moveTo>
                <a:cubicBezTo>
                  <a:pt x="616" y="0"/>
                  <a:pt x="0" y="616"/>
                  <a:pt x="0" y="1370"/>
                </a:cubicBezTo>
                <a:cubicBezTo>
                  <a:pt x="0" y="2123"/>
                  <a:pt x="616" y="2739"/>
                  <a:pt x="1370" y="2739"/>
                </a:cubicBezTo>
                <a:cubicBezTo>
                  <a:pt x="2123" y="2739"/>
                  <a:pt x="2739" y="2123"/>
                  <a:pt x="2739" y="1370"/>
                </a:cubicBezTo>
                <a:cubicBezTo>
                  <a:pt x="2739" y="616"/>
                  <a:pt x="2123" y="0"/>
                  <a:pt x="13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2"/>
              </a:solidFill>
            </a:endParaRPr>
          </a:p>
        </p:txBody>
      </p:sp>
      <p:sp>
        <p:nvSpPr>
          <p:cNvPr id="428" name="Google Shape;428;p34"/>
          <p:cNvSpPr/>
          <p:nvPr/>
        </p:nvSpPr>
        <p:spPr>
          <a:xfrm>
            <a:off x="7716527" y="3198434"/>
            <a:ext cx="143651" cy="143651"/>
          </a:xfrm>
          <a:custGeom>
            <a:avLst/>
            <a:gdLst/>
            <a:ahLst/>
            <a:cxnLst/>
            <a:rect l="l" t="t" r="r" b="b"/>
            <a:pathLst>
              <a:path w="2740" h="2740" extrusionOk="0">
                <a:moveTo>
                  <a:pt x="1370" y="0"/>
                </a:moveTo>
                <a:cubicBezTo>
                  <a:pt x="594" y="0"/>
                  <a:pt x="0" y="616"/>
                  <a:pt x="0" y="1370"/>
                </a:cubicBezTo>
                <a:cubicBezTo>
                  <a:pt x="0" y="2123"/>
                  <a:pt x="594" y="2739"/>
                  <a:pt x="1370" y="2739"/>
                </a:cubicBezTo>
                <a:cubicBezTo>
                  <a:pt x="2123" y="2739"/>
                  <a:pt x="2739" y="2123"/>
                  <a:pt x="2739" y="1370"/>
                </a:cubicBezTo>
                <a:cubicBezTo>
                  <a:pt x="2739" y="616"/>
                  <a:pt x="2123" y="0"/>
                  <a:pt x="137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9" name="Google Shape;429;p34"/>
          <p:cNvSpPr/>
          <p:nvPr/>
        </p:nvSpPr>
        <p:spPr>
          <a:xfrm>
            <a:off x="958875" y="1854588"/>
            <a:ext cx="775800" cy="793500"/>
          </a:xfrm>
          <a:prstGeom prst="wedgeEllipseCallout">
            <a:avLst>
              <a:gd name="adj1" fmla="val 635"/>
              <a:gd name="adj2" fmla="val 102832"/>
            </a:avLst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p34"/>
          <p:cNvSpPr/>
          <p:nvPr/>
        </p:nvSpPr>
        <p:spPr>
          <a:xfrm>
            <a:off x="2762375" y="1404789"/>
            <a:ext cx="1463100" cy="1465800"/>
          </a:xfrm>
          <a:prstGeom prst="upArrow">
            <a:avLst>
              <a:gd name="adj1" fmla="val 79289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1" name="Google Shape;431;p34"/>
          <p:cNvSpPr/>
          <p:nvPr/>
        </p:nvSpPr>
        <p:spPr>
          <a:xfrm>
            <a:off x="3422051" y="3198434"/>
            <a:ext cx="143651" cy="143651"/>
          </a:xfrm>
          <a:custGeom>
            <a:avLst/>
            <a:gdLst/>
            <a:ahLst/>
            <a:cxnLst/>
            <a:rect l="l" t="t" r="r" b="b"/>
            <a:pathLst>
              <a:path w="2740" h="2740" extrusionOk="0">
                <a:moveTo>
                  <a:pt x="1370" y="0"/>
                </a:moveTo>
                <a:cubicBezTo>
                  <a:pt x="617" y="0"/>
                  <a:pt x="0" y="616"/>
                  <a:pt x="0" y="1370"/>
                </a:cubicBezTo>
                <a:cubicBezTo>
                  <a:pt x="0" y="2123"/>
                  <a:pt x="617" y="2739"/>
                  <a:pt x="1370" y="2739"/>
                </a:cubicBezTo>
                <a:cubicBezTo>
                  <a:pt x="2123" y="2739"/>
                  <a:pt x="2739" y="2123"/>
                  <a:pt x="2739" y="1370"/>
                </a:cubicBezTo>
                <a:cubicBezTo>
                  <a:pt x="2739" y="616"/>
                  <a:pt x="2123" y="0"/>
                  <a:pt x="137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2" name="Google Shape;432;p34"/>
          <p:cNvSpPr/>
          <p:nvPr/>
        </p:nvSpPr>
        <p:spPr>
          <a:xfrm>
            <a:off x="3106025" y="1854588"/>
            <a:ext cx="775800" cy="793500"/>
          </a:xfrm>
          <a:prstGeom prst="wedgeEllipseCallout">
            <a:avLst>
              <a:gd name="adj1" fmla="val 635"/>
              <a:gd name="adj2" fmla="val 102832"/>
            </a:avLst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3" name="Google Shape;433;p34"/>
          <p:cNvSpPr/>
          <p:nvPr/>
        </p:nvSpPr>
        <p:spPr>
          <a:xfrm>
            <a:off x="4909525" y="1404789"/>
            <a:ext cx="1463100" cy="1465800"/>
          </a:xfrm>
          <a:prstGeom prst="upArrow">
            <a:avLst>
              <a:gd name="adj1" fmla="val 79289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2"/>
              </a:solidFill>
            </a:endParaRPr>
          </a:p>
        </p:txBody>
      </p:sp>
      <p:sp>
        <p:nvSpPr>
          <p:cNvPr id="434" name="Google Shape;434;p34"/>
          <p:cNvSpPr/>
          <p:nvPr/>
        </p:nvSpPr>
        <p:spPr>
          <a:xfrm>
            <a:off x="5253175" y="1854588"/>
            <a:ext cx="775800" cy="793500"/>
          </a:xfrm>
          <a:prstGeom prst="wedgeEllipseCallout">
            <a:avLst>
              <a:gd name="adj1" fmla="val 635"/>
              <a:gd name="adj2" fmla="val 102832"/>
            </a:avLst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" name="Google Shape;435;p34"/>
          <p:cNvSpPr/>
          <p:nvPr/>
        </p:nvSpPr>
        <p:spPr>
          <a:xfrm>
            <a:off x="7056675" y="1404789"/>
            <a:ext cx="1463100" cy="1465800"/>
          </a:xfrm>
          <a:prstGeom prst="upArrow">
            <a:avLst>
              <a:gd name="adj1" fmla="val 79289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p34"/>
          <p:cNvSpPr/>
          <p:nvPr/>
        </p:nvSpPr>
        <p:spPr>
          <a:xfrm>
            <a:off x="7400325" y="1854588"/>
            <a:ext cx="775800" cy="793500"/>
          </a:xfrm>
          <a:prstGeom prst="wedgeEllipseCallout">
            <a:avLst>
              <a:gd name="adj1" fmla="val 635"/>
              <a:gd name="adj2" fmla="val 102832"/>
            </a:avLst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" name="Google Shape;6214;p79"/>
          <p:cNvGrpSpPr/>
          <p:nvPr/>
        </p:nvGrpSpPr>
        <p:grpSpPr>
          <a:xfrm>
            <a:off x="1177046" y="2155555"/>
            <a:ext cx="339359" cy="339254"/>
            <a:chOff x="6235250" y="2620775"/>
            <a:chExt cx="481975" cy="481826"/>
          </a:xfrm>
        </p:grpSpPr>
        <p:sp>
          <p:nvSpPr>
            <p:cNvPr id="55" name="Google Shape;6215;p79"/>
            <p:cNvSpPr/>
            <p:nvPr/>
          </p:nvSpPr>
          <p:spPr>
            <a:xfrm>
              <a:off x="6405675" y="2620775"/>
              <a:ext cx="28275" cy="56475"/>
            </a:xfrm>
            <a:custGeom>
              <a:avLst/>
              <a:gdLst/>
              <a:ahLst/>
              <a:cxnLst/>
              <a:rect l="l" t="t" r="r" b="b"/>
              <a:pathLst>
                <a:path w="1131" h="2259" extrusionOk="0">
                  <a:moveTo>
                    <a:pt x="567" y="0"/>
                  </a:moveTo>
                  <a:cubicBezTo>
                    <a:pt x="254" y="0"/>
                    <a:pt x="1" y="253"/>
                    <a:pt x="1" y="566"/>
                  </a:cubicBezTo>
                  <a:lnTo>
                    <a:pt x="1" y="1695"/>
                  </a:lnTo>
                  <a:cubicBezTo>
                    <a:pt x="1" y="2006"/>
                    <a:pt x="254" y="2259"/>
                    <a:pt x="567" y="2259"/>
                  </a:cubicBezTo>
                  <a:cubicBezTo>
                    <a:pt x="877" y="2259"/>
                    <a:pt x="1130" y="2006"/>
                    <a:pt x="1130" y="1695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6216;p79"/>
            <p:cNvSpPr/>
            <p:nvPr/>
          </p:nvSpPr>
          <p:spPr>
            <a:xfrm>
              <a:off x="6518600" y="2620775"/>
              <a:ext cx="28250" cy="56475"/>
            </a:xfrm>
            <a:custGeom>
              <a:avLst/>
              <a:gdLst/>
              <a:ahLst/>
              <a:cxnLst/>
              <a:rect l="l" t="t" r="r" b="b"/>
              <a:pathLst>
                <a:path w="1130" h="2259" extrusionOk="0">
                  <a:moveTo>
                    <a:pt x="567" y="0"/>
                  </a:moveTo>
                  <a:cubicBezTo>
                    <a:pt x="254" y="0"/>
                    <a:pt x="1" y="253"/>
                    <a:pt x="1" y="566"/>
                  </a:cubicBezTo>
                  <a:lnTo>
                    <a:pt x="1" y="1695"/>
                  </a:lnTo>
                  <a:cubicBezTo>
                    <a:pt x="1" y="2006"/>
                    <a:pt x="254" y="2259"/>
                    <a:pt x="567" y="2259"/>
                  </a:cubicBezTo>
                  <a:cubicBezTo>
                    <a:pt x="877" y="2259"/>
                    <a:pt x="1130" y="2006"/>
                    <a:pt x="1130" y="1695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6217;p79"/>
            <p:cNvSpPr/>
            <p:nvPr/>
          </p:nvSpPr>
          <p:spPr>
            <a:xfrm>
              <a:off x="6603300" y="2649000"/>
              <a:ext cx="28250" cy="56475"/>
            </a:xfrm>
            <a:custGeom>
              <a:avLst/>
              <a:gdLst/>
              <a:ahLst/>
              <a:cxnLst/>
              <a:rect l="l" t="t" r="r" b="b"/>
              <a:pathLst>
                <a:path w="1130" h="2259" extrusionOk="0">
                  <a:moveTo>
                    <a:pt x="567" y="0"/>
                  </a:moveTo>
                  <a:cubicBezTo>
                    <a:pt x="253" y="0"/>
                    <a:pt x="0" y="253"/>
                    <a:pt x="0" y="566"/>
                  </a:cubicBezTo>
                  <a:lnTo>
                    <a:pt x="0" y="1696"/>
                  </a:lnTo>
                  <a:cubicBezTo>
                    <a:pt x="0" y="2006"/>
                    <a:pt x="253" y="2259"/>
                    <a:pt x="567" y="2259"/>
                  </a:cubicBezTo>
                  <a:cubicBezTo>
                    <a:pt x="877" y="2259"/>
                    <a:pt x="1130" y="2006"/>
                    <a:pt x="1130" y="1696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8" name="Google Shape;6218;p79"/>
            <p:cNvSpPr/>
            <p:nvPr/>
          </p:nvSpPr>
          <p:spPr>
            <a:xfrm>
              <a:off x="6321000" y="2649000"/>
              <a:ext cx="28250" cy="56475"/>
            </a:xfrm>
            <a:custGeom>
              <a:avLst/>
              <a:gdLst/>
              <a:ahLst/>
              <a:cxnLst/>
              <a:rect l="l" t="t" r="r" b="b"/>
              <a:pathLst>
                <a:path w="1130" h="2259" extrusionOk="0">
                  <a:moveTo>
                    <a:pt x="566" y="0"/>
                  </a:moveTo>
                  <a:cubicBezTo>
                    <a:pt x="253" y="0"/>
                    <a:pt x="0" y="253"/>
                    <a:pt x="0" y="566"/>
                  </a:cubicBezTo>
                  <a:lnTo>
                    <a:pt x="0" y="1696"/>
                  </a:lnTo>
                  <a:cubicBezTo>
                    <a:pt x="0" y="2006"/>
                    <a:pt x="253" y="2259"/>
                    <a:pt x="566" y="2259"/>
                  </a:cubicBezTo>
                  <a:cubicBezTo>
                    <a:pt x="876" y="2259"/>
                    <a:pt x="1129" y="2006"/>
                    <a:pt x="1129" y="1696"/>
                  </a:cubicBezTo>
                  <a:lnTo>
                    <a:pt x="1129" y="566"/>
                  </a:lnTo>
                  <a:cubicBezTo>
                    <a:pt x="1129" y="253"/>
                    <a:pt x="876" y="0"/>
                    <a:pt x="566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9" name="Google Shape;6219;p79"/>
            <p:cNvSpPr/>
            <p:nvPr/>
          </p:nvSpPr>
          <p:spPr>
            <a:xfrm>
              <a:off x="6235250" y="2677225"/>
              <a:ext cx="481975" cy="425376"/>
            </a:xfrm>
            <a:custGeom>
              <a:avLst/>
              <a:gdLst/>
              <a:ahLst/>
              <a:cxnLst/>
              <a:rect l="l" t="t" r="r" b="b"/>
              <a:pathLst>
                <a:path w="19279" h="17015" extrusionOk="0">
                  <a:moveTo>
                    <a:pt x="9639" y="1"/>
                  </a:moveTo>
                  <a:cubicBezTo>
                    <a:pt x="9326" y="1"/>
                    <a:pt x="9073" y="254"/>
                    <a:pt x="9073" y="567"/>
                  </a:cubicBezTo>
                  <a:lnTo>
                    <a:pt x="9073" y="1202"/>
                  </a:lnTo>
                  <a:cubicBezTo>
                    <a:pt x="7920" y="1470"/>
                    <a:pt x="6872" y="2548"/>
                    <a:pt x="6252" y="4156"/>
                  </a:cubicBezTo>
                  <a:cubicBezTo>
                    <a:pt x="6164" y="4380"/>
                    <a:pt x="5952" y="4518"/>
                    <a:pt x="5726" y="4518"/>
                  </a:cubicBezTo>
                  <a:cubicBezTo>
                    <a:pt x="5658" y="4518"/>
                    <a:pt x="5588" y="4505"/>
                    <a:pt x="5520" y="4478"/>
                  </a:cubicBezTo>
                  <a:cubicBezTo>
                    <a:pt x="5231" y="4367"/>
                    <a:pt x="5083" y="4042"/>
                    <a:pt x="5198" y="3750"/>
                  </a:cubicBezTo>
                  <a:cubicBezTo>
                    <a:pt x="5532" y="2876"/>
                    <a:pt x="5987" y="2130"/>
                    <a:pt x="6517" y="1536"/>
                  </a:cubicBezTo>
                  <a:lnTo>
                    <a:pt x="6517" y="1536"/>
                  </a:lnTo>
                  <a:cubicBezTo>
                    <a:pt x="2753" y="2527"/>
                    <a:pt x="0" y="5258"/>
                    <a:pt x="0" y="8468"/>
                  </a:cubicBezTo>
                  <a:lnTo>
                    <a:pt x="0" y="9034"/>
                  </a:lnTo>
                  <a:cubicBezTo>
                    <a:pt x="0" y="9347"/>
                    <a:pt x="253" y="9597"/>
                    <a:pt x="564" y="9597"/>
                  </a:cubicBezTo>
                  <a:cubicBezTo>
                    <a:pt x="877" y="9597"/>
                    <a:pt x="1130" y="9347"/>
                    <a:pt x="1130" y="9034"/>
                  </a:cubicBezTo>
                  <a:cubicBezTo>
                    <a:pt x="1130" y="8423"/>
                    <a:pt x="1904" y="7905"/>
                    <a:pt x="2822" y="7905"/>
                  </a:cubicBezTo>
                  <a:cubicBezTo>
                    <a:pt x="3740" y="7905"/>
                    <a:pt x="4553" y="8423"/>
                    <a:pt x="4553" y="9034"/>
                  </a:cubicBezTo>
                  <a:cubicBezTo>
                    <a:pt x="4553" y="9347"/>
                    <a:pt x="4806" y="9597"/>
                    <a:pt x="5120" y="9597"/>
                  </a:cubicBezTo>
                  <a:cubicBezTo>
                    <a:pt x="5430" y="9597"/>
                    <a:pt x="5683" y="9347"/>
                    <a:pt x="5683" y="9034"/>
                  </a:cubicBezTo>
                  <a:cubicBezTo>
                    <a:pt x="5683" y="8423"/>
                    <a:pt x="6460" y="7905"/>
                    <a:pt x="7378" y="7905"/>
                  </a:cubicBezTo>
                  <a:cubicBezTo>
                    <a:pt x="8296" y="7905"/>
                    <a:pt x="9070" y="8423"/>
                    <a:pt x="9070" y="9034"/>
                  </a:cubicBezTo>
                  <a:lnTo>
                    <a:pt x="9070" y="14756"/>
                  </a:lnTo>
                  <a:cubicBezTo>
                    <a:pt x="9070" y="15379"/>
                    <a:pt x="8564" y="15885"/>
                    <a:pt x="7941" y="15885"/>
                  </a:cubicBezTo>
                  <a:cubicBezTo>
                    <a:pt x="7318" y="15885"/>
                    <a:pt x="6812" y="15379"/>
                    <a:pt x="6812" y="14756"/>
                  </a:cubicBezTo>
                  <a:lnTo>
                    <a:pt x="6812" y="14190"/>
                  </a:lnTo>
                  <a:cubicBezTo>
                    <a:pt x="6812" y="13879"/>
                    <a:pt x="6559" y="13626"/>
                    <a:pt x="6249" y="13626"/>
                  </a:cubicBezTo>
                  <a:cubicBezTo>
                    <a:pt x="5936" y="13626"/>
                    <a:pt x="5683" y="13879"/>
                    <a:pt x="5683" y="14190"/>
                  </a:cubicBezTo>
                  <a:lnTo>
                    <a:pt x="5683" y="14756"/>
                  </a:lnTo>
                  <a:cubicBezTo>
                    <a:pt x="5683" y="16002"/>
                    <a:pt x="6694" y="17014"/>
                    <a:pt x="7941" y="17014"/>
                  </a:cubicBezTo>
                  <a:cubicBezTo>
                    <a:pt x="9188" y="17014"/>
                    <a:pt x="10200" y="16002"/>
                    <a:pt x="10200" y="14756"/>
                  </a:cubicBezTo>
                  <a:lnTo>
                    <a:pt x="10200" y="9034"/>
                  </a:lnTo>
                  <a:cubicBezTo>
                    <a:pt x="10200" y="8423"/>
                    <a:pt x="10976" y="7905"/>
                    <a:pt x="11895" y="7905"/>
                  </a:cubicBezTo>
                  <a:cubicBezTo>
                    <a:pt x="12813" y="7905"/>
                    <a:pt x="13587" y="8423"/>
                    <a:pt x="13587" y="9034"/>
                  </a:cubicBezTo>
                  <a:cubicBezTo>
                    <a:pt x="13587" y="9347"/>
                    <a:pt x="13840" y="9597"/>
                    <a:pt x="14153" y="9597"/>
                  </a:cubicBezTo>
                  <a:cubicBezTo>
                    <a:pt x="14463" y="9597"/>
                    <a:pt x="14716" y="9347"/>
                    <a:pt x="14716" y="9034"/>
                  </a:cubicBezTo>
                  <a:cubicBezTo>
                    <a:pt x="14716" y="8423"/>
                    <a:pt x="15529" y="7905"/>
                    <a:pt x="16448" y="7905"/>
                  </a:cubicBezTo>
                  <a:cubicBezTo>
                    <a:pt x="17366" y="7905"/>
                    <a:pt x="18143" y="8423"/>
                    <a:pt x="18143" y="9034"/>
                  </a:cubicBezTo>
                  <a:cubicBezTo>
                    <a:pt x="18143" y="9347"/>
                    <a:pt x="18396" y="9597"/>
                    <a:pt x="18706" y="9597"/>
                  </a:cubicBezTo>
                  <a:cubicBezTo>
                    <a:pt x="19019" y="9597"/>
                    <a:pt x="19272" y="9347"/>
                    <a:pt x="19272" y="9034"/>
                  </a:cubicBezTo>
                  <a:lnTo>
                    <a:pt x="19272" y="8471"/>
                  </a:lnTo>
                  <a:cubicBezTo>
                    <a:pt x="19278" y="5258"/>
                    <a:pt x="16523" y="2527"/>
                    <a:pt x="12759" y="1536"/>
                  </a:cubicBezTo>
                  <a:lnTo>
                    <a:pt x="12759" y="1536"/>
                  </a:lnTo>
                  <a:cubicBezTo>
                    <a:pt x="13292" y="2130"/>
                    <a:pt x="13744" y="2876"/>
                    <a:pt x="14081" y="3750"/>
                  </a:cubicBezTo>
                  <a:cubicBezTo>
                    <a:pt x="14192" y="4042"/>
                    <a:pt x="14048" y="4367"/>
                    <a:pt x="13756" y="4478"/>
                  </a:cubicBezTo>
                  <a:cubicBezTo>
                    <a:pt x="13688" y="4505"/>
                    <a:pt x="13618" y="4518"/>
                    <a:pt x="13550" y="4518"/>
                  </a:cubicBezTo>
                  <a:cubicBezTo>
                    <a:pt x="13324" y="4518"/>
                    <a:pt x="13113" y="4380"/>
                    <a:pt x="13027" y="4156"/>
                  </a:cubicBezTo>
                  <a:cubicBezTo>
                    <a:pt x="12407" y="2548"/>
                    <a:pt x="11359" y="1470"/>
                    <a:pt x="10203" y="1202"/>
                  </a:cubicBezTo>
                  <a:lnTo>
                    <a:pt x="10203" y="567"/>
                  </a:lnTo>
                  <a:cubicBezTo>
                    <a:pt x="10203" y="254"/>
                    <a:pt x="9950" y="1"/>
                    <a:pt x="9639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61" name="Google Shape;8144;p83"/>
          <p:cNvGrpSpPr/>
          <p:nvPr/>
        </p:nvGrpSpPr>
        <p:grpSpPr>
          <a:xfrm>
            <a:off x="3315773" y="2148048"/>
            <a:ext cx="356205" cy="356205"/>
            <a:chOff x="-44512325" y="3176075"/>
            <a:chExt cx="300900" cy="300900"/>
          </a:xfrm>
        </p:grpSpPr>
        <p:sp>
          <p:nvSpPr>
            <p:cNvPr id="62" name="Google Shape;8145;p83"/>
            <p:cNvSpPr/>
            <p:nvPr/>
          </p:nvSpPr>
          <p:spPr>
            <a:xfrm>
              <a:off x="-44512325" y="3176075"/>
              <a:ext cx="300900" cy="300900"/>
            </a:xfrm>
            <a:custGeom>
              <a:avLst/>
              <a:gdLst/>
              <a:ahLst/>
              <a:cxnLst/>
              <a:rect l="l" t="t" r="r" b="b"/>
              <a:pathLst>
                <a:path w="12036" h="12036" extrusionOk="0">
                  <a:moveTo>
                    <a:pt x="3246" y="2868"/>
                  </a:moveTo>
                  <a:cubicBezTo>
                    <a:pt x="3435" y="2868"/>
                    <a:pt x="3592" y="3025"/>
                    <a:pt x="3592" y="3246"/>
                  </a:cubicBezTo>
                  <a:cubicBezTo>
                    <a:pt x="3592" y="3435"/>
                    <a:pt x="3435" y="3592"/>
                    <a:pt x="3246" y="3592"/>
                  </a:cubicBezTo>
                  <a:cubicBezTo>
                    <a:pt x="3057" y="3592"/>
                    <a:pt x="2899" y="3435"/>
                    <a:pt x="2899" y="3246"/>
                  </a:cubicBezTo>
                  <a:cubicBezTo>
                    <a:pt x="2899" y="3025"/>
                    <a:pt x="3057" y="2868"/>
                    <a:pt x="3246" y="2868"/>
                  </a:cubicBezTo>
                  <a:close/>
                  <a:moveTo>
                    <a:pt x="8854" y="2868"/>
                  </a:moveTo>
                  <a:cubicBezTo>
                    <a:pt x="9043" y="2868"/>
                    <a:pt x="9200" y="3025"/>
                    <a:pt x="9200" y="3246"/>
                  </a:cubicBezTo>
                  <a:cubicBezTo>
                    <a:pt x="9200" y="3435"/>
                    <a:pt x="9043" y="3592"/>
                    <a:pt x="8854" y="3592"/>
                  </a:cubicBezTo>
                  <a:cubicBezTo>
                    <a:pt x="8665" y="3592"/>
                    <a:pt x="8507" y="3435"/>
                    <a:pt x="8507" y="3246"/>
                  </a:cubicBezTo>
                  <a:cubicBezTo>
                    <a:pt x="8507" y="3025"/>
                    <a:pt x="8665" y="2868"/>
                    <a:pt x="8854" y="2868"/>
                  </a:cubicBezTo>
                  <a:close/>
                  <a:moveTo>
                    <a:pt x="6774" y="3277"/>
                  </a:moveTo>
                  <a:cubicBezTo>
                    <a:pt x="6963" y="3277"/>
                    <a:pt x="7121" y="3435"/>
                    <a:pt x="7121" y="3624"/>
                  </a:cubicBezTo>
                  <a:lnTo>
                    <a:pt x="7121" y="3876"/>
                  </a:lnTo>
                  <a:cubicBezTo>
                    <a:pt x="7247" y="3907"/>
                    <a:pt x="7341" y="3970"/>
                    <a:pt x="7467" y="4065"/>
                  </a:cubicBezTo>
                  <a:lnTo>
                    <a:pt x="7656" y="3939"/>
                  </a:lnTo>
                  <a:cubicBezTo>
                    <a:pt x="7706" y="3919"/>
                    <a:pt x="7766" y="3908"/>
                    <a:pt x="7825" y="3908"/>
                  </a:cubicBezTo>
                  <a:cubicBezTo>
                    <a:pt x="7955" y="3908"/>
                    <a:pt x="8086" y="3957"/>
                    <a:pt x="8129" y="4065"/>
                  </a:cubicBezTo>
                  <a:lnTo>
                    <a:pt x="8854" y="5294"/>
                  </a:lnTo>
                  <a:cubicBezTo>
                    <a:pt x="8917" y="5451"/>
                    <a:pt x="8885" y="5672"/>
                    <a:pt x="8728" y="5735"/>
                  </a:cubicBezTo>
                  <a:lnTo>
                    <a:pt x="8539" y="5861"/>
                  </a:lnTo>
                  <a:lnTo>
                    <a:pt x="8539" y="6270"/>
                  </a:lnTo>
                  <a:lnTo>
                    <a:pt x="8728" y="6396"/>
                  </a:lnTo>
                  <a:cubicBezTo>
                    <a:pt x="8885" y="6459"/>
                    <a:pt x="8980" y="6711"/>
                    <a:pt x="8854" y="6869"/>
                  </a:cubicBezTo>
                  <a:lnTo>
                    <a:pt x="8129" y="8066"/>
                  </a:lnTo>
                  <a:cubicBezTo>
                    <a:pt x="8043" y="8174"/>
                    <a:pt x="7927" y="8222"/>
                    <a:pt x="7812" y="8222"/>
                  </a:cubicBezTo>
                  <a:cubicBezTo>
                    <a:pt x="7759" y="8222"/>
                    <a:pt x="7706" y="8212"/>
                    <a:pt x="7656" y="8192"/>
                  </a:cubicBezTo>
                  <a:lnTo>
                    <a:pt x="7467" y="8066"/>
                  </a:lnTo>
                  <a:cubicBezTo>
                    <a:pt x="7341" y="8160"/>
                    <a:pt x="7215" y="8223"/>
                    <a:pt x="7121" y="8255"/>
                  </a:cubicBezTo>
                  <a:lnTo>
                    <a:pt x="7121" y="8507"/>
                  </a:lnTo>
                  <a:cubicBezTo>
                    <a:pt x="7121" y="8696"/>
                    <a:pt x="6963" y="8854"/>
                    <a:pt x="6774" y="8854"/>
                  </a:cubicBezTo>
                  <a:lnTo>
                    <a:pt x="5357" y="8854"/>
                  </a:lnTo>
                  <a:cubicBezTo>
                    <a:pt x="5136" y="8854"/>
                    <a:pt x="4978" y="8696"/>
                    <a:pt x="4978" y="8507"/>
                  </a:cubicBezTo>
                  <a:lnTo>
                    <a:pt x="4978" y="8255"/>
                  </a:lnTo>
                  <a:cubicBezTo>
                    <a:pt x="4884" y="8223"/>
                    <a:pt x="4758" y="8160"/>
                    <a:pt x="4632" y="8066"/>
                  </a:cubicBezTo>
                  <a:lnTo>
                    <a:pt x="4443" y="8192"/>
                  </a:lnTo>
                  <a:cubicBezTo>
                    <a:pt x="4393" y="8212"/>
                    <a:pt x="4334" y="8222"/>
                    <a:pt x="4274" y="8222"/>
                  </a:cubicBezTo>
                  <a:cubicBezTo>
                    <a:pt x="4145" y="8222"/>
                    <a:pt x="4013" y="8174"/>
                    <a:pt x="3970" y="8066"/>
                  </a:cubicBezTo>
                  <a:lnTo>
                    <a:pt x="3246" y="6869"/>
                  </a:lnTo>
                  <a:cubicBezTo>
                    <a:pt x="3183" y="6680"/>
                    <a:pt x="3214" y="6459"/>
                    <a:pt x="3372" y="6396"/>
                  </a:cubicBezTo>
                  <a:lnTo>
                    <a:pt x="3561" y="6270"/>
                  </a:lnTo>
                  <a:lnTo>
                    <a:pt x="3561" y="5861"/>
                  </a:lnTo>
                  <a:lnTo>
                    <a:pt x="3372" y="5735"/>
                  </a:lnTo>
                  <a:cubicBezTo>
                    <a:pt x="3214" y="5672"/>
                    <a:pt x="3151" y="5420"/>
                    <a:pt x="3246" y="5294"/>
                  </a:cubicBezTo>
                  <a:lnTo>
                    <a:pt x="3970" y="4065"/>
                  </a:lnTo>
                  <a:cubicBezTo>
                    <a:pt x="4013" y="3958"/>
                    <a:pt x="4142" y="3880"/>
                    <a:pt x="4270" y="3880"/>
                  </a:cubicBezTo>
                  <a:cubicBezTo>
                    <a:pt x="4331" y="3880"/>
                    <a:pt x="4392" y="3898"/>
                    <a:pt x="4443" y="3939"/>
                  </a:cubicBezTo>
                  <a:lnTo>
                    <a:pt x="4632" y="4065"/>
                  </a:lnTo>
                  <a:cubicBezTo>
                    <a:pt x="4758" y="3970"/>
                    <a:pt x="4884" y="3907"/>
                    <a:pt x="4978" y="3876"/>
                  </a:cubicBezTo>
                  <a:lnTo>
                    <a:pt x="4978" y="3624"/>
                  </a:lnTo>
                  <a:cubicBezTo>
                    <a:pt x="4978" y="3435"/>
                    <a:pt x="5136" y="3277"/>
                    <a:pt x="5357" y="3277"/>
                  </a:cubicBezTo>
                  <a:close/>
                  <a:moveTo>
                    <a:pt x="3246" y="8475"/>
                  </a:moveTo>
                  <a:cubicBezTo>
                    <a:pt x="3435" y="8475"/>
                    <a:pt x="3592" y="8633"/>
                    <a:pt x="3592" y="8822"/>
                  </a:cubicBezTo>
                  <a:cubicBezTo>
                    <a:pt x="3592" y="9043"/>
                    <a:pt x="3435" y="9169"/>
                    <a:pt x="3246" y="9169"/>
                  </a:cubicBezTo>
                  <a:cubicBezTo>
                    <a:pt x="3057" y="9169"/>
                    <a:pt x="2899" y="9011"/>
                    <a:pt x="2899" y="8822"/>
                  </a:cubicBezTo>
                  <a:cubicBezTo>
                    <a:pt x="2899" y="8633"/>
                    <a:pt x="3057" y="8475"/>
                    <a:pt x="3246" y="8475"/>
                  </a:cubicBezTo>
                  <a:close/>
                  <a:moveTo>
                    <a:pt x="8854" y="8475"/>
                  </a:moveTo>
                  <a:cubicBezTo>
                    <a:pt x="9043" y="8475"/>
                    <a:pt x="9200" y="8633"/>
                    <a:pt x="9200" y="8822"/>
                  </a:cubicBezTo>
                  <a:cubicBezTo>
                    <a:pt x="9200" y="9043"/>
                    <a:pt x="9043" y="9169"/>
                    <a:pt x="8854" y="9169"/>
                  </a:cubicBezTo>
                  <a:cubicBezTo>
                    <a:pt x="8665" y="9169"/>
                    <a:pt x="8507" y="9011"/>
                    <a:pt x="8507" y="8822"/>
                  </a:cubicBezTo>
                  <a:cubicBezTo>
                    <a:pt x="8507" y="8633"/>
                    <a:pt x="8665" y="8475"/>
                    <a:pt x="8854" y="8475"/>
                  </a:cubicBezTo>
                  <a:close/>
                  <a:moveTo>
                    <a:pt x="3183" y="1"/>
                  </a:moveTo>
                  <a:cubicBezTo>
                    <a:pt x="2994" y="1"/>
                    <a:pt x="2836" y="158"/>
                    <a:pt x="2836" y="347"/>
                  </a:cubicBezTo>
                  <a:lnTo>
                    <a:pt x="2836" y="1418"/>
                  </a:lnTo>
                  <a:lnTo>
                    <a:pt x="2458" y="1418"/>
                  </a:lnTo>
                  <a:cubicBezTo>
                    <a:pt x="1891" y="1418"/>
                    <a:pt x="1418" y="1891"/>
                    <a:pt x="1418" y="2490"/>
                  </a:cubicBezTo>
                  <a:lnTo>
                    <a:pt x="1418" y="2836"/>
                  </a:lnTo>
                  <a:lnTo>
                    <a:pt x="347" y="2836"/>
                  </a:lnTo>
                  <a:cubicBezTo>
                    <a:pt x="158" y="2836"/>
                    <a:pt x="1" y="2994"/>
                    <a:pt x="1" y="3183"/>
                  </a:cubicBezTo>
                  <a:cubicBezTo>
                    <a:pt x="1" y="3372"/>
                    <a:pt x="158" y="3529"/>
                    <a:pt x="347" y="3529"/>
                  </a:cubicBezTo>
                  <a:lnTo>
                    <a:pt x="1418" y="3529"/>
                  </a:lnTo>
                  <a:lnTo>
                    <a:pt x="1418" y="4254"/>
                  </a:lnTo>
                  <a:lnTo>
                    <a:pt x="347" y="4254"/>
                  </a:lnTo>
                  <a:cubicBezTo>
                    <a:pt x="158" y="4254"/>
                    <a:pt x="1" y="4411"/>
                    <a:pt x="1" y="4600"/>
                  </a:cubicBezTo>
                  <a:cubicBezTo>
                    <a:pt x="1" y="4821"/>
                    <a:pt x="158" y="4978"/>
                    <a:pt x="347" y="4978"/>
                  </a:cubicBezTo>
                  <a:lnTo>
                    <a:pt x="1418" y="4978"/>
                  </a:lnTo>
                  <a:lnTo>
                    <a:pt x="1418" y="5672"/>
                  </a:lnTo>
                  <a:lnTo>
                    <a:pt x="347" y="5672"/>
                  </a:lnTo>
                  <a:cubicBezTo>
                    <a:pt x="158" y="5672"/>
                    <a:pt x="1" y="5829"/>
                    <a:pt x="1" y="6018"/>
                  </a:cubicBezTo>
                  <a:cubicBezTo>
                    <a:pt x="1" y="6239"/>
                    <a:pt x="158" y="6396"/>
                    <a:pt x="347" y="6396"/>
                  </a:cubicBezTo>
                  <a:lnTo>
                    <a:pt x="1418" y="6396"/>
                  </a:lnTo>
                  <a:lnTo>
                    <a:pt x="1418" y="7089"/>
                  </a:lnTo>
                  <a:lnTo>
                    <a:pt x="347" y="7089"/>
                  </a:lnTo>
                  <a:cubicBezTo>
                    <a:pt x="158" y="7089"/>
                    <a:pt x="1" y="7247"/>
                    <a:pt x="1" y="7436"/>
                  </a:cubicBezTo>
                  <a:cubicBezTo>
                    <a:pt x="1" y="7656"/>
                    <a:pt x="158" y="7814"/>
                    <a:pt x="347" y="7814"/>
                  </a:cubicBezTo>
                  <a:lnTo>
                    <a:pt x="1418" y="7814"/>
                  </a:lnTo>
                  <a:lnTo>
                    <a:pt x="1418" y="8507"/>
                  </a:lnTo>
                  <a:lnTo>
                    <a:pt x="347" y="8507"/>
                  </a:lnTo>
                  <a:cubicBezTo>
                    <a:pt x="158" y="8507"/>
                    <a:pt x="1" y="8665"/>
                    <a:pt x="1" y="8854"/>
                  </a:cubicBezTo>
                  <a:cubicBezTo>
                    <a:pt x="1" y="9074"/>
                    <a:pt x="158" y="9232"/>
                    <a:pt x="347" y="9232"/>
                  </a:cubicBezTo>
                  <a:lnTo>
                    <a:pt x="1418" y="9232"/>
                  </a:lnTo>
                  <a:lnTo>
                    <a:pt x="1418" y="9578"/>
                  </a:lnTo>
                  <a:cubicBezTo>
                    <a:pt x="1418" y="10177"/>
                    <a:pt x="1891" y="10618"/>
                    <a:pt x="2458" y="10618"/>
                  </a:cubicBezTo>
                  <a:lnTo>
                    <a:pt x="2836" y="10618"/>
                  </a:lnTo>
                  <a:lnTo>
                    <a:pt x="2836" y="11689"/>
                  </a:lnTo>
                  <a:cubicBezTo>
                    <a:pt x="2836" y="11878"/>
                    <a:pt x="2994" y="12036"/>
                    <a:pt x="3183" y="12036"/>
                  </a:cubicBezTo>
                  <a:cubicBezTo>
                    <a:pt x="3372" y="12036"/>
                    <a:pt x="3529" y="11878"/>
                    <a:pt x="3529" y="11689"/>
                  </a:cubicBezTo>
                  <a:lnTo>
                    <a:pt x="3529" y="10618"/>
                  </a:lnTo>
                  <a:lnTo>
                    <a:pt x="4254" y="10618"/>
                  </a:lnTo>
                  <a:lnTo>
                    <a:pt x="4254" y="11689"/>
                  </a:lnTo>
                  <a:cubicBezTo>
                    <a:pt x="4254" y="11878"/>
                    <a:pt x="4411" y="12036"/>
                    <a:pt x="4600" y="12036"/>
                  </a:cubicBezTo>
                  <a:cubicBezTo>
                    <a:pt x="4789" y="12036"/>
                    <a:pt x="4947" y="11878"/>
                    <a:pt x="4947" y="11689"/>
                  </a:cubicBezTo>
                  <a:lnTo>
                    <a:pt x="4947" y="10618"/>
                  </a:lnTo>
                  <a:lnTo>
                    <a:pt x="5672" y="10618"/>
                  </a:lnTo>
                  <a:lnTo>
                    <a:pt x="5672" y="11689"/>
                  </a:lnTo>
                  <a:cubicBezTo>
                    <a:pt x="5672" y="11878"/>
                    <a:pt x="5829" y="12036"/>
                    <a:pt x="6018" y="12036"/>
                  </a:cubicBezTo>
                  <a:cubicBezTo>
                    <a:pt x="6207" y="12036"/>
                    <a:pt x="6365" y="11878"/>
                    <a:pt x="6365" y="11689"/>
                  </a:cubicBezTo>
                  <a:lnTo>
                    <a:pt x="6365" y="10618"/>
                  </a:lnTo>
                  <a:lnTo>
                    <a:pt x="7089" y="10618"/>
                  </a:lnTo>
                  <a:lnTo>
                    <a:pt x="7089" y="11689"/>
                  </a:lnTo>
                  <a:cubicBezTo>
                    <a:pt x="7089" y="11878"/>
                    <a:pt x="7247" y="12036"/>
                    <a:pt x="7436" y="12036"/>
                  </a:cubicBezTo>
                  <a:cubicBezTo>
                    <a:pt x="7625" y="12036"/>
                    <a:pt x="7782" y="11878"/>
                    <a:pt x="7782" y="11689"/>
                  </a:cubicBezTo>
                  <a:lnTo>
                    <a:pt x="7782" y="10618"/>
                  </a:lnTo>
                  <a:lnTo>
                    <a:pt x="8507" y="10618"/>
                  </a:lnTo>
                  <a:lnTo>
                    <a:pt x="8507" y="11689"/>
                  </a:lnTo>
                  <a:cubicBezTo>
                    <a:pt x="8507" y="11878"/>
                    <a:pt x="8665" y="12036"/>
                    <a:pt x="8854" y="12036"/>
                  </a:cubicBezTo>
                  <a:cubicBezTo>
                    <a:pt x="9043" y="12036"/>
                    <a:pt x="9200" y="11878"/>
                    <a:pt x="9200" y="11689"/>
                  </a:cubicBezTo>
                  <a:lnTo>
                    <a:pt x="9200" y="10618"/>
                  </a:lnTo>
                  <a:lnTo>
                    <a:pt x="9547" y="10618"/>
                  </a:lnTo>
                  <a:cubicBezTo>
                    <a:pt x="10145" y="10618"/>
                    <a:pt x="10618" y="10177"/>
                    <a:pt x="10618" y="9578"/>
                  </a:cubicBezTo>
                  <a:lnTo>
                    <a:pt x="10618" y="9232"/>
                  </a:lnTo>
                  <a:lnTo>
                    <a:pt x="11689" y="9232"/>
                  </a:lnTo>
                  <a:cubicBezTo>
                    <a:pt x="11878" y="9232"/>
                    <a:pt x="12036" y="9074"/>
                    <a:pt x="12036" y="8854"/>
                  </a:cubicBezTo>
                  <a:cubicBezTo>
                    <a:pt x="12036" y="8665"/>
                    <a:pt x="11878" y="8507"/>
                    <a:pt x="11689" y="8507"/>
                  </a:cubicBezTo>
                  <a:lnTo>
                    <a:pt x="10618" y="8507"/>
                  </a:lnTo>
                  <a:lnTo>
                    <a:pt x="10618" y="7814"/>
                  </a:lnTo>
                  <a:lnTo>
                    <a:pt x="11689" y="7814"/>
                  </a:lnTo>
                  <a:cubicBezTo>
                    <a:pt x="11878" y="7814"/>
                    <a:pt x="12036" y="7656"/>
                    <a:pt x="12036" y="7436"/>
                  </a:cubicBezTo>
                  <a:cubicBezTo>
                    <a:pt x="12036" y="7247"/>
                    <a:pt x="11878" y="7089"/>
                    <a:pt x="11689" y="7089"/>
                  </a:cubicBezTo>
                  <a:lnTo>
                    <a:pt x="10618" y="7089"/>
                  </a:lnTo>
                  <a:lnTo>
                    <a:pt x="10618" y="6396"/>
                  </a:lnTo>
                  <a:lnTo>
                    <a:pt x="11689" y="6396"/>
                  </a:lnTo>
                  <a:cubicBezTo>
                    <a:pt x="11878" y="6396"/>
                    <a:pt x="12036" y="6239"/>
                    <a:pt x="12036" y="6018"/>
                  </a:cubicBezTo>
                  <a:cubicBezTo>
                    <a:pt x="12036" y="5829"/>
                    <a:pt x="11878" y="5672"/>
                    <a:pt x="11689" y="5672"/>
                  </a:cubicBezTo>
                  <a:lnTo>
                    <a:pt x="10618" y="5672"/>
                  </a:lnTo>
                  <a:lnTo>
                    <a:pt x="10618" y="4978"/>
                  </a:lnTo>
                  <a:lnTo>
                    <a:pt x="11689" y="4978"/>
                  </a:lnTo>
                  <a:cubicBezTo>
                    <a:pt x="11878" y="4978"/>
                    <a:pt x="12036" y="4821"/>
                    <a:pt x="12036" y="4600"/>
                  </a:cubicBezTo>
                  <a:cubicBezTo>
                    <a:pt x="12036" y="4411"/>
                    <a:pt x="11878" y="4254"/>
                    <a:pt x="11689" y="4254"/>
                  </a:cubicBezTo>
                  <a:lnTo>
                    <a:pt x="10618" y="4254"/>
                  </a:lnTo>
                  <a:lnTo>
                    <a:pt x="10618" y="3529"/>
                  </a:lnTo>
                  <a:lnTo>
                    <a:pt x="11689" y="3529"/>
                  </a:lnTo>
                  <a:cubicBezTo>
                    <a:pt x="11878" y="3529"/>
                    <a:pt x="12036" y="3372"/>
                    <a:pt x="12036" y="3183"/>
                  </a:cubicBezTo>
                  <a:cubicBezTo>
                    <a:pt x="12036" y="2994"/>
                    <a:pt x="11878" y="2836"/>
                    <a:pt x="11689" y="2836"/>
                  </a:cubicBezTo>
                  <a:lnTo>
                    <a:pt x="10618" y="2836"/>
                  </a:lnTo>
                  <a:lnTo>
                    <a:pt x="10618" y="2490"/>
                  </a:lnTo>
                  <a:cubicBezTo>
                    <a:pt x="10618" y="1891"/>
                    <a:pt x="10145" y="1418"/>
                    <a:pt x="9547" y="1418"/>
                  </a:cubicBezTo>
                  <a:lnTo>
                    <a:pt x="9200" y="1418"/>
                  </a:lnTo>
                  <a:lnTo>
                    <a:pt x="9200" y="347"/>
                  </a:lnTo>
                  <a:cubicBezTo>
                    <a:pt x="9200" y="158"/>
                    <a:pt x="9043" y="1"/>
                    <a:pt x="8854" y="1"/>
                  </a:cubicBezTo>
                  <a:cubicBezTo>
                    <a:pt x="8665" y="1"/>
                    <a:pt x="8507" y="158"/>
                    <a:pt x="8507" y="347"/>
                  </a:cubicBezTo>
                  <a:lnTo>
                    <a:pt x="8507" y="1418"/>
                  </a:lnTo>
                  <a:lnTo>
                    <a:pt x="7782" y="1418"/>
                  </a:lnTo>
                  <a:lnTo>
                    <a:pt x="7782" y="347"/>
                  </a:lnTo>
                  <a:cubicBezTo>
                    <a:pt x="7782" y="158"/>
                    <a:pt x="7625" y="1"/>
                    <a:pt x="7436" y="1"/>
                  </a:cubicBezTo>
                  <a:cubicBezTo>
                    <a:pt x="7247" y="1"/>
                    <a:pt x="7089" y="158"/>
                    <a:pt x="7089" y="347"/>
                  </a:cubicBezTo>
                  <a:lnTo>
                    <a:pt x="7089" y="1418"/>
                  </a:lnTo>
                  <a:lnTo>
                    <a:pt x="6365" y="1418"/>
                  </a:lnTo>
                  <a:lnTo>
                    <a:pt x="6365" y="347"/>
                  </a:lnTo>
                  <a:cubicBezTo>
                    <a:pt x="6365" y="158"/>
                    <a:pt x="6207" y="1"/>
                    <a:pt x="6018" y="1"/>
                  </a:cubicBezTo>
                  <a:cubicBezTo>
                    <a:pt x="5829" y="1"/>
                    <a:pt x="5672" y="158"/>
                    <a:pt x="5672" y="347"/>
                  </a:cubicBezTo>
                  <a:lnTo>
                    <a:pt x="5672" y="1418"/>
                  </a:lnTo>
                  <a:lnTo>
                    <a:pt x="4947" y="1418"/>
                  </a:lnTo>
                  <a:lnTo>
                    <a:pt x="4947" y="347"/>
                  </a:lnTo>
                  <a:cubicBezTo>
                    <a:pt x="4947" y="158"/>
                    <a:pt x="4789" y="1"/>
                    <a:pt x="4600" y="1"/>
                  </a:cubicBezTo>
                  <a:cubicBezTo>
                    <a:pt x="4411" y="1"/>
                    <a:pt x="4254" y="158"/>
                    <a:pt x="4254" y="347"/>
                  </a:cubicBezTo>
                  <a:lnTo>
                    <a:pt x="4254" y="1418"/>
                  </a:lnTo>
                  <a:lnTo>
                    <a:pt x="3529" y="1418"/>
                  </a:lnTo>
                  <a:lnTo>
                    <a:pt x="3529" y="347"/>
                  </a:lnTo>
                  <a:cubicBezTo>
                    <a:pt x="3529" y="158"/>
                    <a:pt x="3372" y="1"/>
                    <a:pt x="3183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8146;p83"/>
            <p:cNvSpPr/>
            <p:nvPr/>
          </p:nvSpPr>
          <p:spPr>
            <a:xfrm>
              <a:off x="-44369750" y="3317850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8147;p83"/>
            <p:cNvSpPr/>
            <p:nvPr/>
          </p:nvSpPr>
          <p:spPr>
            <a:xfrm>
              <a:off x="-44411500" y="3275325"/>
              <a:ext cx="100825" cy="102400"/>
            </a:xfrm>
            <a:custGeom>
              <a:avLst/>
              <a:gdLst/>
              <a:ahLst/>
              <a:cxnLst/>
              <a:rect l="l" t="t" r="r" b="b"/>
              <a:pathLst>
                <a:path w="4033" h="4096" extrusionOk="0">
                  <a:moveTo>
                    <a:pt x="2017" y="1008"/>
                  </a:moveTo>
                  <a:cubicBezTo>
                    <a:pt x="2615" y="1008"/>
                    <a:pt x="3088" y="1481"/>
                    <a:pt x="3088" y="2048"/>
                  </a:cubicBezTo>
                  <a:cubicBezTo>
                    <a:pt x="3088" y="2647"/>
                    <a:pt x="2615" y="3119"/>
                    <a:pt x="2017" y="3119"/>
                  </a:cubicBezTo>
                  <a:cubicBezTo>
                    <a:pt x="1418" y="3119"/>
                    <a:pt x="945" y="2647"/>
                    <a:pt x="945" y="2048"/>
                  </a:cubicBezTo>
                  <a:cubicBezTo>
                    <a:pt x="945" y="1481"/>
                    <a:pt x="1418" y="1008"/>
                    <a:pt x="2017" y="1008"/>
                  </a:cubicBezTo>
                  <a:close/>
                  <a:moveTo>
                    <a:pt x="1670" y="0"/>
                  </a:moveTo>
                  <a:lnTo>
                    <a:pt x="1670" y="126"/>
                  </a:lnTo>
                  <a:cubicBezTo>
                    <a:pt x="1670" y="284"/>
                    <a:pt x="1576" y="410"/>
                    <a:pt x="1418" y="441"/>
                  </a:cubicBezTo>
                  <a:cubicBezTo>
                    <a:pt x="1229" y="536"/>
                    <a:pt x="1040" y="630"/>
                    <a:pt x="882" y="756"/>
                  </a:cubicBezTo>
                  <a:cubicBezTo>
                    <a:pt x="809" y="811"/>
                    <a:pt x="725" y="845"/>
                    <a:pt x="643" y="845"/>
                  </a:cubicBezTo>
                  <a:cubicBezTo>
                    <a:pt x="584" y="845"/>
                    <a:pt x="526" y="828"/>
                    <a:pt x="473" y="788"/>
                  </a:cubicBezTo>
                  <a:lnTo>
                    <a:pt x="347" y="725"/>
                  </a:lnTo>
                  <a:lnTo>
                    <a:pt x="0" y="1324"/>
                  </a:lnTo>
                  <a:lnTo>
                    <a:pt x="126" y="1387"/>
                  </a:lnTo>
                  <a:cubicBezTo>
                    <a:pt x="252" y="1481"/>
                    <a:pt x="315" y="1639"/>
                    <a:pt x="284" y="1733"/>
                  </a:cubicBezTo>
                  <a:cubicBezTo>
                    <a:pt x="252" y="1985"/>
                    <a:pt x="252" y="2143"/>
                    <a:pt x="284" y="2363"/>
                  </a:cubicBezTo>
                  <a:cubicBezTo>
                    <a:pt x="315" y="2521"/>
                    <a:pt x="252" y="2647"/>
                    <a:pt x="126" y="2741"/>
                  </a:cubicBezTo>
                  <a:lnTo>
                    <a:pt x="0" y="2804"/>
                  </a:lnTo>
                  <a:lnTo>
                    <a:pt x="347" y="3403"/>
                  </a:lnTo>
                  <a:lnTo>
                    <a:pt x="473" y="3308"/>
                  </a:lnTo>
                  <a:cubicBezTo>
                    <a:pt x="518" y="3286"/>
                    <a:pt x="566" y="3276"/>
                    <a:pt x="616" y="3276"/>
                  </a:cubicBezTo>
                  <a:cubicBezTo>
                    <a:pt x="707" y="3276"/>
                    <a:pt x="801" y="3310"/>
                    <a:pt x="882" y="3371"/>
                  </a:cubicBezTo>
                  <a:cubicBezTo>
                    <a:pt x="1040" y="3529"/>
                    <a:pt x="1229" y="3592"/>
                    <a:pt x="1418" y="3686"/>
                  </a:cubicBezTo>
                  <a:cubicBezTo>
                    <a:pt x="1576" y="3718"/>
                    <a:pt x="1670" y="3875"/>
                    <a:pt x="1670" y="4001"/>
                  </a:cubicBezTo>
                  <a:lnTo>
                    <a:pt x="1670" y="4096"/>
                  </a:lnTo>
                  <a:lnTo>
                    <a:pt x="2363" y="4096"/>
                  </a:lnTo>
                  <a:lnTo>
                    <a:pt x="2363" y="4001"/>
                  </a:lnTo>
                  <a:cubicBezTo>
                    <a:pt x="2363" y="3844"/>
                    <a:pt x="2458" y="3718"/>
                    <a:pt x="2615" y="3686"/>
                  </a:cubicBezTo>
                  <a:cubicBezTo>
                    <a:pt x="2804" y="3592"/>
                    <a:pt x="2993" y="3466"/>
                    <a:pt x="3151" y="3371"/>
                  </a:cubicBezTo>
                  <a:cubicBezTo>
                    <a:pt x="3232" y="3310"/>
                    <a:pt x="3327" y="3276"/>
                    <a:pt x="3417" y="3276"/>
                  </a:cubicBezTo>
                  <a:cubicBezTo>
                    <a:pt x="3467" y="3276"/>
                    <a:pt x="3516" y="3286"/>
                    <a:pt x="3560" y="3308"/>
                  </a:cubicBezTo>
                  <a:lnTo>
                    <a:pt x="3686" y="3403"/>
                  </a:lnTo>
                  <a:lnTo>
                    <a:pt x="4033" y="2804"/>
                  </a:lnTo>
                  <a:lnTo>
                    <a:pt x="3907" y="2741"/>
                  </a:lnTo>
                  <a:cubicBezTo>
                    <a:pt x="3781" y="2647"/>
                    <a:pt x="3718" y="2489"/>
                    <a:pt x="3749" y="2363"/>
                  </a:cubicBezTo>
                  <a:cubicBezTo>
                    <a:pt x="3781" y="2143"/>
                    <a:pt x="3781" y="1985"/>
                    <a:pt x="3749" y="1733"/>
                  </a:cubicBezTo>
                  <a:cubicBezTo>
                    <a:pt x="3718" y="1576"/>
                    <a:pt x="3781" y="1481"/>
                    <a:pt x="3907" y="1387"/>
                  </a:cubicBezTo>
                  <a:lnTo>
                    <a:pt x="4033" y="1324"/>
                  </a:lnTo>
                  <a:lnTo>
                    <a:pt x="3686" y="725"/>
                  </a:lnTo>
                  <a:lnTo>
                    <a:pt x="3560" y="788"/>
                  </a:lnTo>
                  <a:cubicBezTo>
                    <a:pt x="3502" y="832"/>
                    <a:pt x="3437" y="855"/>
                    <a:pt x="3371" y="855"/>
                  </a:cubicBezTo>
                  <a:cubicBezTo>
                    <a:pt x="3295" y="855"/>
                    <a:pt x="3218" y="824"/>
                    <a:pt x="3151" y="756"/>
                  </a:cubicBezTo>
                  <a:cubicBezTo>
                    <a:pt x="2993" y="599"/>
                    <a:pt x="2804" y="536"/>
                    <a:pt x="2615" y="441"/>
                  </a:cubicBezTo>
                  <a:cubicBezTo>
                    <a:pt x="2458" y="410"/>
                    <a:pt x="2363" y="252"/>
                    <a:pt x="2363" y="126"/>
                  </a:cubicBezTo>
                  <a:lnTo>
                    <a:pt x="236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" name="Google Shape;7416;p82"/>
          <p:cNvGrpSpPr/>
          <p:nvPr/>
        </p:nvGrpSpPr>
        <p:grpSpPr>
          <a:xfrm>
            <a:off x="5462341" y="2125097"/>
            <a:ext cx="357468" cy="356497"/>
            <a:chOff x="-31455100" y="3909350"/>
            <a:chExt cx="294600" cy="293800"/>
          </a:xfrm>
          <a:solidFill>
            <a:schemeClr val="bg1"/>
          </a:solidFill>
        </p:grpSpPr>
        <p:sp>
          <p:nvSpPr>
            <p:cNvPr id="66" name="Google Shape;7417;p82"/>
            <p:cNvSpPr/>
            <p:nvPr/>
          </p:nvSpPr>
          <p:spPr>
            <a:xfrm>
              <a:off x="-31455100" y="3909350"/>
              <a:ext cx="294600" cy="293800"/>
            </a:xfrm>
            <a:custGeom>
              <a:avLst/>
              <a:gdLst/>
              <a:ahLst/>
              <a:cxnLst/>
              <a:rect l="l" t="t" r="r" b="b"/>
              <a:pathLst>
                <a:path w="11784" h="11752" extrusionOk="0">
                  <a:moveTo>
                    <a:pt x="5199" y="1"/>
                  </a:moveTo>
                  <a:cubicBezTo>
                    <a:pt x="5042" y="1"/>
                    <a:pt x="4916" y="127"/>
                    <a:pt x="4884" y="284"/>
                  </a:cubicBezTo>
                  <a:lnTo>
                    <a:pt x="4727" y="883"/>
                  </a:lnTo>
                  <a:cubicBezTo>
                    <a:pt x="4191" y="977"/>
                    <a:pt x="3655" y="1229"/>
                    <a:pt x="3151" y="1513"/>
                  </a:cubicBezTo>
                  <a:lnTo>
                    <a:pt x="2647" y="1229"/>
                  </a:lnTo>
                  <a:cubicBezTo>
                    <a:pt x="2599" y="1205"/>
                    <a:pt x="2542" y="1195"/>
                    <a:pt x="2482" y="1195"/>
                  </a:cubicBezTo>
                  <a:cubicBezTo>
                    <a:pt x="2386" y="1195"/>
                    <a:pt x="2284" y="1222"/>
                    <a:pt x="2206" y="1261"/>
                  </a:cubicBezTo>
                  <a:lnTo>
                    <a:pt x="1261" y="2206"/>
                  </a:lnTo>
                  <a:cubicBezTo>
                    <a:pt x="1135" y="2332"/>
                    <a:pt x="1135" y="2490"/>
                    <a:pt x="1230" y="2647"/>
                  </a:cubicBezTo>
                  <a:lnTo>
                    <a:pt x="1513" y="3151"/>
                  </a:lnTo>
                  <a:cubicBezTo>
                    <a:pt x="1198" y="3624"/>
                    <a:pt x="978" y="4191"/>
                    <a:pt x="883" y="4726"/>
                  </a:cubicBezTo>
                  <a:lnTo>
                    <a:pt x="284" y="4884"/>
                  </a:lnTo>
                  <a:cubicBezTo>
                    <a:pt x="127" y="4947"/>
                    <a:pt x="1" y="5041"/>
                    <a:pt x="1" y="5199"/>
                  </a:cubicBezTo>
                  <a:lnTo>
                    <a:pt x="1" y="6585"/>
                  </a:lnTo>
                  <a:cubicBezTo>
                    <a:pt x="1" y="6743"/>
                    <a:pt x="127" y="6869"/>
                    <a:pt x="284" y="6900"/>
                  </a:cubicBezTo>
                  <a:lnTo>
                    <a:pt x="883" y="7058"/>
                  </a:lnTo>
                  <a:cubicBezTo>
                    <a:pt x="946" y="7404"/>
                    <a:pt x="1072" y="7782"/>
                    <a:pt x="1230" y="8129"/>
                  </a:cubicBezTo>
                  <a:cubicBezTo>
                    <a:pt x="1504" y="7854"/>
                    <a:pt x="2843" y="6486"/>
                    <a:pt x="2841" y="6486"/>
                  </a:cubicBezTo>
                  <a:lnTo>
                    <a:pt x="2841" y="6486"/>
                  </a:lnTo>
                  <a:cubicBezTo>
                    <a:pt x="2841" y="6486"/>
                    <a:pt x="2839" y="6488"/>
                    <a:pt x="2836" y="6491"/>
                  </a:cubicBezTo>
                  <a:cubicBezTo>
                    <a:pt x="2836" y="6459"/>
                    <a:pt x="2805" y="6050"/>
                    <a:pt x="2805" y="5955"/>
                  </a:cubicBezTo>
                  <a:cubicBezTo>
                    <a:pt x="2773" y="4222"/>
                    <a:pt x="4191" y="2836"/>
                    <a:pt x="5861" y="2836"/>
                  </a:cubicBezTo>
                  <a:cubicBezTo>
                    <a:pt x="7562" y="2836"/>
                    <a:pt x="8948" y="4222"/>
                    <a:pt x="8948" y="5924"/>
                  </a:cubicBezTo>
                  <a:cubicBezTo>
                    <a:pt x="8948" y="7499"/>
                    <a:pt x="7751" y="8822"/>
                    <a:pt x="6113" y="8948"/>
                  </a:cubicBezTo>
                  <a:cubicBezTo>
                    <a:pt x="6066" y="8948"/>
                    <a:pt x="5963" y="8956"/>
                    <a:pt x="5821" y="8956"/>
                  </a:cubicBezTo>
                  <a:cubicBezTo>
                    <a:pt x="5680" y="8956"/>
                    <a:pt x="5499" y="8948"/>
                    <a:pt x="5294" y="8917"/>
                  </a:cubicBezTo>
                  <a:lnTo>
                    <a:pt x="3655" y="10523"/>
                  </a:lnTo>
                  <a:cubicBezTo>
                    <a:pt x="4034" y="10681"/>
                    <a:pt x="4349" y="10807"/>
                    <a:pt x="4727" y="10870"/>
                  </a:cubicBezTo>
                  <a:lnTo>
                    <a:pt x="4884" y="11468"/>
                  </a:lnTo>
                  <a:cubicBezTo>
                    <a:pt x="4916" y="11626"/>
                    <a:pt x="5042" y="11752"/>
                    <a:pt x="5199" y="11752"/>
                  </a:cubicBezTo>
                  <a:lnTo>
                    <a:pt x="6585" y="11752"/>
                  </a:lnTo>
                  <a:cubicBezTo>
                    <a:pt x="6743" y="11752"/>
                    <a:pt x="6869" y="11626"/>
                    <a:pt x="6901" y="11468"/>
                  </a:cubicBezTo>
                  <a:lnTo>
                    <a:pt x="7058" y="10870"/>
                  </a:lnTo>
                  <a:cubicBezTo>
                    <a:pt x="7594" y="10775"/>
                    <a:pt x="8129" y="10523"/>
                    <a:pt x="8633" y="10240"/>
                  </a:cubicBezTo>
                  <a:lnTo>
                    <a:pt x="9137" y="10523"/>
                  </a:lnTo>
                  <a:cubicBezTo>
                    <a:pt x="9185" y="10547"/>
                    <a:pt x="9243" y="10558"/>
                    <a:pt x="9302" y="10558"/>
                  </a:cubicBezTo>
                  <a:cubicBezTo>
                    <a:pt x="9399" y="10558"/>
                    <a:pt x="9501" y="10531"/>
                    <a:pt x="9578" y="10492"/>
                  </a:cubicBezTo>
                  <a:lnTo>
                    <a:pt x="10524" y="9547"/>
                  </a:lnTo>
                  <a:cubicBezTo>
                    <a:pt x="10650" y="9421"/>
                    <a:pt x="10650" y="9263"/>
                    <a:pt x="10555" y="9106"/>
                  </a:cubicBezTo>
                  <a:lnTo>
                    <a:pt x="10303" y="8601"/>
                  </a:lnTo>
                  <a:cubicBezTo>
                    <a:pt x="10618" y="8129"/>
                    <a:pt x="10807" y="7562"/>
                    <a:pt x="10933" y="7026"/>
                  </a:cubicBezTo>
                  <a:lnTo>
                    <a:pt x="11500" y="6869"/>
                  </a:lnTo>
                  <a:cubicBezTo>
                    <a:pt x="11658" y="6806"/>
                    <a:pt x="11784" y="6711"/>
                    <a:pt x="11784" y="6554"/>
                  </a:cubicBezTo>
                  <a:lnTo>
                    <a:pt x="11784" y="5167"/>
                  </a:lnTo>
                  <a:cubicBezTo>
                    <a:pt x="11752" y="5041"/>
                    <a:pt x="11658" y="4915"/>
                    <a:pt x="11500" y="4884"/>
                  </a:cubicBezTo>
                  <a:lnTo>
                    <a:pt x="10902" y="4726"/>
                  </a:lnTo>
                  <a:cubicBezTo>
                    <a:pt x="10807" y="4191"/>
                    <a:pt x="10555" y="3687"/>
                    <a:pt x="10272" y="3151"/>
                  </a:cubicBezTo>
                  <a:lnTo>
                    <a:pt x="10555" y="2647"/>
                  </a:lnTo>
                  <a:cubicBezTo>
                    <a:pt x="10650" y="2521"/>
                    <a:pt x="10587" y="2332"/>
                    <a:pt x="10524" y="2206"/>
                  </a:cubicBezTo>
                  <a:lnTo>
                    <a:pt x="9578" y="1261"/>
                  </a:lnTo>
                  <a:cubicBezTo>
                    <a:pt x="9509" y="1209"/>
                    <a:pt x="9430" y="1185"/>
                    <a:pt x="9347" y="1185"/>
                  </a:cubicBezTo>
                  <a:cubicBezTo>
                    <a:pt x="9279" y="1185"/>
                    <a:pt x="9208" y="1201"/>
                    <a:pt x="9137" y="1229"/>
                  </a:cubicBezTo>
                  <a:lnTo>
                    <a:pt x="8633" y="1513"/>
                  </a:lnTo>
                  <a:cubicBezTo>
                    <a:pt x="8161" y="1198"/>
                    <a:pt x="7594" y="977"/>
                    <a:pt x="7058" y="883"/>
                  </a:cubicBezTo>
                  <a:lnTo>
                    <a:pt x="6901" y="284"/>
                  </a:lnTo>
                  <a:cubicBezTo>
                    <a:pt x="6869" y="127"/>
                    <a:pt x="6743" y="1"/>
                    <a:pt x="65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7418;p82"/>
            <p:cNvSpPr/>
            <p:nvPr/>
          </p:nvSpPr>
          <p:spPr>
            <a:xfrm>
              <a:off x="-31455100" y="3997350"/>
              <a:ext cx="215050" cy="205025"/>
            </a:xfrm>
            <a:custGeom>
              <a:avLst/>
              <a:gdLst/>
              <a:ahLst/>
              <a:cxnLst/>
              <a:rect l="l" t="t" r="r" b="b"/>
              <a:pathLst>
                <a:path w="8602" h="8201" extrusionOk="0">
                  <a:moveTo>
                    <a:pt x="5939" y="0"/>
                  </a:moveTo>
                  <a:cubicBezTo>
                    <a:pt x="4729" y="0"/>
                    <a:pt x="3750" y="854"/>
                    <a:pt x="3561" y="1963"/>
                  </a:cubicBezTo>
                  <a:cubicBezTo>
                    <a:pt x="3466" y="2404"/>
                    <a:pt x="3498" y="2813"/>
                    <a:pt x="3624" y="3223"/>
                  </a:cubicBezTo>
                  <a:lnTo>
                    <a:pt x="410" y="6468"/>
                  </a:lnTo>
                  <a:cubicBezTo>
                    <a:pt x="1" y="6846"/>
                    <a:pt x="1" y="7507"/>
                    <a:pt x="410" y="7917"/>
                  </a:cubicBezTo>
                  <a:cubicBezTo>
                    <a:pt x="600" y="8106"/>
                    <a:pt x="852" y="8200"/>
                    <a:pt x="1111" y="8200"/>
                  </a:cubicBezTo>
                  <a:cubicBezTo>
                    <a:pt x="1371" y="8200"/>
                    <a:pt x="1639" y="8106"/>
                    <a:pt x="1860" y="7917"/>
                  </a:cubicBezTo>
                  <a:lnTo>
                    <a:pt x="5136" y="4640"/>
                  </a:lnTo>
                  <a:cubicBezTo>
                    <a:pt x="5388" y="4735"/>
                    <a:pt x="5664" y="4782"/>
                    <a:pt x="5947" y="4782"/>
                  </a:cubicBezTo>
                  <a:cubicBezTo>
                    <a:pt x="6231" y="4782"/>
                    <a:pt x="6522" y="4735"/>
                    <a:pt x="6806" y="4640"/>
                  </a:cubicBezTo>
                  <a:cubicBezTo>
                    <a:pt x="7846" y="4294"/>
                    <a:pt x="8602" y="3065"/>
                    <a:pt x="8224" y="1773"/>
                  </a:cubicBezTo>
                  <a:cubicBezTo>
                    <a:pt x="8192" y="1647"/>
                    <a:pt x="8129" y="1553"/>
                    <a:pt x="8003" y="1521"/>
                  </a:cubicBezTo>
                  <a:cubicBezTo>
                    <a:pt x="7972" y="1514"/>
                    <a:pt x="7942" y="1510"/>
                    <a:pt x="7914" y="1510"/>
                  </a:cubicBezTo>
                  <a:cubicBezTo>
                    <a:pt x="7830" y="1510"/>
                    <a:pt x="7759" y="1545"/>
                    <a:pt x="7688" y="1616"/>
                  </a:cubicBezTo>
                  <a:lnTo>
                    <a:pt x="6901" y="2404"/>
                  </a:lnTo>
                  <a:cubicBezTo>
                    <a:pt x="6759" y="2530"/>
                    <a:pt x="6578" y="2593"/>
                    <a:pt x="6400" y="2593"/>
                  </a:cubicBezTo>
                  <a:cubicBezTo>
                    <a:pt x="6223" y="2593"/>
                    <a:pt x="6050" y="2530"/>
                    <a:pt x="5924" y="2404"/>
                  </a:cubicBezTo>
                  <a:cubicBezTo>
                    <a:pt x="5640" y="2120"/>
                    <a:pt x="5640" y="1679"/>
                    <a:pt x="5924" y="1395"/>
                  </a:cubicBezTo>
                  <a:lnTo>
                    <a:pt x="6711" y="608"/>
                  </a:lnTo>
                  <a:cubicBezTo>
                    <a:pt x="6774" y="545"/>
                    <a:pt x="6806" y="419"/>
                    <a:pt x="6774" y="293"/>
                  </a:cubicBezTo>
                  <a:cubicBezTo>
                    <a:pt x="6743" y="198"/>
                    <a:pt x="6648" y="104"/>
                    <a:pt x="6554" y="72"/>
                  </a:cubicBezTo>
                  <a:cubicBezTo>
                    <a:pt x="6344" y="23"/>
                    <a:pt x="6139" y="0"/>
                    <a:pt x="59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" name="Google Shape;6219;p79"/>
          <p:cNvSpPr/>
          <p:nvPr/>
        </p:nvSpPr>
        <p:spPr>
          <a:xfrm>
            <a:off x="7618545" y="2223999"/>
            <a:ext cx="339359" cy="299508"/>
          </a:xfrm>
          <a:custGeom>
            <a:avLst/>
            <a:gdLst/>
            <a:ahLst/>
            <a:cxnLst/>
            <a:rect l="l" t="t" r="r" b="b"/>
            <a:pathLst>
              <a:path w="19279" h="17015" extrusionOk="0">
                <a:moveTo>
                  <a:pt x="9639" y="1"/>
                </a:moveTo>
                <a:cubicBezTo>
                  <a:pt x="9326" y="1"/>
                  <a:pt x="9073" y="254"/>
                  <a:pt x="9073" y="567"/>
                </a:cubicBezTo>
                <a:lnTo>
                  <a:pt x="9073" y="1202"/>
                </a:lnTo>
                <a:cubicBezTo>
                  <a:pt x="7920" y="1470"/>
                  <a:pt x="6872" y="2548"/>
                  <a:pt x="6252" y="4156"/>
                </a:cubicBezTo>
                <a:cubicBezTo>
                  <a:pt x="6164" y="4380"/>
                  <a:pt x="5952" y="4518"/>
                  <a:pt x="5726" y="4518"/>
                </a:cubicBezTo>
                <a:cubicBezTo>
                  <a:pt x="5658" y="4518"/>
                  <a:pt x="5588" y="4505"/>
                  <a:pt x="5520" y="4478"/>
                </a:cubicBezTo>
                <a:cubicBezTo>
                  <a:pt x="5231" y="4367"/>
                  <a:pt x="5083" y="4042"/>
                  <a:pt x="5198" y="3750"/>
                </a:cubicBezTo>
                <a:cubicBezTo>
                  <a:pt x="5532" y="2876"/>
                  <a:pt x="5987" y="2130"/>
                  <a:pt x="6517" y="1536"/>
                </a:cubicBezTo>
                <a:lnTo>
                  <a:pt x="6517" y="1536"/>
                </a:lnTo>
                <a:cubicBezTo>
                  <a:pt x="2753" y="2527"/>
                  <a:pt x="0" y="5258"/>
                  <a:pt x="0" y="8468"/>
                </a:cubicBezTo>
                <a:lnTo>
                  <a:pt x="0" y="9034"/>
                </a:lnTo>
                <a:cubicBezTo>
                  <a:pt x="0" y="9347"/>
                  <a:pt x="253" y="9597"/>
                  <a:pt x="564" y="9597"/>
                </a:cubicBezTo>
                <a:cubicBezTo>
                  <a:pt x="877" y="9597"/>
                  <a:pt x="1130" y="9347"/>
                  <a:pt x="1130" y="9034"/>
                </a:cubicBezTo>
                <a:cubicBezTo>
                  <a:pt x="1130" y="8423"/>
                  <a:pt x="1904" y="7905"/>
                  <a:pt x="2822" y="7905"/>
                </a:cubicBezTo>
                <a:cubicBezTo>
                  <a:pt x="3740" y="7905"/>
                  <a:pt x="4553" y="8423"/>
                  <a:pt x="4553" y="9034"/>
                </a:cubicBezTo>
                <a:cubicBezTo>
                  <a:pt x="4553" y="9347"/>
                  <a:pt x="4806" y="9597"/>
                  <a:pt x="5120" y="9597"/>
                </a:cubicBezTo>
                <a:cubicBezTo>
                  <a:pt x="5430" y="9597"/>
                  <a:pt x="5683" y="9347"/>
                  <a:pt x="5683" y="9034"/>
                </a:cubicBezTo>
                <a:cubicBezTo>
                  <a:pt x="5683" y="8423"/>
                  <a:pt x="6460" y="7905"/>
                  <a:pt x="7378" y="7905"/>
                </a:cubicBezTo>
                <a:cubicBezTo>
                  <a:pt x="8296" y="7905"/>
                  <a:pt x="9070" y="8423"/>
                  <a:pt x="9070" y="9034"/>
                </a:cubicBezTo>
                <a:lnTo>
                  <a:pt x="9070" y="14756"/>
                </a:lnTo>
                <a:cubicBezTo>
                  <a:pt x="9070" y="15379"/>
                  <a:pt x="8564" y="15885"/>
                  <a:pt x="7941" y="15885"/>
                </a:cubicBezTo>
                <a:cubicBezTo>
                  <a:pt x="7318" y="15885"/>
                  <a:pt x="6812" y="15379"/>
                  <a:pt x="6812" y="14756"/>
                </a:cubicBezTo>
                <a:lnTo>
                  <a:pt x="6812" y="14190"/>
                </a:lnTo>
                <a:cubicBezTo>
                  <a:pt x="6812" y="13879"/>
                  <a:pt x="6559" y="13626"/>
                  <a:pt x="6249" y="13626"/>
                </a:cubicBezTo>
                <a:cubicBezTo>
                  <a:pt x="5936" y="13626"/>
                  <a:pt x="5683" y="13879"/>
                  <a:pt x="5683" y="14190"/>
                </a:cubicBezTo>
                <a:lnTo>
                  <a:pt x="5683" y="14756"/>
                </a:lnTo>
                <a:cubicBezTo>
                  <a:pt x="5683" y="16002"/>
                  <a:pt x="6694" y="17014"/>
                  <a:pt x="7941" y="17014"/>
                </a:cubicBezTo>
                <a:cubicBezTo>
                  <a:pt x="9188" y="17014"/>
                  <a:pt x="10200" y="16002"/>
                  <a:pt x="10200" y="14756"/>
                </a:cubicBezTo>
                <a:lnTo>
                  <a:pt x="10200" y="9034"/>
                </a:lnTo>
                <a:cubicBezTo>
                  <a:pt x="10200" y="8423"/>
                  <a:pt x="10976" y="7905"/>
                  <a:pt x="11895" y="7905"/>
                </a:cubicBezTo>
                <a:cubicBezTo>
                  <a:pt x="12813" y="7905"/>
                  <a:pt x="13587" y="8423"/>
                  <a:pt x="13587" y="9034"/>
                </a:cubicBezTo>
                <a:cubicBezTo>
                  <a:pt x="13587" y="9347"/>
                  <a:pt x="13840" y="9597"/>
                  <a:pt x="14153" y="9597"/>
                </a:cubicBezTo>
                <a:cubicBezTo>
                  <a:pt x="14463" y="9597"/>
                  <a:pt x="14716" y="9347"/>
                  <a:pt x="14716" y="9034"/>
                </a:cubicBezTo>
                <a:cubicBezTo>
                  <a:pt x="14716" y="8423"/>
                  <a:pt x="15529" y="7905"/>
                  <a:pt x="16448" y="7905"/>
                </a:cubicBezTo>
                <a:cubicBezTo>
                  <a:pt x="17366" y="7905"/>
                  <a:pt x="18143" y="8423"/>
                  <a:pt x="18143" y="9034"/>
                </a:cubicBezTo>
                <a:cubicBezTo>
                  <a:pt x="18143" y="9347"/>
                  <a:pt x="18396" y="9597"/>
                  <a:pt x="18706" y="9597"/>
                </a:cubicBezTo>
                <a:cubicBezTo>
                  <a:pt x="19019" y="9597"/>
                  <a:pt x="19272" y="9347"/>
                  <a:pt x="19272" y="9034"/>
                </a:cubicBezTo>
                <a:lnTo>
                  <a:pt x="19272" y="8471"/>
                </a:lnTo>
                <a:cubicBezTo>
                  <a:pt x="19278" y="5258"/>
                  <a:pt x="16523" y="2527"/>
                  <a:pt x="12759" y="1536"/>
                </a:cubicBezTo>
                <a:lnTo>
                  <a:pt x="12759" y="1536"/>
                </a:lnTo>
                <a:cubicBezTo>
                  <a:pt x="13292" y="2130"/>
                  <a:pt x="13744" y="2876"/>
                  <a:pt x="14081" y="3750"/>
                </a:cubicBezTo>
                <a:cubicBezTo>
                  <a:pt x="14192" y="4042"/>
                  <a:pt x="14048" y="4367"/>
                  <a:pt x="13756" y="4478"/>
                </a:cubicBezTo>
                <a:cubicBezTo>
                  <a:pt x="13688" y="4505"/>
                  <a:pt x="13618" y="4518"/>
                  <a:pt x="13550" y="4518"/>
                </a:cubicBezTo>
                <a:cubicBezTo>
                  <a:pt x="13324" y="4518"/>
                  <a:pt x="13113" y="4380"/>
                  <a:pt x="13027" y="4156"/>
                </a:cubicBezTo>
                <a:cubicBezTo>
                  <a:pt x="12407" y="2548"/>
                  <a:pt x="11359" y="1470"/>
                  <a:pt x="10203" y="1202"/>
                </a:cubicBezTo>
                <a:lnTo>
                  <a:pt x="10203" y="567"/>
                </a:lnTo>
                <a:cubicBezTo>
                  <a:pt x="10203" y="254"/>
                  <a:pt x="9950" y="1"/>
                  <a:pt x="9639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35" t="39345" r="41573" b="32476"/>
          <a:stretch/>
        </p:blipFill>
        <p:spPr>
          <a:xfrm>
            <a:off x="601848" y="1490864"/>
            <a:ext cx="1489753" cy="14486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6" t="29153" r="43820" b="13890"/>
          <a:stretch/>
        </p:blipFill>
        <p:spPr>
          <a:xfrm>
            <a:off x="2507220" y="1490864"/>
            <a:ext cx="1757897" cy="14086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0" t="36148" r="63707" b="18287"/>
          <a:stretch/>
        </p:blipFill>
        <p:spPr>
          <a:xfrm>
            <a:off x="4766925" y="1494863"/>
            <a:ext cx="1604782" cy="140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873" y="1490863"/>
            <a:ext cx="2224080" cy="13253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" name="Google Shape;4628;p56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dk1"/>
                </a:solidFill>
              </a:rPr>
              <a:t>Irregation System</a:t>
            </a:r>
            <a:endParaRPr dirty="0"/>
          </a:p>
        </p:txBody>
      </p:sp>
      <p:sp>
        <p:nvSpPr>
          <p:cNvPr id="4630" name="Google Shape;4630;p56"/>
          <p:cNvSpPr/>
          <p:nvPr/>
        </p:nvSpPr>
        <p:spPr>
          <a:xfrm>
            <a:off x="5390338" y="3005475"/>
            <a:ext cx="689400" cy="689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31" name="Google Shape;4631;p56"/>
          <p:cNvSpPr/>
          <p:nvPr/>
        </p:nvSpPr>
        <p:spPr>
          <a:xfrm>
            <a:off x="5390400" y="2090763"/>
            <a:ext cx="689400" cy="689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32" name="Google Shape;4632;p56"/>
          <p:cNvSpPr/>
          <p:nvPr/>
        </p:nvSpPr>
        <p:spPr>
          <a:xfrm>
            <a:off x="5390388" y="1171961"/>
            <a:ext cx="689400" cy="689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33" name="Google Shape;4633;p56"/>
          <p:cNvSpPr txBox="1"/>
          <p:nvPr/>
        </p:nvSpPr>
        <p:spPr>
          <a:xfrm>
            <a:off x="5912133" y="1396366"/>
            <a:ext cx="1593679" cy="2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solidFill>
                  <a:schemeClr val="accent4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Water Pump</a:t>
            </a:r>
            <a:endParaRPr sz="1600" b="1" dirty="0">
              <a:solidFill>
                <a:schemeClr val="accent4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634" name="Google Shape;4634;p56"/>
          <p:cNvSpPr txBox="1"/>
          <p:nvPr/>
        </p:nvSpPr>
        <p:spPr>
          <a:xfrm>
            <a:off x="6079738" y="1359384"/>
            <a:ext cx="2476637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5" name="Google Shape;4635;p56"/>
          <p:cNvSpPr txBox="1"/>
          <p:nvPr/>
        </p:nvSpPr>
        <p:spPr>
          <a:xfrm>
            <a:off x="6236420" y="2278776"/>
            <a:ext cx="1906336" cy="2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solidFill>
                  <a:schemeClr val="accent3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Soil moisture sensor</a:t>
            </a:r>
            <a:endParaRPr sz="1600" b="1" dirty="0">
              <a:solidFill>
                <a:schemeClr val="accent3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636" name="Google Shape;4636;p56"/>
          <p:cNvSpPr txBox="1"/>
          <p:nvPr/>
        </p:nvSpPr>
        <p:spPr>
          <a:xfrm>
            <a:off x="6210596" y="2375347"/>
            <a:ext cx="2476637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7" name="Google Shape;4637;p56"/>
          <p:cNvSpPr txBox="1"/>
          <p:nvPr/>
        </p:nvSpPr>
        <p:spPr>
          <a:xfrm>
            <a:off x="5500864" y="3186120"/>
            <a:ext cx="1593679" cy="2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Plants</a:t>
            </a:r>
            <a:endParaRPr sz="1600" b="1" dirty="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4645" name="Google Shape;4645;p56"/>
          <p:cNvGrpSpPr/>
          <p:nvPr/>
        </p:nvGrpSpPr>
        <p:grpSpPr>
          <a:xfrm>
            <a:off x="535262" y="1356874"/>
            <a:ext cx="3402401" cy="2290850"/>
            <a:chOff x="830975" y="984175"/>
            <a:chExt cx="3402401" cy="2290850"/>
          </a:xfrm>
        </p:grpSpPr>
        <p:sp>
          <p:nvSpPr>
            <p:cNvPr id="4646" name="Google Shape;4646;p56"/>
            <p:cNvSpPr/>
            <p:nvPr/>
          </p:nvSpPr>
          <p:spPr>
            <a:xfrm>
              <a:off x="881758" y="3071839"/>
              <a:ext cx="3351618" cy="203185"/>
            </a:xfrm>
            <a:custGeom>
              <a:avLst/>
              <a:gdLst/>
              <a:ahLst/>
              <a:cxnLst/>
              <a:rect l="l" t="t" r="r" b="b"/>
              <a:pathLst>
                <a:path w="62237" h="3773" extrusionOk="0">
                  <a:moveTo>
                    <a:pt x="24832" y="1"/>
                  </a:moveTo>
                  <a:lnTo>
                    <a:pt x="19070" y="210"/>
                  </a:lnTo>
                  <a:lnTo>
                    <a:pt x="13726" y="315"/>
                  </a:lnTo>
                  <a:lnTo>
                    <a:pt x="9116" y="525"/>
                  </a:lnTo>
                  <a:lnTo>
                    <a:pt x="5344" y="839"/>
                  </a:lnTo>
                  <a:lnTo>
                    <a:pt x="2515" y="1153"/>
                  </a:lnTo>
                  <a:lnTo>
                    <a:pt x="734" y="1572"/>
                  </a:lnTo>
                  <a:lnTo>
                    <a:pt x="210" y="1677"/>
                  </a:lnTo>
                  <a:lnTo>
                    <a:pt x="1" y="1887"/>
                  </a:lnTo>
                  <a:lnTo>
                    <a:pt x="210" y="2096"/>
                  </a:lnTo>
                  <a:lnTo>
                    <a:pt x="734" y="2306"/>
                  </a:lnTo>
                  <a:lnTo>
                    <a:pt x="2515" y="2620"/>
                  </a:lnTo>
                  <a:lnTo>
                    <a:pt x="5344" y="2935"/>
                  </a:lnTo>
                  <a:lnTo>
                    <a:pt x="9116" y="3249"/>
                  </a:lnTo>
                  <a:lnTo>
                    <a:pt x="13726" y="3458"/>
                  </a:lnTo>
                  <a:lnTo>
                    <a:pt x="19070" y="3668"/>
                  </a:lnTo>
                  <a:lnTo>
                    <a:pt x="24832" y="3773"/>
                  </a:lnTo>
                  <a:lnTo>
                    <a:pt x="37405" y="3773"/>
                  </a:lnTo>
                  <a:lnTo>
                    <a:pt x="43273" y="3668"/>
                  </a:lnTo>
                  <a:lnTo>
                    <a:pt x="48511" y="3458"/>
                  </a:lnTo>
                  <a:lnTo>
                    <a:pt x="53121" y="3249"/>
                  </a:lnTo>
                  <a:lnTo>
                    <a:pt x="56893" y="2935"/>
                  </a:lnTo>
                  <a:lnTo>
                    <a:pt x="59827" y="2620"/>
                  </a:lnTo>
                  <a:lnTo>
                    <a:pt x="61608" y="2306"/>
                  </a:lnTo>
                  <a:lnTo>
                    <a:pt x="62132" y="2096"/>
                  </a:lnTo>
                  <a:lnTo>
                    <a:pt x="62237" y="1887"/>
                  </a:lnTo>
                  <a:lnTo>
                    <a:pt x="62132" y="1677"/>
                  </a:lnTo>
                  <a:lnTo>
                    <a:pt x="61608" y="1572"/>
                  </a:lnTo>
                  <a:lnTo>
                    <a:pt x="59827" y="1153"/>
                  </a:lnTo>
                  <a:lnTo>
                    <a:pt x="56893" y="839"/>
                  </a:lnTo>
                  <a:lnTo>
                    <a:pt x="53121" y="525"/>
                  </a:lnTo>
                  <a:lnTo>
                    <a:pt x="48511" y="315"/>
                  </a:lnTo>
                  <a:lnTo>
                    <a:pt x="43273" y="210"/>
                  </a:lnTo>
                  <a:lnTo>
                    <a:pt x="37405" y="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7" name="Google Shape;4647;p56"/>
            <p:cNvSpPr/>
            <p:nvPr/>
          </p:nvSpPr>
          <p:spPr>
            <a:xfrm>
              <a:off x="2540643" y="1187255"/>
              <a:ext cx="332970" cy="423281"/>
            </a:xfrm>
            <a:custGeom>
              <a:avLst/>
              <a:gdLst/>
              <a:ahLst/>
              <a:cxnLst/>
              <a:rect l="l" t="t" r="r" b="b"/>
              <a:pathLst>
                <a:path w="6183" h="7860" extrusionOk="0">
                  <a:moveTo>
                    <a:pt x="0" y="1"/>
                  </a:moveTo>
                  <a:lnTo>
                    <a:pt x="0" y="7859"/>
                  </a:lnTo>
                  <a:lnTo>
                    <a:pt x="6182" y="7859"/>
                  </a:lnTo>
                  <a:lnTo>
                    <a:pt x="6182" y="1"/>
                  </a:lnTo>
                  <a:close/>
                </a:path>
              </a:pathLst>
            </a:custGeom>
            <a:solidFill>
              <a:srgbClr val="F2E7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8" name="Google Shape;4648;p56"/>
            <p:cNvSpPr/>
            <p:nvPr/>
          </p:nvSpPr>
          <p:spPr>
            <a:xfrm>
              <a:off x="2484205" y="1040559"/>
              <a:ext cx="440190" cy="152403"/>
            </a:xfrm>
            <a:custGeom>
              <a:avLst/>
              <a:gdLst/>
              <a:ahLst/>
              <a:cxnLst/>
              <a:rect l="l" t="t" r="r" b="b"/>
              <a:pathLst>
                <a:path w="8174" h="2830" extrusionOk="0">
                  <a:moveTo>
                    <a:pt x="1" y="1"/>
                  </a:moveTo>
                  <a:lnTo>
                    <a:pt x="1" y="2830"/>
                  </a:lnTo>
                  <a:lnTo>
                    <a:pt x="8173" y="2830"/>
                  </a:lnTo>
                  <a:lnTo>
                    <a:pt x="817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9" name="Google Shape;4649;p56"/>
            <p:cNvSpPr/>
            <p:nvPr/>
          </p:nvSpPr>
          <p:spPr>
            <a:xfrm>
              <a:off x="1039763" y="1300130"/>
              <a:ext cx="2053880" cy="1850749"/>
            </a:xfrm>
            <a:custGeom>
              <a:avLst/>
              <a:gdLst/>
              <a:ahLst/>
              <a:cxnLst/>
              <a:rect l="l" t="t" r="r" b="b"/>
              <a:pathLst>
                <a:path w="38139" h="34367" extrusionOk="0">
                  <a:moveTo>
                    <a:pt x="19069" y="0"/>
                  </a:moveTo>
                  <a:lnTo>
                    <a:pt x="0" y="13202"/>
                  </a:lnTo>
                  <a:lnTo>
                    <a:pt x="0" y="34367"/>
                  </a:lnTo>
                  <a:lnTo>
                    <a:pt x="38138" y="34367"/>
                  </a:lnTo>
                  <a:lnTo>
                    <a:pt x="38138" y="13202"/>
                  </a:lnTo>
                  <a:lnTo>
                    <a:pt x="19069" y="0"/>
                  </a:lnTo>
                  <a:close/>
                </a:path>
              </a:pathLst>
            </a:custGeom>
            <a:solidFill>
              <a:srgbClr val="F2E7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0" name="Google Shape;4650;p56"/>
            <p:cNvSpPr/>
            <p:nvPr/>
          </p:nvSpPr>
          <p:spPr>
            <a:xfrm>
              <a:off x="915632" y="1068778"/>
              <a:ext cx="2302141" cy="981839"/>
            </a:xfrm>
            <a:custGeom>
              <a:avLst/>
              <a:gdLst/>
              <a:ahLst/>
              <a:cxnLst/>
              <a:rect l="l" t="t" r="r" b="b"/>
              <a:pathLst>
                <a:path w="42749" h="18232" extrusionOk="0">
                  <a:moveTo>
                    <a:pt x="21374" y="1"/>
                  </a:moveTo>
                  <a:lnTo>
                    <a:pt x="0" y="14879"/>
                  </a:lnTo>
                  <a:lnTo>
                    <a:pt x="2200" y="18232"/>
                  </a:lnTo>
                  <a:lnTo>
                    <a:pt x="21374" y="4925"/>
                  </a:lnTo>
                  <a:lnTo>
                    <a:pt x="40548" y="18232"/>
                  </a:lnTo>
                  <a:lnTo>
                    <a:pt x="42748" y="14879"/>
                  </a:lnTo>
                  <a:lnTo>
                    <a:pt x="21374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1" name="Google Shape;4651;p56"/>
            <p:cNvSpPr/>
            <p:nvPr/>
          </p:nvSpPr>
          <p:spPr>
            <a:xfrm>
              <a:off x="830975" y="984175"/>
              <a:ext cx="2471399" cy="1049531"/>
            </a:xfrm>
            <a:custGeom>
              <a:avLst/>
              <a:gdLst/>
              <a:ahLst/>
              <a:cxnLst/>
              <a:rect l="l" t="t" r="r" b="b"/>
              <a:pathLst>
                <a:path w="45892" h="19489" extrusionOk="0">
                  <a:moveTo>
                    <a:pt x="22946" y="0"/>
                  </a:moveTo>
                  <a:lnTo>
                    <a:pt x="1" y="15926"/>
                  </a:lnTo>
                  <a:lnTo>
                    <a:pt x="2410" y="19488"/>
                  </a:lnTo>
                  <a:lnTo>
                    <a:pt x="22946" y="5239"/>
                  </a:lnTo>
                  <a:lnTo>
                    <a:pt x="43482" y="19488"/>
                  </a:lnTo>
                  <a:lnTo>
                    <a:pt x="45892" y="15926"/>
                  </a:lnTo>
                  <a:lnTo>
                    <a:pt x="2294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2" name="Google Shape;4652;p56"/>
            <p:cNvSpPr/>
            <p:nvPr/>
          </p:nvSpPr>
          <p:spPr>
            <a:xfrm>
              <a:off x="2185160" y="2123919"/>
              <a:ext cx="660232" cy="609449"/>
            </a:xfrm>
            <a:custGeom>
              <a:avLst/>
              <a:gdLst/>
              <a:ahLst/>
              <a:cxnLst/>
              <a:rect l="l" t="t" r="r" b="b"/>
              <a:pathLst>
                <a:path w="12260" h="11317" extrusionOk="0">
                  <a:moveTo>
                    <a:pt x="1" y="1"/>
                  </a:moveTo>
                  <a:lnTo>
                    <a:pt x="1" y="11316"/>
                  </a:lnTo>
                  <a:lnTo>
                    <a:pt x="12259" y="11316"/>
                  </a:lnTo>
                  <a:lnTo>
                    <a:pt x="1225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3" name="Google Shape;4653;p56"/>
            <p:cNvSpPr/>
            <p:nvPr/>
          </p:nvSpPr>
          <p:spPr>
            <a:xfrm>
              <a:off x="2235943" y="2180357"/>
              <a:ext cx="259623" cy="496574"/>
            </a:xfrm>
            <a:custGeom>
              <a:avLst/>
              <a:gdLst/>
              <a:ahLst/>
              <a:cxnLst/>
              <a:rect l="l" t="t" r="r" b="b"/>
              <a:pathLst>
                <a:path w="4821" h="9221" extrusionOk="0">
                  <a:moveTo>
                    <a:pt x="1" y="0"/>
                  </a:moveTo>
                  <a:lnTo>
                    <a:pt x="1" y="9221"/>
                  </a:lnTo>
                  <a:lnTo>
                    <a:pt x="4820" y="9221"/>
                  </a:lnTo>
                  <a:lnTo>
                    <a:pt x="4820" y="0"/>
                  </a:lnTo>
                  <a:close/>
                </a:path>
              </a:pathLst>
            </a:custGeom>
            <a:solidFill>
              <a:srgbClr val="B4DC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4" name="Google Shape;4654;p56"/>
            <p:cNvSpPr/>
            <p:nvPr/>
          </p:nvSpPr>
          <p:spPr>
            <a:xfrm>
              <a:off x="2540643" y="2180357"/>
              <a:ext cx="253968" cy="496574"/>
            </a:xfrm>
            <a:custGeom>
              <a:avLst/>
              <a:gdLst/>
              <a:ahLst/>
              <a:cxnLst/>
              <a:rect l="l" t="t" r="r" b="b"/>
              <a:pathLst>
                <a:path w="4716" h="9221" extrusionOk="0">
                  <a:moveTo>
                    <a:pt x="0" y="0"/>
                  </a:moveTo>
                  <a:lnTo>
                    <a:pt x="0" y="9221"/>
                  </a:lnTo>
                  <a:lnTo>
                    <a:pt x="4715" y="9221"/>
                  </a:lnTo>
                  <a:lnTo>
                    <a:pt x="4715" y="0"/>
                  </a:lnTo>
                  <a:close/>
                </a:path>
              </a:pathLst>
            </a:custGeom>
            <a:solidFill>
              <a:srgbClr val="B4DC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5" name="Google Shape;4655;p56"/>
            <p:cNvSpPr/>
            <p:nvPr/>
          </p:nvSpPr>
          <p:spPr>
            <a:xfrm>
              <a:off x="2213379" y="2400400"/>
              <a:ext cx="609449" cy="50837"/>
            </a:xfrm>
            <a:custGeom>
              <a:avLst/>
              <a:gdLst/>
              <a:ahLst/>
              <a:cxnLst/>
              <a:rect l="l" t="t" r="r" b="b"/>
              <a:pathLst>
                <a:path w="11317" h="944" extrusionOk="0">
                  <a:moveTo>
                    <a:pt x="0" y="1"/>
                  </a:moveTo>
                  <a:lnTo>
                    <a:pt x="0" y="944"/>
                  </a:lnTo>
                  <a:lnTo>
                    <a:pt x="11316" y="944"/>
                  </a:lnTo>
                  <a:lnTo>
                    <a:pt x="11316" y="1"/>
                  </a:lnTo>
                  <a:close/>
                </a:path>
              </a:pathLst>
            </a:custGeom>
            <a:solidFill>
              <a:srgbClr val="A67C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6" name="Google Shape;4656;p56"/>
            <p:cNvSpPr/>
            <p:nvPr/>
          </p:nvSpPr>
          <p:spPr>
            <a:xfrm>
              <a:off x="1327499" y="2123919"/>
              <a:ext cx="643322" cy="1026967"/>
            </a:xfrm>
            <a:custGeom>
              <a:avLst/>
              <a:gdLst/>
              <a:ahLst/>
              <a:cxnLst/>
              <a:rect l="l" t="t" r="r" b="b"/>
              <a:pathLst>
                <a:path w="11946" h="19070" extrusionOk="0">
                  <a:moveTo>
                    <a:pt x="1" y="1"/>
                  </a:moveTo>
                  <a:lnTo>
                    <a:pt x="1" y="19070"/>
                  </a:lnTo>
                  <a:lnTo>
                    <a:pt x="11945" y="19070"/>
                  </a:lnTo>
                  <a:lnTo>
                    <a:pt x="1194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7" name="Google Shape;4657;p56"/>
            <p:cNvSpPr/>
            <p:nvPr/>
          </p:nvSpPr>
          <p:spPr>
            <a:xfrm>
              <a:off x="1423411" y="2208576"/>
              <a:ext cx="451446" cy="366789"/>
            </a:xfrm>
            <a:custGeom>
              <a:avLst/>
              <a:gdLst/>
              <a:ahLst/>
              <a:cxnLst/>
              <a:rect l="l" t="t" r="r" b="b"/>
              <a:pathLst>
                <a:path w="8383" h="6811" extrusionOk="0">
                  <a:moveTo>
                    <a:pt x="1" y="0"/>
                  </a:moveTo>
                  <a:lnTo>
                    <a:pt x="1" y="6811"/>
                  </a:lnTo>
                  <a:lnTo>
                    <a:pt x="8383" y="6811"/>
                  </a:lnTo>
                  <a:lnTo>
                    <a:pt x="838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8" name="Google Shape;4658;p56"/>
            <p:cNvSpPr/>
            <p:nvPr/>
          </p:nvSpPr>
          <p:spPr>
            <a:xfrm>
              <a:off x="1423411" y="2750229"/>
              <a:ext cx="451446" cy="321661"/>
            </a:xfrm>
            <a:custGeom>
              <a:avLst/>
              <a:gdLst/>
              <a:ahLst/>
              <a:cxnLst/>
              <a:rect l="l" t="t" r="r" b="b"/>
              <a:pathLst>
                <a:path w="8383" h="5973" extrusionOk="0">
                  <a:moveTo>
                    <a:pt x="1" y="1"/>
                  </a:moveTo>
                  <a:lnTo>
                    <a:pt x="1" y="5973"/>
                  </a:lnTo>
                  <a:lnTo>
                    <a:pt x="8383" y="5973"/>
                  </a:lnTo>
                  <a:lnTo>
                    <a:pt x="838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9" name="Google Shape;4659;p56"/>
            <p:cNvSpPr/>
            <p:nvPr/>
          </p:nvSpPr>
          <p:spPr>
            <a:xfrm>
              <a:off x="1812767" y="2626098"/>
              <a:ext cx="79055" cy="79055"/>
            </a:xfrm>
            <a:custGeom>
              <a:avLst/>
              <a:gdLst/>
              <a:ahLst/>
              <a:cxnLst/>
              <a:rect l="l" t="t" r="r" b="b"/>
              <a:pathLst>
                <a:path w="1468" h="1468" extrusionOk="0">
                  <a:moveTo>
                    <a:pt x="420" y="1"/>
                  </a:moveTo>
                  <a:lnTo>
                    <a:pt x="210" y="210"/>
                  </a:lnTo>
                  <a:lnTo>
                    <a:pt x="105" y="420"/>
                  </a:lnTo>
                  <a:lnTo>
                    <a:pt x="0" y="734"/>
                  </a:lnTo>
                  <a:lnTo>
                    <a:pt x="105" y="1048"/>
                  </a:lnTo>
                  <a:lnTo>
                    <a:pt x="210" y="1258"/>
                  </a:lnTo>
                  <a:lnTo>
                    <a:pt x="420" y="1363"/>
                  </a:lnTo>
                  <a:lnTo>
                    <a:pt x="734" y="1467"/>
                  </a:lnTo>
                  <a:lnTo>
                    <a:pt x="1048" y="1363"/>
                  </a:lnTo>
                  <a:lnTo>
                    <a:pt x="1258" y="1258"/>
                  </a:lnTo>
                  <a:lnTo>
                    <a:pt x="1362" y="1048"/>
                  </a:lnTo>
                  <a:lnTo>
                    <a:pt x="1467" y="734"/>
                  </a:lnTo>
                  <a:lnTo>
                    <a:pt x="1362" y="420"/>
                  </a:lnTo>
                  <a:lnTo>
                    <a:pt x="1258" y="210"/>
                  </a:lnTo>
                  <a:lnTo>
                    <a:pt x="1048" y="1"/>
                  </a:lnTo>
                  <a:close/>
                </a:path>
              </a:pathLst>
            </a:custGeom>
            <a:solidFill>
              <a:srgbClr val="A67C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0" name="Google Shape;4660;p56"/>
            <p:cNvSpPr/>
            <p:nvPr/>
          </p:nvSpPr>
          <p:spPr>
            <a:xfrm>
              <a:off x="3093605" y="2772794"/>
              <a:ext cx="998748" cy="95965"/>
            </a:xfrm>
            <a:custGeom>
              <a:avLst/>
              <a:gdLst/>
              <a:ahLst/>
              <a:cxnLst/>
              <a:rect l="l" t="t" r="r" b="b"/>
              <a:pathLst>
                <a:path w="18546" h="1782" extrusionOk="0">
                  <a:moveTo>
                    <a:pt x="0" y="1"/>
                  </a:moveTo>
                  <a:lnTo>
                    <a:pt x="0" y="1782"/>
                  </a:lnTo>
                  <a:lnTo>
                    <a:pt x="18546" y="1782"/>
                  </a:lnTo>
                  <a:lnTo>
                    <a:pt x="18546" y="1"/>
                  </a:lnTo>
                  <a:close/>
                </a:path>
              </a:pathLst>
            </a:custGeom>
            <a:solidFill>
              <a:srgbClr val="C69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1" name="Google Shape;4661;p56"/>
            <p:cNvSpPr/>
            <p:nvPr/>
          </p:nvSpPr>
          <p:spPr>
            <a:xfrm>
              <a:off x="3093605" y="2975927"/>
              <a:ext cx="998748" cy="101620"/>
            </a:xfrm>
            <a:custGeom>
              <a:avLst/>
              <a:gdLst/>
              <a:ahLst/>
              <a:cxnLst/>
              <a:rect l="l" t="t" r="r" b="b"/>
              <a:pathLst>
                <a:path w="18546" h="1887" extrusionOk="0">
                  <a:moveTo>
                    <a:pt x="0" y="1"/>
                  </a:moveTo>
                  <a:lnTo>
                    <a:pt x="0" y="1887"/>
                  </a:lnTo>
                  <a:lnTo>
                    <a:pt x="18546" y="1887"/>
                  </a:lnTo>
                  <a:lnTo>
                    <a:pt x="18546" y="1"/>
                  </a:lnTo>
                  <a:close/>
                </a:path>
              </a:pathLst>
            </a:custGeom>
            <a:solidFill>
              <a:srgbClr val="C69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2" name="Google Shape;4662;p56"/>
            <p:cNvSpPr/>
            <p:nvPr/>
          </p:nvSpPr>
          <p:spPr>
            <a:xfrm>
              <a:off x="3217736" y="2626098"/>
              <a:ext cx="146748" cy="524793"/>
            </a:xfrm>
            <a:custGeom>
              <a:avLst/>
              <a:gdLst/>
              <a:ahLst/>
              <a:cxnLst/>
              <a:rect l="l" t="t" r="r" b="b"/>
              <a:pathLst>
                <a:path w="2725" h="9745" extrusionOk="0">
                  <a:moveTo>
                    <a:pt x="1362" y="1"/>
                  </a:moveTo>
                  <a:lnTo>
                    <a:pt x="0" y="1572"/>
                  </a:lnTo>
                  <a:lnTo>
                    <a:pt x="0" y="9745"/>
                  </a:lnTo>
                  <a:lnTo>
                    <a:pt x="2725" y="9745"/>
                  </a:lnTo>
                  <a:lnTo>
                    <a:pt x="2725" y="1572"/>
                  </a:lnTo>
                  <a:lnTo>
                    <a:pt x="136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3" name="Google Shape;4663;p56"/>
            <p:cNvSpPr/>
            <p:nvPr/>
          </p:nvSpPr>
          <p:spPr>
            <a:xfrm>
              <a:off x="3460343" y="2626098"/>
              <a:ext cx="146748" cy="524793"/>
            </a:xfrm>
            <a:custGeom>
              <a:avLst/>
              <a:gdLst/>
              <a:ahLst/>
              <a:cxnLst/>
              <a:rect l="l" t="t" r="r" b="b"/>
              <a:pathLst>
                <a:path w="2725" h="9745" extrusionOk="0">
                  <a:moveTo>
                    <a:pt x="1363" y="1"/>
                  </a:moveTo>
                  <a:lnTo>
                    <a:pt x="1" y="1572"/>
                  </a:lnTo>
                  <a:lnTo>
                    <a:pt x="1" y="9745"/>
                  </a:lnTo>
                  <a:lnTo>
                    <a:pt x="2725" y="9745"/>
                  </a:lnTo>
                  <a:lnTo>
                    <a:pt x="2725" y="1572"/>
                  </a:lnTo>
                  <a:lnTo>
                    <a:pt x="136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4" name="Google Shape;4664;p56"/>
            <p:cNvSpPr/>
            <p:nvPr/>
          </p:nvSpPr>
          <p:spPr>
            <a:xfrm>
              <a:off x="3703004" y="2626098"/>
              <a:ext cx="146748" cy="524793"/>
            </a:xfrm>
            <a:custGeom>
              <a:avLst/>
              <a:gdLst/>
              <a:ahLst/>
              <a:cxnLst/>
              <a:rect l="l" t="t" r="r" b="b"/>
              <a:pathLst>
                <a:path w="2725" h="9745" extrusionOk="0">
                  <a:moveTo>
                    <a:pt x="1362" y="1"/>
                  </a:moveTo>
                  <a:lnTo>
                    <a:pt x="0" y="1572"/>
                  </a:lnTo>
                  <a:lnTo>
                    <a:pt x="0" y="9745"/>
                  </a:lnTo>
                  <a:lnTo>
                    <a:pt x="2724" y="9745"/>
                  </a:lnTo>
                  <a:lnTo>
                    <a:pt x="2724" y="1572"/>
                  </a:lnTo>
                  <a:lnTo>
                    <a:pt x="136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5" name="Google Shape;4665;p56"/>
            <p:cNvSpPr/>
            <p:nvPr/>
          </p:nvSpPr>
          <p:spPr>
            <a:xfrm>
              <a:off x="3945612" y="2626098"/>
              <a:ext cx="146748" cy="524793"/>
            </a:xfrm>
            <a:custGeom>
              <a:avLst/>
              <a:gdLst/>
              <a:ahLst/>
              <a:cxnLst/>
              <a:rect l="l" t="t" r="r" b="b"/>
              <a:pathLst>
                <a:path w="2725" h="9745" extrusionOk="0">
                  <a:moveTo>
                    <a:pt x="1362" y="1"/>
                  </a:moveTo>
                  <a:lnTo>
                    <a:pt x="0" y="1572"/>
                  </a:lnTo>
                  <a:lnTo>
                    <a:pt x="0" y="9745"/>
                  </a:lnTo>
                  <a:lnTo>
                    <a:pt x="2725" y="9745"/>
                  </a:lnTo>
                  <a:lnTo>
                    <a:pt x="2725" y="1572"/>
                  </a:lnTo>
                  <a:lnTo>
                    <a:pt x="136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6" name="Google Shape;4666;p56"/>
            <p:cNvSpPr/>
            <p:nvPr/>
          </p:nvSpPr>
          <p:spPr>
            <a:xfrm>
              <a:off x="1632199" y="1932095"/>
              <a:ext cx="174967" cy="73401"/>
            </a:xfrm>
            <a:custGeom>
              <a:avLst/>
              <a:gdLst/>
              <a:ahLst/>
              <a:cxnLst/>
              <a:rect l="l" t="t" r="r" b="b"/>
              <a:pathLst>
                <a:path w="3249" h="1363" extrusionOk="0">
                  <a:moveTo>
                    <a:pt x="1" y="0"/>
                  </a:moveTo>
                  <a:lnTo>
                    <a:pt x="1" y="1362"/>
                  </a:lnTo>
                  <a:lnTo>
                    <a:pt x="3249" y="1362"/>
                  </a:lnTo>
                  <a:lnTo>
                    <a:pt x="3249" y="0"/>
                  </a:lnTo>
                  <a:close/>
                </a:path>
              </a:pathLst>
            </a:custGeom>
            <a:solidFill>
              <a:srgbClr val="E6D7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7" name="Google Shape;4667;p56"/>
            <p:cNvSpPr/>
            <p:nvPr/>
          </p:nvSpPr>
          <p:spPr>
            <a:xfrm>
              <a:off x="2140031" y="1661268"/>
              <a:ext cx="169312" cy="73401"/>
            </a:xfrm>
            <a:custGeom>
              <a:avLst/>
              <a:gdLst/>
              <a:ahLst/>
              <a:cxnLst/>
              <a:rect l="l" t="t" r="r" b="b"/>
              <a:pathLst>
                <a:path w="3144" h="1363" extrusionOk="0">
                  <a:moveTo>
                    <a:pt x="0" y="0"/>
                  </a:moveTo>
                  <a:lnTo>
                    <a:pt x="0" y="1362"/>
                  </a:lnTo>
                  <a:lnTo>
                    <a:pt x="3144" y="1362"/>
                  </a:lnTo>
                  <a:lnTo>
                    <a:pt x="3144" y="0"/>
                  </a:lnTo>
                  <a:close/>
                </a:path>
              </a:pathLst>
            </a:custGeom>
            <a:solidFill>
              <a:srgbClr val="E6D7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8" name="Google Shape;4668;p56"/>
            <p:cNvSpPr/>
            <p:nvPr/>
          </p:nvSpPr>
          <p:spPr>
            <a:xfrm>
              <a:off x="1722510" y="1841784"/>
              <a:ext cx="169312" cy="73401"/>
            </a:xfrm>
            <a:custGeom>
              <a:avLst/>
              <a:gdLst/>
              <a:ahLst/>
              <a:cxnLst/>
              <a:rect l="l" t="t" r="r" b="b"/>
              <a:pathLst>
                <a:path w="3144" h="1363" extrusionOk="0">
                  <a:moveTo>
                    <a:pt x="0" y="1"/>
                  </a:moveTo>
                  <a:lnTo>
                    <a:pt x="0" y="1363"/>
                  </a:lnTo>
                  <a:lnTo>
                    <a:pt x="3143" y="1363"/>
                  </a:lnTo>
                  <a:lnTo>
                    <a:pt x="3143" y="1"/>
                  </a:lnTo>
                  <a:close/>
                </a:path>
              </a:pathLst>
            </a:custGeom>
            <a:solidFill>
              <a:srgbClr val="E6D7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9" name="Google Shape;4669;p56"/>
            <p:cNvSpPr/>
            <p:nvPr/>
          </p:nvSpPr>
          <p:spPr>
            <a:xfrm>
              <a:off x="2427767" y="1965915"/>
              <a:ext cx="174967" cy="79055"/>
            </a:xfrm>
            <a:custGeom>
              <a:avLst/>
              <a:gdLst/>
              <a:ahLst/>
              <a:cxnLst/>
              <a:rect l="l" t="t" r="r" b="b"/>
              <a:pathLst>
                <a:path w="3249" h="1468" extrusionOk="0">
                  <a:moveTo>
                    <a:pt x="1" y="1"/>
                  </a:moveTo>
                  <a:lnTo>
                    <a:pt x="1" y="1468"/>
                  </a:lnTo>
                  <a:lnTo>
                    <a:pt x="3249" y="1468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E6D7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0" name="Google Shape;4670;p56"/>
            <p:cNvSpPr/>
            <p:nvPr/>
          </p:nvSpPr>
          <p:spPr>
            <a:xfrm>
              <a:off x="2512424" y="1875657"/>
              <a:ext cx="174967" cy="73401"/>
            </a:xfrm>
            <a:custGeom>
              <a:avLst/>
              <a:gdLst/>
              <a:ahLst/>
              <a:cxnLst/>
              <a:rect l="l" t="t" r="r" b="b"/>
              <a:pathLst>
                <a:path w="3249" h="1363" extrusionOk="0">
                  <a:moveTo>
                    <a:pt x="1" y="1"/>
                  </a:moveTo>
                  <a:lnTo>
                    <a:pt x="1" y="1363"/>
                  </a:lnTo>
                  <a:lnTo>
                    <a:pt x="3249" y="1363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E6D7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1" name="Google Shape;4671;p56"/>
            <p:cNvSpPr/>
            <p:nvPr/>
          </p:nvSpPr>
          <p:spPr>
            <a:xfrm>
              <a:off x="2642210" y="1305785"/>
              <a:ext cx="141094" cy="79055"/>
            </a:xfrm>
            <a:custGeom>
              <a:avLst/>
              <a:gdLst/>
              <a:ahLst/>
              <a:cxnLst/>
              <a:rect l="l" t="t" r="r" b="b"/>
              <a:pathLst>
                <a:path w="2620" h="1468" extrusionOk="0">
                  <a:moveTo>
                    <a:pt x="0" y="0"/>
                  </a:moveTo>
                  <a:lnTo>
                    <a:pt x="0" y="1467"/>
                  </a:lnTo>
                  <a:lnTo>
                    <a:pt x="2620" y="1467"/>
                  </a:lnTo>
                  <a:lnTo>
                    <a:pt x="2620" y="0"/>
                  </a:lnTo>
                  <a:close/>
                </a:path>
              </a:pathLst>
            </a:custGeom>
            <a:solidFill>
              <a:srgbClr val="E6D7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2" name="Google Shape;4672;p56"/>
            <p:cNvSpPr/>
            <p:nvPr/>
          </p:nvSpPr>
          <p:spPr>
            <a:xfrm>
              <a:off x="2709903" y="1215474"/>
              <a:ext cx="146748" cy="73401"/>
            </a:xfrm>
            <a:custGeom>
              <a:avLst/>
              <a:gdLst/>
              <a:ahLst/>
              <a:cxnLst/>
              <a:rect l="l" t="t" r="r" b="b"/>
              <a:pathLst>
                <a:path w="2725" h="1363" extrusionOk="0">
                  <a:moveTo>
                    <a:pt x="1" y="1"/>
                  </a:moveTo>
                  <a:lnTo>
                    <a:pt x="1" y="1363"/>
                  </a:lnTo>
                  <a:lnTo>
                    <a:pt x="2725" y="1363"/>
                  </a:lnTo>
                  <a:lnTo>
                    <a:pt x="2725" y="1"/>
                  </a:lnTo>
                  <a:close/>
                </a:path>
              </a:pathLst>
            </a:custGeom>
            <a:solidFill>
              <a:srgbClr val="E6D7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3" name="Google Shape;4673;p56"/>
            <p:cNvSpPr/>
            <p:nvPr/>
          </p:nvSpPr>
          <p:spPr>
            <a:xfrm>
              <a:off x="2173905" y="2953363"/>
              <a:ext cx="169312" cy="73401"/>
            </a:xfrm>
            <a:custGeom>
              <a:avLst/>
              <a:gdLst/>
              <a:ahLst/>
              <a:cxnLst/>
              <a:rect l="l" t="t" r="r" b="b"/>
              <a:pathLst>
                <a:path w="3144" h="1363" extrusionOk="0">
                  <a:moveTo>
                    <a:pt x="0" y="1"/>
                  </a:moveTo>
                  <a:lnTo>
                    <a:pt x="0" y="1363"/>
                  </a:lnTo>
                  <a:lnTo>
                    <a:pt x="3143" y="1363"/>
                  </a:lnTo>
                  <a:lnTo>
                    <a:pt x="3143" y="1"/>
                  </a:lnTo>
                  <a:close/>
                </a:path>
              </a:pathLst>
            </a:custGeom>
            <a:solidFill>
              <a:srgbClr val="E6D7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4" name="Google Shape;4674;p56"/>
            <p:cNvSpPr/>
            <p:nvPr/>
          </p:nvSpPr>
          <p:spPr>
            <a:xfrm>
              <a:off x="2258508" y="2863105"/>
              <a:ext cx="169312" cy="73401"/>
            </a:xfrm>
            <a:custGeom>
              <a:avLst/>
              <a:gdLst/>
              <a:ahLst/>
              <a:cxnLst/>
              <a:rect l="l" t="t" r="r" b="b"/>
              <a:pathLst>
                <a:path w="3144" h="1363" extrusionOk="0">
                  <a:moveTo>
                    <a:pt x="1" y="0"/>
                  </a:moveTo>
                  <a:lnTo>
                    <a:pt x="1" y="1362"/>
                  </a:lnTo>
                  <a:lnTo>
                    <a:pt x="3144" y="1362"/>
                  </a:lnTo>
                  <a:lnTo>
                    <a:pt x="3144" y="0"/>
                  </a:lnTo>
                  <a:close/>
                </a:path>
              </a:pathLst>
            </a:custGeom>
            <a:solidFill>
              <a:srgbClr val="E6D7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5" name="Google Shape;4675;p56"/>
            <p:cNvSpPr/>
            <p:nvPr/>
          </p:nvSpPr>
          <p:spPr>
            <a:xfrm>
              <a:off x="1028454" y="2885670"/>
              <a:ext cx="95965" cy="73401"/>
            </a:xfrm>
            <a:custGeom>
              <a:avLst/>
              <a:gdLst/>
              <a:ahLst/>
              <a:cxnLst/>
              <a:rect l="l" t="t" r="r" b="b"/>
              <a:pathLst>
                <a:path w="1782" h="1363" extrusionOk="0">
                  <a:moveTo>
                    <a:pt x="1" y="0"/>
                  </a:moveTo>
                  <a:lnTo>
                    <a:pt x="1" y="1362"/>
                  </a:lnTo>
                  <a:lnTo>
                    <a:pt x="1782" y="1362"/>
                  </a:lnTo>
                  <a:lnTo>
                    <a:pt x="1782" y="0"/>
                  </a:lnTo>
                  <a:close/>
                </a:path>
              </a:pathLst>
            </a:custGeom>
            <a:solidFill>
              <a:srgbClr val="E6D7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6" name="Google Shape;4676;p56"/>
            <p:cNvSpPr/>
            <p:nvPr/>
          </p:nvSpPr>
          <p:spPr>
            <a:xfrm>
              <a:off x="1028454" y="2981582"/>
              <a:ext cx="95965" cy="73401"/>
            </a:xfrm>
            <a:custGeom>
              <a:avLst/>
              <a:gdLst/>
              <a:ahLst/>
              <a:cxnLst/>
              <a:rect l="l" t="t" r="r" b="b"/>
              <a:pathLst>
                <a:path w="1782" h="1363" extrusionOk="0">
                  <a:moveTo>
                    <a:pt x="1" y="0"/>
                  </a:moveTo>
                  <a:lnTo>
                    <a:pt x="1" y="1363"/>
                  </a:lnTo>
                  <a:lnTo>
                    <a:pt x="1782" y="1363"/>
                  </a:lnTo>
                  <a:lnTo>
                    <a:pt x="1782" y="0"/>
                  </a:lnTo>
                  <a:close/>
                </a:path>
              </a:pathLst>
            </a:custGeom>
            <a:solidFill>
              <a:srgbClr val="E6D7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7" name="Google Shape;4677;p56"/>
            <p:cNvSpPr/>
            <p:nvPr/>
          </p:nvSpPr>
          <p:spPr>
            <a:xfrm>
              <a:off x="1028454" y="3077494"/>
              <a:ext cx="95965" cy="73401"/>
            </a:xfrm>
            <a:custGeom>
              <a:avLst/>
              <a:gdLst/>
              <a:ahLst/>
              <a:cxnLst/>
              <a:rect l="l" t="t" r="r" b="b"/>
              <a:pathLst>
                <a:path w="1782" h="1363" extrusionOk="0">
                  <a:moveTo>
                    <a:pt x="1" y="1"/>
                  </a:moveTo>
                  <a:lnTo>
                    <a:pt x="1" y="1363"/>
                  </a:lnTo>
                  <a:lnTo>
                    <a:pt x="1782" y="1363"/>
                  </a:lnTo>
                  <a:lnTo>
                    <a:pt x="1782" y="1"/>
                  </a:lnTo>
                  <a:close/>
                </a:path>
              </a:pathLst>
            </a:custGeom>
            <a:solidFill>
              <a:srgbClr val="E6D7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8" name="Google Shape;4678;p56"/>
            <p:cNvSpPr/>
            <p:nvPr/>
          </p:nvSpPr>
          <p:spPr>
            <a:xfrm>
              <a:off x="3003293" y="2885670"/>
              <a:ext cx="101620" cy="73401"/>
            </a:xfrm>
            <a:custGeom>
              <a:avLst/>
              <a:gdLst/>
              <a:ahLst/>
              <a:cxnLst/>
              <a:rect l="l" t="t" r="r" b="b"/>
              <a:pathLst>
                <a:path w="1887" h="1363" extrusionOk="0">
                  <a:moveTo>
                    <a:pt x="1" y="0"/>
                  </a:moveTo>
                  <a:lnTo>
                    <a:pt x="1" y="1362"/>
                  </a:lnTo>
                  <a:lnTo>
                    <a:pt x="1887" y="1362"/>
                  </a:lnTo>
                  <a:lnTo>
                    <a:pt x="1887" y="0"/>
                  </a:lnTo>
                  <a:close/>
                </a:path>
              </a:pathLst>
            </a:custGeom>
            <a:solidFill>
              <a:srgbClr val="E6D7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9" name="Google Shape;4679;p56"/>
            <p:cNvSpPr/>
            <p:nvPr/>
          </p:nvSpPr>
          <p:spPr>
            <a:xfrm>
              <a:off x="3003293" y="2981582"/>
              <a:ext cx="101620" cy="73401"/>
            </a:xfrm>
            <a:custGeom>
              <a:avLst/>
              <a:gdLst/>
              <a:ahLst/>
              <a:cxnLst/>
              <a:rect l="l" t="t" r="r" b="b"/>
              <a:pathLst>
                <a:path w="1887" h="1363" extrusionOk="0">
                  <a:moveTo>
                    <a:pt x="1" y="0"/>
                  </a:moveTo>
                  <a:lnTo>
                    <a:pt x="1" y="1363"/>
                  </a:lnTo>
                  <a:lnTo>
                    <a:pt x="1887" y="1363"/>
                  </a:lnTo>
                  <a:lnTo>
                    <a:pt x="1887" y="0"/>
                  </a:lnTo>
                  <a:close/>
                </a:path>
              </a:pathLst>
            </a:custGeom>
            <a:solidFill>
              <a:srgbClr val="E6D7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0" name="Google Shape;4680;p56"/>
            <p:cNvSpPr/>
            <p:nvPr/>
          </p:nvSpPr>
          <p:spPr>
            <a:xfrm>
              <a:off x="3003293" y="3077494"/>
              <a:ext cx="101620" cy="73401"/>
            </a:xfrm>
            <a:custGeom>
              <a:avLst/>
              <a:gdLst/>
              <a:ahLst/>
              <a:cxnLst/>
              <a:rect l="l" t="t" r="r" b="b"/>
              <a:pathLst>
                <a:path w="1887" h="1363" extrusionOk="0">
                  <a:moveTo>
                    <a:pt x="1" y="1"/>
                  </a:moveTo>
                  <a:lnTo>
                    <a:pt x="1" y="1363"/>
                  </a:lnTo>
                  <a:lnTo>
                    <a:pt x="1887" y="1363"/>
                  </a:lnTo>
                  <a:lnTo>
                    <a:pt x="1887" y="1"/>
                  </a:lnTo>
                  <a:close/>
                </a:path>
              </a:pathLst>
            </a:custGeom>
            <a:solidFill>
              <a:srgbClr val="E6D7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1" name="Google Shape;4681;p56"/>
            <p:cNvSpPr/>
            <p:nvPr/>
          </p:nvSpPr>
          <p:spPr>
            <a:xfrm>
              <a:off x="1722510" y="2022353"/>
              <a:ext cx="169312" cy="73401"/>
            </a:xfrm>
            <a:custGeom>
              <a:avLst/>
              <a:gdLst/>
              <a:ahLst/>
              <a:cxnLst/>
              <a:rect l="l" t="t" r="r" b="b"/>
              <a:pathLst>
                <a:path w="3144" h="1363" extrusionOk="0">
                  <a:moveTo>
                    <a:pt x="0" y="1"/>
                  </a:moveTo>
                  <a:lnTo>
                    <a:pt x="0" y="1363"/>
                  </a:lnTo>
                  <a:lnTo>
                    <a:pt x="3143" y="1363"/>
                  </a:lnTo>
                  <a:lnTo>
                    <a:pt x="3143" y="1"/>
                  </a:lnTo>
                  <a:close/>
                </a:path>
              </a:pathLst>
            </a:custGeom>
            <a:solidFill>
              <a:srgbClr val="E6D7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2" name="Google Shape;4682;p56"/>
            <p:cNvSpPr/>
            <p:nvPr/>
          </p:nvSpPr>
          <p:spPr>
            <a:xfrm>
              <a:off x="1327499" y="2123919"/>
              <a:ext cx="648923" cy="1026967"/>
            </a:xfrm>
            <a:custGeom>
              <a:avLst/>
              <a:gdLst/>
              <a:ahLst/>
              <a:cxnLst/>
              <a:rect l="l" t="t" r="r" b="b"/>
              <a:pathLst>
                <a:path w="12050" h="19070" extrusionOk="0">
                  <a:moveTo>
                    <a:pt x="1" y="1"/>
                  </a:moveTo>
                  <a:lnTo>
                    <a:pt x="1" y="1048"/>
                  </a:lnTo>
                  <a:lnTo>
                    <a:pt x="1" y="19070"/>
                  </a:lnTo>
                  <a:lnTo>
                    <a:pt x="1049" y="19070"/>
                  </a:lnTo>
                  <a:lnTo>
                    <a:pt x="1049" y="1048"/>
                  </a:lnTo>
                  <a:lnTo>
                    <a:pt x="10897" y="1048"/>
                  </a:lnTo>
                  <a:lnTo>
                    <a:pt x="10897" y="19070"/>
                  </a:lnTo>
                  <a:lnTo>
                    <a:pt x="11945" y="19070"/>
                  </a:lnTo>
                  <a:lnTo>
                    <a:pt x="11945" y="1048"/>
                  </a:lnTo>
                  <a:lnTo>
                    <a:pt x="12050" y="1048"/>
                  </a:lnTo>
                  <a:lnTo>
                    <a:pt x="1205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3" name="Google Shape;4683;p56"/>
            <p:cNvSpPr/>
            <p:nvPr/>
          </p:nvSpPr>
          <p:spPr>
            <a:xfrm>
              <a:off x="2015900" y="2896925"/>
              <a:ext cx="474010" cy="129838"/>
            </a:xfrm>
            <a:custGeom>
              <a:avLst/>
              <a:gdLst/>
              <a:ahLst/>
              <a:cxnLst/>
              <a:rect l="l" t="t" r="r" b="b"/>
              <a:pathLst>
                <a:path w="8802" h="2411" extrusionOk="0">
                  <a:moveTo>
                    <a:pt x="4296" y="1"/>
                  </a:moveTo>
                  <a:lnTo>
                    <a:pt x="3667" y="106"/>
                  </a:lnTo>
                  <a:lnTo>
                    <a:pt x="3144" y="420"/>
                  </a:lnTo>
                  <a:lnTo>
                    <a:pt x="2829" y="315"/>
                  </a:lnTo>
                  <a:lnTo>
                    <a:pt x="2620" y="420"/>
                  </a:lnTo>
                  <a:lnTo>
                    <a:pt x="2410" y="629"/>
                  </a:lnTo>
                  <a:lnTo>
                    <a:pt x="1677" y="629"/>
                  </a:lnTo>
                  <a:lnTo>
                    <a:pt x="1362" y="839"/>
                  </a:lnTo>
                  <a:lnTo>
                    <a:pt x="1048" y="1153"/>
                  </a:lnTo>
                  <a:lnTo>
                    <a:pt x="943" y="1468"/>
                  </a:lnTo>
                  <a:lnTo>
                    <a:pt x="524" y="1468"/>
                  </a:lnTo>
                  <a:lnTo>
                    <a:pt x="210" y="1677"/>
                  </a:lnTo>
                  <a:lnTo>
                    <a:pt x="105" y="1887"/>
                  </a:lnTo>
                  <a:lnTo>
                    <a:pt x="0" y="2201"/>
                  </a:lnTo>
                  <a:lnTo>
                    <a:pt x="105" y="2411"/>
                  </a:lnTo>
                  <a:lnTo>
                    <a:pt x="8697" y="2411"/>
                  </a:lnTo>
                  <a:lnTo>
                    <a:pt x="8801" y="2201"/>
                  </a:lnTo>
                  <a:lnTo>
                    <a:pt x="8801" y="1887"/>
                  </a:lnTo>
                  <a:lnTo>
                    <a:pt x="8697" y="1468"/>
                  </a:lnTo>
                  <a:lnTo>
                    <a:pt x="8487" y="1049"/>
                  </a:lnTo>
                  <a:lnTo>
                    <a:pt x="8173" y="839"/>
                  </a:lnTo>
                  <a:lnTo>
                    <a:pt x="7649" y="734"/>
                  </a:lnTo>
                  <a:lnTo>
                    <a:pt x="7649" y="525"/>
                  </a:lnTo>
                  <a:lnTo>
                    <a:pt x="7544" y="420"/>
                  </a:lnTo>
                  <a:lnTo>
                    <a:pt x="7439" y="315"/>
                  </a:lnTo>
                  <a:lnTo>
                    <a:pt x="7230" y="210"/>
                  </a:lnTo>
                  <a:lnTo>
                    <a:pt x="7020" y="315"/>
                  </a:lnTo>
                  <a:lnTo>
                    <a:pt x="6811" y="525"/>
                  </a:lnTo>
                  <a:lnTo>
                    <a:pt x="6601" y="420"/>
                  </a:lnTo>
                  <a:lnTo>
                    <a:pt x="6392" y="315"/>
                  </a:lnTo>
                  <a:lnTo>
                    <a:pt x="6182" y="315"/>
                  </a:lnTo>
                  <a:lnTo>
                    <a:pt x="5972" y="106"/>
                  </a:lnTo>
                  <a:lnTo>
                    <a:pt x="5658" y="1"/>
                  </a:lnTo>
                  <a:lnTo>
                    <a:pt x="5449" y="106"/>
                  </a:lnTo>
                  <a:lnTo>
                    <a:pt x="5239" y="315"/>
                  </a:lnTo>
                  <a:lnTo>
                    <a:pt x="4820" y="106"/>
                  </a:lnTo>
                  <a:lnTo>
                    <a:pt x="429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4" name="Google Shape;4684;p56"/>
            <p:cNvSpPr/>
            <p:nvPr/>
          </p:nvSpPr>
          <p:spPr>
            <a:xfrm>
              <a:off x="2010246" y="3021056"/>
              <a:ext cx="485319" cy="39582"/>
            </a:xfrm>
            <a:custGeom>
              <a:avLst/>
              <a:gdLst/>
              <a:ahLst/>
              <a:cxnLst/>
              <a:rect l="l" t="t" r="r" b="b"/>
              <a:pathLst>
                <a:path w="9012" h="735" extrusionOk="0">
                  <a:moveTo>
                    <a:pt x="1" y="1"/>
                  </a:moveTo>
                  <a:lnTo>
                    <a:pt x="1" y="734"/>
                  </a:lnTo>
                  <a:lnTo>
                    <a:pt x="9011" y="734"/>
                  </a:lnTo>
                  <a:lnTo>
                    <a:pt x="9011" y="1"/>
                  </a:lnTo>
                  <a:close/>
                </a:path>
              </a:pathLst>
            </a:custGeom>
            <a:solidFill>
              <a:srgbClr val="A67C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5" name="Google Shape;4685;p56"/>
            <p:cNvSpPr/>
            <p:nvPr/>
          </p:nvSpPr>
          <p:spPr>
            <a:xfrm>
              <a:off x="2021555" y="3060584"/>
              <a:ext cx="457046" cy="107220"/>
            </a:xfrm>
            <a:custGeom>
              <a:avLst/>
              <a:gdLst/>
              <a:ahLst/>
              <a:cxnLst/>
              <a:rect l="l" t="t" r="r" b="b"/>
              <a:pathLst>
                <a:path w="8487" h="1991" extrusionOk="0">
                  <a:moveTo>
                    <a:pt x="0" y="0"/>
                  </a:moveTo>
                  <a:lnTo>
                    <a:pt x="629" y="1991"/>
                  </a:lnTo>
                  <a:lnTo>
                    <a:pt x="7963" y="1991"/>
                  </a:lnTo>
                  <a:lnTo>
                    <a:pt x="8487" y="0"/>
                  </a:lnTo>
                  <a:close/>
                </a:path>
              </a:pathLst>
            </a:custGeom>
            <a:solidFill>
              <a:srgbClr val="C69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6" name="Google Shape;4686;p56"/>
            <p:cNvSpPr/>
            <p:nvPr/>
          </p:nvSpPr>
          <p:spPr>
            <a:xfrm>
              <a:off x="2546298" y="2885670"/>
              <a:ext cx="474010" cy="141094"/>
            </a:xfrm>
            <a:custGeom>
              <a:avLst/>
              <a:gdLst/>
              <a:ahLst/>
              <a:cxnLst/>
              <a:rect l="l" t="t" r="r" b="b"/>
              <a:pathLst>
                <a:path w="8802" h="2620" extrusionOk="0">
                  <a:moveTo>
                    <a:pt x="6077" y="0"/>
                  </a:moveTo>
                  <a:lnTo>
                    <a:pt x="5658" y="105"/>
                  </a:lnTo>
                  <a:lnTo>
                    <a:pt x="5344" y="419"/>
                  </a:lnTo>
                  <a:lnTo>
                    <a:pt x="5029" y="210"/>
                  </a:lnTo>
                  <a:lnTo>
                    <a:pt x="4610" y="210"/>
                  </a:lnTo>
                  <a:lnTo>
                    <a:pt x="4086" y="315"/>
                  </a:lnTo>
                  <a:lnTo>
                    <a:pt x="3563" y="524"/>
                  </a:lnTo>
                  <a:lnTo>
                    <a:pt x="3353" y="315"/>
                  </a:lnTo>
                  <a:lnTo>
                    <a:pt x="3143" y="210"/>
                  </a:lnTo>
                  <a:lnTo>
                    <a:pt x="2829" y="315"/>
                  </a:lnTo>
                  <a:lnTo>
                    <a:pt x="2620" y="524"/>
                  </a:lnTo>
                  <a:lnTo>
                    <a:pt x="2515" y="524"/>
                  </a:lnTo>
                  <a:lnTo>
                    <a:pt x="2200" y="629"/>
                  </a:lnTo>
                  <a:lnTo>
                    <a:pt x="1991" y="734"/>
                  </a:lnTo>
                  <a:lnTo>
                    <a:pt x="1781" y="524"/>
                  </a:lnTo>
                  <a:lnTo>
                    <a:pt x="1572" y="419"/>
                  </a:lnTo>
                  <a:lnTo>
                    <a:pt x="1467" y="524"/>
                  </a:lnTo>
                  <a:lnTo>
                    <a:pt x="1257" y="629"/>
                  </a:lnTo>
                  <a:lnTo>
                    <a:pt x="1153" y="734"/>
                  </a:lnTo>
                  <a:lnTo>
                    <a:pt x="1153" y="943"/>
                  </a:lnTo>
                  <a:lnTo>
                    <a:pt x="734" y="1048"/>
                  </a:lnTo>
                  <a:lnTo>
                    <a:pt x="314" y="1258"/>
                  </a:lnTo>
                  <a:lnTo>
                    <a:pt x="105" y="1677"/>
                  </a:lnTo>
                  <a:lnTo>
                    <a:pt x="0" y="2096"/>
                  </a:lnTo>
                  <a:lnTo>
                    <a:pt x="105" y="2410"/>
                  </a:lnTo>
                  <a:lnTo>
                    <a:pt x="210" y="2620"/>
                  </a:lnTo>
                  <a:lnTo>
                    <a:pt x="8801" y="2620"/>
                  </a:lnTo>
                  <a:lnTo>
                    <a:pt x="8801" y="2410"/>
                  </a:lnTo>
                  <a:lnTo>
                    <a:pt x="8696" y="1991"/>
                  </a:lnTo>
                  <a:lnTo>
                    <a:pt x="8487" y="1781"/>
                  </a:lnTo>
                  <a:lnTo>
                    <a:pt x="8487" y="1467"/>
                  </a:lnTo>
                  <a:lnTo>
                    <a:pt x="8382" y="1153"/>
                  </a:lnTo>
                  <a:lnTo>
                    <a:pt x="8173" y="943"/>
                  </a:lnTo>
                  <a:lnTo>
                    <a:pt x="7858" y="734"/>
                  </a:lnTo>
                  <a:lnTo>
                    <a:pt x="7754" y="524"/>
                  </a:lnTo>
                  <a:lnTo>
                    <a:pt x="7544" y="419"/>
                  </a:lnTo>
                  <a:lnTo>
                    <a:pt x="7334" y="315"/>
                  </a:lnTo>
                  <a:lnTo>
                    <a:pt x="7125" y="210"/>
                  </a:lnTo>
                  <a:lnTo>
                    <a:pt x="6811" y="315"/>
                  </a:lnTo>
                  <a:lnTo>
                    <a:pt x="6706" y="419"/>
                  </a:lnTo>
                  <a:lnTo>
                    <a:pt x="6391" y="105"/>
                  </a:lnTo>
                  <a:lnTo>
                    <a:pt x="607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7" name="Google Shape;4687;p56"/>
            <p:cNvSpPr/>
            <p:nvPr/>
          </p:nvSpPr>
          <p:spPr>
            <a:xfrm>
              <a:off x="2540643" y="3021056"/>
              <a:ext cx="485319" cy="39582"/>
            </a:xfrm>
            <a:custGeom>
              <a:avLst/>
              <a:gdLst/>
              <a:ahLst/>
              <a:cxnLst/>
              <a:rect l="l" t="t" r="r" b="b"/>
              <a:pathLst>
                <a:path w="9012" h="735" extrusionOk="0">
                  <a:moveTo>
                    <a:pt x="0" y="1"/>
                  </a:moveTo>
                  <a:lnTo>
                    <a:pt x="0" y="734"/>
                  </a:lnTo>
                  <a:lnTo>
                    <a:pt x="9011" y="734"/>
                  </a:lnTo>
                  <a:lnTo>
                    <a:pt x="9011" y="1"/>
                  </a:lnTo>
                  <a:close/>
                </a:path>
              </a:pathLst>
            </a:custGeom>
            <a:solidFill>
              <a:srgbClr val="A67C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8" name="Google Shape;4688;p56"/>
            <p:cNvSpPr/>
            <p:nvPr/>
          </p:nvSpPr>
          <p:spPr>
            <a:xfrm>
              <a:off x="2557553" y="3060584"/>
              <a:ext cx="451446" cy="107220"/>
            </a:xfrm>
            <a:custGeom>
              <a:avLst/>
              <a:gdLst/>
              <a:ahLst/>
              <a:cxnLst/>
              <a:rect l="l" t="t" r="r" b="b"/>
              <a:pathLst>
                <a:path w="8383" h="1991" extrusionOk="0">
                  <a:moveTo>
                    <a:pt x="1" y="0"/>
                  </a:moveTo>
                  <a:lnTo>
                    <a:pt x="525" y="1991"/>
                  </a:lnTo>
                  <a:lnTo>
                    <a:pt x="7859" y="1991"/>
                  </a:lnTo>
                  <a:lnTo>
                    <a:pt x="8383" y="0"/>
                  </a:lnTo>
                  <a:close/>
                </a:path>
              </a:pathLst>
            </a:custGeom>
            <a:solidFill>
              <a:srgbClr val="C69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44" name="Google Shape;4744;p56"/>
          <p:cNvGrpSpPr/>
          <p:nvPr/>
        </p:nvGrpSpPr>
        <p:grpSpPr>
          <a:xfrm>
            <a:off x="5557498" y="4142984"/>
            <a:ext cx="354635" cy="354670"/>
            <a:chOff x="-9088150" y="4049550"/>
            <a:chExt cx="352100" cy="352100"/>
          </a:xfrm>
        </p:grpSpPr>
        <p:sp>
          <p:nvSpPr>
            <p:cNvPr id="4745" name="Google Shape;4745;p56"/>
            <p:cNvSpPr/>
            <p:nvPr/>
          </p:nvSpPr>
          <p:spPr>
            <a:xfrm>
              <a:off x="-9047975" y="4049550"/>
              <a:ext cx="290650" cy="165425"/>
            </a:xfrm>
            <a:custGeom>
              <a:avLst/>
              <a:gdLst/>
              <a:ahLst/>
              <a:cxnLst/>
              <a:rect l="l" t="t" r="r" b="b"/>
              <a:pathLst>
                <a:path w="11626" h="6617" extrusionOk="0">
                  <a:moveTo>
                    <a:pt x="473" y="1"/>
                  </a:moveTo>
                  <a:cubicBezTo>
                    <a:pt x="316" y="1"/>
                    <a:pt x="158" y="64"/>
                    <a:pt x="64" y="221"/>
                  </a:cubicBezTo>
                  <a:cubicBezTo>
                    <a:pt x="1" y="379"/>
                    <a:pt x="32" y="536"/>
                    <a:pt x="158" y="662"/>
                  </a:cubicBezTo>
                  <a:lnTo>
                    <a:pt x="3340" y="4317"/>
                  </a:lnTo>
                  <a:lnTo>
                    <a:pt x="3340" y="2048"/>
                  </a:lnTo>
                  <a:cubicBezTo>
                    <a:pt x="3340" y="1796"/>
                    <a:pt x="3529" y="1639"/>
                    <a:pt x="3781" y="1639"/>
                  </a:cubicBezTo>
                  <a:cubicBezTo>
                    <a:pt x="4002" y="1639"/>
                    <a:pt x="4159" y="1859"/>
                    <a:pt x="4159" y="2048"/>
                  </a:cubicBezTo>
                  <a:lnTo>
                    <a:pt x="4159" y="5262"/>
                  </a:lnTo>
                  <a:lnTo>
                    <a:pt x="5325" y="6617"/>
                  </a:lnTo>
                  <a:lnTo>
                    <a:pt x="10744" y="6617"/>
                  </a:lnTo>
                  <a:cubicBezTo>
                    <a:pt x="11311" y="6112"/>
                    <a:pt x="11626" y="5356"/>
                    <a:pt x="11626" y="4537"/>
                  </a:cubicBezTo>
                  <a:cubicBezTo>
                    <a:pt x="11626" y="2899"/>
                    <a:pt x="10303" y="1607"/>
                    <a:pt x="8727" y="1607"/>
                  </a:cubicBezTo>
                  <a:lnTo>
                    <a:pt x="7751" y="1607"/>
                  </a:lnTo>
                  <a:cubicBezTo>
                    <a:pt x="7436" y="1607"/>
                    <a:pt x="7121" y="1481"/>
                    <a:pt x="6900" y="1261"/>
                  </a:cubicBezTo>
                  <a:lnTo>
                    <a:pt x="6207" y="599"/>
                  </a:lnTo>
                  <a:cubicBezTo>
                    <a:pt x="5829" y="190"/>
                    <a:pt x="5325" y="1"/>
                    <a:pt x="47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6" name="Google Shape;4746;p56"/>
            <p:cNvSpPr/>
            <p:nvPr/>
          </p:nvSpPr>
          <p:spPr>
            <a:xfrm>
              <a:off x="-8964475" y="4157450"/>
              <a:ext cx="20500" cy="57525"/>
            </a:xfrm>
            <a:custGeom>
              <a:avLst/>
              <a:gdLst/>
              <a:ahLst/>
              <a:cxnLst/>
              <a:rect l="l" t="t" r="r" b="b"/>
              <a:pathLst>
                <a:path w="820" h="2301" extrusionOk="0">
                  <a:moveTo>
                    <a:pt x="0" y="1"/>
                  </a:moveTo>
                  <a:lnTo>
                    <a:pt x="0" y="2301"/>
                  </a:lnTo>
                  <a:lnTo>
                    <a:pt x="819" y="2301"/>
                  </a:lnTo>
                  <a:lnTo>
                    <a:pt x="819" y="9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7" name="Google Shape;4747;p56"/>
            <p:cNvSpPr/>
            <p:nvPr/>
          </p:nvSpPr>
          <p:spPr>
            <a:xfrm>
              <a:off x="-9088150" y="4235425"/>
              <a:ext cx="352100" cy="82725"/>
            </a:xfrm>
            <a:custGeom>
              <a:avLst/>
              <a:gdLst/>
              <a:ahLst/>
              <a:cxnLst/>
              <a:rect l="l" t="t" r="r" b="b"/>
              <a:pathLst>
                <a:path w="14084" h="3309" extrusionOk="0">
                  <a:moveTo>
                    <a:pt x="2868" y="1"/>
                  </a:moveTo>
                  <a:cubicBezTo>
                    <a:pt x="2206" y="1"/>
                    <a:pt x="1639" y="568"/>
                    <a:pt x="1639" y="1229"/>
                  </a:cubicBezTo>
                  <a:lnTo>
                    <a:pt x="1639" y="1670"/>
                  </a:lnTo>
                  <a:lnTo>
                    <a:pt x="820" y="1670"/>
                  </a:lnTo>
                  <a:cubicBezTo>
                    <a:pt x="347" y="1670"/>
                    <a:pt x="1" y="2017"/>
                    <a:pt x="1" y="2490"/>
                  </a:cubicBezTo>
                  <a:lnTo>
                    <a:pt x="1" y="2868"/>
                  </a:lnTo>
                  <a:cubicBezTo>
                    <a:pt x="1" y="3120"/>
                    <a:pt x="190" y="3309"/>
                    <a:pt x="379" y="3309"/>
                  </a:cubicBezTo>
                  <a:lnTo>
                    <a:pt x="13264" y="3309"/>
                  </a:lnTo>
                  <a:cubicBezTo>
                    <a:pt x="13737" y="3309"/>
                    <a:pt x="14083" y="2962"/>
                    <a:pt x="14083" y="2490"/>
                  </a:cubicBezTo>
                  <a:lnTo>
                    <a:pt x="14083" y="410"/>
                  </a:lnTo>
                  <a:cubicBezTo>
                    <a:pt x="14083" y="158"/>
                    <a:pt x="13894" y="1"/>
                    <a:pt x="136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8" name="Google Shape;4748;p56"/>
            <p:cNvSpPr/>
            <p:nvPr/>
          </p:nvSpPr>
          <p:spPr>
            <a:xfrm>
              <a:off x="-9064525" y="4338600"/>
              <a:ext cx="53600" cy="63050"/>
            </a:xfrm>
            <a:custGeom>
              <a:avLst/>
              <a:gdLst/>
              <a:ahLst/>
              <a:cxnLst/>
              <a:rect l="l" t="t" r="r" b="b"/>
              <a:pathLst>
                <a:path w="2144" h="2522" extrusionOk="0">
                  <a:moveTo>
                    <a:pt x="1" y="1"/>
                  </a:moveTo>
                  <a:lnTo>
                    <a:pt x="253" y="2175"/>
                  </a:lnTo>
                  <a:cubicBezTo>
                    <a:pt x="316" y="2364"/>
                    <a:pt x="473" y="2521"/>
                    <a:pt x="663" y="2521"/>
                  </a:cubicBezTo>
                  <a:lnTo>
                    <a:pt x="1482" y="2521"/>
                  </a:lnTo>
                  <a:cubicBezTo>
                    <a:pt x="1671" y="2521"/>
                    <a:pt x="1891" y="2364"/>
                    <a:pt x="1891" y="2175"/>
                  </a:cubicBezTo>
                  <a:lnTo>
                    <a:pt x="214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9" name="Google Shape;4749;p56"/>
            <p:cNvSpPr/>
            <p:nvPr/>
          </p:nvSpPr>
          <p:spPr>
            <a:xfrm>
              <a:off x="-8898325" y="4338600"/>
              <a:ext cx="54375" cy="63050"/>
            </a:xfrm>
            <a:custGeom>
              <a:avLst/>
              <a:gdLst/>
              <a:ahLst/>
              <a:cxnLst/>
              <a:rect l="l" t="t" r="r" b="b"/>
              <a:pathLst>
                <a:path w="2175" h="2522" extrusionOk="0">
                  <a:moveTo>
                    <a:pt x="0" y="1"/>
                  </a:moveTo>
                  <a:lnTo>
                    <a:pt x="284" y="2175"/>
                  </a:lnTo>
                  <a:cubicBezTo>
                    <a:pt x="284" y="2364"/>
                    <a:pt x="473" y="2521"/>
                    <a:pt x="662" y="2521"/>
                  </a:cubicBezTo>
                  <a:lnTo>
                    <a:pt x="1481" y="2521"/>
                  </a:lnTo>
                  <a:cubicBezTo>
                    <a:pt x="1702" y="2521"/>
                    <a:pt x="1891" y="2364"/>
                    <a:pt x="1891" y="2175"/>
                  </a:cubicBezTo>
                  <a:lnTo>
                    <a:pt x="217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0" name="Google Shape;4750;p56"/>
            <p:cNvSpPr/>
            <p:nvPr/>
          </p:nvSpPr>
          <p:spPr>
            <a:xfrm>
              <a:off x="-8814850" y="4338600"/>
              <a:ext cx="54375" cy="63050"/>
            </a:xfrm>
            <a:custGeom>
              <a:avLst/>
              <a:gdLst/>
              <a:ahLst/>
              <a:cxnLst/>
              <a:rect l="l" t="t" r="r" b="b"/>
              <a:pathLst>
                <a:path w="2175" h="2522" extrusionOk="0">
                  <a:moveTo>
                    <a:pt x="1" y="1"/>
                  </a:moveTo>
                  <a:lnTo>
                    <a:pt x="285" y="2175"/>
                  </a:lnTo>
                  <a:cubicBezTo>
                    <a:pt x="285" y="2364"/>
                    <a:pt x="442" y="2521"/>
                    <a:pt x="663" y="2521"/>
                  </a:cubicBezTo>
                  <a:lnTo>
                    <a:pt x="1513" y="2521"/>
                  </a:lnTo>
                  <a:cubicBezTo>
                    <a:pt x="1702" y="2521"/>
                    <a:pt x="1891" y="2364"/>
                    <a:pt x="1891" y="2175"/>
                  </a:cubicBezTo>
                  <a:lnTo>
                    <a:pt x="21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Google Shape;8792;p84"/>
          <p:cNvSpPr/>
          <p:nvPr/>
        </p:nvSpPr>
        <p:spPr>
          <a:xfrm>
            <a:off x="5500864" y="3148662"/>
            <a:ext cx="449288" cy="448143"/>
          </a:xfrm>
          <a:custGeom>
            <a:avLst/>
            <a:gdLst/>
            <a:ahLst/>
            <a:cxnLst/>
            <a:rect l="l" t="t" r="r" b="b"/>
            <a:pathLst>
              <a:path w="12161" h="12130" extrusionOk="0">
                <a:moveTo>
                  <a:pt x="3245" y="0"/>
                </a:moveTo>
                <a:cubicBezTo>
                  <a:pt x="3245" y="0"/>
                  <a:pt x="2174" y="820"/>
                  <a:pt x="2174" y="1765"/>
                </a:cubicBezTo>
                <a:cubicBezTo>
                  <a:pt x="2174" y="2363"/>
                  <a:pt x="2552" y="2930"/>
                  <a:pt x="2867" y="3245"/>
                </a:cubicBezTo>
                <a:lnTo>
                  <a:pt x="2867" y="4254"/>
                </a:lnTo>
                <a:cubicBezTo>
                  <a:pt x="2867" y="3466"/>
                  <a:pt x="2237" y="2836"/>
                  <a:pt x="1449" y="2836"/>
                </a:cubicBezTo>
                <a:lnTo>
                  <a:pt x="756" y="2836"/>
                </a:lnTo>
                <a:lnTo>
                  <a:pt x="756" y="3560"/>
                </a:lnTo>
                <a:cubicBezTo>
                  <a:pt x="756" y="4348"/>
                  <a:pt x="1386" y="4978"/>
                  <a:pt x="2174" y="4978"/>
                </a:cubicBezTo>
                <a:lnTo>
                  <a:pt x="2867" y="4978"/>
                </a:lnTo>
                <a:lnTo>
                  <a:pt x="2867" y="6742"/>
                </a:lnTo>
                <a:cubicBezTo>
                  <a:pt x="2867" y="5955"/>
                  <a:pt x="2237" y="5325"/>
                  <a:pt x="1449" y="5325"/>
                </a:cubicBezTo>
                <a:lnTo>
                  <a:pt x="756" y="5325"/>
                </a:lnTo>
                <a:lnTo>
                  <a:pt x="756" y="6018"/>
                </a:lnTo>
                <a:cubicBezTo>
                  <a:pt x="756" y="6805"/>
                  <a:pt x="1386" y="7467"/>
                  <a:pt x="2174" y="7467"/>
                </a:cubicBezTo>
                <a:lnTo>
                  <a:pt x="2867" y="7467"/>
                </a:lnTo>
                <a:lnTo>
                  <a:pt x="2867" y="9263"/>
                </a:lnTo>
                <a:cubicBezTo>
                  <a:pt x="2867" y="8475"/>
                  <a:pt x="2237" y="7845"/>
                  <a:pt x="1449" y="7845"/>
                </a:cubicBezTo>
                <a:lnTo>
                  <a:pt x="756" y="7845"/>
                </a:lnTo>
                <a:lnTo>
                  <a:pt x="756" y="8570"/>
                </a:lnTo>
                <a:cubicBezTo>
                  <a:pt x="756" y="9357"/>
                  <a:pt x="1386" y="9987"/>
                  <a:pt x="2174" y="9987"/>
                </a:cubicBezTo>
                <a:lnTo>
                  <a:pt x="2867" y="9987"/>
                </a:lnTo>
                <a:lnTo>
                  <a:pt x="2867" y="11437"/>
                </a:lnTo>
                <a:lnTo>
                  <a:pt x="347" y="11437"/>
                </a:lnTo>
                <a:cubicBezTo>
                  <a:pt x="158" y="11437"/>
                  <a:pt x="0" y="11594"/>
                  <a:pt x="0" y="11783"/>
                </a:cubicBezTo>
                <a:cubicBezTo>
                  <a:pt x="0" y="11972"/>
                  <a:pt x="158" y="12130"/>
                  <a:pt x="347" y="12130"/>
                </a:cubicBezTo>
                <a:lnTo>
                  <a:pt x="11814" y="12130"/>
                </a:lnTo>
                <a:cubicBezTo>
                  <a:pt x="12004" y="12130"/>
                  <a:pt x="12161" y="11972"/>
                  <a:pt x="12161" y="11783"/>
                </a:cubicBezTo>
                <a:cubicBezTo>
                  <a:pt x="12161" y="11594"/>
                  <a:pt x="12004" y="11437"/>
                  <a:pt x="11814" y="11437"/>
                </a:cubicBezTo>
                <a:lnTo>
                  <a:pt x="9294" y="11437"/>
                </a:lnTo>
                <a:lnTo>
                  <a:pt x="9294" y="9987"/>
                </a:lnTo>
                <a:lnTo>
                  <a:pt x="10019" y="9987"/>
                </a:lnTo>
                <a:cubicBezTo>
                  <a:pt x="10806" y="9987"/>
                  <a:pt x="11436" y="9357"/>
                  <a:pt x="11436" y="8570"/>
                </a:cubicBezTo>
                <a:lnTo>
                  <a:pt x="11436" y="7845"/>
                </a:lnTo>
                <a:lnTo>
                  <a:pt x="10712" y="7845"/>
                </a:lnTo>
                <a:cubicBezTo>
                  <a:pt x="9924" y="7845"/>
                  <a:pt x="9294" y="8475"/>
                  <a:pt x="9294" y="9263"/>
                </a:cubicBezTo>
                <a:lnTo>
                  <a:pt x="9294" y="7467"/>
                </a:lnTo>
                <a:lnTo>
                  <a:pt x="10019" y="7467"/>
                </a:lnTo>
                <a:cubicBezTo>
                  <a:pt x="10806" y="7467"/>
                  <a:pt x="11436" y="6805"/>
                  <a:pt x="11436" y="6018"/>
                </a:cubicBezTo>
                <a:lnTo>
                  <a:pt x="11436" y="5325"/>
                </a:lnTo>
                <a:lnTo>
                  <a:pt x="10712" y="5325"/>
                </a:lnTo>
                <a:cubicBezTo>
                  <a:pt x="9924" y="5325"/>
                  <a:pt x="9294" y="5955"/>
                  <a:pt x="9294" y="6742"/>
                </a:cubicBezTo>
                <a:lnTo>
                  <a:pt x="9294" y="4978"/>
                </a:lnTo>
                <a:lnTo>
                  <a:pt x="10019" y="4978"/>
                </a:lnTo>
                <a:cubicBezTo>
                  <a:pt x="10806" y="4978"/>
                  <a:pt x="11436" y="4348"/>
                  <a:pt x="11436" y="3560"/>
                </a:cubicBezTo>
                <a:lnTo>
                  <a:pt x="11436" y="2836"/>
                </a:lnTo>
                <a:lnTo>
                  <a:pt x="10712" y="2836"/>
                </a:lnTo>
                <a:cubicBezTo>
                  <a:pt x="9924" y="2836"/>
                  <a:pt x="9294" y="3466"/>
                  <a:pt x="9294" y="4254"/>
                </a:cubicBezTo>
                <a:lnTo>
                  <a:pt x="9294" y="3245"/>
                </a:lnTo>
                <a:cubicBezTo>
                  <a:pt x="9609" y="2930"/>
                  <a:pt x="10019" y="2363"/>
                  <a:pt x="10019" y="1765"/>
                </a:cubicBezTo>
                <a:cubicBezTo>
                  <a:pt x="10019" y="788"/>
                  <a:pt x="8948" y="0"/>
                  <a:pt x="8948" y="0"/>
                </a:cubicBezTo>
                <a:cubicBezTo>
                  <a:pt x="8948" y="0"/>
                  <a:pt x="7876" y="820"/>
                  <a:pt x="7876" y="1765"/>
                </a:cubicBezTo>
                <a:cubicBezTo>
                  <a:pt x="7876" y="2363"/>
                  <a:pt x="8286" y="2930"/>
                  <a:pt x="8601" y="3245"/>
                </a:cubicBezTo>
                <a:lnTo>
                  <a:pt x="8601" y="4254"/>
                </a:lnTo>
                <a:cubicBezTo>
                  <a:pt x="8601" y="3466"/>
                  <a:pt x="7971" y="2836"/>
                  <a:pt x="7183" y="2836"/>
                </a:cubicBezTo>
                <a:lnTo>
                  <a:pt x="6459" y="2836"/>
                </a:lnTo>
                <a:lnTo>
                  <a:pt x="6459" y="3560"/>
                </a:lnTo>
                <a:cubicBezTo>
                  <a:pt x="6459" y="4348"/>
                  <a:pt x="7089" y="4978"/>
                  <a:pt x="7876" y="4978"/>
                </a:cubicBezTo>
                <a:lnTo>
                  <a:pt x="8601" y="4978"/>
                </a:lnTo>
                <a:lnTo>
                  <a:pt x="8601" y="6742"/>
                </a:lnTo>
                <a:cubicBezTo>
                  <a:pt x="8601" y="5955"/>
                  <a:pt x="7971" y="5325"/>
                  <a:pt x="7183" y="5325"/>
                </a:cubicBezTo>
                <a:lnTo>
                  <a:pt x="6459" y="5325"/>
                </a:lnTo>
                <a:lnTo>
                  <a:pt x="6459" y="6018"/>
                </a:lnTo>
                <a:cubicBezTo>
                  <a:pt x="6459" y="6805"/>
                  <a:pt x="7089" y="7467"/>
                  <a:pt x="7876" y="7467"/>
                </a:cubicBezTo>
                <a:lnTo>
                  <a:pt x="8601" y="7467"/>
                </a:lnTo>
                <a:lnTo>
                  <a:pt x="8601" y="9263"/>
                </a:lnTo>
                <a:cubicBezTo>
                  <a:pt x="8601" y="8475"/>
                  <a:pt x="7971" y="7845"/>
                  <a:pt x="7183" y="7845"/>
                </a:cubicBezTo>
                <a:lnTo>
                  <a:pt x="6459" y="7845"/>
                </a:lnTo>
                <a:lnTo>
                  <a:pt x="6459" y="8570"/>
                </a:lnTo>
                <a:cubicBezTo>
                  <a:pt x="6459" y="9357"/>
                  <a:pt x="7089" y="9987"/>
                  <a:pt x="7876" y="9987"/>
                </a:cubicBezTo>
                <a:lnTo>
                  <a:pt x="8601" y="9987"/>
                </a:lnTo>
                <a:lnTo>
                  <a:pt x="8601" y="11437"/>
                </a:lnTo>
                <a:lnTo>
                  <a:pt x="3592" y="11437"/>
                </a:lnTo>
                <a:lnTo>
                  <a:pt x="3592" y="9987"/>
                </a:lnTo>
                <a:lnTo>
                  <a:pt x="4285" y="9987"/>
                </a:lnTo>
                <a:cubicBezTo>
                  <a:pt x="5072" y="9987"/>
                  <a:pt x="5703" y="9357"/>
                  <a:pt x="5703" y="8570"/>
                </a:cubicBezTo>
                <a:lnTo>
                  <a:pt x="5703" y="7845"/>
                </a:lnTo>
                <a:lnTo>
                  <a:pt x="5009" y="7845"/>
                </a:lnTo>
                <a:cubicBezTo>
                  <a:pt x="4222" y="7845"/>
                  <a:pt x="3592" y="8475"/>
                  <a:pt x="3592" y="9263"/>
                </a:cubicBezTo>
                <a:lnTo>
                  <a:pt x="3592" y="7467"/>
                </a:lnTo>
                <a:lnTo>
                  <a:pt x="4285" y="7467"/>
                </a:lnTo>
                <a:cubicBezTo>
                  <a:pt x="5072" y="7467"/>
                  <a:pt x="5703" y="6805"/>
                  <a:pt x="5703" y="6018"/>
                </a:cubicBezTo>
                <a:lnTo>
                  <a:pt x="5703" y="5325"/>
                </a:lnTo>
                <a:lnTo>
                  <a:pt x="5009" y="5325"/>
                </a:lnTo>
                <a:cubicBezTo>
                  <a:pt x="4222" y="5325"/>
                  <a:pt x="3592" y="5955"/>
                  <a:pt x="3592" y="6742"/>
                </a:cubicBezTo>
                <a:lnTo>
                  <a:pt x="3592" y="4978"/>
                </a:lnTo>
                <a:lnTo>
                  <a:pt x="4285" y="4978"/>
                </a:lnTo>
                <a:cubicBezTo>
                  <a:pt x="5072" y="4978"/>
                  <a:pt x="5703" y="4348"/>
                  <a:pt x="5703" y="3560"/>
                </a:cubicBezTo>
                <a:lnTo>
                  <a:pt x="5703" y="2836"/>
                </a:lnTo>
                <a:lnTo>
                  <a:pt x="5009" y="2836"/>
                </a:lnTo>
                <a:cubicBezTo>
                  <a:pt x="4222" y="2836"/>
                  <a:pt x="3592" y="3466"/>
                  <a:pt x="3592" y="4254"/>
                </a:cubicBezTo>
                <a:lnTo>
                  <a:pt x="3592" y="3245"/>
                </a:lnTo>
                <a:cubicBezTo>
                  <a:pt x="3907" y="2930"/>
                  <a:pt x="4285" y="2363"/>
                  <a:pt x="4285" y="1765"/>
                </a:cubicBezTo>
                <a:cubicBezTo>
                  <a:pt x="4285" y="788"/>
                  <a:pt x="3245" y="0"/>
                  <a:pt x="32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0" name="Google Shape;7883;p83"/>
          <p:cNvGrpSpPr/>
          <p:nvPr/>
        </p:nvGrpSpPr>
        <p:grpSpPr>
          <a:xfrm>
            <a:off x="5597962" y="2260257"/>
            <a:ext cx="276003" cy="357300"/>
            <a:chOff x="-50469125" y="3183175"/>
            <a:chExt cx="233150" cy="301825"/>
          </a:xfrm>
        </p:grpSpPr>
        <p:sp>
          <p:nvSpPr>
            <p:cNvPr id="131" name="Google Shape;7884;p83"/>
            <p:cNvSpPr/>
            <p:nvPr/>
          </p:nvSpPr>
          <p:spPr>
            <a:xfrm>
              <a:off x="-50388775" y="3227275"/>
              <a:ext cx="70900" cy="70900"/>
            </a:xfrm>
            <a:custGeom>
              <a:avLst/>
              <a:gdLst/>
              <a:ahLst/>
              <a:cxnLst/>
              <a:rect l="l" t="t" r="r" b="b"/>
              <a:pathLst>
                <a:path w="2836" h="2836" extrusionOk="0">
                  <a:moveTo>
                    <a:pt x="1418" y="1072"/>
                  </a:moveTo>
                  <a:cubicBezTo>
                    <a:pt x="1638" y="1072"/>
                    <a:pt x="1796" y="1229"/>
                    <a:pt x="1796" y="1418"/>
                  </a:cubicBezTo>
                  <a:cubicBezTo>
                    <a:pt x="1796" y="1607"/>
                    <a:pt x="1638" y="1765"/>
                    <a:pt x="1418" y="1765"/>
                  </a:cubicBezTo>
                  <a:cubicBezTo>
                    <a:pt x="1229" y="1765"/>
                    <a:pt x="1071" y="1607"/>
                    <a:pt x="1071" y="1418"/>
                  </a:cubicBezTo>
                  <a:cubicBezTo>
                    <a:pt x="1071" y="1229"/>
                    <a:pt x="1229" y="1072"/>
                    <a:pt x="1418" y="1072"/>
                  </a:cubicBezTo>
                  <a:close/>
                  <a:moveTo>
                    <a:pt x="1418" y="1"/>
                  </a:moveTo>
                  <a:cubicBezTo>
                    <a:pt x="630" y="1"/>
                    <a:pt x="0" y="631"/>
                    <a:pt x="0" y="1418"/>
                  </a:cubicBezTo>
                  <a:cubicBezTo>
                    <a:pt x="0" y="2206"/>
                    <a:pt x="630" y="2836"/>
                    <a:pt x="1418" y="2836"/>
                  </a:cubicBezTo>
                  <a:cubicBezTo>
                    <a:pt x="2206" y="2836"/>
                    <a:pt x="2836" y="2206"/>
                    <a:pt x="2836" y="1418"/>
                  </a:cubicBezTo>
                  <a:cubicBezTo>
                    <a:pt x="2836" y="631"/>
                    <a:pt x="2206" y="1"/>
                    <a:pt x="141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7885;p83"/>
            <p:cNvSpPr/>
            <p:nvPr/>
          </p:nvSpPr>
          <p:spPr>
            <a:xfrm>
              <a:off x="-50469125" y="3290275"/>
              <a:ext cx="233150" cy="194725"/>
            </a:xfrm>
            <a:custGeom>
              <a:avLst/>
              <a:gdLst/>
              <a:ahLst/>
              <a:cxnLst/>
              <a:rect l="l" t="t" r="r" b="b"/>
              <a:pathLst>
                <a:path w="9326" h="7789" extrusionOk="0">
                  <a:moveTo>
                    <a:pt x="4663" y="1072"/>
                  </a:moveTo>
                  <a:lnTo>
                    <a:pt x="6018" y="3907"/>
                  </a:lnTo>
                  <a:cubicBezTo>
                    <a:pt x="5672" y="4034"/>
                    <a:pt x="5356" y="4097"/>
                    <a:pt x="5010" y="4128"/>
                  </a:cubicBezTo>
                  <a:lnTo>
                    <a:pt x="5010" y="3813"/>
                  </a:lnTo>
                  <a:cubicBezTo>
                    <a:pt x="5010" y="3624"/>
                    <a:pt x="4852" y="3466"/>
                    <a:pt x="4663" y="3466"/>
                  </a:cubicBezTo>
                  <a:cubicBezTo>
                    <a:pt x="4443" y="3466"/>
                    <a:pt x="4285" y="3624"/>
                    <a:pt x="4285" y="3813"/>
                  </a:cubicBezTo>
                  <a:lnTo>
                    <a:pt x="4285" y="4128"/>
                  </a:lnTo>
                  <a:cubicBezTo>
                    <a:pt x="3939" y="4097"/>
                    <a:pt x="3592" y="4034"/>
                    <a:pt x="3277" y="3907"/>
                  </a:cubicBezTo>
                  <a:lnTo>
                    <a:pt x="4663" y="1072"/>
                  </a:lnTo>
                  <a:close/>
                  <a:moveTo>
                    <a:pt x="2836" y="1"/>
                  </a:moveTo>
                  <a:lnTo>
                    <a:pt x="1576" y="2647"/>
                  </a:lnTo>
                  <a:cubicBezTo>
                    <a:pt x="1387" y="2395"/>
                    <a:pt x="1229" y="2143"/>
                    <a:pt x="1103" y="1860"/>
                  </a:cubicBezTo>
                  <a:cubicBezTo>
                    <a:pt x="1034" y="1721"/>
                    <a:pt x="914" y="1634"/>
                    <a:pt x="781" y="1634"/>
                  </a:cubicBezTo>
                  <a:cubicBezTo>
                    <a:pt x="732" y="1634"/>
                    <a:pt x="681" y="1645"/>
                    <a:pt x="631" y="1671"/>
                  </a:cubicBezTo>
                  <a:cubicBezTo>
                    <a:pt x="442" y="1734"/>
                    <a:pt x="347" y="1923"/>
                    <a:pt x="442" y="2143"/>
                  </a:cubicBezTo>
                  <a:cubicBezTo>
                    <a:pt x="631" y="2553"/>
                    <a:pt x="914" y="2994"/>
                    <a:pt x="1229" y="3340"/>
                  </a:cubicBezTo>
                  <a:lnTo>
                    <a:pt x="158" y="5546"/>
                  </a:lnTo>
                  <a:cubicBezTo>
                    <a:pt x="1" y="5955"/>
                    <a:pt x="64" y="6396"/>
                    <a:pt x="347" y="6711"/>
                  </a:cubicBezTo>
                  <a:lnTo>
                    <a:pt x="127" y="7247"/>
                  </a:lnTo>
                  <a:cubicBezTo>
                    <a:pt x="32" y="7405"/>
                    <a:pt x="127" y="7657"/>
                    <a:pt x="284" y="7720"/>
                  </a:cubicBezTo>
                  <a:cubicBezTo>
                    <a:pt x="328" y="7746"/>
                    <a:pt x="376" y="7757"/>
                    <a:pt x="425" y="7757"/>
                  </a:cubicBezTo>
                  <a:cubicBezTo>
                    <a:pt x="554" y="7757"/>
                    <a:pt x="688" y="7676"/>
                    <a:pt x="757" y="7562"/>
                  </a:cubicBezTo>
                  <a:lnTo>
                    <a:pt x="977" y="7026"/>
                  </a:lnTo>
                  <a:cubicBezTo>
                    <a:pt x="1025" y="7032"/>
                    <a:pt x="1072" y="7035"/>
                    <a:pt x="1118" y="7035"/>
                  </a:cubicBezTo>
                  <a:cubicBezTo>
                    <a:pt x="1562" y="7035"/>
                    <a:pt x="1937" y="6770"/>
                    <a:pt x="2080" y="6428"/>
                  </a:cubicBezTo>
                  <a:lnTo>
                    <a:pt x="2962" y="4601"/>
                  </a:lnTo>
                  <a:cubicBezTo>
                    <a:pt x="3372" y="4758"/>
                    <a:pt x="3813" y="4884"/>
                    <a:pt x="4285" y="4916"/>
                  </a:cubicBezTo>
                  <a:lnTo>
                    <a:pt x="4285" y="5294"/>
                  </a:lnTo>
                  <a:cubicBezTo>
                    <a:pt x="4285" y="5483"/>
                    <a:pt x="4443" y="5640"/>
                    <a:pt x="4632" y="5640"/>
                  </a:cubicBezTo>
                  <a:cubicBezTo>
                    <a:pt x="4852" y="5640"/>
                    <a:pt x="5010" y="5483"/>
                    <a:pt x="5010" y="5294"/>
                  </a:cubicBezTo>
                  <a:lnTo>
                    <a:pt x="5010" y="4916"/>
                  </a:lnTo>
                  <a:cubicBezTo>
                    <a:pt x="5483" y="4884"/>
                    <a:pt x="5892" y="4821"/>
                    <a:pt x="6333" y="4601"/>
                  </a:cubicBezTo>
                  <a:lnTo>
                    <a:pt x="7215" y="6428"/>
                  </a:lnTo>
                  <a:cubicBezTo>
                    <a:pt x="7365" y="6787"/>
                    <a:pt x="7741" y="7060"/>
                    <a:pt x="8237" y="7060"/>
                  </a:cubicBezTo>
                  <a:cubicBezTo>
                    <a:pt x="8264" y="7060"/>
                    <a:pt x="8291" y="7060"/>
                    <a:pt x="8318" y="7058"/>
                  </a:cubicBezTo>
                  <a:lnTo>
                    <a:pt x="8538" y="7594"/>
                  </a:lnTo>
                  <a:cubicBezTo>
                    <a:pt x="8607" y="7708"/>
                    <a:pt x="8742" y="7789"/>
                    <a:pt x="8871" y="7789"/>
                  </a:cubicBezTo>
                  <a:cubicBezTo>
                    <a:pt x="8920" y="7789"/>
                    <a:pt x="8968" y="7777"/>
                    <a:pt x="9011" y="7751"/>
                  </a:cubicBezTo>
                  <a:cubicBezTo>
                    <a:pt x="9169" y="7562"/>
                    <a:pt x="9263" y="7373"/>
                    <a:pt x="9169" y="7215"/>
                  </a:cubicBezTo>
                  <a:lnTo>
                    <a:pt x="8948" y="6648"/>
                  </a:lnTo>
                  <a:cubicBezTo>
                    <a:pt x="9200" y="6333"/>
                    <a:pt x="9326" y="5924"/>
                    <a:pt x="9137" y="5514"/>
                  </a:cubicBezTo>
                  <a:lnTo>
                    <a:pt x="8066" y="3340"/>
                  </a:lnTo>
                  <a:cubicBezTo>
                    <a:pt x="8381" y="2994"/>
                    <a:pt x="8665" y="2553"/>
                    <a:pt x="8854" y="2143"/>
                  </a:cubicBezTo>
                  <a:cubicBezTo>
                    <a:pt x="8948" y="1923"/>
                    <a:pt x="8854" y="1734"/>
                    <a:pt x="8665" y="1671"/>
                  </a:cubicBezTo>
                  <a:cubicBezTo>
                    <a:pt x="8614" y="1645"/>
                    <a:pt x="8561" y="1634"/>
                    <a:pt x="8509" y="1634"/>
                  </a:cubicBezTo>
                  <a:cubicBezTo>
                    <a:pt x="8369" y="1634"/>
                    <a:pt x="8238" y="1721"/>
                    <a:pt x="8192" y="1860"/>
                  </a:cubicBezTo>
                  <a:cubicBezTo>
                    <a:pt x="8066" y="2143"/>
                    <a:pt x="7908" y="2395"/>
                    <a:pt x="7719" y="2647"/>
                  </a:cubicBezTo>
                  <a:lnTo>
                    <a:pt x="6459" y="1"/>
                  </a:lnTo>
                  <a:cubicBezTo>
                    <a:pt x="6113" y="631"/>
                    <a:pt x="5420" y="1041"/>
                    <a:pt x="4632" y="1041"/>
                  </a:cubicBezTo>
                  <a:cubicBezTo>
                    <a:pt x="3844" y="1041"/>
                    <a:pt x="3183" y="599"/>
                    <a:pt x="2836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7886;p83"/>
            <p:cNvSpPr/>
            <p:nvPr/>
          </p:nvSpPr>
          <p:spPr>
            <a:xfrm>
              <a:off x="-50379325" y="3183175"/>
              <a:ext cx="52775" cy="34675"/>
            </a:xfrm>
            <a:custGeom>
              <a:avLst/>
              <a:gdLst/>
              <a:ahLst/>
              <a:cxnLst/>
              <a:rect l="l" t="t" r="r" b="b"/>
              <a:pathLst>
                <a:path w="2111" h="1387" extrusionOk="0">
                  <a:moveTo>
                    <a:pt x="1071" y="0"/>
                  </a:moveTo>
                  <a:cubicBezTo>
                    <a:pt x="473" y="0"/>
                    <a:pt x="0" y="473"/>
                    <a:pt x="0" y="1071"/>
                  </a:cubicBezTo>
                  <a:lnTo>
                    <a:pt x="0" y="1386"/>
                  </a:lnTo>
                  <a:cubicBezTo>
                    <a:pt x="315" y="1166"/>
                    <a:pt x="662" y="1103"/>
                    <a:pt x="1071" y="1103"/>
                  </a:cubicBezTo>
                  <a:cubicBezTo>
                    <a:pt x="1449" y="1103"/>
                    <a:pt x="1796" y="1166"/>
                    <a:pt x="2111" y="1386"/>
                  </a:cubicBezTo>
                  <a:lnTo>
                    <a:pt x="2111" y="1071"/>
                  </a:lnTo>
                  <a:cubicBezTo>
                    <a:pt x="2111" y="473"/>
                    <a:pt x="1638" y="0"/>
                    <a:pt x="10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4" name="Google Shape;8483;p84"/>
          <p:cNvGrpSpPr/>
          <p:nvPr/>
        </p:nvGrpSpPr>
        <p:grpSpPr>
          <a:xfrm>
            <a:off x="5517892" y="1466537"/>
            <a:ext cx="452882" cy="104170"/>
            <a:chOff x="-18164502" y="4424022"/>
            <a:chExt cx="306457" cy="70490"/>
          </a:xfrm>
          <a:solidFill>
            <a:schemeClr val="bg1"/>
          </a:solidFill>
        </p:grpSpPr>
        <p:sp>
          <p:nvSpPr>
            <p:cNvPr id="144" name="Google Shape;8493;p84"/>
            <p:cNvSpPr/>
            <p:nvPr/>
          </p:nvSpPr>
          <p:spPr>
            <a:xfrm>
              <a:off x="-18164502" y="4459837"/>
              <a:ext cx="306425" cy="34675"/>
            </a:xfrm>
            <a:custGeom>
              <a:avLst/>
              <a:gdLst/>
              <a:ahLst/>
              <a:cxnLst/>
              <a:rect l="l" t="t" r="r" b="b"/>
              <a:pathLst>
                <a:path w="12257" h="1387" extrusionOk="0">
                  <a:moveTo>
                    <a:pt x="1844" y="0"/>
                  </a:moveTo>
                  <a:cubicBezTo>
                    <a:pt x="1403" y="0"/>
                    <a:pt x="962" y="126"/>
                    <a:pt x="568" y="378"/>
                  </a:cubicBezTo>
                  <a:cubicBezTo>
                    <a:pt x="473" y="410"/>
                    <a:pt x="379" y="504"/>
                    <a:pt x="284" y="536"/>
                  </a:cubicBezTo>
                  <a:cubicBezTo>
                    <a:pt x="95" y="630"/>
                    <a:pt x="1" y="819"/>
                    <a:pt x="95" y="1008"/>
                  </a:cubicBezTo>
                  <a:cubicBezTo>
                    <a:pt x="141" y="1147"/>
                    <a:pt x="272" y="1234"/>
                    <a:pt x="413" y="1234"/>
                  </a:cubicBezTo>
                  <a:cubicBezTo>
                    <a:pt x="464" y="1234"/>
                    <a:pt x="517" y="1223"/>
                    <a:pt x="568" y="1197"/>
                  </a:cubicBezTo>
                  <a:cubicBezTo>
                    <a:pt x="725" y="1166"/>
                    <a:pt x="883" y="1103"/>
                    <a:pt x="1009" y="1008"/>
                  </a:cubicBezTo>
                  <a:cubicBezTo>
                    <a:pt x="1261" y="835"/>
                    <a:pt x="1560" y="748"/>
                    <a:pt x="1863" y="748"/>
                  </a:cubicBezTo>
                  <a:cubicBezTo>
                    <a:pt x="2167" y="748"/>
                    <a:pt x="2474" y="835"/>
                    <a:pt x="2742" y="1008"/>
                  </a:cubicBezTo>
                  <a:cubicBezTo>
                    <a:pt x="3135" y="1260"/>
                    <a:pt x="3577" y="1386"/>
                    <a:pt x="4014" y="1386"/>
                  </a:cubicBezTo>
                  <a:cubicBezTo>
                    <a:pt x="4451" y="1386"/>
                    <a:pt x="4884" y="1260"/>
                    <a:pt x="5262" y="1008"/>
                  </a:cubicBezTo>
                  <a:cubicBezTo>
                    <a:pt x="5514" y="835"/>
                    <a:pt x="5813" y="748"/>
                    <a:pt x="6117" y="748"/>
                  </a:cubicBezTo>
                  <a:cubicBezTo>
                    <a:pt x="6420" y="748"/>
                    <a:pt x="6727" y="835"/>
                    <a:pt x="6995" y="1008"/>
                  </a:cubicBezTo>
                  <a:cubicBezTo>
                    <a:pt x="7389" y="1260"/>
                    <a:pt x="7830" y="1386"/>
                    <a:pt x="8267" y="1386"/>
                  </a:cubicBezTo>
                  <a:cubicBezTo>
                    <a:pt x="8704" y="1386"/>
                    <a:pt x="9137" y="1260"/>
                    <a:pt x="9515" y="1008"/>
                  </a:cubicBezTo>
                  <a:cubicBezTo>
                    <a:pt x="9767" y="835"/>
                    <a:pt x="10067" y="748"/>
                    <a:pt x="10374" y="748"/>
                  </a:cubicBezTo>
                  <a:cubicBezTo>
                    <a:pt x="10681" y="748"/>
                    <a:pt x="10996" y="835"/>
                    <a:pt x="11279" y="1008"/>
                  </a:cubicBezTo>
                  <a:cubicBezTo>
                    <a:pt x="11437" y="1103"/>
                    <a:pt x="11563" y="1166"/>
                    <a:pt x="11721" y="1260"/>
                  </a:cubicBezTo>
                  <a:cubicBezTo>
                    <a:pt x="11766" y="1276"/>
                    <a:pt x="11812" y="1284"/>
                    <a:pt x="11857" y="1284"/>
                  </a:cubicBezTo>
                  <a:cubicBezTo>
                    <a:pt x="11996" y="1284"/>
                    <a:pt x="12122" y="1207"/>
                    <a:pt x="12193" y="1040"/>
                  </a:cubicBezTo>
                  <a:cubicBezTo>
                    <a:pt x="12256" y="819"/>
                    <a:pt x="12193" y="567"/>
                    <a:pt x="11973" y="536"/>
                  </a:cubicBezTo>
                  <a:cubicBezTo>
                    <a:pt x="11878" y="504"/>
                    <a:pt x="11784" y="473"/>
                    <a:pt x="11658" y="378"/>
                  </a:cubicBezTo>
                  <a:cubicBezTo>
                    <a:pt x="11264" y="126"/>
                    <a:pt x="10823" y="0"/>
                    <a:pt x="10382" y="0"/>
                  </a:cubicBezTo>
                  <a:cubicBezTo>
                    <a:pt x="9941" y="0"/>
                    <a:pt x="9499" y="126"/>
                    <a:pt x="9106" y="378"/>
                  </a:cubicBezTo>
                  <a:cubicBezTo>
                    <a:pt x="8854" y="552"/>
                    <a:pt x="8546" y="638"/>
                    <a:pt x="8239" y="638"/>
                  </a:cubicBezTo>
                  <a:cubicBezTo>
                    <a:pt x="7932" y="638"/>
                    <a:pt x="7625" y="552"/>
                    <a:pt x="7373" y="378"/>
                  </a:cubicBezTo>
                  <a:cubicBezTo>
                    <a:pt x="6979" y="126"/>
                    <a:pt x="6538" y="0"/>
                    <a:pt x="6101" y="0"/>
                  </a:cubicBezTo>
                  <a:cubicBezTo>
                    <a:pt x="5664" y="0"/>
                    <a:pt x="5231" y="126"/>
                    <a:pt x="4852" y="378"/>
                  </a:cubicBezTo>
                  <a:cubicBezTo>
                    <a:pt x="4600" y="552"/>
                    <a:pt x="4293" y="638"/>
                    <a:pt x="3986" y="638"/>
                  </a:cubicBezTo>
                  <a:cubicBezTo>
                    <a:pt x="3679" y="638"/>
                    <a:pt x="3372" y="552"/>
                    <a:pt x="3120" y="378"/>
                  </a:cubicBezTo>
                  <a:cubicBezTo>
                    <a:pt x="2726" y="126"/>
                    <a:pt x="2285" y="0"/>
                    <a:pt x="18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8494;p84"/>
            <p:cNvSpPr/>
            <p:nvPr/>
          </p:nvSpPr>
          <p:spPr>
            <a:xfrm>
              <a:off x="-18164470" y="4424022"/>
              <a:ext cx="306425" cy="34675"/>
            </a:xfrm>
            <a:custGeom>
              <a:avLst/>
              <a:gdLst/>
              <a:ahLst/>
              <a:cxnLst/>
              <a:rect l="l" t="t" r="r" b="b"/>
              <a:pathLst>
                <a:path w="12257" h="1387" extrusionOk="0">
                  <a:moveTo>
                    <a:pt x="1844" y="0"/>
                  </a:moveTo>
                  <a:cubicBezTo>
                    <a:pt x="1403" y="0"/>
                    <a:pt x="962" y="126"/>
                    <a:pt x="568" y="378"/>
                  </a:cubicBezTo>
                  <a:cubicBezTo>
                    <a:pt x="473" y="410"/>
                    <a:pt x="379" y="504"/>
                    <a:pt x="284" y="536"/>
                  </a:cubicBezTo>
                  <a:cubicBezTo>
                    <a:pt x="95" y="599"/>
                    <a:pt x="1" y="819"/>
                    <a:pt x="95" y="1008"/>
                  </a:cubicBezTo>
                  <a:cubicBezTo>
                    <a:pt x="141" y="1147"/>
                    <a:pt x="272" y="1234"/>
                    <a:pt x="413" y="1234"/>
                  </a:cubicBezTo>
                  <a:cubicBezTo>
                    <a:pt x="464" y="1234"/>
                    <a:pt x="517" y="1223"/>
                    <a:pt x="568" y="1197"/>
                  </a:cubicBezTo>
                  <a:cubicBezTo>
                    <a:pt x="725" y="1166"/>
                    <a:pt x="883" y="1071"/>
                    <a:pt x="1009" y="1008"/>
                  </a:cubicBezTo>
                  <a:cubicBezTo>
                    <a:pt x="1261" y="835"/>
                    <a:pt x="1560" y="748"/>
                    <a:pt x="1863" y="748"/>
                  </a:cubicBezTo>
                  <a:cubicBezTo>
                    <a:pt x="2167" y="748"/>
                    <a:pt x="2474" y="835"/>
                    <a:pt x="2742" y="1008"/>
                  </a:cubicBezTo>
                  <a:cubicBezTo>
                    <a:pt x="3135" y="1260"/>
                    <a:pt x="3577" y="1386"/>
                    <a:pt x="4014" y="1386"/>
                  </a:cubicBezTo>
                  <a:cubicBezTo>
                    <a:pt x="4451" y="1386"/>
                    <a:pt x="4884" y="1260"/>
                    <a:pt x="5262" y="1008"/>
                  </a:cubicBezTo>
                  <a:cubicBezTo>
                    <a:pt x="5514" y="835"/>
                    <a:pt x="5813" y="748"/>
                    <a:pt x="6117" y="748"/>
                  </a:cubicBezTo>
                  <a:cubicBezTo>
                    <a:pt x="6420" y="748"/>
                    <a:pt x="6727" y="835"/>
                    <a:pt x="6995" y="1008"/>
                  </a:cubicBezTo>
                  <a:cubicBezTo>
                    <a:pt x="7389" y="1260"/>
                    <a:pt x="7830" y="1386"/>
                    <a:pt x="8267" y="1386"/>
                  </a:cubicBezTo>
                  <a:cubicBezTo>
                    <a:pt x="8704" y="1386"/>
                    <a:pt x="9137" y="1260"/>
                    <a:pt x="9515" y="1008"/>
                  </a:cubicBezTo>
                  <a:cubicBezTo>
                    <a:pt x="9767" y="835"/>
                    <a:pt x="10067" y="748"/>
                    <a:pt x="10374" y="748"/>
                  </a:cubicBezTo>
                  <a:cubicBezTo>
                    <a:pt x="10681" y="748"/>
                    <a:pt x="10996" y="835"/>
                    <a:pt x="11279" y="1008"/>
                  </a:cubicBezTo>
                  <a:cubicBezTo>
                    <a:pt x="11437" y="1071"/>
                    <a:pt x="11563" y="1166"/>
                    <a:pt x="11721" y="1229"/>
                  </a:cubicBezTo>
                  <a:cubicBezTo>
                    <a:pt x="11771" y="1254"/>
                    <a:pt x="11822" y="1266"/>
                    <a:pt x="11871" y="1266"/>
                  </a:cubicBezTo>
                  <a:cubicBezTo>
                    <a:pt x="12004" y="1266"/>
                    <a:pt x="12124" y="1178"/>
                    <a:pt x="12193" y="1040"/>
                  </a:cubicBezTo>
                  <a:cubicBezTo>
                    <a:pt x="12256" y="819"/>
                    <a:pt x="12193" y="599"/>
                    <a:pt x="11973" y="536"/>
                  </a:cubicBezTo>
                  <a:cubicBezTo>
                    <a:pt x="11878" y="504"/>
                    <a:pt x="11784" y="441"/>
                    <a:pt x="11658" y="378"/>
                  </a:cubicBezTo>
                  <a:cubicBezTo>
                    <a:pt x="11264" y="126"/>
                    <a:pt x="10823" y="0"/>
                    <a:pt x="10382" y="0"/>
                  </a:cubicBezTo>
                  <a:cubicBezTo>
                    <a:pt x="9941" y="0"/>
                    <a:pt x="9499" y="126"/>
                    <a:pt x="9106" y="378"/>
                  </a:cubicBezTo>
                  <a:cubicBezTo>
                    <a:pt x="8854" y="551"/>
                    <a:pt x="8546" y="638"/>
                    <a:pt x="8239" y="638"/>
                  </a:cubicBezTo>
                  <a:cubicBezTo>
                    <a:pt x="7932" y="638"/>
                    <a:pt x="7625" y="551"/>
                    <a:pt x="7373" y="378"/>
                  </a:cubicBezTo>
                  <a:cubicBezTo>
                    <a:pt x="6979" y="126"/>
                    <a:pt x="6538" y="0"/>
                    <a:pt x="6101" y="0"/>
                  </a:cubicBezTo>
                  <a:cubicBezTo>
                    <a:pt x="5664" y="0"/>
                    <a:pt x="5231" y="126"/>
                    <a:pt x="4852" y="378"/>
                  </a:cubicBezTo>
                  <a:cubicBezTo>
                    <a:pt x="4600" y="551"/>
                    <a:pt x="4293" y="638"/>
                    <a:pt x="3986" y="638"/>
                  </a:cubicBezTo>
                  <a:cubicBezTo>
                    <a:pt x="3679" y="638"/>
                    <a:pt x="3372" y="551"/>
                    <a:pt x="3120" y="378"/>
                  </a:cubicBezTo>
                  <a:cubicBezTo>
                    <a:pt x="2726" y="126"/>
                    <a:pt x="2285" y="0"/>
                    <a:pt x="18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7" name="Google Shape;8493;p84"/>
          <p:cNvSpPr/>
          <p:nvPr/>
        </p:nvSpPr>
        <p:spPr>
          <a:xfrm>
            <a:off x="5517891" y="1577222"/>
            <a:ext cx="452835" cy="51243"/>
          </a:xfrm>
          <a:custGeom>
            <a:avLst/>
            <a:gdLst/>
            <a:ahLst/>
            <a:cxnLst/>
            <a:rect l="l" t="t" r="r" b="b"/>
            <a:pathLst>
              <a:path w="12257" h="1387" extrusionOk="0">
                <a:moveTo>
                  <a:pt x="1844" y="0"/>
                </a:moveTo>
                <a:cubicBezTo>
                  <a:pt x="1403" y="0"/>
                  <a:pt x="962" y="126"/>
                  <a:pt x="568" y="378"/>
                </a:cubicBezTo>
                <a:cubicBezTo>
                  <a:pt x="473" y="410"/>
                  <a:pt x="379" y="504"/>
                  <a:pt x="284" y="536"/>
                </a:cubicBezTo>
                <a:cubicBezTo>
                  <a:pt x="95" y="630"/>
                  <a:pt x="1" y="819"/>
                  <a:pt x="95" y="1008"/>
                </a:cubicBezTo>
                <a:cubicBezTo>
                  <a:pt x="141" y="1147"/>
                  <a:pt x="272" y="1234"/>
                  <a:pt x="413" y="1234"/>
                </a:cubicBezTo>
                <a:cubicBezTo>
                  <a:pt x="464" y="1234"/>
                  <a:pt x="517" y="1223"/>
                  <a:pt x="568" y="1197"/>
                </a:cubicBezTo>
                <a:cubicBezTo>
                  <a:pt x="725" y="1166"/>
                  <a:pt x="883" y="1103"/>
                  <a:pt x="1009" y="1008"/>
                </a:cubicBezTo>
                <a:cubicBezTo>
                  <a:pt x="1261" y="835"/>
                  <a:pt x="1560" y="748"/>
                  <a:pt x="1863" y="748"/>
                </a:cubicBezTo>
                <a:cubicBezTo>
                  <a:pt x="2167" y="748"/>
                  <a:pt x="2474" y="835"/>
                  <a:pt x="2742" y="1008"/>
                </a:cubicBezTo>
                <a:cubicBezTo>
                  <a:pt x="3135" y="1260"/>
                  <a:pt x="3577" y="1386"/>
                  <a:pt x="4014" y="1386"/>
                </a:cubicBezTo>
                <a:cubicBezTo>
                  <a:pt x="4451" y="1386"/>
                  <a:pt x="4884" y="1260"/>
                  <a:pt x="5262" y="1008"/>
                </a:cubicBezTo>
                <a:cubicBezTo>
                  <a:pt x="5514" y="835"/>
                  <a:pt x="5813" y="748"/>
                  <a:pt x="6117" y="748"/>
                </a:cubicBezTo>
                <a:cubicBezTo>
                  <a:pt x="6420" y="748"/>
                  <a:pt x="6727" y="835"/>
                  <a:pt x="6995" y="1008"/>
                </a:cubicBezTo>
                <a:cubicBezTo>
                  <a:pt x="7389" y="1260"/>
                  <a:pt x="7830" y="1386"/>
                  <a:pt x="8267" y="1386"/>
                </a:cubicBezTo>
                <a:cubicBezTo>
                  <a:pt x="8704" y="1386"/>
                  <a:pt x="9137" y="1260"/>
                  <a:pt x="9515" y="1008"/>
                </a:cubicBezTo>
                <a:cubicBezTo>
                  <a:pt x="9767" y="835"/>
                  <a:pt x="10067" y="748"/>
                  <a:pt x="10374" y="748"/>
                </a:cubicBezTo>
                <a:cubicBezTo>
                  <a:pt x="10681" y="748"/>
                  <a:pt x="10996" y="835"/>
                  <a:pt x="11279" y="1008"/>
                </a:cubicBezTo>
                <a:cubicBezTo>
                  <a:pt x="11437" y="1103"/>
                  <a:pt x="11563" y="1166"/>
                  <a:pt x="11721" y="1260"/>
                </a:cubicBezTo>
                <a:cubicBezTo>
                  <a:pt x="11766" y="1276"/>
                  <a:pt x="11812" y="1284"/>
                  <a:pt x="11857" y="1284"/>
                </a:cubicBezTo>
                <a:cubicBezTo>
                  <a:pt x="11996" y="1284"/>
                  <a:pt x="12122" y="1207"/>
                  <a:pt x="12193" y="1040"/>
                </a:cubicBezTo>
                <a:cubicBezTo>
                  <a:pt x="12256" y="819"/>
                  <a:pt x="12193" y="567"/>
                  <a:pt x="11973" y="536"/>
                </a:cubicBezTo>
                <a:cubicBezTo>
                  <a:pt x="11878" y="504"/>
                  <a:pt x="11784" y="473"/>
                  <a:pt x="11658" y="378"/>
                </a:cubicBezTo>
                <a:cubicBezTo>
                  <a:pt x="11264" y="126"/>
                  <a:pt x="10823" y="0"/>
                  <a:pt x="10382" y="0"/>
                </a:cubicBezTo>
                <a:cubicBezTo>
                  <a:pt x="9941" y="0"/>
                  <a:pt x="9499" y="126"/>
                  <a:pt x="9106" y="378"/>
                </a:cubicBezTo>
                <a:cubicBezTo>
                  <a:pt x="8854" y="552"/>
                  <a:pt x="8546" y="638"/>
                  <a:pt x="8239" y="638"/>
                </a:cubicBezTo>
                <a:cubicBezTo>
                  <a:pt x="7932" y="638"/>
                  <a:pt x="7625" y="552"/>
                  <a:pt x="7373" y="378"/>
                </a:cubicBezTo>
                <a:cubicBezTo>
                  <a:pt x="6979" y="126"/>
                  <a:pt x="6538" y="0"/>
                  <a:pt x="6101" y="0"/>
                </a:cubicBezTo>
                <a:cubicBezTo>
                  <a:pt x="5664" y="0"/>
                  <a:pt x="5231" y="126"/>
                  <a:pt x="4852" y="378"/>
                </a:cubicBezTo>
                <a:cubicBezTo>
                  <a:pt x="4600" y="552"/>
                  <a:pt x="4293" y="638"/>
                  <a:pt x="3986" y="638"/>
                </a:cubicBezTo>
                <a:cubicBezTo>
                  <a:pt x="3679" y="638"/>
                  <a:pt x="3372" y="552"/>
                  <a:pt x="3120" y="378"/>
                </a:cubicBezTo>
                <a:cubicBezTo>
                  <a:pt x="2726" y="126"/>
                  <a:pt x="2285" y="0"/>
                  <a:pt x="18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48" name="Google Shape;169;p29"/>
          <p:cNvCxnSpPr/>
          <p:nvPr/>
        </p:nvCxnSpPr>
        <p:spPr>
          <a:xfrm rot="10800000" flipV="1">
            <a:off x="2600463" y="1847325"/>
            <a:ext cx="3143847" cy="1673369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3" name="Google Shape;169;p29"/>
          <p:cNvCxnSpPr/>
          <p:nvPr/>
        </p:nvCxnSpPr>
        <p:spPr>
          <a:xfrm rot="10800000">
            <a:off x="4171614" y="2431753"/>
            <a:ext cx="1586452" cy="366765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5" name="Google Shape;169;p29"/>
          <p:cNvCxnSpPr/>
          <p:nvPr/>
        </p:nvCxnSpPr>
        <p:spPr>
          <a:xfrm rot="10800000">
            <a:off x="4143371" y="2726246"/>
            <a:ext cx="1600945" cy="974725"/>
          </a:xfrm>
          <a:prstGeom prst="bentConnector3">
            <a:avLst>
              <a:gd name="adj1" fmla="val 67327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7" t="27355" r="41236" b="15689"/>
          <a:stretch/>
        </p:blipFill>
        <p:spPr>
          <a:xfrm>
            <a:off x="4073174" y="1049700"/>
            <a:ext cx="1153895" cy="28285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1" t="26156" r="65618" b="23683"/>
          <a:stretch/>
        </p:blipFill>
        <p:spPr>
          <a:xfrm>
            <a:off x="476983" y="1147488"/>
            <a:ext cx="3353330" cy="2460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7" name="Google Shape;4630;p56"/>
          <p:cNvSpPr/>
          <p:nvPr/>
        </p:nvSpPr>
        <p:spPr>
          <a:xfrm>
            <a:off x="5413366" y="3878296"/>
            <a:ext cx="689400" cy="689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9" name="Google Shape;169;p29"/>
          <p:cNvCxnSpPr/>
          <p:nvPr/>
        </p:nvCxnSpPr>
        <p:spPr>
          <a:xfrm rot="10800000">
            <a:off x="4171615" y="3074656"/>
            <a:ext cx="1547769" cy="1510052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1" name="Google Shape;4634;p56"/>
          <p:cNvSpPr txBox="1"/>
          <p:nvPr/>
        </p:nvSpPr>
        <p:spPr>
          <a:xfrm>
            <a:off x="6236420" y="4000480"/>
            <a:ext cx="2476637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sz="1600" b="1" dirty="0" smtClean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    </a:t>
            </a:r>
            <a:r>
              <a:rPr lang="en" sz="1600" b="1" dirty="0" smtClean="0">
                <a:solidFill>
                  <a:schemeClr val="accent6">
                    <a:lumMod val="50000"/>
                  </a:schemeClr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Ultrasonic</a:t>
            </a:r>
            <a:r>
              <a:rPr lang="en" sz="1600" b="1" dirty="0" smtClean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 </a:t>
            </a:r>
            <a:r>
              <a:rPr lang="en" sz="1600" b="1" dirty="0" smtClean="0">
                <a:solidFill>
                  <a:schemeClr val="accent6">
                    <a:lumMod val="50000"/>
                  </a:schemeClr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Sensor</a:t>
            </a:r>
            <a:endParaRPr sz="1600" b="1" dirty="0">
              <a:solidFill>
                <a:schemeClr val="accent6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92" name="Google Shape;8396;p83"/>
          <p:cNvGrpSpPr/>
          <p:nvPr/>
        </p:nvGrpSpPr>
        <p:grpSpPr>
          <a:xfrm>
            <a:off x="5579955" y="4034002"/>
            <a:ext cx="356221" cy="333240"/>
            <a:chOff x="-10858725" y="4092875"/>
            <a:chExt cx="353675" cy="330825"/>
          </a:xfrm>
        </p:grpSpPr>
        <p:sp>
          <p:nvSpPr>
            <p:cNvPr id="93" name="Google Shape;8397;p83"/>
            <p:cNvSpPr/>
            <p:nvPr/>
          </p:nvSpPr>
          <p:spPr>
            <a:xfrm>
              <a:off x="-10795700" y="4237000"/>
              <a:ext cx="41750" cy="41775"/>
            </a:xfrm>
            <a:custGeom>
              <a:avLst/>
              <a:gdLst/>
              <a:ahLst/>
              <a:cxnLst/>
              <a:rect l="l" t="t" r="r" b="b"/>
              <a:pathLst>
                <a:path w="1670" h="1671" extrusionOk="0">
                  <a:moveTo>
                    <a:pt x="851" y="1"/>
                  </a:moveTo>
                  <a:cubicBezTo>
                    <a:pt x="378" y="1"/>
                    <a:pt x="0" y="379"/>
                    <a:pt x="0" y="851"/>
                  </a:cubicBezTo>
                  <a:cubicBezTo>
                    <a:pt x="0" y="1292"/>
                    <a:pt x="378" y="1670"/>
                    <a:pt x="851" y="1670"/>
                  </a:cubicBezTo>
                  <a:cubicBezTo>
                    <a:pt x="1292" y="1670"/>
                    <a:pt x="1670" y="1292"/>
                    <a:pt x="1670" y="851"/>
                  </a:cubicBezTo>
                  <a:cubicBezTo>
                    <a:pt x="1670" y="379"/>
                    <a:pt x="1292" y="1"/>
                    <a:pt x="85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8398;p83"/>
            <p:cNvSpPr/>
            <p:nvPr/>
          </p:nvSpPr>
          <p:spPr>
            <a:xfrm>
              <a:off x="-10713000" y="4154300"/>
              <a:ext cx="41750" cy="41775"/>
            </a:xfrm>
            <a:custGeom>
              <a:avLst/>
              <a:gdLst/>
              <a:ahLst/>
              <a:cxnLst/>
              <a:rect l="l" t="t" r="r" b="b"/>
              <a:pathLst>
                <a:path w="1670" h="1671" extrusionOk="0">
                  <a:moveTo>
                    <a:pt x="851" y="1"/>
                  </a:moveTo>
                  <a:cubicBezTo>
                    <a:pt x="378" y="1"/>
                    <a:pt x="0" y="379"/>
                    <a:pt x="0" y="851"/>
                  </a:cubicBezTo>
                  <a:cubicBezTo>
                    <a:pt x="0" y="1292"/>
                    <a:pt x="378" y="1670"/>
                    <a:pt x="851" y="1670"/>
                  </a:cubicBezTo>
                  <a:cubicBezTo>
                    <a:pt x="1292" y="1670"/>
                    <a:pt x="1670" y="1292"/>
                    <a:pt x="1670" y="851"/>
                  </a:cubicBezTo>
                  <a:cubicBezTo>
                    <a:pt x="1670" y="379"/>
                    <a:pt x="1292" y="1"/>
                    <a:pt x="85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8399;p83"/>
            <p:cNvSpPr/>
            <p:nvPr/>
          </p:nvSpPr>
          <p:spPr>
            <a:xfrm>
              <a:off x="-10713000" y="4320500"/>
              <a:ext cx="41750" cy="40975"/>
            </a:xfrm>
            <a:custGeom>
              <a:avLst/>
              <a:gdLst/>
              <a:ahLst/>
              <a:cxnLst/>
              <a:rect l="l" t="t" r="r" b="b"/>
              <a:pathLst>
                <a:path w="1670" h="1639" extrusionOk="0">
                  <a:moveTo>
                    <a:pt x="851" y="0"/>
                  </a:moveTo>
                  <a:cubicBezTo>
                    <a:pt x="378" y="0"/>
                    <a:pt x="0" y="347"/>
                    <a:pt x="0" y="819"/>
                  </a:cubicBezTo>
                  <a:cubicBezTo>
                    <a:pt x="0" y="1260"/>
                    <a:pt x="378" y="1638"/>
                    <a:pt x="851" y="1638"/>
                  </a:cubicBezTo>
                  <a:cubicBezTo>
                    <a:pt x="1292" y="1638"/>
                    <a:pt x="1670" y="1260"/>
                    <a:pt x="1670" y="819"/>
                  </a:cubicBezTo>
                  <a:cubicBezTo>
                    <a:pt x="1670" y="347"/>
                    <a:pt x="1292" y="0"/>
                    <a:pt x="85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8400;p83"/>
            <p:cNvSpPr/>
            <p:nvPr/>
          </p:nvSpPr>
          <p:spPr>
            <a:xfrm>
              <a:off x="-10858725" y="4092875"/>
              <a:ext cx="331625" cy="330825"/>
            </a:xfrm>
            <a:custGeom>
              <a:avLst/>
              <a:gdLst/>
              <a:ahLst/>
              <a:cxnLst/>
              <a:rect l="l" t="t" r="r" b="b"/>
              <a:pathLst>
                <a:path w="13265" h="13233" extrusionOk="0">
                  <a:moveTo>
                    <a:pt x="6648" y="1639"/>
                  </a:moveTo>
                  <a:cubicBezTo>
                    <a:pt x="7562" y="1639"/>
                    <a:pt x="8318" y="2395"/>
                    <a:pt x="8318" y="3308"/>
                  </a:cubicBezTo>
                  <a:cubicBezTo>
                    <a:pt x="8318" y="4222"/>
                    <a:pt x="7562" y="4947"/>
                    <a:pt x="6648" y="4947"/>
                  </a:cubicBezTo>
                  <a:cubicBezTo>
                    <a:pt x="5766" y="4947"/>
                    <a:pt x="5010" y="4222"/>
                    <a:pt x="5010" y="3308"/>
                  </a:cubicBezTo>
                  <a:cubicBezTo>
                    <a:pt x="5010" y="2395"/>
                    <a:pt x="5735" y="1639"/>
                    <a:pt x="6648" y="1639"/>
                  </a:cubicBezTo>
                  <a:close/>
                  <a:moveTo>
                    <a:pt x="6648" y="5797"/>
                  </a:moveTo>
                  <a:cubicBezTo>
                    <a:pt x="7121" y="5797"/>
                    <a:pt x="7499" y="6144"/>
                    <a:pt x="7499" y="6616"/>
                  </a:cubicBezTo>
                  <a:cubicBezTo>
                    <a:pt x="7499" y="7089"/>
                    <a:pt x="7121" y="7435"/>
                    <a:pt x="6648" y="7435"/>
                  </a:cubicBezTo>
                  <a:cubicBezTo>
                    <a:pt x="6207" y="7435"/>
                    <a:pt x="5829" y="7089"/>
                    <a:pt x="5829" y="6616"/>
                  </a:cubicBezTo>
                  <a:cubicBezTo>
                    <a:pt x="5829" y="6144"/>
                    <a:pt x="6207" y="5797"/>
                    <a:pt x="6648" y="5797"/>
                  </a:cubicBezTo>
                  <a:close/>
                  <a:moveTo>
                    <a:pt x="3372" y="4947"/>
                  </a:moveTo>
                  <a:cubicBezTo>
                    <a:pt x="4254" y="4947"/>
                    <a:pt x="5010" y="5703"/>
                    <a:pt x="5010" y="6616"/>
                  </a:cubicBezTo>
                  <a:cubicBezTo>
                    <a:pt x="5010" y="7530"/>
                    <a:pt x="4254" y="8255"/>
                    <a:pt x="3372" y="8255"/>
                  </a:cubicBezTo>
                  <a:cubicBezTo>
                    <a:pt x="2458" y="8255"/>
                    <a:pt x="1702" y="7530"/>
                    <a:pt x="1702" y="6616"/>
                  </a:cubicBezTo>
                  <a:cubicBezTo>
                    <a:pt x="1702" y="5703"/>
                    <a:pt x="2395" y="4947"/>
                    <a:pt x="3372" y="4947"/>
                  </a:cubicBezTo>
                  <a:close/>
                  <a:moveTo>
                    <a:pt x="9956" y="4947"/>
                  </a:moveTo>
                  <a:cubicBezTo>
                    <a:pt x="10870" y="4947"/>
                    <a:pt x="11626" y="5703"/>
                    <a:pt x="11626" y="6616"/>
                  </a:cubicBezTo>
                  <a:cubicBezTo>
                    <a:pt x="11626" y="7530"/>
                    <a:pt x="10870" y="8255"/>
                    <a:pt x="9956" y="8255"/>
                  </a:cubicBezTo>
                  <a:cubicBezTo>
                    <a:pt x="9074" y="8255"/>
                    <a:pt x="8318" y="7530"/>
                    <a:pt x="8318" y="6616"/>
                  </a:cubicBezTo>
                  <a:cubicBezTo>
                    <a:pt x="8318" y="5703"/>
                    <a:pt x="9011" y="4947"/>
                    <a:pt x="9956" y="4947"/>
                  </a:cubicBezTo>
                  <a:close/>
                  <a:moveTo>
                    <a:pt x="6648" y="8255"/>
                  </a:moveTo>
                  <a:cubicBezTo>
                    <a:pt x="7562" y="8255"/>
                    <a:pt x="8318" y="9011"/>
                    <a:pt x="8318" y="9924"/>
                  </a:cubicBezTo>
                  <a:cubicBezTo>
                    <a:pt x="8318" y="10838"/>
                    <a:pt x="7562" y="11563"/>
                    <a:pt x="6648" y="11563"/>
                  </a:cubicBezTo>
                  <a:cubicBezTo>
                    <a:pt x="5766" y="11563"/>
                    <a:pt x="5010" y="10838"/>
                    <a:pt x="5010" y="9924"/>
                  </a:cubicBezTo>
                  <a:cubicBezTo>
                    <a:pt x="5010" y="9011"/>
                    <a:pt x="5766" y="8255"/>
                    <a:pt x="6648" y="8255"/>
                  </a:cubicBezTo>
                  <a:close/>
                  <a:moveTo>
                    <a:pt x="6648" y="0"/>
                  </a:moveTo>
                  <a:cubicBezTo>
                    <a:pt x="2994" y="0"/>
                    <a:pt x="1" y="2962"/>
                    <a:pt x="1" y="6616"/>
                  </a:cubicBezTo>
                  <a:cubicBezTo>
                    <a:pt x="1" y="10271"/>
                    <a:pt x="2994" y="13232"/>
                    <a:pt x="6648" y="13232"/>
                  </a:cubicBezTo>
                  <a:cubicBezTo>
                    <a:pt x="10334" y="13232"/>
                    <a:pt x="13264" y="10271"/>
                    <a:pt x="13264" y="6616"/>
                  </a:cubicBezTo>
                  <a:cubicBezTo>
                    <a:pt x="13264" y="2962"/>
                    <a:pt x="10334" y="0"/>
                    <a:pt x="664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8401;p83"/>
            <p:cNvSpPr/>
            <p:nvPr/>
          </p:nvSpPr>
          <p:spPr>
            <a:xfrm>
              <a:off x="-10630300" y="4237000"/>
              <a:ext cx="41750" cy="41775"/>
            </a:xfrm>
            <a:custGeom>
              <a:avLst/>
              <a:gdLst/>
              <a:ahLst/>
              <a:cxnLst/>
              <a:rect l="l" t="t" r="r" b="b"/>
              <a:pathLst>
                <a:path w="1670" h="1671" extrusionOk="0">
                  <a:moveTo>
                    <a:pt x="819" y="1"/>
                  </a:moveTo>
                  <a:cubicBezTo>
                    <a:pt x="378" y="1"/>
                    <a:pt x="0" y="379"/>
                    <a:pt x="0" y="851"/>
                  </a:cubicBezTo>
                  <a:cubicBezTo>
                    <a:pt x="0" y="1292"/>
                    <a:pt x="378" y="1670"/>
                    <a:pt x="819" y="1670"/>
                  </a:cubicBezTo>
                  <a:cubicBezTo>
                    <a:pt x="1292" y="1670"/>
                    <a:pt x="1670" y="1292"/>
                    <a:pt x="1670" y="851"/>
                  </a:cubicBezTo>
                  <a:cubicBezTo>
                    <a:pt x="1670" y="379"/>
                    <a:pt x="1292" y="1"/>
                    <a:pt x="819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8402;p83"/>
            <p:cNvSpPr/>
            <p:nvPr/>
          </p:nvSpPr>
          <p:spPr>
            <a:xfrm>
              <a:off x="-10607475" y="4340975"/>
              <a:ext cx="102425" cy="82725"/>
            </a:xfrm>
            <a:custGeom>
              <a:avLst/>
              <a:gdLst/>
              <a:ahLst/>
              <a:cxnLst/>
              <a:rect l="l" t="t" r="r" b="b"/>
              <a:pathLst>
                <a:path w="4097" h="3309" extrusionOk="0">
                  <a:moveTo>
                    <a:pt x="3309" y="0"/>
                  </a:moveTo>
                  <a:cubicBezTo>
                    <a:pt x="2584" y="1418"/>
                    <a:pt x="1418" y="2584"/>
                    <a:pt x="1" y="3308"/>
                  </a:cubicBezTo>
                  <a:lnTo>
                    <a:pt x="3655" y="3308"/>
                  </a:lnTo>
                  <a:cubicBezTo>
                    <a:pt x="3907" y="3308"/>
                    <a:pt x="4096" y="3119"/>
                    <a:pt x="4096" y="2867"/>
                  </a:cubicBezTo>
                  <a:lnTo>
                    <a:pt x="4096" y="378"/>
                  </a:lnTo>
                  <a:cubicBezTo>
                    <a:pt x="4065" y="189"/>
                    <a:pt x="3907" y="0"/>
                    <a:pt x="3655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26" t="50537" r="37865" b="20685"/>
          <a:stretch/>
        </p:blipFill>
        <p:spPr>
          <a:xfrm>
            <a:off x="5404589" y="1089123"/>
            <a:ext cx="3151786" cy="2605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7" name="Google Shape;167;p29"/>
          <p:cNvCxnSpPr/>
          <p:nvPr/>
        </p:nvCxnSpPr>
        <p:spPr>
          <a:xfrm rot="10800000">
            <a:off x="5453432" y="3373800"/>
            <a:ext cx="3240968" cy="1353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8" name="Google Shape;168;p29"/>
          <p:cNvCxnSpPr/>
          <p:nvPr/>
        </p:nvCxnSpPr>
        <p:spPr>
          <a:xfrm flipV="1">
            <a:off x="464800" y="3373800"/>
            <a:ext cx="3258679" cy="1353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9" name="Google Shape;169;p29"/>
          <p:cNvCxnSpPr/>
          <p:nvPr/>
        </p:nvCxnSpPr>
        <p:spPr>
          <a:xfrm rot="10800000" flipV="1">
            <a:off x="5341950" y="1150775"/>
            <a:ext cx="3352451" cy="1353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0" name="Google Shape;170;p29"/>
          <p:cNvCxnSpPr/>
          <p:nvPr/>
        </p:nvCxnSpPr>
        <p:spPr>
          <a:xfrm>
            <a:off x="464800" y="1150775"/>
            <a:ext cx="3258767" cy="1353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1" name="Google Shape;171;p29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Livesmart</a:t>
            </a:r>
            <a:endParaRPr dirty="0"/>
          </a:p>
        </p:txBody>
      </p:sp>
      <p:sp>
        <p:nvSpPr>
          <p:cNvPr id="172" name="Google Shape;172;p29"/>
          <p:cNvSpPr txBox="1"/>
          <p:nvPr/>
        </p:nvSpPr>
        <p:spPr>
          <a:xfrm>
            <a:off x="248351" y="1225456"/>
            <a:ext cx="18297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Solar Pannel System</a:t>
            </a:r>
            <a:endParaRPr sz="1600" b="1" dirty="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73" name="Google Shape;173;p29"/>
          <p:cNvSpPr txBox="1"/>
          <p:nvPr/>
        </p:nvSpPr>
        <p:spPr>
          <a:xfrm>
            <a:off x="457200" y="4353535"/>
            <a:ext cx="18297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Irrigation System</a:t>
            </a:r>
            <a:endParaRPr sz="1600" b="1" dirty="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74" name="Google Shape;174;p29"/>
          <p:cNvSpPr txBox="1"/>
          <p:nvPr/>
        </p:nvSpPr>
        <p:spPr>
          <a:xfrm>
            <a:off x="7152376" y="1313990"/>
            <a:ext cx="18297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Rain Detection System</a:t>
            </a:r>
            <a:endParaRPr sz="1600" b="1" dirty="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75" name="Google Shape;175;p29"/>
          <p:cNvSpPr txBox="1"/>
          <p:nvPr/>
        </p:nvSpPr>
        <p:spPr>
          <a:xfrm>
            <a:off x="6693002" y="4439700"/>
            <a:ext cx="18297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Google</a:t>
            </a:r>
            <a:endParaRPr sz="1600" b="1" dirty="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79" name="Google Shape;179;p29"/>
          <p:cNvSpPr txBox="1"/>
          <p:nvPr/>
        </p:nvSpPr>
        <p:spPr>
          <a:xfrm>
            <a:off x="464600" y="1217225"/>
            <a:ext cx="6153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chemeClr val="accen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91" name="Google Shape;191;p29"/>
          <p:cNvSpPr/>
          <p:nvPr/>
        </p:nvSpPr>
        <p:spPr>
          <a:xfrm>
            <a:off x="3842583" y="2777706"/>
            <a:ext cx="245909" cy="605054"/>
          </a:xfrm>
          <a:custGeom>
            <a:avLst/>
            <a:gdLst/>
            <a:ahLst/>
            <a:cxnLst/>
            <a:rect l="l" t="t" r="r" b="b"/>
            <a:pathLst>
              <a:path w="3403" h="8373" extrusionOk="0">
                <a:moveTo>
                  <a:pt x="1" y="0"/>
                </a:moveTo>
                <a:lnTo>
                  <a:pt x="1" y="8373"/>
                </a:lnTo>
                <a:lnTo>
                  <a:pt x="3403" y="8373"/>
                </a:lnTo>
                <a:lnTo>
                  <a:pt x="340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9"/>
          <p:cNvSpPr/>
          <p:nvPr/>
        </p:nvSpPr>
        <p:spPr>
          <a:xfrm>
            <a:off x="4259607" y="2777706"/>
            <a:ext cx="245909" cy="605054"/>
          </a:xfrm>
          <a:custGeom>
            <a:avLst/>
            <a:gdLst/>
            <a:ahLst/>
            <a:cxnLst/>
            <a:rect l="l" t="t" r="r" b="b"/>
            <a:pathLst>
              <a:path w="3403" h="8373" extrusionOk="0">
                <a:moveTo>
                  <a:pt x="0" y="0"/>
                </a:moveTo>
                <a:lnTo>
                  <a:pt x="0" y="8373"/>
                </a:lnTo>
                <a:lnTo>
                  <a:pt x="3403" y="8373"/>
                </a:lnTo>
                <a:lnTo>
                  <a:pt x="340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9"/>
          <p:cNvSpPr/>
          <p:nvPr/>
        </p:nvSpPr>
        <p:spPr>
          <a:xfrm>
            <a:off x="4676631" y="2777706"/>
            <a:ext cx="245909" cy="605054"/>
          </a:xfrm>
          <a:custGeom>
            <a:avLst/>
            <a:gdLst/>
            <a:ahLst/>
            <a:cxnLst/>
            <a:rect l="l" t="t" r="r" b="b"/>
            <a:pathLst>
              <a:path w="3403" h="8373" extrusionOk="0">
                <a:moveTo>
                  <a:pt x="0" y="0"/>
                </a:moveTo>
                <a:lnTo>
                  <a:pt x="0" y="8373"/>
                </a:lnTo>
                <a:lnTo>
                  <a:pt x="3403" y="8373"/>
                </a:lnTo>
                <a:lnTo>
                  <a:pt x="340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29"/>
          <p:cNvSpPr/>
          <p:nvPr/>
        </p:nvSpPr>
        <p:spPr>
          <a:xfrm>
            <a:off x="5096040" y="2777706"/>
            <a:ext cx="245909" cy="605054"/>
          </a:xfrm>
          <a:custGeom>
            <a:avLst/>
            <a:gdLst/>
            <a:ahLst/>
            <a:cxnLst/>
            <a:rect l="l" t="t" r="r" b="b"/>
            <a:pathLst>
              <a:path w="3403" h="8373" extrusionOk="0">
                <a:moveTo>
                  <a:pt x="0" y="0"/>
                </a:moveTo>
                <a:lnTo>
                  <a:pt x="0" y="8373"/>
                </a:lnTo>
                <a:lnTo>
                  <a:pt x="3403" y="8373"/>
                </a:lnTo>
                <a:lnTo>
                  <a:pt x="340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2343;p45"/>
          <p:cNvSpPr/>
          <p:nvPr/>
        </p:nvSpPr>
        <p:spPr>
          <a:xfrm>
            <a:off x="3723767" y="1342164"/>
            <a:ext cx="1729665" cy="3396569"/>
          </a:xfrm>
          <a:custGeom>
            <a:avLst/>
            <a:gdLst/>
            <a:ahLst/>
            <a:cxnLst/>
            <a:rect l="l" t="t" r="r" b="b"/>
            <a:pathLst>
              <a:path w="40375" h="79285" extrusionOk="0">
                <a:moveTo>
                  <a:pt x="38196" y="6609"/>
                </a:moveTo>
                <a:lnTo>
                  <a:pt x="38196" y="68354"/>
                </a:lnTo>
                <a:lnTo>
                  <a:pt x="2120" y="68354"/>
                </a:lnTo>
                <a:lnTo>
                  <a:pt x="2120" y="6609"/>
                </a:lnTo>
                <a:close/>
                <a:moveTo>
                  <a:pt x="8483" y="1"/>
                </a:moveTo>
                <a:cubicBezTo>
                  <a:pt x="5245" y="1"/>
                  <a:pt x="2425" y="1891"/>
                  <a:pt x="1060" y="4609"/>
                </a:cubicBezTo>
                <a:lnTo>
                  <a:pt x="1060" y="4620"/>
                </a:lnTo>
                <a:cubicBezTo>
                  <a:pt x="977" y="4787"/>
                  <a:pt x="893" y="4954"/>
                  <a:pt x="822" y="5121"/>
                </a:cubicBezTo>
                <a:cubicBezTo>
                  <a:pt x="822" y="5132"/>
                  <a:pt x="822" y="5144"/>
                  <a:pt x="810" y="5144"/>
                </a:cubicBezTo>
                <a:cubicBezTo>
                  <a:pt x="774" y="5228"/>
                  <a:pt x="750" y="5323"/>
                  <a:pt x="715" y="5406"/>
                </a:cubicBezTo>
                <a:cubicBezTo>
                  <a:pt x="679" y="5490"/>
                  <a:pt x="655" y="5573"/>
                  <a:pt x="619" y="5668"/>
                </a:cubicBezTo>
                <a:cubicBezTo>
                  <a:pt x="619" y="5680"/>
                  <a:pt x="619" y="5680"/>
                  <a:pt x="608" y="5692"/>
                </a:cubicBezTo>
                <a:cubicBezTo>
                  <a:pt x="584" y="5763"/>
                  <a:pt x="560" y="5847"/>
                  <a:pt x="536" y="5930"/>
                </a:cubicBezTo>
                <a:cubicBezTo>
                  <a:pt x="536" y="5942"/>
                  <a:pt x="524" y="5954"/>
                  <a:pt x="524" y="5966"/>
                </a:cubicBezTo>
                <a:cubicBezTo>
                  <a:pt x="500" y="6049"/>
                  <a:pt x="477" y="6144"/>
                  <a:pt x="453" y="6228"/>
                </a:cubicBezTo>
                <a:cubicBezTo>
                  <a:pt x="453" y="6228"/>
                  <a:pt x="453" y="6228"/>
                  <a:pt x="453" y="6240"/>
                </a:cubicBezTo>
                <a:cubicBezTo>
                  <a:pt x="429" y="6323"/>
                  <a:pt x="405" y="6395"/>
                  <a:pt x="393" y="6478"/>
                </a:cubicBezTo>
                <a:cubicBezTo>
                  <a:pt x="381" y="6502"/>
                  <a:pt x="381" y="6525"/>
                  <a:pt x="381" y="6537"/>
                </a:cubicBezTo>
                <a:cubicBezTo>
                  <a:pt x="358" y="6621"/>
                  <a:pt x="346" y="6704"/>
                  <a:pt x="334" y="6776"/>
                </a:cubicBezTo>
                <a:cubicBezTo>
                  <a:pt x="334" y="6787"/>
                  <a:pt x="322" y="6799"/>
                  <a:pt x="322" y="6799"/>
                </a:cubicBezTo>
                <a:cubicBezTo>
                  <a:pt x="310" y="6895"/>
                  <a:pt x="298" y="6978"/>
                  <a:pt x="286" y="7061"/>
                </a:cubicBezTo>
                <a:cubicBezTo>
                  <a:pt x="274" y="7085"/>
                  <a:pt x="274" y="7109"/>
                  <a:pt x="274" y="7133"/>
                </a:cubicBezTo>
                <a:cubicBezTo>
                  <a:pt x="262" y="7204"/>
                  <a:pt x="250" y="7264"/>
                  <a:pt x="250" y="7335"/>
                </a:cubicBezTo>
                <a:cubicBezTo>
                  <a:pt x="238" y="7359"/>
                  <a:pt x="238" y="7383"/>
                  <a:pt x="238" y="7407"/>
                </a:cubicBezTo>
                <a:cubicBezTo>
                  <a:pt x="227" y="7490"/>
                  <a:pt x="215" y="7573"/>
                  <a:pt x="215" y="7668"/>
                </a:cubicBezTo>
                <a:cubicBezTo>
                  <a:pt x="215" y="7680"/>
                  <a:pt x="215" y="7704"/>
                  <a:pt x="215" y="7716"/>
                </a:cubicBezTo>
                <a:cubicBezTo>
                  <a:pt x="203" y="7788"/>
                  <a:pt x="203" y="7859"/>
                  <a:pt x="203" y="7930"/>
                </a:cubicBezTo>
                <a:cubicBezTo>
                  <a:pt x="191" y="7954"/>
                  <a:pt x="191" y="7990"/>
                  <a:pt x="191" y="8014"/>
                </a:cubicBezTo>
                <a:cubicBezTo>
                  <a:pt x="191" y="8097"/>
                  <a:pt x="191" y="8192"/>
                  <a:pt x="191" y="8276"/>
                </a:cubicBezTo>
                <a:lnTo>
                  <a:pt x="0" y="70879"/>
                </a:lnTo>
                <a:cubicBezTo>
                  <a:pt x="0" y="71010"/>
                  <a:pt x="12" y="71129"/>
                  <a:pt x="12" y="71260"/>
                </a:cubicBezTo>
                <a:cubicBezTo>
                  <a:pt x="12" y="71272"/>
                  <a:pt x="12" y="71272"/>
                  <a:pt x="12" y="71283"/>
                </a:cubicBezTo>
                <a:cubicBezTo>
                  <a:pt x="24" y="71402"/>
                  <a:pt x="24" y="71522"/>
                  <a:pt x="36" y="71641"/>
                </a:cubicBezTo>
                <a:cubicBezTo>
                  <a:pt x="36" y="71653"/>
                  <a:pt x="36" y="71676"/>
                  <a:pt x="36" y="71688"/>
                </a:cubicBezTo>
                <a:cubicBezTo>
                  <a:pt x="48" y="71795"/>
                  <a:pt x="60" y="71914"/>
                  <a:pt x="84" y="72022"/>
                </a:cubicBezTo>
                <a:cubicBezTo>
                  <a:pt x="84" y="72045"/>
                  <a:pt x="84" y="72057"/>
                  <a:pt x="84" y="72081"/>
                </a:cubicBezTo>
                <a:cubicBezTo>
                  <a:pt x="107" y="72188"/>
                  <a:pt x="119" y="72295"/>
                  <a:pt x="143" y="72415"/>
                </a:cubicBezTo>
                <a:cubicBezTo>
                  <a:pt x="143" y="72426"/>
                  <a:pt x="143" y="72438"/>
                  <a:pt x="155" y="72462"/>
                </a:cubicBezTo>
                <a:cubicBezTo>
                  <a:pt x="179" y="72569"/>
                  <a:pt x="203" y="72688"/>
                  <a:pt x="227" y="72796"/>
                </a:cubicBezTo>
                <a:cubicBezTo>
                  <a:pt x="227" y="72807"/>
                  <a:pt x="227" y="72819"/>
                  <a:pt x="227" y="72831"/>
                </a:cubicBezTo>
                <a:cubicBezTo>
                  <a:pt x="262" y="72950"/>
                  <a:pt x="286" y="73057"/>
                  <a:pt x="322" y="73177"/>
                </a:cubicBezTo>
                <a:cubicBezTo>
                  <a:pt x="322" y="73177"/>
                  <a:pt x="322" y="73177"/>
                  <a:pt x="322" y="73188"/>
                </a:cubicBezTo>
                <a:cubicBezTo>
                  <a:pt x="393" y="73427"/>
                  <a:pt x="477" y="73665"/>
                  <a:pt x="560" y="73891"/>
                </a:cubicBezTo>
                <a:cubicBezTo>
                  <a:pt x="1762" y="76987"/>
                  <a:pt x="4775" y="79201"/>
                  <a:pt x="8287" y="79213"/>
                </a:cubicBezTo>
                <a:lnTo>
                  <a:pt x="31861" y="79284"/>
                </a:lnTo>
                <a:cubicBezTo>
                  <a:pt x="31869" y="79284"/>
                  <a:pt x="31876" y="79284"/>
                  <a:pt x="31883" y="79284"/>
                </a:cubicBezTo>
                <a:cubicBezTo>
                  <a:pt x="36445" y="79284"/>
                  <a:pt x="40172" y="75562"/>
                  <a:pt x="40196" y="70998"/>
                </a:cubicBezTo>
                <a:lnTo>
                  <a:pt x="40374" y="8395"/>
                </a:lnTo>
                <a:cubicBezTo>
                  <a:pt x="40374" y="8276"/>
                  <a:pt x="40374" y="8157"/>
                  <a:pt x="40363" y="8038"/>
                </a:cubicBezTo>
                <a:cubicBezTo>
                  <a:pt x="40363" y="8026"/>
                  <a:pt x="40363" y="8014"/>
                  <a:pt x="40363" y="8002"/>
                </a:cubicBezTo>
                <a:cubicBezTo>
                  <a:pt x="40363" y="7883"/>
                  <a:pt x="40351" y="7776"/>
                  <a:pt x="40339" y="7668"/>
                </a:cubicBezTo>
                <a:cubicBezTo>
                  <a:pt x="40339" y="7645"/>
                  <a:pt x="40339" y="7633"/>
                  <a:pt x="40339" y="7609"/>
                </a:cubicBezTo>
                <a:cubicBezTo>
                  <a:pt x="40327" y="7502"/>
                  <a:pt x="40315" y="7395"/>
                  <a:pt x="40303" y="7287"/>
                </a:cubicBezTo>
                <a:cubicBezTo>
                  <a:pt x="40303" y="7264"/>
                  <a:pt x="40303" y="7252"/>
                  <a:pt x="40291" y="7228"/>
                </a:cubicBezTo>
                <a:cubicBezTo>
                  <a:pt x="40279" y="7121"/>
                  <a:pt x="40267" y="7014"/>
                  <a:pt x="40243" y="6906"/>
                </a:cubicBezTo>
                <a:cubicBezTo>
                  <a:pt x="40243" y="6895"/>
                  <a:pt x="40243" y="6883"/>
                  <a:pt x="40232" y="6871"/>
                </a:cubicBezTo>
                <a:cubicBezTo>
                  <a:pt x="40196" y="6645"/>
                  <a:pt x="40136" y="6418"/>
                  <a:pt x="40077" y="6192"/>
                </a:cubicBezTo>
                <a:cubicBezTo>
                  <a:pt x="40077" y="6180"/>
                  <a:pt x="40077" y="6168"/>
                  <a:pt x="40077" y="6156"/>
                </a:cubicBezTo>
                <a:cubicBezTo>
                  <a:pt x="40041" y="6049"/>
                  <a:pt x="40005" y="5942"/>
                  <a:pt x="39982" y="5847"/>
                </a:cubicBezTo>
                <a:cubicBezTo>
                  <a:pt x="39970" y="5823"/>
                  <a:pt x="39970" y="5811"/>
                  <a:pt x="39958" y="5799"/>
                </a:cubicBezTo>
                <a:cubicBezTo>
                  <a:pt x="39934" y="5692"/>
                  <a:pt x="39898" y="5597"/>
                  <a:pt x="39851" y="5490"/>
                </a:cubicBezTo>
                <a:cubicBezTo>
                  <a:pt x="39851" y="5478"/>
                  <a:pt x="39851" y="5466"/>
                  <a:pt x="39839" y="5454"/>
                </a:cubicBezTo>
                <a:cubicBezTo>
                  <a:pt x="39803" y="5347"/>
                  <a:pt x="39755" y="5240"/>
                  <a:pt x="39720" y="5144"/>
                </a:cubicBezTo>
                <a:cubicBezTo>
                  <a:pt x="39708" y="5132"/>
                  <a:pt x="39708" y="5132"/>
                  <a:pt x="39708" y="5121"/>
                </a:cubicBezTo>
                <a:cubicBezTo>
                  <a:pt x="39612" y="4906"/>
                  <a:pt x="39517" y="4692"/>
                  <a:pt x="39410" y="4490"/>
                </a:cubicBezTo>
                <a:cubicBezTo>
                  <a:pt x="39398" y="4490"/>
                  <a:pt x="39398" y="4478"/>
                  <a:pt x="39398" y="4478"/>
                </a:cubicBezTo>
                <a:cubicBezTo>
                  <a:pt x="39339" y="4382"/>
                  <a:pt x="39291" y="4275"/>
                  <a:pt x="39231" y="4180"/>
                </a:cubicBezTo>
                <a:cubicBezTo>
                  <a:pt x="39220" y="4168"/>
                  <a:pt x="39220" y="4168"/>
                  <a:pt x="39220" y="4156"/>
                </a:cubicBezTo>
                <a:cubicBezTo>
                  <a:pt x="39160" y="4061"/>
                  <a:pt x="39100" y="3966"/>
                  <a:pt x="39041" y="3870"/>
                </a:cubicBezTo>
                <a:cubicBezTo>
                  <a:pt x="39029" y="3858"/>
                  <a:pt x="39029" y="3858"/>
                  <a:pt x="39029" y="3847"/>
                </a:cubicBezTo>
                <a:cubicBezTo>
                  <a:pt x="38958" y="3751"/>
                  <a:pt x="38898" y="3656"/>
                  <a:pt x="38827" y="3561"/>
                </a:cubicBezTo>
                <a:cubicBezTo>
                  <a:pt x="38684" y="3370"/>
                  <a:pt x="38541" y="3180"/>
                  <a:pt x="38386" y="3001"/>
                </a:cubicBezTo>
                <a:cubicBezTo>
                  <a:pt x="36862" y="1215"/>
                  <a:pt x="34612" y="72"/>
                  <a:pt x="32100" y="72"/>
                </a:cubicBezTo>
                <a:lnTo>
                  <a:pt x="8513" y="1"/>
                </a:lnTo>
                <a:cubicBezTo>
                  <a:pt x="8503" y="1"/>
                  <a:pt x="8493" y="1"/>
                  <a:pt x="848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2345;p45"/>
          <p:cNvSpPr/>
          <p:nvPr/>
        </p:nvSpPr>
        <p:spPr>
          <a:xfrm>
            <a:off x="4456068" y="4390664"/>
            <a:ext cx="250485" cy="249971"/>
          </a:xfrm>
          <a:custGeom>
            <a:avLst/>
            <a:gdLst/>
            <a:ahLst/>
            <a:cxnLst/>
            <a:rect l="l" t="t" r="r" b="b"/>
            <a:pathLst>
              <a:path w="5847" h="5835" extrusionOk="0">
                <a:moveTo>
                  <a:pt x="2929" y="1"/>
                </a:moveTo>
                <a:cubicBezTo>
                  <a:pt x="1310" y="1"/>
                  <a:pt x="0" y="1299"/>
                  <a:pt x="0" y="2918"/>
                </a:cubicBezTo>
                <a:cubicBezTo>
                  <a:pt x="0" y="4537"/>
                  <a:pt x="1310" y="5835"/>
                  <a:pt x="2929" y="5835"/>
                </a:cubicBezTo>
                <a:cubicBezTo>
                  <a:pt x="4537" y="5835"/>
                  <a:pt x="5846" y="4537"/>
                  <a:pt x="5846" y="2918"/>
                </a:cubicBezTo>
                <a:cubicBezTo>
                  <a:pt x="5846" y="1299"/>
                  <a:pt x="4537" y="1"/>
                  <a:pt x="2929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2344;p45"/>
          <p:cNvSpPr/>
          <p:nvPr/>
        </p:nvSpPr>
        <p:spPr>
          <a:xfrm>
            <a:off x="4301935" y="1457540"/>
            <a:ext cx="573328" cy="53079"/>
          </a:xfrm>
          <a:custGeom>
            <a:avLst/>
            <a:gdLst/>
            <a:ahLst/>
            <a:cxnLst/>
            <a:rect l="l" t="t" r="r" b="b"/>
            <a:pathLst>
              <a:path w="13383" h="1239" extrusionOk="0">
                <a:moveTo>
                  <a:pt x="595" y="0"/>
                </a:moveTo>
                <a:lnTo>
                  <a:pt x="12787" y="36"/>
                </a:lnTo>
                <a:cubicBezTo>
                  <a:pt x="13109" y="36"/>
                  <a:pt x="13383" y="310"/>
                  <a:pt x="13383" y="643"/>
                </a:cubicBezTo>
                <a:lnTo>
                  <a:pt x="13383" y="643"/>
                </a:lnTo>
                <a:cubicBezTo>
                  <a:pt x="13383" y="965"/>
                  <a:pt x="13109" y="1239"/>
                  <a:pt x="12776" y="1239"/>
                </a:cubicBezTo>
                <a:lnTo>
                  <a:pt x="595" y="1203"/>
                </a:lnTo>
                <a:cubicBezTo>
                  <a:pt x="262" y="1203"/>
                  <a:pt x="0" y="929"/>
                  <a:pt x="0" y="596"/>
                </a:cubicBezTo>
                <a:lnTo>
                  <a:pt x="0" y="596"/>
                </a:lnTo>
                <a:cubicBezTo>
                  <a:pt x="0" y="262"/>
                  <a:pt x="274" y="0"/>
                  <a:pt x="595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Google Shape;968;p38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dk1"/>
                </a:solidFill>
              </a:rPr>
              <a:t>Constraints</a:t>
            </a:r>
            <a:endParaRPr dirty="0"/>
          </a:p>
        </p:txBody>
      </p:sp>
      <p:sp>
        <p:nvSpPr>
          <p:cNvPr id="969" name="Google Shape;969;p38"/>
          <p:cNvSpPr/>
          <p:nvPr/>
        </p:nvSpPr>
        <p:spPr>
          <a:xfrm rot="15108823">
            <a:off x="2377146" y="2178688"/>
            <a:ext cx="828600" cy="1200300"/>
          </a:xfrm>
          <a:prstGeom prst="trapezoid">
            <a:avLst>
              <a:gd name="adj" fmla="val 32522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2" name="Google Shape;972;p38"/>
          <p:cNvSpPr/>
          <p:nvPr/>
        </p:nvSpPr>
        <p:spPr>
          <a:xfrm rot="16200000">
            <a:off x="2284296" y="3001067"/>
            <a:ext cx="828588" cy="1200243"/>
          </a:xfrm>
          <a:prstGeom prst="trapezoid">
            <a:avLst>
              <a:gd name="adj" fmla="val 32522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3" name="Google Shape;973;p38"/>
          <p:cNvSpPr/>
          <p:nvPr/>
        </p:nvSpPr>
        <p:spPr>
          <a:xfrm rot="-8100000" flipH="1">
            <a:off x="1730411" y="1466543"/>
            <a:ext cx="828588" cy="1200243"/>
          </a:xfrm>
          <a:prstGeom prst="trapezoid">
            <a:avLst>
              <a:gd name="adj" fmla="val 32522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4" name="Google Shape;974;p38"/>
          <p:cNvSpPr/>
          <p:nvPr/>
        </p:nvSpPr>
        <p:spPr>
          <a:xfrm rot="18058603">
            <a:off x="1338361" y="3620908"/>
            <a:ext cx="828588" cy="1200243"/>
          </a:xfrm>
          <a:prstGeom prst="trapezoid">
            <a:avLst>
              <a:gd name="adj" fmla="val 32522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5" name="Google Shape;975;p38"/>
          <p:cNvSpPr/>
          <p:nvPr/>
        </p:nvSpPr>
        <p:spPr>
          <a:xfrm>
            <a:off x="2169485" y="1225528"/>
            <a:ext cx="2858400" cy="8094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6" name="Google Shape;976;p38"/>
          <p:cNvSpPr txBox="1"/>
          <p:nvPr/>
        </p:nvSpPr>
        <p:spPr>
          <a:xfrm>
            <a:off x="2309748" y="1501003"/>
            <a:ext cx="1845600" cy="1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Inexperience of mechanical parts </a:t>
            </a:r>
            <a:endParaRPr sz="1600" b="1" dirty="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978" name="Google Shape;978;p38"/>
          <p:cNvSpPr/>
          <p:nvPr/>
        </p:nvSpPr>
        <p:spPr>
          <a:xfrm>
            <a:off x="4218535" y="1154078"/>
            <a:ext cx="952500" cy="9525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2863" dist="19050" dir="10800000" algn="bl" rotWithShape="0">
              <a:srgbClr val="000000">
                <a:alpha val="2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9" name="Google Shape;979;p38"/>
          <p:cNvSpPr/>
          <p:nvPr/>
        </p:nvSpPr>
        <p:spPr>
          <a:xfrm>
            <a:off x="4319010" y="1254453"/>
            <a:ext cx="751500" cy="7515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0" name="Google Shape;980;p38"/>
          <p:cNvSpPr/>
          <p:nvPr/>
        </p:nvSpPr>
        <p:spPr>
          <a:xfrm>
            <a:off x="2809859" y="2198361"/>
            <a:ext cx="2858400" cy="8094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1" name="Google Shape;981;p38"/>
          <p:cNvSpPr txBox="1"/>
          <p:nvPr/>
        </p:nvSpPr>
        <p:spPr>
          <a:xfrm>
            <a:off x="2513462" y="2557880"/>
            <a:ext cx="1845600" cy="1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 dirty="0" smtClean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Time Limitation</a:t>
            </a:r>
            <a:endParaRPr sz="1600" b="1" dirty="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983" name="Google Shape;983;p38"/>
          <p:cNvSpPr/>
          <p:nvPr/>
        </p:nvSpPr>
        <p:spPr>
          <a:xfrm>
            <a:off x="4858909" y="2126911"/>
            <a:ext cx="952500" cy="95250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42863" dist="19050" dir="10800000" algn="bl" rotWithShape="0">
              <a:srgbClr val="000000">
                <a:alpha val="2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4" name="Google Shape;984;p38"/>
          <p:cNvSpPr/>
          <p:nvPr/>
        </p:nvSpPr>
        <p:spPr>
          <a:xfrm>
            <a:off x="4959384" y="2227286"/>
            <a:ext cx="751500" cy="7515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5" name="Google Shape;985;p38"/>
          <p:cNvSpPr/>
          <p:nvPr/>
        </p:nvSpPr>
        <p:spPr>
          <a:xfrm>
            <a:off x="2654489" y="3185972"/>
            <a:ext cx="2858400" cy="8094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6" name="Google Shape;986;p38"/>
          <p:cNvSpPr txBox="1"/>
          <p:nvPr/>
        </p:nvSpPr>
        <p:spPr>
          <a:xfrm>
            <a:off x="2375912" y="3519925"/>
            <a:ext cx="1845600" cy="1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 ESP S</a:t>
            </a:r>
            <a:r>
              <a:rPr lang="en" sz="1600" b="1" dirty="0" smtClean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ensetivity </a:t>
            </a:r>
            <a:endParaRPr sz="1600" b="1" dirty="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988" name="Google Shape;988;p38"/>
          <p:cNvSpPr/>
          <p:nvPr/>
        </p:nvSpPr>
        <p:spPr>
          <a:xfrm>
            <a:off x="4587113" y="3089688"/>
            <a:ext cx="952500" cy="9525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42863" dist="19050" dir="10800000" algn="bl" rotWithShape="0">
              <a:srgbClr val="000000">
                <a:alpha val="2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9" name="Google Shape;989;p38"/>
          <p:cNvSpPr/>
          <p:nvPr/>
        </p:nvSpPr>
        <p:spPr>
          <a:xfrm>
            <a:off x="4694792" y="3180509"/>
            <a:ext cx="751500" cy="7515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0" name="Google Shape;990;p38"/>
          <p:cNvSpPr/>
          <p:nvPr/>
        </p:nvSpPr>
        <p:spPr>
          <a:xfrm flipH="1">
            <a:off x="1813847" y="4114639"/>
            <a:ext cx="2858400" cy="8094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1" name="Google Shape;991;p38"/>
          <p:cNvSpPr txBox="1"/>
          <p:nvPr/>
        </p:nvSpPr>
        <p:spPr>
          <a:xfrm flipH="1">
            <a:off x="1970077" y="4408067"/>
            <a:ext cx="1845600" cy="1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Israeli Occupation</a:t>
            </a:r>
            <a:endParaRPr sz="1600" b="1" dirty="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993" name="Google Shape;993;p38"/>
          <p:cNvSpPr/>
          <p:nvPr/>
        </p:nvSpPr>
        <p:spPr>
          <a:xfrm flipH="1">
            <a:off x="3694148" y="4000835"/>
            <a:ext cx="952500" cy="9525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2863" dist="19050" algn="bl" rotWithShape="0">
              <a:srgbClr val="000000">
                <a:alpha val="2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4" name="Google Shape;994;p38"/>
          <p:cNvSpPr/>
          <p:nvPr/>
        </p:nvSpPr>
        <p:spPr>
          <a:xfrm flipH="1">
            <a:off x="3801483" y="4088319"/>
            <a:ext cx="751500" cy="7515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4" name="Google Shape;1004;p38"/>
          <p:cNvSpPr/>
          <p:nvPr/>
        </p:nvSpPr>
        <p:spPr>
          <a:xfrm flipH="1">
            <a:off x="557725" y="3901275"/>
            <a:ext cx="751500" cy="7515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5" name="Google Shape;1005;p38"/>
          <p:cNvSpPr/>
          <p:nvPr/>
        </p:nvSpPr>
        <p:spPr>
          <a:xfrm>
            <a:off x="721842" y="2203385"/>
            <a:ext cx="1923900" cy="19239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2863" dist="28575" dir="5340000" algn="bl" rotWithShape="0">
              <a:srgbClr val="000000">
                <a:alpha val="2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6" name="Google Shape;1006;p38"/>
          <p:cNvSpPr/>
          <p:nvPr/>
        </p:nvSpPr>
        <p:spPr>
          <a:xfrm>
            <a:off x="839213" y="2329835"/>
            <a:ext cx="1671000" cy="1671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7" name="Google Shape;1007;p38"/>
          <p:cNvSpPr txBox="1"/>
          <p:nvPr/>
        </p:nvSpPr>
        <p:spPr>
          <a:xfrm>
            <a:off x="1160848" y="3112070"/>
            <a:ext cx="1087200" cy="6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Problems in the way</a:t>
            </a:r>
            <a:endParaRPr sz="1600" b="1" dirty="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1021" name="Google Shape;1021;p38"/>
          <p:cNvGrpSpPr/>
          <p:nvPr/>
        </p:nvGrpSpPr>
        <p:grpSpPr>
          <a:xfrm>
            <a:off x="1268272" y="2587623"/>
            <a:ext cx="343759" cy="339271"/>
            <a:chOff x="6232000" y="1435050"/>
            <a:chExt cx="488225" cy="481850"/>
          </a:xfrm>
        </p:grpSpPr>
        <p:sp>
          <p:nvSpPr>
            <p:cNvPr id="1022" name="Google Shape;1022;p38"/>
            <p:cNvSpPr/>
            <p:nvPr/>
          </p:nvSpPr>
          <p:spPr>
            <a:xfrm>
              <a:off x="6578000" y="1463375"/>
              <a:ext cx="83150" cy="78250"/>
            </a:xfrm>
            <a:custGeom>
              <a:avLst/>
              <a:gdLst/>
              <a:ahLst/>
              <a:cxnLst/>
              <a:rect l="l" t="t" r="r" b="b"/>
              <a:pathLst>
                <a:path w="3326" h="3130" extrusionOk="0">
                  <a:moveTo>
                    <a:pt x="482" y="1"/>
                  </a:moveTo>
                  <a:cubicBezTo>
                    <a:pt x="280" y="1"/>
                    <a:pt x="95" y="114"/>
                    <a:pt x="1" y="293"/>
                  </a:cubicBezTo>
                  <a:lnTo>
                    <a:pt x="3322" y="3130"/>
                  </a:lnTo>
                  <a:lnTo>
                    <a:pt x="3322" y="564"/>
                  </a:lnTo>
                  <a:cubicBezTo>
                    <a:pt x="3325" y="253"/>
                    <a:pt x="3072" y="1"/>
                    <a:pt x="2761" y="1"/>
                  </a:cubicBezTo>
                  <a:cubicBezTo>
                    <a:pt x="2760" y="1"/>
                    <a:pt x="2758" y="1"/>
                    <a:pt x="2756" y="1"/>
                  </a:cubicBezTo>
                  <a:lnTo>
                    <a:pt x="497" y="1"/>
                  </a:lnTo>
                  <a:cubicBezTo>
                    <a:pt x="492" y="1"/>
                    <a:pt x="487" y="1"/>
                    <a:pt x="4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23" name="Google Shape;1023;p38"/>
            <p:cNvSpPr/>
            <p:nvPr/>
          </p:nvSpPr>
          <p:spPr>
            <a:xfrm>
              <a:off x="6421725" y="1773850"/>
              <a:ext cx="112950" cy="143050"/>
            </a:xfrm>
            <a:custGeom>
              <a:avLst/>
              <a:gdLst/>
              <a:ahLst/>
              <a:cxnLst/>
              <a:rect l="l" t="t" r="r" b="b"/>
              <a:pathLst>
                <a:path w="4518" h="5722" extrusionOk="0">
                  <a:moveTo>
                    <a:pt x="2822" y="1130"/>
                  </a:moveTo>
                  <a:cubicBezTo>
                    <a:pt x="3325" y="1130"/>
                    <a:pt x="3578" y="1738"/>
                    <a:pt x="3222" y="2093"/>
                  </a:cubicBezTo>
                  <a:cubicBezTo>
                    <a:pt x="3106" y="2209"/>
                    <a:pt x="2964" y="2260"/>
                    <a:pt x="2825" y="2260"/>
                  </a:cubicBezTo>
                  <a:cubicBezTo>
                    <a:pt x="2535" y="2260"/>
                    <a:pt x="2259" y="2036"/>
                    <a:pt x="2259" y="1696"/>
                  </a:cubicBezTo>
                  <a:cubicBezTo>
                    <a:pt x="2259" y="1383"/>
                    <a:pt x="2509" y="1130"/>
                    <a:pt x="2822" y="1130"/>
                  </a:cubicBezTo>
                  <a:close/>
                  <a:moveTo>
                    <a:pt x="0" y="1"/>
                  </a:moveTo>
                  <a:lnTo>
                    <a:pt x="0" y="5722"/>
                  </a:lnTo>
                  <a:lnTo>
                    <a:pt x="4517" y="5722"/>
                  </a:lnTo>
                  <a:lnTo>
                    <a:pt x="451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24" name="Google Shape;1024;p38"/>
            <p:cNvSpPr/>
            <p:nvPr/>
          </p:nvSpPr>
          <p:spPr>
            <a:xfrm>
              <a:off x="6448975" y="1632700"/>
              <a:ext cx="56475" cy="56475"/>
            </a:xfrm>
            <a:custGeom>
              <a:avLst/>
              <a:gdLst/>
              <a:ahLst/>
              <a:cxnLst/>
              <a:rect l="l" t="t" r="r" b="b"/>
              <a:pathLst>
                <a:path w="2259" h="2259" extrusionOk="0">
                  <a:moveTo>
                    <a:pt x="0" y="0"/>
                  </a:moveTo>
                  <a:lnTo>
                    <a:pt x="0" y="2259"/>
                  </a:lnTo>
                  <a:lnTo>
                    <a:pt x="2259" y="2259"/>
                  </a:lnTo>
                  <a:lnTo>
                    <a:pt x="225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25" name="Google Shape;1025;p38"/>
            <p:cNvSpPr/>
            <p:nvPr/>
          </p:nvSpPr>
          <p:spPr>
            <a:xfrm>
              <a:off x="6232000" y="1435050"/>
              <a:ext cx="488225" cy="237825"/>
            </a:xfrm>
            <a:custGeom>
              <a:avLst/>
              <a:gdLst/>
              <a:ahLst/>
              <a:cxnLst/>
              <a:rect l="l" t="t" r="r" b="b"/>
              <a:pathLst>
                <a:path w="19529" h="9513" extrusionOk="0">
                  <a:moveTo>
                    <a:pt x="9821" y="0"/>
                  </a:moveTo>
                  <a:cubicBezTo>
                    <a:pt x="9559" y="0"/>
                    <a:pt x="9297" y="92"/>
                    <a:pt x="9086" y="276"/>
                  </a:cubicBezTo>
                  <a:lnTo>
                    <a:pt x="531" y="7521"/>
                  </a:lnTo>
                  <a:cubicBezTo>
                    <a:pt x="61" y="7921"/>
                    <a:pt x="1" y="8626"/>
                    <a:pt x="395" y="9099"/>
                  </a:cubicBezTo>
                  <a:cubicBezTo>
                    <a:pt x="620" y="9369"/>
                    <a:pt x="942" y="9508"/>
                    <a:pt x="1266" y="9508"/>
                  </a:cubicBezTo>
                  <a:cubicBezTo>
                    <a:pt x="1525" y="9508"/>
                    <a:pt x="1785" y="9419"/>
                    <a:pt x="1997" y="9237"/>
                  </a:cubicBezTo>
                  <a:lnTo>
                    <a:pt x="9821" y="2622"/>
                  </a:lnTo>
                  <a:lnTo>
                    <a:pt x="17544" y="9240"/>
                  </a:lnTo>
                  <a:cubicBezTo>
                    <a:pt x="17759" y="9425"/>
                    <a:pt x="18019" y="9513"/>
                    <a:pt x="18278" y="9513"/>
                  </a:cubicBezTo>
                  <a:cubicBezTo>
                    <a:pt x="18661" y="9513"/>
                    <a:pt x="19039" y="9318"/>
                    <a:pt x="19252" y="8954"/>
                  </a:cubicBezTo>
                  <a:cubicBezTo>
                    <a:pt x="19529" y="8482"/>
                    <a:pt x="19430" y="7879"/>
                    <a:pt x="19014" y="7524"/>
                  </a:cubicBezTo>
                  <a:lnTo>
                    <a:pt x="10555" y="276"/>
                  </a:lnTo>
                  <a:cubicBezTo>
                    <a:pt x="10345" y="92"/>
                    <a:pt x="10083" y="0"/>
                    <a:pt x="98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26" name="Google Shape;1026;p38"/>
            <p:cNvSpPr/>
            <p:nvPr/>
          </p:nvSpPr>
          <p:spPr>
            <a:xfrm>
              <a:off x="6291025" y="1537700"/>
              <a:ext cx="369800" cy="379200"/>
            </a:xfrm>
            <a:custGeom>
              <a:avLst/>
              <a:gdLst/>
              <a:ahLst/>
              <a:cxnLst/>
              <a:rect l="l" t="t" r="r" b="b"/>
              <a:pathLst>
                <a:path w="14792" h="15168" extrusionOk="0">
                  <a:moveTo>
                    <a:pt x="9143" y="2671"/>
                  </a:moveTo>
                  <a:cubicBezTo>
                    <a:pt x="9453" y="2671"/>
                    <a:pt x="9706" y="2924"/>
                    <a:pt x="9706" y="3237"/>
                  </a:cubicBezTo>
                  <a:lnTo>
                    <a:pt x="9706" y="6625"/>
                  </a:lnTo>
                  <a:cubicBezTo>
                    <a:pt x="9706" y="6935"/>
                    <a:pt x="9453" y="7188"/>
                    <a:pt x="9143" y="7188"/>
                  </a:cubicBezTo>
                  <a:lnTo>
                    <a:pt x="5755" y="7188"/>
                  </a:lnTo>
                  <a:cubicBezTo>
                    <a:pt x="5442" y="7188"/>
                    <a:pt x="5189" y="6935"/>
                    <a:pt x="5189" y="6625"/>
                  </a:cubicBezTo>
                  <a:lnTo>
                    <a:pt x="5189" y="3237"/>
                  </a:lnTo>
                  <a:cubicBezTo>
                    <a:pt x="5189" y="2924"/>
                    <a:pt x="5442" y="2671"/>
                    <a:pt x="5755" y="2671"/>
                  </a:cubicBezTo>
                  <a:close/>
                  <a:moveTo>
                    <a:pt x="7448" y="0"/>
                  </a:moveTo>
                  <a:lnTo>
                    <a:pt x="4" y="6291"/>
                  </a:lnTo>
                  <a:lnTo>
                    <a:pt x="4" y="14605"/>
                  </a:lnTo>
                  <a:cubicBezTo>
                    <a:pt x="1" y="14913"/>
                    <a:pt x="254" y="15168"/>
                    <a:pt x="564" y="15168"/>
                  </a:cubicBezTo>
                  <a:cubicBezTo>
                    <a:pt x="566" y="15168"/>
                    <a:pt x="568" y="15168"/>
                    <a:pt x="570" y="15168"/>
                  </a:cubicBezTo>
                  <a:lnTo>
                    <a:pt x="4060" y="15168"/>
                  </a:lnTo>
                  <a:lnTo>
                    <a:pt x="4060" y="8883"/>
                  </a:lnTo>
                  <a:cubicBezTo>
                    <a:pt x="4060" y="8570"/>
                    <a:pt x="4313" y="8317"/>
                    <a:pt x="4626" y="8317"/>
                  </a:cubicBezTo>
                  <a:lnTo>
                    <a:pt x="10272" y="8317"/>
                  </a:lnTo>
                  <a:cubicBezTo>
                    <a:pt x="10582" y="8317"/>
                    <a:pt x="10835" y="8570"/>
                    <a:pt x="10835" y="8883"/>
                  </a:cubicBezTo>
                  <a:lnTo>
                    <a:pt x="10835" y="15168"/>
                  </a:lnTo>
                  <a:lnTo>
                    <a:pt x="14223" y="15168"/>
                  </a:lnTo>
                  <a:cubicBezTo>
                    <a:pt x="14225" y="15168"/>
                    <a:pt x="14227" y="15168"/>
                    <a:pt x="14228" y="15168"/>
                  </a:cubicBezTo>
                  <a:cubicBezTo>
                    <a:pt x="14539" y="15168"/>
                    <a:pt x="14792" y="14913"/>
                    <a:pt x="14789" y="14605"/>
                  </a:cubicBezTo>
                  <a:lnTo>
                    <a:pt x="14789" y="6291"/>
                  </a:lnTo>
                  <a:lnTo>
                    <a:pt x="74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027" name="Google Shape;1027;p38"/>
          <p:cNvGrpSpPr/>
          <p:nvPr/>
        </p:nvGrpSpPr>
        <p:grpSpPr>
          <a:xfrm>
            <a:off x="4525142" y="1501015"/>
            <a:ext cx="339253" cy="258369"/>
            <a:chOff x="3271200" y="3863875"/>
            <a:chExt cx="481825" cy="366950"/>
          </a:xfrm>
        </p:grpSpPr>
        <p:sp>
          <p:nvSpPr>
            <p:cNvPr id="1028" name="Google Shape;1028;p38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29" name="Google Shape;1029;p38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030" name="Google Shape;1030;p38"/>
          <p:cNvGrpSpPr/>
          <p:nvPr/>
        </p:nvGrpSpPr>
        <p:grpSpPr>
          <a:xfrm>
            <a:off x="4953040" y="3386632"/>
            <a:ext cx="278296" cy="339253"/>
            <a:chOff x="3907325" y="2620775"/>
            <a:chExt cx="395250" cy="481825"/>
          </a:xfrm>
        </p:grpSpPr>
        <p:sp>
          <p:nvSpPr>
            <p:cNvPr id="1031" name="Google Shape;1031;p38"/>
            <p:cNvSpPr/>
            <p:nvPr/>
          </p:nvSpPr>
          <p:spPr>
            <a:xfrm>
              <a:off x="3907325" y="3016975"/>
              <a:ext cx="74550" cy="56475"/>
            </a:xfrm>
            <a:custGeom>
              <a:avLst/>
              <a:gdLst/>
              <a:ahLst/>
              <a:cxnLst/>
              <a:rect l="l" t="t" r="r" b="b"/>
              <a:pathLst>
                <a:path w="2982" h="2259" extrusionOk="0">
                  <a:moveTo>
                    <a:pt x="1" y="0"/>
                  </a:moveTo>
                  <a:lnTo>
                    <a:pt x="1" y="563"/>
                  </a:lnTo>
                  <a:cubicBezTo>
                    <a:pt x="1" y="1500"/>
                    <a:pt x="756" y="2256"/>
                    <a:pt x="1693" y="2259"/>
                  </a:cubicBezTo>
                  <a:lnTo>
                    <a:pt x="2982" y="2259"/>
                  </a:lnTo>
                  <a:cubicBezTo>
                    <a:pt x="2711" y="1527"/>
                    <a:pt x="2515" y="768"/>
                    <a:pt x="240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32" name="Google Shape;1032;p38"/>
            <p:cNvSpPr/>
            <p:nvPr/>
          </p:nvSpPr>
          <p:spPr>
            <a:xfrm>
              <a:off x="3907325" y="2705450"/>
              <a:ext cx="282325" cy="283325"/>
            </a:xfrm>
            <a:custGeom>
              <a:avLst/>
              <a:gdLst/>
              <a:ahLst/>
              <a:cxnLst/>
              <a:rect l="l" t="t" r="r" b="b"/>
              <a:pathLst>
                <a:path w="11293" h="11333" extrusionOk="0">
                  <a:moveTo>
                    <a:pt x="1" y="1"/>
                  </a:moveTo>
                  <a:lnTo>
                    <a:pt x="1" y="11332"/>
                  </a:lnTo>
                  <a:lnTo>
                    <a:pt x="2283" y="11332"/>
                  </a:lnTo>
                  <a:cubicBezTo>
                    <a:pt x="2274" y="11142"/>
                    <a:pt x="2259" y="10956"/>
                    <a:pt x="2259" y="10766"/>
                  </a:cubicBezTo>
                  <a:lnTo>
                    <a:pt x="2259" y="9637"/>
                  </a:lnTo>
                  <a:cubicBezTo>
                    <a:pt x="2259" y="8396"/>
                    <a:pt x="2834" y="7249"/>
                    <a:pt x="3834" y="6490"/>
                  </a:cubicBezTo>
                  <a:lnTo>
                    <a:pt x="4517" y="5975"/>
                  </a:lnTo>
                  <a:lnTo>
                    <a:pt x="4517" y="3145"/>
                  </a:lnTo>
                  <a:cubicBezTo>
                    <a:pt x="4517" y="2051"/>
                    <a:pt x="5400" y="1169"/>
                    <a:pt x="6493" y="1169"/>
                  </a:cubicBezTo>
                  <a:cubicBezTo>
                    <a:pt x="7583" y="1169"/>
                    <a:pt x="8468" y="2051"/>
                    <a:pt x="8468" y="3145"/>
                  </a:cubicBezTo>
                  <a:lnTo>
                    <a:pt x="8468" y="3617"/>
                  </a:lnTo>
                  <a:cubicBezTo>
                    <a:pt x="8743" y="3487"/>
                    <a:pt x="9031" y="3426"/>
                    <a:pt x="9314" y="3426"/>
                  </a:cubicBezTo>
                  <a:cubicBezTo>
                    <a:pt x="10141" y="3426"/>
                    <a:pt x="10923" y="3949"/>
                    <a:pt x="11196" y="4795"/>
                  </a:cubicBezTo>
                  <a:cubicBezTo>
                    <a:pt x="11226" y="4780"/>
                    <a:pt x="11260" y="4771"/>
                    <a:pt x="11293" y="4759"/>
                  </a:cubicBezTo>
                  <a:lnTo>
                    <a:pt x="1129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33" name="Google Shape;1033;p38"/>
            <p:cNvSpPr/>
            <p:nvPr/>
          </p:nvSpPr>
          <p:spPr>
            <a:xfrm>
              <a:off x="3907325" y="2620775"/>
              <a:ext cx="282325" cy="56475"/>
            </a:xfrm>
            <a:custGeom>
              <a:avLst/>
              <a:gdLst/>
              <a:ahLst/>
              <a:cxnLst/>
              <a:rect l="l" t="t" r="r" b="b"/>
              <a:pathLst>
                <a:path w="11293" h="2259" extrusionOk="0">
                  <a:moveTo>
                    <a:pt x="1693" y="0"/>
                  </a:moveTo>
                  <a:cubicBezTo>
                    <a:pt x="756" y="0"/>
                    <a:pt x="1" y="759"/>
                    <a:pt x="1" y="1695"/>
                  </a:cubicBezTo>
                  <a:lnTo>
                    <a:pt x="1" y="2259"/>
                  </a:lnTo>
                  <a:lnTo>
                    <a:pt x="11293" y="2259"/>
                  </a:lnTo>
                  <a:lnTo>
                    <a:pt x="11293" y="1695"/>
                  </a:lnTo>
                  <a:cubicBezTo>
                    <a:pt x="11290" y="759"/>
                    <a:pt x="10534" y="0"/>
                    <a:pt x="95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34" name="Google Shape;1034;p38"/>
            <p:cNvSpPr/>
            <p:nvPr/>
          </p:nvSpPr>
          <p:spPr>
            <a:xfrm>
              <a:off x="3992025" y="2762900"/>
              <a:ext cx="310550" cy="339700"/>
            </a:xfrm>
            <a:custGeom>
              <a:avLst/>
              <a:gdLst/>
              <a:ahLst/>
              <a:cxnLst/>
              <a:rect l="l" t="t" r="r" b="b"/>
              <a:pathLst>
                <a:path w="12422" h="13588" extrusionOk="0">
                  <a:moveTo>
                    <a:pt x="3105" y="0"/>
                  </a:moveTo>
                  <a:cubicBezTo>
                    <a:pt x="2635" y="0"/>
                    <a:pt x="2259" y="377"/>
                    <a:pt x="2259" y="847"/>
                  </a:cubicBezTo>
                  <a:lnTo>
                    <a:pt x="2259" y="8468"/>
                  </a:lnTo>
                  <a:cubicBezTo>
                    <a:pt x="2259" y="8781"/>
                    <a:pt x="2006" y="9031"/>
                    <a:pt x="1693" y="9031"/>
                  </a:cubicBezTo>
                  <a:cubicBezTo>
                    <a:pt x="1379" y="9031"/>
                    <a:pt x="1129" y="8781"/>
                    <a:pt x="1129" y="8468"/>
                  </a:cubicBezTo>
                  <a:lnTo>
                    <a:pt x="1129" y="5095"/>
                  </a:lnTo>
                  <a:cubicBezTo>
                    <a:pt x="419" y="5622"/>
                    <a:pt x="0" y="6453"/>
                    <a:pt x="0" y="7339"/>
                  </a:cubicBezTo>
                  <a:lnTo>
                    <a:pt x="0" y="8468"/>
                  </a:lnTo>
                  <a:cubicBezTo>
                    <a:pt x="0" y="10052"/>
                    <a:pt x="368" y="11615"/>
                    <a:pt x="1069" y="13036"/>
                  </a:cubicBezTo>
                  <a:cubicBezTo>
                    <a:pt x="1223" y="13346"/>
                    <a:pt x="1322" y="13587"/>
                    <a:pt x="1693" y="13587"/>
                  </a:cubicBezTo>
                  <a:lnTo>
                    <a:pt x="10726" y="13587"/>
                  </a:lnTo>
                  <a:cubicBezTo>
                    <a:pt x="11097" y="13587"/>
                    <a:pt x="11196" y="13346"/>
                    <a:pt x="11350" y="13036"/>
                  </a:cubicBezTo>
                  <a:cubicBezTo>
                    <a:pt x="12051" y="11615"/>
                    <a:pt x="12419" y="10052"/>
                    <a:pt x="12422" y="8468"/>
                  </a:cubicBezTo>
                  <a:lnTo>
                    <a:pt x="12422" y="5363"/>
                  </a:lnTo>
                  <a:cubicBezTo>
                    <a:pt x="12422" y="4894"/>
                    <a:pt x="12042" y="4517"/>
                    <a:pt x="11572" y="4517"/>
                  </a:cubicBezTo>
                  <a:cubicBezTo>
                    <a:pt x="11106" y="4517"/>
                    <a:pt x="10726" y="4894"/>
                    <a:pt x="10726" y="5363"/>
                  </a:cubicBezTo>
                  <a:lnTo>
                    <a:pt x="10726" y="7339"/>
                  </a:lnTo>
                  <a:cubicBezTo>
                    <a:pt x="10726" y="7652"/>
                    <a:pt x="10473" y="7902"/>
                    <a:pt x="10163" y="7902"/>
                  </a:cubicBezTo>
                  <a:cubicBezTo>
                    <a:pt x="9850" y="7902"/>
                    <a:pt x="9597" y="7652"/>
                    <a:pt x="9597" y="7339"/>
                  </a:cubicBezTo>
                  <a:lnTo>
                    <a:pt x="9597" y="6297"/>
                  </a:lnTo>
                  <a:lnTo>
                    <a:pt x="9597" y="4234"/>
                  </a:lnTo>
                  <a:cubicBezTo>
                    <a:pt x="9597" y="3764"/>
                    <a:pt x="9218" y="3388"/>
                    <a:pt x="8751" y="3388"/>
                  </a:cubicBezTo>
                  <a:cubicBezTo>
                    <a:pt x="8281" y="3388"/>
                    <a:pt x="7905" y="3764"/>
                    <a:pt x="7905" y="4234"/>
                  </a:cubicBezTo>
                  <a:lnTo>
                    <a:pt x="7905" y="6210"/>
                  </a:lnTo>
                  <a:cubicBezTo>
                    <a:pt x="7905" y="6523"/>
                    <a:pt x="7652" y="6773"/>
                    <a:pt x="7339" y="6773"/>
                  </a:cubicBezTo>
                  <a:cubicBezTo>
                    <a:pt x="7025" y="6773"/>
                    <a:pt x="6776" y="6523"/>
                    <a:pt x="6776" y="6210"/>
                  </a:cubicBezTo>
                  <a:lnTo>
                    <a:pt x="6776" y="3105"/>
                  </a:lnTo>
                  <a:cubicBezTo>
                    <a:pt x="6776" y="2635"/>
                    <a:pt x="6396" y="2259"/>
                    <a:pt x="5926" y="2259"/>
                  </a:cubicBezTo>
                  <a:cubicBezTo>
                    <a:pt x="5460" y="2259"/>
                    <a:pt x="5080" y="2635"/>
                    <a:pt x="5080" y="3105"/>
                  </a:cubicBezTo>
                  <a:lnTo>
                    <a:pt x="5080" y="6210"/>
                  </a:lnTo>
                  <a:cubicBezTo>
                    <a:pt x="5080" y="6523"/>
                    <a:pt x="4827" y="6773"/>
                    <a:pt x="4517" y="6773"/>
                  </a:cubicBezTo>
                  <a:cubicBezTo>
                    <a:pt x="4204" y="6773"/>
                    <a:pt x="3951" y="6523"/>
                    <a:pt x="3951" y="6210"/>
                  </a:cubicBezTo>
                  <a:lnTo>
                    <a:pt x="3951" y="847"/>
                  </a:lnTo>
                  <a:cubicBezTo>
                    <a:pt x="3951" y="377"/>
                    <a:pt x="3572" y="0"/>
                    <a:pt x="31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74" name="Google Shape;6422;p80"/>
          <p:cNvGrpSpPr/>
          <p:nvPr/>
        </p:nvGrpSpPr>
        <p:grpSpPr>
          <a:xfrm>
            <a:off x="5138203" y="2427265"/>
            <a:ext cx="429504" cy="370879"/>
            <a:chOff x="-42651700" y="3217825"/>
            <a:chExt cx="367600" cy="317425"/>
          </a:xfrm>
        </p:grpSpPr>
        <p:sp>
          <p:nvSpPr>
            <p:cNvPr id="75" name="Google Shape;6423;p80"/>
            <p:cNvSpPr/>
            <p:nvPr/>
          </p:nvSpPr>
          <p:spPr>
            <a:xfrm>
              <a:off x="-42651700" y="3239075"/>
              <a:ext cx="367600" cy="296175"/>
            </a:xfrm>
            <a:custGeom>
              <a:avLst/>
              <a:gdLst/>
              <a:ahLst/>
              <a:cxnLst/>
              <a:rect l="l" t="t" r="r" b="b"/>
              <a:pathLst>
                <a:path w="14704" h="11847" extrusionOk="0">
                  <a:moveTo>
                    <a:pt x="7370" y="797"/>
                  </a:moveTo>
                  <a:cubicBezTo>
                    <a:pt x="8536" y="797"/>
                    <a:pt x="9694" y="1246"/>
                    <a:pt x="10576" y="2143"/>
                  </a:cubicBezTo>
                  <a:cubicBezTo>
                    <a:pt x="12340" y="3908"/>
                    <a:pt x="12340" y="6775"/>
                    <a:pt x="10576" y="8539"/>
                  </a:cubicBezTo>
                  <a:cubicBezTo>
                    <a:pt x="9757" y="9390"/>
                    <a:pt x="8623" y="9894"/>
                    <a:pt x="7363" y="9894"/>
                  </a:cubicBezTo>
                  <a:cubicBezTo>
                    <a:pt x="6102" y="9894"/>
                    <a:pt x="4937" y="9358"/>
                    <a:pt x="4118" y="8539"/>
                  </a:cubicBezTo>
                  <a:cubicBezTo>
                    <a:pt x="2353" y="6775"/>
                    <a:pt x="2353" y="3908"/>
                    <a:pt x="4118" y="2143"/>
                  </a:cubicBezTo>
                  <a:cubicBezTo>
                    <a:pt x="5031" y="1246"/>
                    <a:pt x="6205" y="797"/>
                    <a:pt x="7370" y="797"/>
                  </a:cubicBezTo>
                  <a:close/>
                  <a:moveTo>
                    <a:pt x="7326" y="1"/>
                  </a:moveTo>
                  <a:cubicBezTo>
                    <a:pt x="2091" y="1"/>
                    <a:pt x="0" y="6750"/>
                    <a:pt x="4275" y="9768"/>
                  </a:cubicBezTo>
                  <a:lnTo>
                    <a:pt x="3424" y="11280"/>
                  </a:lnTo>
                  <a:cubicBezTo>
                    <a:pt x="3298" y="11532"/>
                    <a:pt x="3487" y="11847"/>
                    <a:pt x="3771" y="11847"/>
                  </a:cubicBezTo>
                  <a:cubicBezTo>
                    <a:pt x="3929" y="11847"/>
                    <a:pt x="4086" y="11784"/>
                    <a:pt x="4118" y="11626"/>
                  </a:cubicBezTo>
                  <a:lnTo>
                    <a:pt x="5000" y="10209"/>
                  </a:lnTo>
                  <a:cubicBezTo>
                    <a:pt x="5740" y="10571"/>
                    <a:pt x="6543" y="10752"/>
                    <a:pt x="7351" y="10752"/>
                  </a:cubicBezTo>
                  <a:cubicBezTo>
                    <a:pt x="8158" y="10752"/>
                    <a:pt x="8969" y="10571"/>
                    <a:pt x="9725" y="10209"/>
                  </a:cubicBezTo>
                  <a:lnTo>
                    <a:pt x="10576" y="11626"/>
                  </a:lnTo>
                  <a:cubicBezTo>
                    <a:pt x="10671" y="11784"/>
                    <a:pt x="10828" y="11847"/>
                    <a:pt x="10923" y="11847"/>
                  </a:cubicBezTo>
                  <a:cubicBezTo>
                    <a:pt x="11238" y="11847"/>
                    <a:pt x="11458" y="11532"/>
                    <a:pt x="11301" y="11280"/>
                  </a:cubicBezTo>
                  <a:lnTo>
                    <a:pt x="10419" y="9768"/>
                  </a:lnTo>
                  <a:cubicBezTo>
                    <a:pt x="14703" y="6775"/>
                    <a:pt x="12592" y="1"/>
                    <a:pt x="7363" y="1"/>
                  </a:cubicBezTo>
                  <a:cubicBezTo>
                    <a:pt x="7350" y="1"/>
                    <a:pt x="7338" y="1"/>
                    <a:pt x="7326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6424;p80"/>
            <p:cNvSpPr/>
            <p:nvPr/>
          </p:nvSpPr>
          <p:spPr>
            <a:xfrm>
              <a:off x="-42419600" y="3217825"/>
              <a:ext cx="106350" cy="106350"/>
            </a:xfrm>
            <a:custGeom>
              <a:avLst/>
              <a:gdLst/>
              <a:ahLst/>
              <a:cxnLst/>
              <a:rect l="l" t="t" r="r" b="b"/>
              <a:pathLst>
                <a:path w="4254" h="4254" extrusionOk="0">
                  <a:moveTo>
                    <a:pt x="1355" y="0"/>
                  </a:moveTo>
                  <a:cubicBezTo>
                    <a:pt x="882" y="0"/>
                    <a:pt x="410" y="95"/>
                    <a:pt x="0" y="315"/>
                  </a:cubicBezTo>
                  <a:cubicBezTo>
                    <a:pt x="1891" y="946"/>
                    <a:pt x="3340" y="2395"/>
                    <a:pt x="3938" y="4254"/>
                  </a:cubicBezTo>
                  <a:cubicBezTo>
                    <a:pt x="4128" y="3844"/>
                    <a:pt x="4254" y="3371"/>
                    <a:pt x="4254" y="2899"/>
                  </a:cubicBezTo>
                  <a:cubicBezTo>
                    <a:pt x="4254" y="1292"/>
                    <a:pt x="2962" y="0"/>
                    <a:pt x="1355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6425;p80"/>
            <p:cNvSpPr/>
            <p:nvPr/>
          </p:nvSpPr>
          <p:spPr>
            <a:xfrm>
              <a:off x="-42623600" y="3218600"/>
              <a:ext cx="106350" cy="106375"/>
            </a:xfrm>
            <a:custGeom>
              <a:avLst/>
              <a:gdLst/>
              <a:ahLst/>
              <a:cxnLst/>
              <a:rect l="l" t="t" r="r" b="b"/>
              <a:pathLst>
                <a:path w="4254" h="4255" extrusionOk="0">
                  <a:moveTo>
                    <a:pt x="2931" y="1"/>
                  </a:moveTo>
                  <a:cubicBezTo>
                    <a:pt x="1292" y="1"/>
                    <a:pt x="1" y="1293"/>
                    <a:pt x="1" y="2899"/>
                  </a:cubicBezTo>
                  <a:cubicBezTo>
                    <a:pt x="1" y="3372"/>
                    <a:pt x="127" y="3845"/>
                    <a:pt x="316" y="4254"/>
                  </a:cubicBezTo>
                  <a:cubicBezTo>
                    <a:pt x="977" y="2364"/>
                    <a:pt x="2426" y="915"/>
                    <a:pt x="4254" y="316"/>
                  </a:cubicBezTo>
                  <a:cubicBezTo>
                    <a:pt x="3876" y="127"/>
                    <a:pt x="3403" y="1"/>
                    <a:pt x="293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6426;p80"/>
            <p:cNvSpPr/>
            <p:nvPr/>
          </p:nvSpPr>
          <p:spPr>
            <a:xfrm>
              <a:off x="-42561375" y="3279250"/>
              <a:ext cx="185900" cy="186700"/>
            </a:xfrm>
            <a:custGeom>
              <a:avLst/>
              <a:gdLst/>
              <a:ahLst/>
              <a:cxnLst/>
              <a:rect l="l" t="t" r="r" b="b"/>
              <a:pathLst>
                <a:path w="7436" h="7468" extrusionOk="0">
                  <a:moveTo>
                    <a:pt x="3781" y="1671"/>
                  </a:moveTo>
                  <a:cubicBezTo>
                    <a:pt x="4033" y="1671"/>
                    <a:pt x="4191" y="1860"/>
                    <a:pt x="4191" y="2112"/>
                  </a:cubicBezTo>
                  <a:lnTo>
                    <a:pt x="4191" y="3340"/>
                  </a:lnTo>
                  <a:lnTo>
                    <a:pt x="5388" y="3340"/>
                  </a:lnTo>
                  <a:cubicBezTo>
                    <a:pt x="5640" y="3340"/>
                    <a:pt x="5829" y="3529"/>
                    <a:pt x="5829" y="3750"/>
                  </a:cubicBezTo>
                  <a:cubicBezTo>
                    <a:pt x="5829" y="4002"/>
                    <a:pt x="5640" y="4128"/>
                    <a:pt x="5388" y="4128"/>
                  </a:cubicBezTo>
                  <a:lnTo>
                    <a:pt x="3750" y="4128"/>
                  </a:lnTo>
                  <a:cubicBezTo>
                    <a:pt x="3498" y="4128"/>
                    <a:pt x="3308" y="3939"/>
                    <a:pt x="3308" y="3750"/>
                  </a:cubicBezTo>
                  <a:lnTo>
                    <a:pt x="3308" y="2112"/>
                  </a:lnTo>
                  <a:lnTo>
                    <a:pt x="3340" y="2112"/>
                  </a:lnTo>
                  <a:cubicBezTo>
                    <a:pt x="3340" y="1860"/>
                    <a:pt x="3529" y="1671"/>
                    <a:pt x="3781" y="1671"/>
                  </a:cubicBezTo>
                  <a:close/>
                  <a:moveTo>
                    <a:pt x="3750" y="1"/>
                  </a:moveTo>
                  <a:cubicBezTo>
                    <a:pt x="1702" y="1"/>
                    <a:pt x="32" y="1671"/>
                    <a:pt x="0" y="3750"/>
                  </a:cubicBezTo>
                  <a:cubicBezTo>
                    <a:pt x="32" y="5798"/>
                    <a:pt x="1702" y="7467"/>
                    <a:pt x="3750" y="7467"/>
                  </a:cubicBezTo>
                  <a:cubicBezTo>
                    <a:pt x="5797" y="7467"/>
                    <a:pt x="7436" y="5798"/>
                    <a:pt x="7436" y="3750"/>
                  </a:cubicBezTo>
                  <a:cubicBezTo>
                    <a:pt x="7436" y="1702"/>
                    <a:pt x="5797" y="64"/>
                    <a:pt x="3750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9" name="Google Shape;6345;p79"/>
          <p:cNvSpPr/>
          <p:nvPr/>
        </p:nvSpPr>
        <p:spPr>
          <a:xfrm>
            <a:off x="3997569" y="4313663"/>
            <a:ext cx="372275" cy="339112"/>
          </a:xfrm>
          <a:custGeom>
            <a:avLst/>
            <a:gdLst/>
            <a:ahLst/>
            <a:cxnLst/>
            <a:rect l="l" t="t" r="r" b="b"/>
            <a:pathLst>
              <a:path w="21149" h="19265" extrusionOk="0">
                <a:moveTo>
                  <a:pt x="10580" y="3417"/>
                </a:moveTo>
                <a:cubicBezTo>
                  <a:pt x="12186" y="3417"/>
                  <a:pt x="13773" y="4040"/>
                  <a:pt x="14967" y="5236"/>
                </a:cubicBezTo>
                <a:cubicBezTo>
                  <a:pt x="16933" y="7199"/>
                  <a:pt x="17352" y="10231"/>
                  <a:pt x="15997" y="12655"/>
                </a:cubicBezTo>
                <a:lnTo>
                  <a:pt x="7550" y="4209"/>
                </a:lnTo>
                <a:cubicBezTo>
                  <a:pt x="8500" y="3676"/>
                  <a:pt x="9544" y="3417"/>
                  <a:pt x="10580" y="3417"/>
                </a:cubicBezTo>
                <a:close/>
                <a:moveTo>
                  <a:pt x="5156" y="6603"/>
                </a:moveTo>
                <a:lnTo>
                  <a:pt x="13600" y="15049"/>
                </a:lnTo>
                <a:cubicBezTo>
                  <a:pt x="12650" y="15584"/>
                  <a:pt x="11607" y="15844"/>
                  <a:pt x="10570" y="15844"/>
                </a:cubicBezTo>
                <a:cubicBezTo>
                  <a:pt x="8964" y="15844"/>
                  <a:pt x="7375" y="15218"/>
                  <a:pt x="6183" y="14019"/>
                </a:cubicBezTo>
                <a:cubicBezTo>
                  <a:pt x="4210" y="12059"/>
                  <a:pt x="3789" y="9024"/>
                  <a:pt x="5156" y="6603"/>
                </a:cubicBezTo>
                <a:close/>
                <a:moveTo>
                  <a:pt x="10574" y="0"/>
                </a:moveTo>
                <a:cubicBezTo>
                  <a:pt x="8127" y="0"/>
                  <a:pt x="5681" y="948"/>
                  <a:pt x="3789" y="2842"/>
                </a:cubicBezTo>
                <a:cubicBezTo>
                  <a:pt x="1" y="6630"/>
                  <a:pt x="1" y="12628"/>
                  <a:pt x="3789" y="16413"/>
                </a:cubicBezTo>
                <a:cubicBezTo>
                  <a:pt x="5662" y="18289"/>
                  <a:pt x="8113" y="19265"/>
                  <a:pt x="10576" y="19265"/>
                </a:cubicBezTo>
                <a:cubicBezTo>
                  <a:pt x="13036" y="19265"/>
                  <a:pt x="15488" y="18289"/>
                  <a:pt x="17361" y="16413"/>
                </a:cubicBezTo>
                <a:cubicBezTo>
                  <a:pt x="21149" y="12625"/>
                  <a:pt x="21149" y="6630"/>
                  <a:pt x="17361" y="2842"/>
                </a:cubicBezTo>
                <a:cubicBezTo>
                  <a:pt x="15467" y="948"/>
                  <a:pt x="13020" y="0"/>
                  <a:pt x="10574" y="0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80" name="Google Shape;6186;p79"/>
          <p:cNvGrpSpPr/>
          <p:nvPr/>
        </p:nvGrpSpPr>
        <p:grpSpPr>
          <a:xfrm>
            <a:off x="1718793" y="2761754"/>
            <a:ext cx="238531" cy="339253"/>
            <a:chOff x="3342725" y="2620775"/>
            <a:chExt cx="338775" cy="481825"/>
          </a:xfrm>
        </p:grpSpPr>
        <p:sp>
          <p:nvSpPr>
            <p:cNvPr id="81" name="Google Shape;6187;p79"/>
            <p:cNvSpPr/>
            <p:nvPr/>
          </p:nvSpPr>
          <p:spPr>
            <a:xfrm>
              <a:off x="3342725" y="2620775"/>
              <a:ext cx="338775" cy="56475"/>
            </a:xfrm>
            <a:custGeom>
              <a:avLst/>
              <a:gdLst/>
              <a:ahLst/>
              <a:cxnLst/>
              <a:rect l="l" t="t" r="r" b="b"/>
              <a:pathLst>
                <a:path w="13551" h="2259" extrusionOk="0">
                  <a:moveTo>
                    <a:pt x="1693" y="0"/>
                  </a:moveTo>
                  <a:cubicBezTo>
                    <a:pt x="756" y="0"/>
                    <a:pt x="0" y="759"/>
                    <a:pt x="0" y="1695"/>
                  </a:cubicBezTo>
                  <a:lnTo>
                    <a:pt x="0" y="2259"/>
                  </a:lnTo>
                  <a:lnTo>
                    <a:pt x="13551" y="2259"/>
                  </a:lnTo>
                  <a:lnTo>
                    <a:pt x="13551" y="1695"/>
                  </a:lnTo>
                  <a:cubicBezTo>
                    <a:pt x="13548" y="759"/>
                    <a:pt x="12792" y="0"/>
                    <a:pt x="1185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2" name="Google Shape;6188;p79"/>
            <p:cNvSpPr/>
            <p:nvPr/>
          </p:nvSpPr>
          <p:spPr>
            <a:xfrm>
              <a:off x="3342725" y="2705450"/>
              <a:ext cx="338775" cy="284225"/>
            </a:xfrm>
            <a:custGeom>
              <a:avLst/>
              <a:gdLst/>
              <a:ahLst/>
              <a:cxnLst/>
              <a:rect l="l" t="t" r="r" b="b"/>
              <a:pathLst>
                <a:path w="13551" h="11369" extrusionOk="0">
                  <a:moveTo>
                    <a:pt x="0" y="1"/>
                  </a:moveTo>
                  <a:lnTo>
                    <a:pt x="0" y="11368"/>
                  </a:lnTo>
                  <a:lnTo>
                    <a:pt x="13551" y="11368"/>
                  </a:lnTo>
                  <a:lnTo>
                    <a:pt x="13551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3" name="Google Shape;6189;p79"/>
            <p:cNvSpPr/>
            <p:nvPr/>
          </p:nvSpPr>
          <p:spPr>
            <a:xfrm>
              <a:off x="3342725" y="3017875"/>
              <a:ext cx="338775" cy="84725"/>
            </a:xfrm>
            <a:custGeom>
              <a:avLst/>
              <a:gdLst/>
              <a:ahLst/>
              <a:cxnLst/>
              <a:rect l="l" t="t" r="r" b="b"/>
              <a:pathLst>
                <a:path w="13551" h="3389" extrusionOk="0">
                  <a:moveTo>
                    <a:pt x="8224" y="1205"/>
                  </a:moveTo>
                  <a:cubicBezTo>
                    <a:pt x="8534" y="1205"/>
                    <a:pt x="8787" y="1458"/>
                    <a:pt x="8787" y="1771"/>
                  </a:cubicBezTo>
                  <a:cubicBezTo>
                    <a:pt x="8787" y="2081"/>
                    <a:pt x="8534" y="2334"/>
                    <a:pt x="8224" y="2334"/>
                  </a:cubicBezTo>
                  <a:lnTo>
                    <a:pt x="5324" y="2334"/>
                  </a:lnTo>
                  <a:cubicBezTo>
                    <a:pt x="5014" y="2334"/>
                    <a:pt x="4761" y="2081"/>
                    <a:pt x="4761" y="1771"/>
                  </a:cubicBezTo>
                  <a:cubicBezTo>
                    <a:pt x="4761" y="1458"/>
                    <a:pt x="5014" y="1205"/>
                    <a:pt x="5324" y="1205"/>
                  </a:cubicBezTo>
                  <a:close/>
                  <a:moveTo>
                    <a:pt x="0" y="0"/>
                  </a:moveTo>
                  <a:lnTo>
                    <a:pt x="0" y="1696"/>
                  </a:lnTo>
                  <a:cubicBezTo>
                    <a:pt x="0" y="2629"/>
                    <a:pt x="756" y="3388"/>
                    <a:pt x="1693" y="3388"/>
                  </a:cubicBezTo>
                  <a:lnTo>
                    <a:pt x="11855" y="3388"/>
                  </a:lnTo>
                  <a:cubicBezTo>
                    <a:pt x="12792" y="3388"/>
                    <a:pt x="13548" y="2629"/>
                    <a:pt x="13551" y="1696"/>
                  </a:cubicBezTo>
                  <a:lnTo>
                    <a:pt x="1355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3" name="Google Shape;1543;p40"/>
          <p:cNvSpPr/>
          <p:nvPr/>
        </p:nvSpPr>
        <p:spPr>
          <a:xfrm rot="7356549">
            <a:off x="4763816" y="3282636"/>
            <a:ext cx="1061490" cy="751826"/>
          </a:xfrm>
          <a:custGeom>
            <a:avLst/>
            <a:gdLst/>
            <a:ahLst/>
            <a:cxnLst/>
            <a:rect l="l" t="t" r="r" b="b"/>
            <a:pathLst>
              <a:path w="11442" h="8104" extrusionOk="0">
                <a:moveTo>
                  <a:pt x="6288" y="1"/>
                </a:moveTo>
                <a:cubicBezTo>
                  <a:pt x="6284" y="1"/>
                  <a:pt x="6281" y="1"/>
                  <a:pt x="6277" y="1"/>
                </a:cubicBezTo>
                <a:cubicBezTo>
                  <a:pt x="4983" y="3"/>
                  <a:pt x="3474" y="377"/>
                  <a:pt x="2353" y="1014"/>
                </a:cubicBezTo>
                <a:cubicBezTo>
                  <a:pt x="1784" y="1338"/>
                  <a:pt x="1232" y="1706"/>
                  <a:pt x="794" y="2195"/>
                </a:cubicBezTo>
                <a:cubicBezTo>
                  <a:pt x="358" y="2681"/>
                  <a:pt x="43" y="3301"/>
                  <a:pt x="22" y="3955"/>
                </a:cubicBezTo>
                <a:cubicBezTo>
                  <a:pt x="1" y="4608"/>
                  <a:pt x="309" y="5290"/>
                  <a:pt x="874" y="5620"/>
                </a:cubicBezTo>
                <a:cubicBezTo>
                  <a:pt x="1600" y="6043"/>
                  <a:pt x="2518" y="5823"/>
                  <a:pt x="3339" y="5990"/>
                </a:cubicBezTo>
                <a:cubicBezTo>
                  <a:pt x="3974" y="6119"/>
                  <a:pt x="4530" y="6474"/>
                  <a:pt x="5103" y="6772"/>
                </a:cubicBezTo>
                <a:cubicBezTo>
                  <a:pt x="5668" y="7067"/>
                  <a:pt x="6279" y="7206"/>
                  <a:pt x="6848" y="7458"/>
                </a:cubicBezTo>
                <a:cubicBezTo>
                  <a:pt x="7083" y="7564"/>
                  <a:pt x="7269" y="7775"/>
                  <a:pt x="7513" y="7885"/>
                </a:cubicBezTo>
                <a:cubicBezTo>
                  <a:pt x="7758" y="7997"/>
                  <a:pt x="8020" y="8067"/>
                  <a:pt x="8291" y="8093"/>
                </a:cubicBezTo>
                <a:cubicBezTo>
                  <a:pt x="8373" y="8100"/>
                  <a:pt x="8454" y="8104"/>
                  <a:pt x="8536" y="8104"/>
                </a:cubicBezTo>
                <a:cubicBezTo>
                  <a:pt x="8959" y="8104"/>
                  <a:pt x="9384" y="8005"/>
                  <a:pt x="9774" y="7837"/>
                </a:cubicBezTo>
                <a:lnTo>
                  <a:pt x="9855" y="7801"/>
                </a:lnTo>
                <a:cubicBezTo>
                  <a:pt x="10326" y="7581"/>
                  <a:pt x="10758" y="7255"/>
                  <a:pt x="11039" y="6819"/>
                </a:cubicBezTo>
                <a:cubicBezTo>
                  <a:pt x="11321" y="6381"/>
                  <a:pt x="11441" y="5829"/>
                  <a:pt x="11302" y="5328"/>
                </a:cubicBezTo>
                <a:cubicBezTo>
                  <a:pt x="11115" y="4663"/>
                  <a:pt x="10527" y="4200"/>
                  <a:pt x="10140" y="3627"/>
                </a:cubicBezTo>
                <a:cubicBezTo>
                  <a:pt x="9823" y="3153"/>
                  <a:pt x="9616" y="2561"/>
                  <a:pt x="9624" y="1983"/>
                </a:cubicBezTo>
                <a:cubicBezTo>
                  <a:pt x="9632" y="1522"/>
                  <a:pt x="9328" y="1202"/>
                  <a:pt x="8981" y="908"/>
                </a:cubicBezTo>
                <a:cubicBezTo>
                  <a:pt x="8243" y="280"/>
                  <a:pt x="7243" y="1"/>
                  <a:pt x="6288" y="1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6" name="Google Shape;1546;p40"/>
          <p:cNvSpPr/>
          <p:nvPr/>
        </p:nvSpPr>
        <p:spPr>
          <a:xfrm>
            <a:off x="4763825" y="1468274"/>
            <a:ext cx="1061474" cy="751828"/>
          </a:xfrm>
          <a:custGeom>
            <a:avLst/>
            <a:gdLst/>
            <a:ahLst/>
            <a:cxnLst/>
            <a:rect l="l" t="t" r="r" b="b"/>
            <a:pathLst>
              <a:path w="11442" h="8104" extrusionOk="0">
                <a:moveTo>
                  <a:pt x="6288" y="1"/>
                </a:moveTo>
                <a:cubicBezTo>
                  <a:pt x="6284" y="1"/>
                  <a:pt x="6281" y="1"/>
                  <a:pt x="6277" y="1"/>
                </a:cubicBezTo>
                <a:cubicBezTo>
                  <a:pt x="4983" y="3"/>
                  <a:pt x="3474" y="377"/>
                  <a:pt x="2353" y="1014"/>
                </a:cubicBezTo>
                <a:cubicBezTo>
                  <a:pt x="1784" y="1338"/>
                  <a:pt x="1232" y="1706"/>
                  <a:pt x="794" y="2195"/>
                </a:cubicBezTo>
                <a:cubicBezTo>
                  <a:pt x="358" y="2681"/>
                  <a:pt x="43" y="3301"/>
                  <a:pt x="22" y="3955"/>
                </a:cubicBezTo>
                <a:cubicBezTo>
                  <a:pt x="1" y="4608"/>
                  <a:pt x="309" y="5290"/>
                  <a:pt x="874" y="5620"/>
                </a:cubicBezTo>
                <a:cubicBezTo>
                  <a:pt x="1600" y="6043"/>
                  <a:pt x="2518" y="5823"/>
                  <a:pt x="3339" y="5990"/>
                </a:cubicBezTo>
                <a:cubicBezTo>
                  <a:pt x="3974" y="6119"/>
                  <a:pt x="4530" y="6474"/>
                  <a:pt x="5103" y="6772"/>
                </a:cubicBezTo>
                <a:cubicBezTo>
                  <a:pt x="5668" y="7067"/>
                  <a:pt x="6279" y="7206"/>
                  <a:pt x="6848" y="7458"/>
                </a:cubicBezTo>
                <a:cubicBezTo>
                  <a:pt x="7083" y="7564"/>
                  <a:pt x="7269" y="7775"/>
                  <a:pt x="7513" y="7885"/>
                </a:cubicBezTo>
                <a:cubicBezTo>
                  <a:pt x="7758" y="7997"/>
                  <a:pt x="8020" y="8067"/>
                  <a:pt x="8291" y="8093"/>
                </a:cubicBezTo>
                <a:cubicBezTo>
                  <a:pt x="8373" y="8100"/>
                  <a:pt x="8454" y="8104"/>
                  <a:pt x="8536" y="8104"/>
                </a:cubicBezTo>
                <a:cubicBezTo>
                  <a:pt x="8959" y="8104"/>
                  <a:pt x="9384" y="8005"/>
                  <a:pt x="9774" y="7837"/>
                </a:cubicBezTo>
                <a:lnTo>
                  <a:pt x="9855" y="7801"/>
                </a:lnTo>
                <a:cubicBezTo>
                  <a:pt x="10326" y="7581"/>
                  <a:pt x="10758" y="7255"/>
                  <a:pt x="11039" y="6819"/>
                </a:cubicBezTo>
                <a:cubicBezTo>
                  <a:pt x="11321" y="6381"/>
                  <a:pt x="11441" y="5829"/>
                  <a:pt x="11302" y="5328"/>
                </a:cubicBezTo>
                <a:cubicBezTo>
                  <a:pt x="11115" y="4663"/>
                  <a:pt x="10527" y="4200"/>
                  <a:pt x="10140" y="3627"/>
                </a:cubicBezTo>
                <a:cubicBezTo>
                  <a:pt x="9823" y="3153"/>
                  <a:pt x="9616" y="2561"/>
                  <a:pt x="9624" y="1983"/>
                </a:cubicBezTo>
                <a:cubicBezTo>
                  <a:pt x="9632" y="1522"/>
                  <a:pt x="9328" y="1202"/>
                  <a:pt x="8981" y="908"/>
                </a:cubicBezTo>
                <a:cubicBezTo>
                  <a:pt x="8243" y="280"/>
                  <a:pt x="7243" y="1"/>
                  <a:pt x="6288" y="1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7" name="Google Shape;1547;p40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dk1"/>
                </a:solidFill>
              </a:rPr>
              <a:t>Future Work</a:t>
            </a:r>
            <a:endParaRPr dirty="0"/>
          </a:p>
        </p:txBody>
      </p:sp>
      <p:sp>
        <p:nvSpPr>
          <p:cNvPr id="1548" name="Google Shape;1548;p40"/>
          <p:cNvSpPr/>
          <p:nvPr/>
        </p:nvSpPr>
        <p:spPr>
          <a:xfrm>
            <a:off x="4906182" y="3656431"/>
            <a:ext cx="16" cy="16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close/>
              </a:path>
            </a:pathLst>
          </a:custGeom>
          <a:noFill/>
          <a:ln w="19050" cap="flat" cmpd="sng">
            <a:solidFill>
              <a:schemeClr val="lt1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9" name="Google Shape;1549;p40"/>
          <p:cNvSpPr/>
          <p:nvPr/>
        </p:nvSpPr>
        <p:spPr>
          <a:xfrm>
            <a:off x="4956000" y="1789588"/>
            <a:ext cx="619150" cy="200050"/>
          </a:xfrm>
          <a:custGeom>
            <a:avLst/>
            <a:gdLst/>
            <a:ahLst/>
            <a:cxnLst/>
            <a:rect l="l" t="t" r="r" b="b"/>
            <a:pathLst>
              <a:path w="24766" h="8002" extrusionOk="0">
                <a:moveTo>
                  <a:pt x="858" y="0"/>
                </a:moveTo>
                <a:lnTo>
                  <a:pt x="572" y="96"/>
                </a:lnTo>
                <a:lnTo>
                  <a:pt x="191" y="286"/>
                </a:lnTo>
                <a:lnTo>
                  <a:pt x="1" y="572"/>
                </a:lnTo>
                <a:lnTo>
                  <a:pt x="1" y="953"/>
                </a:lnTo>
                <a:lnTo>
                  <a:pt x="1" y="7049"/>
                </a:lnTo>
                <a:lnTo>
                  <a:pt x="1" y="7430"/>
                </a:lnTo>
                <a:lnTo>
                  <a:pt x="191" y="7716"/>
                </a:lnTo>
                <a:lnTo>
                  <a:pt x="572" y="7906"/>
                </a:lnTo>
                <a:lnTo>
                  <a:pt x="858" y="8001"/>
                </a:lnTo>
                <a:lnTo>
                  <a:pt x="23813" y="8001"/>
                </a:lnTo>
                <a:lnTo>
                  <a:pt x="24194" y="7906"/>
                </a:lnTo>
                <a:lnTo>
                  <a:pt x="24480" y="7716"/>
                </a:lnTo>
                <a:lnTo>
                  <a:pt x="24671" y="7430"/>
                </a:lnTo>
                <a:lnTo>
                  <a:pt x="24766" y="7049"/>
                </a:lnTo>
                <a:lnTo>
                  <a:pt x="24766" y="953"/>
                </a:lnTo>
                <a:lnTo>
                  <a:pt x="24671" y="572"/>
                </a:lnTo>
                <a:lnTo>
                  <a:pt x="24480" y="286"/>
                </a:lnTo>
                <a:lnTo>
                  <a:pt x="24194" y="96"/>
                </a:lnTo>
                <a:lnTo>
                  <a:pt x="23813" y="0"/>
                </a:lnTo>
                <a:close/>
              </a:path>
            </a:pathLst>
          </a:custGeom>
          <a:solidFill>
            <a:srgbClr val="7F86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0" name="Google Shape;1550;p40"/>
          <p:cNvSpPr/>
          <p:nvPr/>
        </p:nvSpPr>
        <p:spPr>
          <a:xfrm>
            <a:off x="5210800" y="1794338"/>
            <a:ext cx="4775" cy="188150"/>
          </a:xfrm>
          <a:custGeom>
            <a:avLst/>
            <a:gdLst/>
            <a:ahLst/>
            <a:cxnLst/>
            <a:rect l="l" t="t" r="r" b="b"/>
            <a:pathLst>
              <a:path w="191" h="7526" extrusionOk="0">
                <a:moveTo>
                  <a:pt x="1" y="1"/>
                </a:moveTo>
                <a:lnTo>
                  <a:pt x="1" y="7526"/>
                </a:lnTo>
                <a:lnTo>
                  <a:pt x="191" y="7526"/>
                </a:lnTo>
                <a:lnTo>
                  <a:pt x="191" y="1"/>
                </a:lnTo>
                <a:close/>
              </a:path>
            </a:pathLst>
          </a:custGeom>
          <a:solidFill>
            <a:srgbClr val="4A4D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1" name="Google Shape;1551;p40"/>
          <p:cNvSpPr/>
          <p:nvPr/>
        </p:nvSpPr>
        <p:spPr>
          <a:xfrm>
            <a:off x="5232225" y="1801488"/>
            <a:ext cx="340550" cy="71475"/>
          </a:xfrm>
          <a:custGeom>
            <a:avLst/>
            <a:gdLst/>
            <a:ahLst/>
            <a:cxnLst/>
            <a:rect l="l" t="t" r="r" b="b"/>
            <a:pathLst>
              <a:path w="13622" h="2859" extrusionOk="0">
                <a:moveTo>
                  <a:pt x="1" y="1"/>
                </a:moveTo>
                <a:lnTo>
                  <a:pt x="1" y="2858"/>
                </a:lnTo>
                <a:lnTo>
                  <a:pt x="13622" y="2858"/>
                </a:lnTo>
                <a:lnTo>
                  <a:pt x="13622" y="1"/>
                </a:lnTo>
                <a:close/>
              </a:path>
            </a:pathLst>
          </a:custGeom>
          <a:solidFill>
            <a:srgbClr val="28243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2" name="Google Shape;1552;p40"/>
          <p:cNvSpPr/>
          <p:nvPr/>
        </p:nvSpPr>
        <p:spPr>
          <a:xfrm>
            <a:off x="5232225" y="1889588"/>
            <a:ext cx="340550" cy="88150"/>
          </a:xfrm>
          <a:custGeom>
            <a:avLst/>
            <a:gdLst/>
            <a:ahLst/>
            <a:cxnLst/>
            <a:rect l="l" t="t" r="r" b="b"/>
            <a:pathLst>
              <a:path w="13622" h="3526" extrusionOk="0">
                <a:moveTo>
                  <a:pt x="1" y="1"/>
                </a:moveTo>
                <a:lnTo>
                  <a:pt x="1" y="3525"/>
                </a:lnTo>
                <a:lnTo>
                  <a:pt x="13622" y="3525"/>
                </a:lnTo>
                <a:lnTo>
                  <a:pt x="13622" y="1"/>
                </a:lnTo>
                <a:close/>
              </a:path>
            </a:pathLst>
          </a:custGeom>
          <a:solidFill>
            <a:srgbClr val="28243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3" name="Google Shape;1553;p40"/>
          <p:cNvSpPr/>
          <p:nvPr/>
        </p:nvSpPr>
        <p:spPr>
          <a:xfrm>
            <a:off x="4944100" y="1777688"/>
            <a:ext cx="640575" cy="221475"/>
          </a:xfrm>
          <a:custGeom>
            <a:avLst/>
            <a:gdLst/>
            <a:ahLst/>
            <a:cxnLst/>
            <a:rect l="l" t="t" r="r" b="b"/>
            <a:pathLst>
              <a:path w="25623" h="8859" extrusionOk="0">
                <a:moveTo>
                  <a:pt x="24480" y="953"/>
                </a:moveTo>
                <a:lnTo>
                  <a:pt x="24670" y="1048"/>
                </a:lnTo>
                <a:lnTo>
                  <a:pt x="24766" y="1238"/>
                </a:lnTo>
                <a:lnTo>
                  <a:pt x="24766" y="1429"/>
                </a:lnTo>
                <a:lnTo>
                  <a:pt x="24766" y="7525"/>
                </a:lnTo>
                <a:lnTo>
                  <a:pt x="24766" y="7715"/>
                </a:lnTo>
                <a:lnTo>
                  <a:pt x="24670" y="7811"/>
                </a:lnTo>
                <a:lnTo>
                  <a:pt x="24480" y="7906"/>
                </a:lnTo>
                <a:lnTo>
                  <a:pt x="24289" y="8001"/>
                </a:lnTo>
                <a:lnTo>
                  <a:pt x="1334" y="8001"/>
                </a:lnTo>
                <a:lnTo>
                  <a:pt x="1144" y="7906"/>
                </a:lnTo>
                <a:lnTo>
                  <a:pt x="1048" y="7811"/>
                </a:lnTo>
                <a:lnTo>
                  <a:pt x="953" y="7715"/>
                </a:lnTo>
                <a:lnTo>
                  <a:pt x="858" y="7525"/>
                </a:lnTo>
                <a:lnTo>
                  <a:pt x="858" y="1429"/>
                </a:lnTo>
                <a:lnTo>
                  <a:pt x="953" y="1238"/>
                </a:lnTo>
                <a:lnTo>
                  <a:pt x="1048" y="1048"/>
                </a:lnTo>
                <a:lnTo>
                  <a:pt x="1144" y="953"/>
                </a:lnTo>
                <a:close/>
                <a:moveTo>
                  <a:pt x="1334" y="0"/>
                </a:moveTo>
                <a:lnTo>
                  <a:pt x="858" y="95"/>
                </a:lnTo>
                <a:lnTo>
                  <a:pt x="382" y="381"/>
                </a:lnTo>
                <a:lnTo>
                  <a:pt x="96" y="857"/>
                </a:lnTo>
                <a:lnTo>
                  <a:pt x="1" y="1429"/>
                </a:lnTo>
                <a:lnTo>
                  <a:pt x="1" y="7525"/>
                </a:lnTo>
                <a:lnTo>
                  <a:pt x="96" y="8096"/>
                </a:lnTo>
                <a:lnTo>
                  <a:pt x="382" y="8477"/>
                </a:lnTo>
                <a:lnTo>
                  <a:pt x="858" y="8763"/>
                </a:lnTo>
                <a:lnTo>
                  <a:pt x="1334" y="8858"/>
                </a:lnTo>
                <a:lnTo>
                  <a:pt x="24289" y="8858"/>
                </a:lnTo>
                <a:lnTo>
                  <a:pt x="24861" y="8763"/>
                </a:lnTo>
                <a:lnTo>
                  <a:pt x="25242" y="8477"/>
                </a:lnTo>
                <a:lnTo>
                  <a:pt x="25528" y="8096"/>
                </a:lnTo>
                <a:lnTo>
                  <a:pt x="25623" y="7525"/>
                </a:lnTo>
                <a:lnTo>
                  <a:pt x="25623" y="1429"/>
                </a:lnTo>
                <a:lnTo>
                  <a:pt x="25528" y="857"/>
                </a:lnTo>
                <a:lnTo>
                  <a:pt x="25242" y="381"/>
                </a:lnTo>
                <a:lnTo>
                  <a:pt x="24861" y="95"/>
                </a:lnTo>
                <a:lnTo>
                  <a:pt x="24289" y="0"/>
                </a:lnTo>
                <a:close/>
              </a:path>
            </a:pathLst>
          </a:custGeom>
          <a:solidFill>
            <a:srgbClr val="4A4D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4" name="Google Shape;1554;p40"/>
          <p:cNvSpPr/>
          <p:nvPr/>
        </p:nvSpPr>
        <p:spPr>
          <a:xfrm>
            <a:off x="4996500" y="1977713"/>
            <a:ext cx="52400" cy="135750"/>
          </a:xfrm>
          <a:custGeom>
            <a:avLst/>
            <a:gdLst/>
            <a:ahLst/>
            <a:cxnLst/>
            <a:rect l="l" t="t" r="r" b="b"/>
            <a:pathLst>
              <a:path w="2096" h="5430" extrusionOk="0">
                <a:moveTo>
                  <a:pt x="1143" y="0"/>
                </a:moveTo>
                <a:lnTo>
                  <a:pt x="0" y="5429"/>
                </a:lnTo>
                <a:lnTo>
                  <a:pt x="953" y="5429"/>
                </a:lnTo>
                <a:lnTo>
                  <a:pt x="2096" y="0"/>
                </a:lnTo>
                <a:close/>
              </a:path>
            </a:pathLst>
          </a:custGeom>
          <a:solidFill>
            <a:srgbClr val="4A4D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5" name="Google Shape;1555;p40"/>
          <p:cNvSpPr/>
          <p:nvPr/>
        </p:nvSpPr>
        <p:spPr>
          <a:xfrm>
            <a:off x="5479875" y="1977713"/>
            <a:ext cx="52425" cy="135750"/>
          </a:xfrm>
          <a:custGeom>
            <a:avLst/>
            <a:gdLst/>
            <a:ahLst/>
            <a:cxnLst/>
            <a:rect l="l" t="t" r="r" b="b"/>
            <a:pathLst>
              <a:path w="2097" h="5430" extrusionOk="0">
                <a:moveTo>
                  <a:pt x="1" y="0"/>
                </a:moveTo>
                <a:lnTo>
                  <a:pt x="1144" y="5429"/>
                </a:lnTo>
                <a:lnTo>
                  <a:pt x="2096" y="5429"/>
                </a:lnTo>
                <a:lnTo>
                  <a:pt x="1049" y="0"/>
                </a:lnTo>
                <a:close/>
              </a:path>
            </a:pathLst>
          </a:custGeom>
          <a:solidFill>
            <a:srgbClr val="4A4D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6" name="Google Shape;1556;p40"/>
          <p:cNvSpPr/>
          <p:nvPr/>
        </p:nvSpPr>
        <p:spPr>
          <a:xfrm>
            <a:off x="5015550" y="1458588"/>
            <a:ext cx="478650" cy="288150"/>
          </a:xfrm>
          <a:custGeom>
            <a:avLst/>
            <a:gdLst/>
            <a:ahLst/>
            <a:cxnLst/>
            <a:rect l="l" t="t" r="r" b="b"/>
            <a:pathLst>
              <a:path w="19146" h="11526" extrusionOk="0">
                <a:moveTo>
                  <a:pt x="0" y="1"/>
                </a:moveTo>
                <a:lnTo>
                  <a:pt x="0" y="11526"/>
                </a:lnTo>
                <a:lnTo>
                  <a:pt x="19145" y="11526"/>
                </a:lnTo>
                <a:lnTo>
                  <a:pt x="19145" y="1"/>
                </a:lnTo>
                <a:close/>
              </a:path>
            </a:pathLst>
          </a:custGeom>
          <a:solidFill>
            <a:srgbClr val="61668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7" name="Google Shape;1557;p40"/>
          <p:cNvSpPr/>
          <p:nvPr/>
        </p:nvSpPr>
        <p:spPr>
          <a:xfrm>
            <a:off x="5060775" y="1468113"/>
            <a:ext cx="390550" cy="266725"/>
          </a:xfrm>
          <a:custGeom>
            <a:avLst/>
            <a:gdLst/>
            <a:ahLst/>
            <a:cxnLst/>
            <a:rect l="l" t="t" r="r" b="b"/>
            <a:pathLst>
              <a:path w="15622" h="10669" extrusionOk="0">
                <a:moveTo>
                  <a:pt x="191" y="1"/>
                </a:moveTo>
                <a:lnTo>
                  <a:pt x="96" y="96"/>
                </a:lnTo>
                <a:lnTo>
                  <a:pt x="1" y="191"/>
                </a:lnTo>
                <a:lnTo>
                  <a:pt x="1" y="10573"/>
                </a:lnTo>
                <a:lnTo>
                  <a:pt x="96" y="10669"/>
                </a:lnTo>
                <a:lnTo>
                  <a:pt x="15527" y="10669"/>
                </a:lnTo>
                <a:lnTo>
                  <a:pt x="15622" y="10573"/>
                </a:lnTo>
                <a:lnTo>
                  <a:pt x="15622" y="191"/>
                </a:lnTo>
                <a:lnTo>
                  <a:pt x="15527" y="96"/>
                </a:lnTo>
                <a:lnTo>
                  <a:pt x="1543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8" name="Google Shape;1558;p40"/>
          <p:cNvSpPr/>
          <p:nvPr/>
        </p:nvSpPr>
        <p:spPr>
          <a:xfrm>
            <a:off x="5058400" y="1746713"/>
            <a:ext cx="38125" cy="31000"/>
          </a:xfrm>
          <a:custGeom>
            <a:avLst/>
            <a:gdLst/>
            <a:ahLst/>
            <a:cxnLst/>
            <a:rect l="l" t="t" r="r" b="b"/>
            <a:pathLst>
              <a:path w="1525" h="1240" extrusionOk="0">
                <a:moveTo>
                  <a:pt x="477" y="1"/>
                </a:moveTo>
                <a:lnTo>
                  <a:pt x="1" y="1239"/>
                </a:lnTo>
                <a:lnTo>
                  <a:pt x="667" y="1239"/>
                </a:lnTo>
                <a:lnTo>
                  <a:pt x="1525" y="1"/>
                </a:lnTo>
                <a:close/>
              </a:path>
            </a:pathLst>
          </a:custGeom>
          <a:solidFill>
            <a:srgbClr val="ADBD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9" name="Google Shape;1559;p40"/>
          <p:cNvSpPr/>
          <p:nvPr/>
        </p:nvSpPr>
        <p:spPr>
          <a:xfrm>
            <a:off x="5415600" y="1746713"/>
            <a:ext cx="38100" cy="31000"/>
          </a:xfrm>
          <a:custGeom>
            <a:avLst/>
            <a:gdLst/>
            <a:ahLst/>
            <a:cxnLst/>
            <a:rect l="l" t="t" r="r" b="b"/>
            <a:pathLst>
              <a:path w="1524" h="1240" extrusionOk="0">
                <a:moveTo>
                  <a:pt x="0" y="1"/>
                </a:moveTo>
                <a:lnTo>
                  <a:pt x="857" y="1239"/>
                </a:lnTo>
                <a:lnTo>
                  <a:pt x="1524" y="1239"/>
                </a:lnTo>
                <a:lnTo>
                  <a:pt x="1048" y="1"/>
                </a:lnTo>
                <a:close/>
              </a:path>
            </a:pathLst>
          </a:custGeom>
          <a:solidFill>
            <a:srgbClr val="ADBD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0" name="Google Shape;1560;p40"/>
          <p:cNvSpPr/>
          <p:nvPr/>
        </p:nvSpPr>
        <p:spPr>
          <a:xfrm>
            <a:off x="5210800" y="3319481"/>
            <a:ext cx="221475" cy="404850"/>
          </a:xfrm>
          <a:custGeom>
            <a:avLst/>
            <a:gdLst/>
            <a:ahLst/>
            <a:cxnLst/>
            <a:rect l="l" t="t" r="r" b="b"/>
            <a:pathLst>
              <a:path w="8859" h="16194" extrusionOk="0">
                <a:moveTo>
                  <a:pt x="7525" y="1"/>
                </a:moveTo>
                <a:lnTo>
                  <a:pt x="7335" y="96"/>
                </a:lnTo>
                <a:lnTo>
                  <a:pt x="6954" y="572"/>
                </a:lnTo>
                <a:lnTo>
                  <a:pt x="6573" y="1239"/>
                </a:lnTo>
                <a:lnTo>
                  <a:pt x="6287" y="2096"/>
                </a:lnTo>
                <a:lnTo>
                  <a:pt x="5716" y="4192"/>
                </a:lnTo>
                <a:lnTo>
                  <a:pt x="5335" y="6668"/>
                </a:lnTo>
                <a:lnTo>
                  <a:pt x="4954" y="9049"/>
                </a:lnTo>
                <a:lnTo>
                  <a:pt x="4763" y="11240"/>
                </a:lnTo>
                <a:lnTo>
                  <a:pt x="4573" y="13336"/>
                </a:lnTo>
                <a:lnTo>
                  <a:pt x="4477" y="12097"/>
                </a:lnTo>
                <a:lnTo>
                  <a:pt x="4477" y="9240"/>
                </a:lnTo>
                <a:lnTo>
                  <a:pt x="4287" y="7525"/>
                </a:lnTo>
                <a:lnTo>
                  <a:pt x="4192" y="5906"/>
                </a:lnTo>
                <a:lnTo>
                  <a:pt x="3906" y="4382"/>
                </a:lnTo>
                <a:lnTo>
                  <a:pt x="3620" y="3049"/>
                </a:lnTo>
                <a:lnTo>
                  <a:pt x="3239" y="2191"/>
                </a:lnTo>
                <a:lnTo>
                  <a:pt x="2763" y="1429"/>
                </a:lnTo>
                <a:lnTo>
                  <a:pt x="2191" y="1048"/>
                </a:lnTo>
                <a:lnTo>
                  <a:pt x="1620" y="763"/>
                </a:lnTo>
                <a:lnTo>
                  <a:pt x="1144" y="763"/>
                </a:lnTo>
                <a:lnTo>
                  <a:pt x="667" y="953"/>
                </a:lnTo>
                <a:lnTo>
                  <a:pt x="286" y="1334"/>
                </a:lnTo>
                <a:lnTo>
                  <a:pt x="1" y="1810"/>
                </a:lnTo>
                <a:lnTo>
                  <a:pt x="1" y="2287"/>
                </a:lnTo>
                <a:lnTo>
                  <a:pt x="1" y="2953"/>
                </a:lnTo>
                <a:lnTo>
                  <a:pt x="286" y="4763"/>
                </a:lnTo>
                <a:lnTo>
                  <a:pt x="858" y="7144"/>
                </a:lnTo>
                <a:lnTo>
                  <a:pt x="1429" y="9621"/>
                </a:lnTo>
                <a:lnTo>
                  <a:pt x="2668" y="14193"/>
                </a:lnTo>
                <a:lnTo>
                  <a:pt x="3239" y="16193"/>
                </a:lnTo>
                <a:lnTo>
                  <a:pt x="5144" y="16193"/>
                </a:lnTo>
                <a:lnTo>
                  <a:pt x="6287" y="13621"/>
                </a:lnTo>
                <a:lnTo>
                  <a:pt x="7144" y="11335"/>
                </a:lnTo>
                <a:lnTo>
                  <a:pt x="7621" y="10097"/>
                </a:lnTo>
                <a:lnTo>
                  <a:pt x="7906" y="8954"/>
                </a:lnTo>
                <a:lnTo>
                  <a:pt x="8478" y="6382"/>
                </a:lnTo>
                <a:lnTo>
                  <a:pt x="8764" y="4858"/>
                </a:lnTo>
                <a:lnTo>
                  <a:pt x="8859" y="3430"/>
                </a:lnTo>
                <a:lnTo>
                  <a:pt x="8859" y="2096"/>
                </a:lnTo>
                <a:lnTo>
                  <a:pt x="8859" y="1525"/>
                </a:lnTo>
                <a:lnTo>
                  <a:pt x="8764" y="953"/>
                </a:lnTo>
                <a:lnTo>
                  <a:pt x="8573" y="572"/>
                </a:lnTo>
                <a:lnTo>
                  <a:pt x="8383" y="286"/>
                </a:lnTo>
                <a:lnTo>
                  <a:pt x="8097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1" name="Google Shape;1561;p40"/>
          <p:cNvSpPr/>
          <p:nvPr/>
        </p:nvSpPr>
        <p:spPr>
          <a:xfrm>
            <a:off x="5241750" y="3712381"/>
            <a:ext cx="147675" cy="281025"/>
          </a:xfrm>
          <a:custGeom>
            <a:avLst/>
            <a:gdLst/>
            <a:ahLst/>
            <a:cxnLst/>
            <a:rect l="l" t="t" r="r" b="b"/>
            <a:pathLst>
              <a:path w="5907" h="11241" extrusionOk="0">
                <a:moveTo>
                  <a:pt x="1525" y="1"/>
                </a:moveTo>
                <a:lnTo>
                  <a:pt x="1525" y="572"/>
                </a:lnTo>
                <a:lnTo>
                  <a:pt x="1049" y="763"/>
                </a:lnTo>
                <a:lnTo>
                  <a:pt x="572" y="1049"/>
                </a:lnTo>
                <a:lnTo>
                  <a:pt x="287" y="1430"/>
                </a:lnTo>
                <a:lnTo>
                  <a:pt x="96" y="2001"/>
                </a:lnTo>
                <a:lnTo>
                  <a:pt x="1" y="2477"/>
                </a:lnTo>
                <a:lnTo>
                  <a:pt x="1" y="2954"/>
                </a:lnTo>
                <a:lnTo>
                  <a:pt x="191" y="4287"/>
                </a:lnTo>
                <a:lnTo>
                  <a:pt x="382" y="5811"/>
                </a:lnTo>
                <a:lnTo>
                  <a:pt x="763" y="7335"/>
                </a:lnTo>
                <a:lnTo>
                  <a:pt x="1430" y="10097"/>
                </a:lnTo>
                <a:lnTo>
                  <a:pt x="1811" y="11240"/>
                </a:lnTo>
                <a:lnTo>
                  <a:pt x="4097" y="11240"/>
                </a:lnTo>
                <a:lnTo>
                  <a:pt x="4478" y="10097"/>
                </a:lnTo>
                <a:lnTo>
                  <a:pt x="5144" y="7335"/>
                </a:lnTo>
                <a:lnTo>
                  <a:pt x="5430" y="5811"/>
                </a:lnTo>
                <a:lnTo>
                  <a:pt x="5716" y="4287"/>
                </a:lnTo>
                <a:lnTo>
                  <a:pt x="5906" y="2954"/>
                </a:lnTo>
                <a:lnTo>
                  <a:pt x="5906" y="2477"/>
                </a:lnTo>
                <a:lnTo>
                  <a:pt x="5811" y="2001"/>
                </a:lnTo>
                <a:lnTo>
                  <a:pt x="5621" y="1430"/>
                </a:lnTo>
                <a:lnTo>
                  <a:pt x="5335" y="1049"/>
                </a:lnTo>
                <a:lnTo>
                  <a:pt x="4859" y="763"/>
                </a:lnTo>
                <a:lnTo>
                  <a:pt x="4382" y="572"/>
                </a:lnTo>
                <a:lnTo>
                  <a:pt x="4382" y="1"/>
                </a:lnTo>
                <a:close/>
              </a:path>
            </a:pathLst>
          </a:custGeom>
          <a:solidFill>
            <a:srgbClr val="7F86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2" name="Google Shape;1562;p40"/>
          <p:cNvSpPr/>
          <p:nvPr/>
        </p:nvSpPr>
        <p:spPr>
          <a:xfrm>
            <a:off x="5248900" y="3836206"/>
            <a:ext cx="133375" cy="26225"/>
          </a:xfrm>
          <a:custGeom>
            <a:avLst/>
            <a:gdLst/>
            <a:ahLst/>
            <a:cxnLst/>
            <a:rect l="l" t="t" r="r" b="b"/>
            <a:pathLst>
              <a:path w="5335" h="1049" extrusionOk="0">
                <a:moveTo>
                  <a:pt x="1" y="1"/>
                </a:moveTo>
                <a:lnTo>
                  <a:pt x="191" y="1049"/>
                </a:lnTo>
                <a:lnTo>
                  <a:pt x="5144" y="1049"/>
                </a:lnTo>
                <a:lnTo>
                  <a:pt x="533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3" name="Google Shape;1563;p40"/>
          <p:cNvSpPr/>
          <p:nvPr/>
        </p:nvSpPr>
        <p:spPr>
          <a:xfrm>
            <a:off x="5258425" y="3888606"/>
            <a:ext cx="114325" cy="23825"/>
          </a:xfrm>
          <a:custGeom>
            <a:avLst/>
            <a:gdLst/>
            <a:ahLst/>
            <a:cxnLst/>
            <a:rect l="l" t="t" r="r" b="b"/>
            <a:pathLst>
              <a:path w="4573" h="953" extrusionOk="0">
                <a:moveTo>
                  <a:pt x="1" y="0"/>
                </a:moveTo>
                <a:lnTo>
                  <a:pt x="286" y="953"/>
                </a:lnTo>
                <a:lnTo>
                  <a:pt x="4287" y="953"/>
                </a:lnTo>
                <a:lnTo>
                  <a:pt x="457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4" name="Google Shape;1564;p40"/>
          <p:cNvSpPr/>
          <p:nvPr/>
        </p:nvSpPr>
        <p:spPr>
          <a:xfrm>
            <a:off x="5241750" y="3783831"/>
            <a:ext cx="147675" cy="26225"/>
          </a:xfrm>
          <a:custGeom>
            <a:avLst/>
            <a:gdLst/>
            <a:ahLst/>
            <a:cxnLst/>
            <a:rect l="l" t="t" r="r" b="b"/>
            <a:pathLst>
              <a:path w="5907" h="1049" extrusionOk="0">
                <a:moveTo>
                  <a:pt x="1" y="0"/>
                </a:moveTo>
                <a:lnTo>
                  <a:pt x="96" y="1048"/>
                </a:lnTo>
                <a:lnTo>
                  <a:pt x="5811" y="1048"/>
                </a:lnTo>
                <a:lnTo>
                  <a:pt x="590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92" name="Google Shape;1592;p40"/>
          <p:cNvGrpSpPr/>
          <p:nvPr/>
        </p:nvGrpSpPr>
        <p:grpSpPr>
          <a:xfrm>
            <a:off x="465187" y="997378"/>
            <a:ext cx="3444552" cy="3746009"/>
            <a:chOff x="465187" y="997378"/>
            <a:chExt cx="3444552" cy="3746009"/>
          </a:xfrm>
        </p:grpSpPr>
        <p:sp>
          <p:nvSpPr>
            <p:cNvPr id="1593" name="Google Shape;1593;p40"/>
            <p:cNvSpPr/>
            <p:nvPr/>
          </p:nvSpPr>
          <p:spPr>
            <a:xfrm>
              <a:off x="573678" y="997378"/>
              <a:ext cx="3336061" cy="3505594"/>
            </a:xfrm>
            <a:custGeom>
              <a:avLst/>
              <a:gdLst/>
              <a:ahLst/>
              <a:cxnLst/>
              <a:rect l="l" t="t" r="r" b="b"/>
              <a:pathLst>
                <a:path w="186685" h="196172" extrusionOk="0">
                  <a:moveTo>
                    <a:pt x="79904" y="0"/>
                  </a:moveTo>
                  <a:lnTo>
                    <a:pt x="76377" y="122"/>
                  </a:lnTo>
                  <a:lnTo>
                    <a:pt x="72850" y="365"/>
                  </a:lnTo>
                  <a:lnTo>
                    <a:pt x="69445" y="851"/>
                  </a:lnTo>
                  <a:lnTo>
                    <a:pt x="66161" y="1459"/>
                  </a:lnTo>
                  <a:lnTo>
                    <a:pt x="62877" y="2189"/>
                  </a:lnTo>
                  <a:lnTo>
                    <a:pt x="59715" y="3162"/>
                  </a:lnTo>
                  <a:lnTo>
                    <a:pt x="56553" y="4257"/>
                  </a:lnTo>
                  <a:lnTo>
                    <a:pt x="53391" y="5594"/>
                  </a:lnTo>
                  <a:lnTo>
                    <a:pt x="50350" y="7054"/>
                  </a:lnTo>
                  <a:lnTo>
                    <a:pt x="47432" y="8635"/>
                  </a:lnTo>
                  <a:lnTo>
                    <a:pt x="44634" y="10338"/>
                  </a:lnTo>
                  <a:lnTo>
                    <a:pt x="41837" y="12162"/>
                  </a:lnTo>
                  <a:lnTo>
                    <a:pt x="39040" y="14108"/>
                  </a:lnTo>
                  <a:lnTo>
                    <a:pt x="36364" y="16297"/>
                  </a:lnTo>
                  <a:lnTo>
                    <a:pt x="33810" y="18486"/>
                  </a:lnTo>
                  <a:lnTo>
                    <a:pt x="31378" y="20919"/>
                  </a:lnTo>
                  <a:lnTo>
                    <a:pt x="28946" y="23351"/>
                  </a:lnTo>
                  <a:lnTo>
                    <a:pt x="26635" y="25905"/>
                  </a:lnTo>
                  <a:lnTo>
                    <a:pt x="24324" y="28581"/>
                  </a:lnTo>
                  <a:lnTo>
                    <a:pt x="22257" y="31378"/>
                  </a:lnTo>
                  <a:lnTo>
                    <a:pt x="20189" y="34297"/>
                  </a:lnTo>
                  <a:lnTo>
                    <a:pt x="18121" y="37215"/>
                  </a:lnTo>
                  <a:lnTo>
                    <a:pt x="16297" y="40256"/>
                  </a:lnTo>
                  <a:lnTo>
                    <a:pt x="14473" y="43418"/>
                  </a:lnTo>
                  <a:lnTo>
                    <a:pt x="12770" y="46702"/>
                  </a:lnTo>
                  <a:lnTo>
                    <a:pt x="11189" y="49986"/>
                  </a:lnTo>
                  <a:lnTo>
                    <a:pt x="9730" y="53269"/>
                  </a:lnTo>
                  <a:lnTo>
                    <a:pt x="8392" y="56675"/>
                  </a:lnTo>
                  <a:lnTo>
                    <a:pt x="7054" y="60202"/>
                  </a:lnTo>
                  <a:lnTo>
                    <a:pt x="5838" y="63729"/>
                  </a:lnTo>
                  <a:lnTo>
                    <a:pt x="4743" y="67255"/>
                  </a:lnTo>
                  <a:lnTo>
                    <a:pt x="3770" y="70904"/>
                  </a:lnTo>
                  <a:lnTo>
                    <a:pt x="2554" y="76377"/>
                  </a:lnTo>
                  <a:lnTo>
                    <a:pt x="1581" y="81971"/>
                  </a:lnTo>
                  <a:lnTo>
                    <a:pt x="852" y="87444"/>
                  </a:lnTo>
                  <a:lnTo>
                    <a:pt x="365" y="92917"/>
                  </a:lnTo>
                  <a:lnTo>
                    <a:pt x="122" y="98268"/>
                  </a:lnTo>
                  <a:lnTo>
                    <a:pt x="0" y="103620"/>
                  </a:lnTo>
                  <a:lnTo>
                    <a:pt x="122" y="108849"/>
                  </a:lnTo>
                  <a:lnTo>
                    <a:pt x="487" y="113957"/>
                  </a:lnTo>
                  <a:lnTo>
                    <a:pt x="973" y="118944"/>
                  </a:lnTo>
                  <a:lnTo>
                    <a:pt x="1581" y="123930"/>
                  </a:lnTo>
                  <a:lnTo>
                    <a:pt x="2311" y="128795"/>
                  </a:lnTo>
                  <a:lnTo>
                    <a:pt x="3162" y="133538"/>
                  </a:lnTo>
                  <a:lnTo>
                    <a:pt x="4135" y="138038"/>
                  </a:lnTo>
                  <a:lnTo>
                    <a:pt x="5230" y="142538"/>
                  </a:lnTo>
                  <a:lnTo>
                    <a:pt x="6446" y="146794"/>
                  </a:lnTo>
                  <a:lnTo>
                    <a:pt x="7541" y="150930"/>
                  </a:lnTo>
                  <a:lnTo>
                    <a:pt x="8878" y="154821"/>
                  </a:lnTo>
                  <a:lnTo>
                    <a:pt x="10095" y="158592"/>
                  </a:lnTo>
                  <a:lnTo>
                    <a:pt x="12649" y="165524"/>
                  </a:lnTo>
                  <a:lnTo>
                    <a:pt x="15203" y="171605"/>
                  </a:lnTo>
                  <a:lnTo>
                    <a:pt x="17513" y="176713"/>
                  </a:lnTo>
                  <a:lnTo>
                    <a:pt x="19459" y="180848"/>
                  </a:lnTo>
                  <a:lnTo>
                    <a:pt x="21162" y="184010"/>
                  </a:lnTo>
                  <a:lnTo>
                    <a:pt x="22500" y="186442"/>
                  </a:lnTo>
                  <a:lnTo>
                    <a:pt x="28702" y="188510"/>
                  </a:lnTo>
                  <a:lnTo>
                    <a:pt x="35878" y="190821"/>
                  </a:lnTo>
                  <a:lnTo>
                    <a:pt x="45242" y="193496"/>
                  </a:lnTo>
                  <a:lnTo>
                    <a:pt x="55702" y="193131"/>
                  </a:lnTo>
                  <a:lnTo>
                    <a:pt x="66769" y="192767"/>
                  </a:lnTo>
                  <a:lnTo>
                    <a:pt x="78323" y="192645"/>
                  </a:lnTo>
                  <a:lnTo>
                    <a:pt x="90485" y="192523"/>
                  </a:lnTo>
                  <a:lnTo>
                    <a:pt x="106782" y="192645"/>
                  </a:lnTo>
                  <a:lnTo>
                    <a:pt x="106782" y="188510"/>
                  </a:lnTo>
                  <a:lnTo>
                    <a:pt x="92795" y="188510"/>
                  </a:lnTo>
                  <a:lnTo>
                    <a:pt x="92795" y="188631"/>
                  </a:lnTo>
                  <a:lnTo>
                    <a:pt x="83917" y="188631"/>
                  </a:lnTo>
                  <a:lnTo>
                    <a:pt x="83917" y="188510"/>
                  </a:lnTo>
                  <a:lnTo>
                    <a:pt x="29189" y="188510"/>
                  </a:lnTo>
                  <a:lnTo>
                    <a:pt x="29189" y="125146"/>
                  </a:lnTo>
                  <a:lnTo>
                    <a:pt x="28946" y="125146"/>
                  </a:lnTo>
                  <a:lnTo>
                    <a:pt x="28946" y="88174"/>
                  </a:lnTo>
                  <a:lnTo>
                    <a:pt x="29189" y="88174"/>
                  </a:lnTo>
                  <a:lnTo>
                    <a:pt x="29189" y="30283"/>
                  </a:lnTo>
                  <a:lnTo>
                    <a:pt x="28094" y="30283"/>
                  </a:lnTo>
                  <a:lnTo>
                    <a:pt x="28094" y="25175"/>
                  </a:lnTo>
                  <a:lnTo>
                    <a:pt x="83552" y="25175"/>
                  </a:lnTo>
                  <a:lnTo>
                    <a:pt x="83552" y="24081"/>
                  </a:lnTo>
                  <a:lnTo>
                    <a:pt x="106903" y="24081"/>
                  </a:lnTo>
                  <a:lnTo>
                    <a:pt x="106903" y="25175"/>
                  </a:lnTo>
                  <a:lnTo>
                    <a:pt x="133781" y="25175"/>
                  </a:lnTo>
                  <a:lnTo>
                    <a:pt x="131835" y="22500"/>
                  </a:lnTo>
                  <a:lnTo>
                    <a:pt x="129524" y="19824"/>
                  </a:lnTo>
                  <a:lnTo>
                    <a:pt x="126970" y="17270"/>
                  </a:lnTo>
                  <a:lnTo>
                    <a:pt x="124295" y="14959"/>
                  </a:lnTo>
                  <a:lnTo>
                    <a:pt x="121254" y="12648"/>
                  </a:lnTo>
                  <a:lnTo>
                    <a:pt x="117849" y="10459"/>
                  </a:lnTo>
                  <a:lnTo>
                    <a:pt x="114322" y="8513"/>
                  </a:lnTo>
                  <a:lnTo>
                    <a:pt x="110430" y="6689"/>
                  </a:lnTo>
                  <a:lnTo>
                    <a:pt x="106417" y="5108"/>
                  </a:lnTo>
                  <a:lnTo>
                    <a:pt x="102403" y="3649"/>
                  </a:lnTo>
                  <a:lnTo>
                    <a:pt x="98511" y="2554"/>
                  </a:lnTo>
                  <a:lnTo>
                    <a:pt x="94741" y="1581"/>
                  </a:lnTo>
                  <a:lnTo>
                    <a:pt x="90971" y="851"/>
                  </a:lnTo>
                  <a:lnTo>
                    <a:pt x="87201" y="365"/>
                  </a:lnTo>
                  <a:lnTo>
                    <a:pt x="83431" y="122"/>
                  </a:lnTo>
                  <a:lnTo>
                    <a:pt x="79904" y="0"/>
                  </a:lnTo>
                  <a:close/>
                  <a:moveTo>
                    <a:pt x="154578" y="108241"/>
                  </a:moveTo>
                  <a:lnTo>
                    <a:pt x="154578" y="114079"/>
                  </a:lnTo>
                  <a:lnTo>
                    <a:pt x="154578" y="120768"/>
                  </a:lnTo>
                  <a:lnTo>
                    <a:pt x="154578" y="188267"/>
                  </a:lnTo>
                  <a:lnTo>
                    <a:pt x="158226" y="188267"/>
                  </a:lnTo>
                  <a:lnTo>
                    <a:pt x="158226" y="190213"/>
                  </a:lnTo>
                  <a:lnTo>
                    <a:pt x="158226" y="194104"/>
                  </a:lnTo>
                  <a:lnTo>
                    <a:pt x="160780" y="194104"/>
                  </a:lnTo>
                  <a:lnTo>
                    <a:pt x="160780" y="195321"/>
                  </a:lnTo>
                  <a:lnTo>
                    <a:pt x="168321" y="196172"/>
                  </a:lnTo>
                  <a:lnTo>
                    <a:pt x="170753" y="193375"/>
                  </a:lnTo>
                  <a:lnTo>
                    <a:pt x="172820" y="190334"/>
                  </a:lnTo>
                  <a:lnTo>
                    <a:pt x="174888" y="187294"/>
                  </a:lnTo>
                  <a:lnTo>
                    <a:pt x="176834" y="184132"/>
                  </a:lnTo>
                  <a:lnTo>
                    <a:pt x="178537" y="180969"/>
                  </a:lnTo>
                  <a:lnTo>
                    <a:pt x="179996" y="177564"/>
                  </a:lnTo>
                  <a:lnTo>
                    <a:pt x="181455" y="174280"/>
                  </a:lnTo>
                  <a:lnTo>
                    <a:pt x="182672" y="170875"/>
                  </a:lnTo>
                  <a:lnTo>
                    <a:pt x="183766" y="167470"/>
                  </a:lnTo>
                  <a:lnTo>
                    <a:pt x="184617" y="163943"/>
                  </a:lnTo>
                  <a:lnTo>
                    <a:pt x="185469" y="160537"/>
                  </a:lnTo>
                  <a:lnTo>
                    <a:pt x="185955" y="157132"/>
                  </a:lnTo>
                  <a:lnTo>
                    <a:pt x="186442" y="153727"/>
                  </a:lnTo>
                  <a:lnTo>
                    <a:pt x="186685" y="150321"/>
                  </a:lnTo>
                  <a:lnTo>
                    <a:pt x="186685" y="147038"/>
                  </a:lnTo>
                  <a:lnTo>
                    <a:pt x="186563" y="143754"/>
                  </a:lnTo>
                  <a:lnTo>
                    <a:pt x="186320" y="140470"/>
                  </a:lnTo>
                  <a:lnTo>
                    <a:pt x="185834" y="137430"/>
                  </a:lnTo>
                  <a:lnTo>
                    <a:pt x="185104" y="134389"/>
                  </a:lnTo>
                  <a:lnTo>
                    <a:pt x="184253" y="131470"/>
                  </a:lnTo>
                  <a:lnTo>
                    <a:pt x="183280" y="128673"/>
                  </a:lnTo>
                  <a:lnTo>
                    <a:pt x="182063" y="125998"/>
                  </a:lnTo>
                  <a:lnTo>
                    <a:pt x="180726" y="123565"/>
                  </a:lnTo>
                  <a:lnTo>
                    <a:pt x="179023" y="121254"/>
                  </a:lnTo>
                  <a:lnTo>
                    <a:pt x="177320" y="119065"/>
                  </a:lnTo>
                  <a:lnTo>
                    <a:pt x="175374" y="117119"/>
                  </a:lnTo>
                  <a:lnTo>
                    <a:pt x="173185" y="115295"/>
                  </a:lnTo>
                  <a:lnTo>
                    <a:pt x="171969" y="114444"/>
                  </a:lnTo>
                  <a:lnTo>
                    <a:pt x="170753" y="113714"/>
                  </a:lnTo>
                  <a:lnTo>
                    <a:pt x="169537" y="112984"/>
                  </a:lnTo>
                  <a:lnTo>
                    <a:pt x="168199" y="112376"/>
                  </a:lnTo>
                  <a:lnTo>
                    <a:pt x="166861" y="111768"/>
                  </a:lnTo>
                  <a:lnTo>
                    <a:pt x="165523" y="111282"/>
                  </a:lnTo>
                  <a:lnTo>
                    <a:pt x="164064" y="110795"/>
                  </a:lnTo>
                  <a:lnTo>
                    <a:pt x="162483" y="110430"/>
                  </a:lnTo>
                  <a:lnTo>
                    <a:pt x="160902" y="110065"/>
                  </a:lnTo>
                  <a:lnTo>
                    <a:pt x="159321" y="109822"/>
                  </a:lnTo>
                  <a:lnTo>
                    <a:pt x="157983" y="109579"/>
                  </a:lnTo>
                  <a:lnTo>
                    <a:pt x="156767" y="109214"/>
                  </a:lnTo>
                  <a:lnTo>
                    <a:pt x="155672" y="108728"/>
                  </a:lnTo>
                  <a:lnTo>
                    <a:pt x="154578" y="10824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40"/>
            <p:cNvSpPr/>
            <p:nvPr/>
          </p:nvSpPr>
          <p:spPr>
            <a:xfrm>
              <a:off x="1063961" y="1468281"/>
              <a:ext cx="978025" cy="2899247"/>
            </a:xfrm>
            <a:custGeom>
              <a:avLst/>
              <a:gdLst/>
              <a:ahLst/>
              <a:cxnLst/>
              <a:rect l="l" t="t" r="r" b="b"/>
              <a:pathLst>
                <a:path w="54730" h="162241" extrusionOk="0">
                  <a:moveTo>
                    <a:pt x="1" y="1"/>
                  </a:moveTo>
                  <a:lnTo>
                    <a:pt x="1" y="162241"/>
                  </a:lnTo>
                  <a:lnTo>
                    <a:pt x="54729" y="162241"/>
                  </a:lnTo>
                  <a:lnTo>
                    <a:pt x="54729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40"/>
            <p:cNvSpPr/>
            <p:nvPr/>
          </p:nvSpPr>
          <p:spPr>
            <a:xfrm>
              <a:off x="1293175" y="3305700"/>
              <a:ext cx="721500" cy="738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40"/>
            <p:cNvSpPr/>
            <p:nvPr/>
          </p:nvSpPr>
          <p:spPr>
            <a:xfrm>
              <a:off x="3305712" y="2932995"/>
              <a:ext cx="573770" cy="1571327"/>
            </a:xfrm>
            <a:custGeom>
              <a:avLst/>
              <a:gdLst/>
              <a:ahLst/>
              <a:cxnLst/>
              <a:rect l="l" t="t" r="r" b="b"/>
              <a:pathLst>
                <a:path w="32108" h="87931" fill="none" extrusionOk="0">
                  <a:moveTo>
                    <a:pt x="1" y="0"/>
                  </a:moveTo>
                  <a:lnTo>
                    <a:pt x="1" y="5838"/>
                  </a:lnTo>
                  <a:lnTo>
                    <a:pt x="1" y="12527"/>
                  </a:lnTo>
                  <a:lnTo>
                    <a:pt x="1" y="80026"/>
                  </a:lnTo>
                  <a:lnTo>
                    <a:pt x="3649" y="80026"/>
                  </a:lnTo>
                  <a:lnTo>
                    <a:pt x="3649" y="81972"/>
                  </a:lnTo>
                  <a:lnTo>
                    <a:pt x="3649" y="85863"/>
                  </a:lnTo>
                  <a:lnTo>
                    <a:pt x="6203" y="85863"/>
                  </a:lnTo>
                  <a:lnTo>
                    <a:pt x="6203" y="87080"/>
                  </a:lnTo>
                  <a:lnTo>
                    <a:pt x="6203" y="87080"/>
                  </a:lnTo>
                  <a:lnTo>
                    <a:pt x="13744" y="87931"/>
                  </a:lnTo>
                  <a:lnTo>
                    <a:pt x="13744" y="87931"/>
                  </a:lnTo>
                  <a:lnTo>
                    <a:pt x="13744" y="87931"/>
                  </a:lnTo>
                  <a:lnTo>
                    <a:pt x="13744" y="87931"/>
                  </a:lnTo>
                  <a:lnTo>
                    <a:pt x="16176" y="85134"/>
                  </a:lnTo>
                  <a:lnTo>
                    <a:pt x="18243" y="82093"/>
                  </a:lnTo>
                  <a:lnTo>
                    <a:pt x="20311" y="79053"/>
                  </a:lnTo>
                  <a:lnTo>
                    <a:pt x="22257" y="75891"/>
                  </a:lnTo>
                  <a:lnTo>
                    <a:pt x="23960" y="72728"/>
                  </a:lnTo>
                  <a:lnTo>
                    <a:pt x="25419" y="69323"/>
                  </a:lnTo>
                  <a:lnTo>
                    <a:pt x="26878" y="66039"/>
                  </a:lnTo>
                  <a:lnTo>
                    <a:pt x="28095" y="62634"/>
                  </a:lnTo>
                  <a:lnTo>
                    <a:pt x="29189" y="59229"/>
                  </a:lnTo>
                  <a:lnTo>
                    <a:pt x="30040" y="55702"/>
                  </a:lnTo>
                  <a:lnTo>
                    <a:pt x="30892" y="52296"/>
                  </a:lnTo>
                  <a:lnTo>
                    <a:pt x="31378" y="48891"/>
                  </a:lnTo>
                  <a:lnTo>
                    <a:pt x="31865" y="45486"/>
                  </a:lnTo>
                  <a:lnTo>
                    <a:pt x="32108" y="42080"/>
                  </a:lnTo>
                  <a:lnTo>
                    <a:pt x="32108" y="38797"/>
                  </a:lnTo>
                  <a:lnTo>
                    <a:pt x="31986" y="35513"/>
                  </a:lnTo>
                  <a:lnTo>
                    <a:pt x="31743" y="32229"/>
                  </a:lnTo>
                  <a:lnTo>
                    <a:pt x="31257" y="29189"/>
                  </a:lnTo>
                  <a:lnTo>
                    <a:pt x="30527" y="26148"/>
                  </a:lnTo>
                  <a:lnTo>
                    <a:pt x="29676" y="23229"/>
                  </a:lnTo>
                  <a:lnTo>
                    <a:pt x="28703" y="20432"/>
                  </a:lnTo>
                  <a:lnTo>
                    <a:pt x="27486" y="17757"/>
                  </a:lnTo>
                  <a:lnTo>
                    <a:pt x="26149" y="15324"/>
                  </a:lnTo>
                  <a:lnTo>
                    <a:pt x="24446" y="13013"/>
                  </a:lnTo>
                  <a:lnTo>
                    <a:pt x="22743" y="10824"/>
                  </a:lnTo>
                  <a:lnTo>
                    <a:pt x="20797" y="8878"/>
                  </a:lnTo>
                  <a:lnTo>
                    <a:pt x="18608" y="7054"/>
                  </a:lnTo>
                  <a:lnTo>
                    <a:pt x="17392" y="6203"/>
                  </a:lnTo>
                  <a:lnTo>
                    <a:pt x="16176" y="5473"/>
                  </a:lnTo>
                  <a:lnTo>
                    <a:pt x="14960" y="4743"/>
                  </a:lnTo>
                  <a:lnTo>
                    <a:pt x="13622" y="4135"/>
                  </a:lnTo>
                  <a:lnTo>
                    <a:pt x="12284" y="3527"/>
                  </a:lnTo>
                  <a:lnTo>
                    <a:pt x="10946" y="3041"/>
                  </a:lnTo>
                  <a:lnTo>
                    <a:pt x="9487" y="2554"/>
                  </a:lnTo>
                  <a:lnTo>
                    <a:pt x="7906" y="2189"/>
                  </a:lnTo>
                  <a:lnTo>
                    <a:pt x="6325" y="1824"/>
                  </a:lnTo>
                  <a:lnTo>
                    <a:pt x="4744" y="1581"/>
                  </a:lnTo>
                  <a:lnTo>
                    <a:pt x="4744" y="1581"/>
                  </a:lnTo>
                  <a:lnTo>
                    <a:pt x="3406" y="1338"/>
                  </a:lnTo>
                  <a:lnTo>
                    <a:pt x="2190" y="973"/>
                  </a:lnTo>
                  <a:lnTo>
                    <a:pt x="1095" y="487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40"/>
            <p:cNvSpPr/>
            <p:nvPr/>
          </p:nvSpPr>
          <p:spPr>
            <a:xfrm>
              <a:off x="543421" y="998729"/>
              <a:ext cx="2390666" cy="3457791"/>
            </a:xfrm>
            <a:custGeom>
              <a:avLst/>
              <a:gdLst/>
              <a:ahLst/>
              <a:cxnLst/>
              <a:rect l="l" t="t" r="r" b="b"/>
              <a:pathLst>
                <a:path w="133781" h="193497" fill="none" extrusionOk="0">
                  <a:moveTo>
                    <a:pt x="79904" y="0"/>
                  </a:moveTo>
                  <a:lnTo>
                    <a:pt x="79904" y="0"/>
                  </a:lnTo>
                  <a:lnTo>
                    <a:pt x="76377" y="122"/>
                  </a:lnTo>
                  <a:lnTo>
                    <a:pt x="72850" y="365"/>
                  </a:lnTo>
                  <a:lnTo>
                    <a:pt x="69445" y="851"/>
                  </a:lnTo>
                  <a:lnTo>
                    <a:pt x="66161" y="1459"/>
                  </a:lnTo>
                  <a:lnTo>
                    <a:pt x="62877" y="2189"/>
                  </a:lnTo>
                  <a:lnTo>
                    <a:pt x="59715" y="3162"/>
                  </a:lnTo>
                  <a:lnTo>
                    <a:pt x="56553" y="4257"/>
                  </a:lnTo>
                  <a:lnTo>
                    <a:pt x="53391" y="5594"/>
                  </a:lnTo>
                  <a:lnTo>
                    <a:pt x="50350" y="7054"/>
                  </a:lnTo>
                  <a:lnTo>
                    <a:pt x="47432" y="8635"/>
                  </a:lnTo>
                  <a:lnTo>
                    <a:pt x="44634" y="10338"/>
                  </a:lnTo>
                  <a:lnTo>
                    <a:pt x="41837" y="12162"/>
                  </a:lnTo>
                  <a:lnTo>
                    <a:pt x="39040" y="14108"/>
                  </a:lnTo>
                  <a:lnTo>
                    <a:pt x="36364" y="16297"/>
                  </a:lnTo>
                  <a:lnTo>
                    <a:pt x="33810" y="18486"/>
                  </a:lnTo>
                  <a:lnTo>
                    <a:pt x="31378" y="20919"/>
                  </a:lnTo>
                  <a:lnTo>
                    <a:pt x="28946" y="23351"/>
                  </a:lnTo>
                  <a:lnTo>
                    <a:pt x="26635" y="25905"/>
                  </a:lnTo>
                  <a:lnTo>
                    <a:pt x="24324" y="28581"/>
                  </a:lnTo>
                  <a:lnTo>
                    <a:pt x="22257" y="31378"/>
                  </a:lnTo>
                  <a:lnTo>
                    <a:pt x="20189" y="34297"/>
                  </a:lnTo>
                  <a:lnTo>
                    <a:pt x="18121" y="37215"/>
                  </a:lnTo>
                  <a:lnTo>
                    <a:pt x="16297" y="40256"/>
                  </a:lnTo>
                  <a:lnTo>
                    <a:pt x="14473" y="43418"/>
                  </a:lnTo>
                  <a:lnTo>
                    <a:pt x="12770" y="46702"/>
                  </a:lnTo>
                  <a:lnTo>
                    <a:pt x="11189" y="49986"/>
                  </a:lnTo>
                  <a:lnTo>
                    <a:pt x="9730" y="53269"/>
                  </a:lnTo>
                  <a:lnTo>
                    <a:pt x="8392" y="56675"/>
                  </a:lnTo>
                  <a:lnTo>
                    <a:pt x="7054" y="60202"/>
                  </a:lnTo>
                  <a:lnTo>
                    <a:pt x="5838" y="63729"/>
                  </a:lnTo>
                  <a:lnTo>
                    <a:pt x="4743" y="67255"/>
                  </a:lnTo>
                  <a:lnTo>
                    <a:pt x="3770" y="70904"/>
                  </a:lnTo>
                  <a:lnTo>
                    <a:pt x="3770" y="70904"/>
                  </a:lnTo>
                  <a:lnTo>
                    <a:pt x="2554" y="76377"/>
                  </a:lnTo>
                  <a:lnTo>
                    <a:pt x="1581" y="81971"/>
                  </a:lnTo>
                  <a:lnTo>
                    <a:pt x="852" y="87444"/>
                  </a:lnTo>
                  <a:lnTo>
                    <a:pt x="365" y="92917"/>
                  </a:lnTo>
                  <a:lnTo>
                    <a:pt x="122" y="98268"/>
                  </a:lnTo>
                  <a:lnTo>
                    <a:pt x="0" y="103620"/>
                  </a:lnTo>
                  <a:lnTo>
                    <a:pt x="122" y="108849"/>
                  </a:lnTo>
                  <a:lnTo>
                    <a:pt x="487" y="113957"/>
                  </a:lnTo>
                  <a:lnTo>
                    <a:pt x="973" y="118944"/>
                  </a:lnTo>
                  <a:lnTo>
                    <a:pt x="1581" y="123930"/>
                  </a:lnTo>
                  <a:lnTo>
                    <a:pt x="2311" y="128795"/>
                  </a:lnTo>
                  <a:lnTo>
                    <a:pt x="3162" y="133538"/>
                  </a:lnTo>
                  <a:lnTo>
                    <a:pt x="4135" y="138038"/>
                  </a:lnTo>
                  <a:lnTo>
                    <a:pt x="5230" y="142538"/>
                  </a:lnTo>
                  <a:lnTo>
                    <a:pt x="6446" y="146794"/>
                  </a:lnTo>
                  <a:lnTo>
                    <a:pt x="7541" y="150930"/>
                  </a:lnTo>
                  <a:lnTo>
                    <a:pt x="8878" y="154821"/>
                  </a:lnTo>
                  <a:lnTo>
                    <a:pt x="10095" y="158592"/>
                  </a:lnTo>
                  <a:lnTo>
                    <a:pt x="12649" y="165524"/>
                  </a:lnTo>
                  <a:lnTo>
                    <a:pt x="15203" y="171605"/>
                  </a:lnTo>
                  <a:lnTo>
                    <a:pt x="17513" y="176713"/>
                  </a:lnTo>
                  <a:lnTo>
                    <a:pt x="19459" y="180848"/>
                  </a:lnTo>
                  <a:lnTo>
                    <a:pt x="21162" y="184010"/>
                  </a:lnTo>
                  <a:lnTo>
                    <a:pt x="22500" y="186442"/>
                  </a:lnTo>
                  <a:lnTo>
                    <a:pt x="22500" y="186442"/>
                  </a:lnTo>
                  <a:lnTo>
                    <a:pt x="28702" y="188510"/>
                  </a:lnTo>
                  <a:lnTo>
                    <a:pt x="35878" y="190821"/>
                  </a:lnTo>
                  <a:lnTo>
                    <a:pt x="45242" y="193496"/>
                  </a:lnTo>
                  <a:lnTo>
                    <a:pt x="45242" y="193496"/>
                  </a:lnTo>
                  <a:lnTo>
                    <a:pt x="55702" y="193131"/>
                  </a:lnTo>
                  <a:lnTo>
                    <a:pt x="66769" y="192767"/>
                  </a:lnTo>
                  <a:lnTo>
                    <a:pt x="78323" y="192645"/>
                  </a:lnTo>
                  <a:lnTo>
                    <a:pt x="90485" y="192523"/>
                  </a:lnTo>
                  <a:lnTo>
                    <a:pt x="90485" y="192523"/>
                  </a:lnTo>
                  <a:lnTo>
                    <a:pt x="106782" y="192645"/>
                  </a:lnTo>
                  <a:lnTo>
                    <a:pt x="106782" y="188510"/>
                  </a:lnTo>
                  <a:lnTo>
                    <a:pt x="99728" y="188510"/>
                  </a:lnTo>
                  <a:lnTo>
                    <a:pt x="92795" y="188510"/>
                  </a:lnTo>
                  <a:lnTo>
                    <a:pt x="92795" y="188631"/>
                  </a:lnTo>
                  <a:lnTo>
                    <a:pt x="83917" y="188631"/>
                  </a:lnTo>
                  <a:lnTo>
                    <a:pt x="83917" y="188510"/>
                  </a:lnTo>
                  <a:lnTo>
                    <a:pt x="78079" y="188510"/>
                  </a:lnTo>
                  <a:lnTo>
                    <a:pt x="78079" y="188510"/>
                  </a:lnTo>
                  <a:lnTo>
                    <a:pt x="29189" y="188510"/>
                  </a:lnTo>
                  <a:lnTo>
                    <a:pt x="29189" y="125146"/>
                  </a:lnTo>
                  <a:lnTo>
                    <a:pt x="28946" y="125146"/>
                  </a:lnTo>
                  <a:lnTo>
                    <a:pt x="28946" y="88174"/>
                  </a:lnTo>
                  <a:lnTo>
                    <a:pt x="29189" y="88174"/>
                  </a:lnTo>
                  <a:lnTo>
                    <a:pt x="29189" y="30283"/>
                  </a:lnTo>
                  <a:lnTo>
                    <a:pt x="28094" y="30283"/>
                  </a:lnTo>
                  <a:lnTo>
                    <a:pt x="28094" y="25175"/>
                  </a:lnTo>
                  <a:lnTo>
                    <a:pt x="76620" y="25175"/>
                  </a:lnTo>
                  <a:lnTo>
                    <a:pt x="83552" y="25175"/>
                  </a:lnTo>
                  <a:lnTo>
                    <a:pt x="83552" y="24081"/>
                  </a:lnTo>
                  <a:lnTo>
                    <a:pt x="106903" y="24081"/>
                  </a:lnTo>
                  <a:lnTo>
                    <a:pt x="106903" y="25175"/>
                  </a:lnTo>
                  <a:lnTo>
                    <a:pt x="115538" y="25175"/>
                  </a:lnTo>
                  <a:lnTo>
                    <a:pt x="133781" y="25175"/>
                  </a:lnTo>
                  <a:lnTo>
                    <a:pt x="133781" y="25175"/>
                  </a:lnTo>
                  <a:lnTo>
                    <a:pt x="131835" y="22500"/>
                  </a:lnTo>
                  <a:lnTo>
                    <a:pt x="129524" y="19824"/>
                  </a:lnTo>
                  <a:lnTo>
                    <a:pt x="126970" y="17270"/>
                  </a:lnTo>
                  <a:lnTo>
                    <a:pt x="124295" y="14959"/>
                  </a:lnTo>
                  <a:lnTo>
                    <a:pt x="121254" y="12648"/>
                  </a:lnTo>
                  <a:lnTo>
                    <a:pt x="117849" y="10459"/>
                  </a:lnTo>
                  <a:lnTo>
                    <a:pt x="114322" y="8513"/>
                  </a:lnTo>
                  <a:lnTo>
                    <a:pt x="110430" y="6689"/>
                  </a:lnTo>
                  <a:lnTo>
                    <a:pt x="110430" y="6689"/>
                  </a:lnTo>
                  <a:lnTo>
                    <a:pt x="106417" y="5108"/>
                  </a:lnTo>
                  <a:lnTo>
                    <a:pt x="102403" y="3649"/>
                  </a:lnTo>
                  <a:lnTo>
                    <a:pt x="98511" y="2554"/>
                  </a:lnTo>
                  <a:lnTo>
                    <a:pt x="94741" y="1581"/>
                  </a:lnTo>
                  <a:lnTo>
                    <a:pt x="90971" y="851"/>
                  </a:lnTo>
                  <a:lnTo>
                    <a:pt x="87201" y="365"/>
                  </a:lnTo>
                  <a:lnTo>
                    <a:pt x="83431" y="122"/>
                  </a:lnTo>
                  <a:lnTo>
                    <a:pt x="7990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40"/>
            <p:cNvSpPr/>
            <p:nvPr/>
          </p:nvSpPr>
          <p:spPr>
            <a:xfrm>
              <a:off x="465187" y="4439115"/>
              <a:ext cx="3388223" cy="304272"/>
            </a:xfrm>
            <a:custGeom>
              <a:avLst/>
              <a:gdLst/>
              <a:ahLst/>
              <a:cxnLst/>
              <a:rect l="l" t="t" r="r" b="b"/>
              <a:pathLst>
                <a:path w="189604" h="17027" extrusionOk="0">
                  <a:moveTo>
                    <a:pt x="85133" y="0"/>
                  </a:moveTo>
                  <a:lnTo>
                    <a:pt x="75768" y="122"/>
                  </a:lnTo>
                  <a:lnTo>
                    <a:pt x="66647" y="365"/>
                  </a:lnTo>
                  <a:lnTo>
                    <a:pt x="57891" y="730"/>
                  </a:lnTo>
                  <a:lnTo>
                    <a:pt x="49620" y="973"/>
                  </a:lnTo>
                  <a:lnTo>
                    <a:pt x="41837" y="1460"/>
                  </a:lnTo>
                  <a:lnTo>
                    <a:pt x="34540" y="1946"/>
                  </a:lnTo>
                  <a:lnTo>
                    <a:pt x="27851" y="2554"/>
                  </a:lnTo>
                  <a:lnTo>
                    <a:pt x="21648" y="3041"/>
                  </a:lnTo>
                  <a:lnTo>
                    <a:pt x="16175" y="3771"/>
                  </a:lnTo>
                  <a:lnTo>
                    <a:pt x="11432" y="4500"/>
                  </a:lnTo>
                  <a:lnTo>
                    <a:pt x="7540" y="5230"/>
                  </a:lnTo>
                  <a:lnTo>
                    <a:pt x="4257" y="5960"/>
                  </a:lnTo>
                  <a:lnTo>
                    <a:pt x="3040" y="6446"/>
                  </a:lnTo>
                  <a:lnTo>
                    <a:pt x="1946" y="6811"/>
                  </a:lnTo>
                  <a:lnTo>
                    <a:pt x="1095" y="7176"/>
                  </a:lnTo>
                  <a:lnTo>
                    <a:pt x="486" y="7662"/>
                  </a:lnTo>
                  <a:lnTo>
                    <a:pt x="122" y="8027"/>
                  </a:lnTo>
                  <a:lnTo>
                    <a:pt x="0" y="8514"/>
                  </a:lnTo>
                  <a:lnTo>
                    <a:pt x="122" y="9000"/>
                  </a:lnTo>
                  <a:lnTo>
                    <a:pt x="486" y="9365"/>
                  </a:lnTo>
                  <a:lnTo>
                    <a:pt x="1095" y="9851"/>
                  </a:lnTo>
                  <a:lnTo>
                    <a:pt x="1946" y="10216"/>
                  </a:lnTo>
                  <a:lnTo>
                    <a:pt x="3040" y="10581"/>
                  </a:lnTo>
                  <a:lnTo>
                    <a:pt x="4257" y="11068"/>
                  </a:lnTo>
                  <a:lnTo>
                    <a:pt x="7540" y="11797"/>
                  </a:lnTo>
                  <a:lnTo>
                    <a:pt x="11432" y="12527"/>
                  </a:lnTo>
                  <a:lnTo>
                    <a:pt x="16175" y="13257"/>
                  </a:lnTo>
                  <a:lnTo>
                    <a:pt x="21648" y="13987"/>
                  </a:lnTo>
                  <a:lnTo>
                    <a:pt x="27851" y="14473"/>
                  </a:lnTo>
                  <a:lnTo>
                    <a:pt x="34540" y="15081"/>
                  </a:lnTo>
                  <a:lnTo>
                    <a:pt x="41837" y="15568"/>
                  </a:lnTo>
                  <a:lnTo>
                    <a:pt x="49620" y="16054"/>
                  </a:lnTo>
                  <a:lnTo>
                    <a:pt x="57891" y="16297"/>
                  </a:lnTo>
                  <a:lnTo>
                    <a:pt x="66647" y="16662"/>
                  </a:lnTo>
                  <a:lnTo>
                    <a:pt x="75768" y="16905"/>
                  </a:lnTo>
                  <a:lnTo>
                    <a:pt x="85133" y="17027"/>
                  </a:lnTo>
                  <a:lnTo>
                    <a:pt x="104470" y="17027"/>
                  </a:lnTo>
                  <a:lnTo>
                    <a:pt x="113957" y="16905"/>
                  </a:lnTo>
                  <a:lnTo>
                    <a:pt x="122957" y="16662"/>
                  </a:lnTo>
                  <a:lnTo>
                    <a:pt x="131713" y="16297"/>
                  </a:lnTo>
                  <a:lnTo>
                    <a:pt x="139983" y="16054"/>
                  </a:lnTo>
                  <a:lnTo>
                    <a:pt x="147767" y="15568"/>
                  </a:lnTo>
                  <a:lnTo>
                    <a:pt x="155064" y="15081"/>
                  </a:lnTo>
                  <a:lnTo>
                    <a:pt x="161875" y="14473"/>
                  </a:lnTo>
                  <a:lnTo>
                    <a:pt x="167955" y="13987"/>
                  </a:lnTo>
                  <a:lnTo>
                    <a:pt x="173428" y="13257"/>
                  </a:lnTo>
                  <a:lnTo>
                    <a:pt x="178171" y="12527"/>
                  </a:lnTo>
                  <a:lnTo>
                    <a:pt x="182185" y="11797"/>
                  </a:lnTo>
                  <a:lnTo>
                    <a:pt x="185347" y="11068"/>
                  </a:lnTo>
                  <a:lnTo>
                    <a:pt x="186563" y="10581"/>
                  </a:lnTo>
                  <a:lnTo>
                    <a:pt x="187658" y="10216"/>
                  </a:lnTo>
                  <a:lnTo>
                    <a:pt x="188509" y="9851"/>
                  </a:lnTo>
                  <a:lnTo>
                    <a:pt x="189117" y="9365"/>
                  </a:lnTo>
                  <a:lnTo>
                    <a:pt x="189482" y="9000"/>
                  </a:lnTo>
                  <a:lnTo>
                    <a:pt x="189604" y="8514"/>
                  </a:lnTo>
                  <a:lnTo>
                    <a:pt x="189482" y="8027"/>
                  </a:lnTo>
                  <a:lnTo>
                    <a:pt x="189117" y="7662"/>
                  </a:lnTo>
                  <a:lnTo>
                    <a:pt x="188509" y="7176"/>
                  </a:lnTo>
                  <a:lnTo>
                    <a:pt x="187658" y="6811"/>
                  </a:lnTo>
                  <a:lnTo>
                    <a:pt x="186563" y="6446"/>
                  </a:lnTo>
                  <a:lnTo>
                    <a:pt x="185347" y="5960"/>
                  </a:lnTo>
                  <a:lnTo>
                    <a:pt x="182185" y="5230"/>
                  </a:lnTo>
                  <a:lnTo>
                    <a:pt x="178171" y="4500"/>
                  </a:lnTo>
                  <a:lnTo>
                    <a:pt x="173428" y="3771"/>
                  </a:lnTo>
                  <a:lnTo>
                    <a:pt x="167955" y="3041"/>
                  </a:lnTo>
                  <a:lnTo>
                    <a:pt x="161875" y="2554"/>
                  </a:lnTo>
                  <a:lnTo>
                    <a:pt x="155064" y="1946"/>
                  </a:lnTo>
                  <a:lnTo>
                    <a:pt x="147767" y="1460"/>
                  </a:lnTo>
                  <a:lnTo>
                    <a:pt x="139983" y="973"/>
                  </a:lnTo>
                  <a:lnTo>
                    <a:pt x="131713" y="730"/>
                  </a:lnTo>
                  <a:lnTo>
                    <a:pt x="122957" y="365"/>
                  </a:lnTo>
                  <a:lnTo>
                    <a:pt x="113957" y="122"/>
                  </a:lnTo>
                  <a:lnTo>
                    <a:pt x="10447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40"/>
            <p:cNvSpPr/>
            <p:nvPr/>
          </p:nvSpPr>
          <p:spPr>
            <a:xfrm>
              <a:off x="1065011" y="1468156"/>
              <a:ext cx="978025" cy="2899247"/>
            </a:xfrm>
            <a:custGeom>
              <a:avLst/>
              <a:gdLst/>
              <a:ahLst/>
              <a:cxnLst/>
              <a:rect l="l" t="t" r="r" b="b"/>
              <a:pathLst>
                <a:path w="54730" h="162241" fill="none" extrusionOk="0">
                  <a:moveTo>
                    <a:pt x="54729" y="162241"/>
                  </a:moveTo>
                  <a:lnTo>
                    <a:pt x="1" y="162241"/>
                  </a:lnTo>
                  <a:lnTo>
                    <a:pt x="1" y="1"/>
                  </a:lnTo>
                  <a:lnTo>
                    <a:pt x="54729" y="1"/>
                  </a:lnTo>
                  <a:lnTo>
                    <a:pt x="54729" y="16224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40"/>
            <p:cNvSpPr/>
            <p:nvPr/>
          </p:nvSpPr>
          <p:spPr>
            <a:xfrm>
              <a:off x="2325543" y="1468156"/>
              <a:ext cx="980187" cy="2899247"/>
            </a:xfrm>
            <a:custGeom>
              <a:avLst/>
              <a:gdLst/>
              <a:ahLst/>
              <a:cxnLst/>
              <a:rect l="l" t="t" r="r" b="b"/>
              <a:pathLst>
                <a:path w="54851" h="162241" extrusionOk="0">
                  <a:moveTo>
                    <a:pt x="1" y="1"/>
                  </a:moveTo>
                  <a:lnTo>
                    <a:pt x="1" y="162241"/>
                  </a:lnTo>
                  <a:lnTo>
                    <a:pt x="54851" y="162241"/>
                  </a:lnTo>
                  <a:lnTo>
                    <a:pt x="54851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40"/>
            <p:cNvSpPr/>
            <p:nvPr/>
          </p:nvSpPr>
          <p:spPr>
            <a:xfrm>
              <a:off x="2325543" y="1468156"/>
              <a:ext cx="980187" cy="2899247"/>
            </a:xfrm>
            <a:custGeom>
              <a:avLst/>
              <a:gdLst/>
              <a:ahLst/>
              <a:cxnLst/>
              <a:rect l="l" t="t" r="r" b="b"/>
              <a:pathLst>
                <a:path w="54851" h="162241" fill="none" extrusionOk="0">
                  <a:moveTo>
                    <a:pt x="54851" y="162241"/>
                  </a:moveTo>
                  <a:lnTo>
                    <a:pt x="1" y="162241"/>
                  </a:lnTo>
                  <a:lnTo>
                    <a:pt x="1" y="1"/>
                  </a:lnTo>
                  <a:lnTo>
                    <a:pt x="54851" y="1"/>
                  </a:lnTo>
                  <a:lnTo>
                    <a:pt x="54851" y="162241"/>
                  </a:lnTo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40"/>
            <p:cNvSpPr/>
            <p:nvPr/>
          </p:nvSpPr>
          <p:spPr>
            <a:xfrm>
              <a:off x="2453778" y="1539886"/>
              <a:ext cx="851952" cy="2823174"/>
            </a:xfrm>
            <a:custGeom>
              <a:avLst/>
              <a:gdLst/>
              <a:ahLst/>
              <a:cxnLst/>
              <a:rect l="l" t="t" r="r" b="b"/>
              <a:pathLst>
                <a:path w="47675" h="157984" extrusionOk="0">
                  <a:moveTo>
                    <a:pt x="122" y="0"/>
                  </a:moveTo>
                  <a:lnTo>
                    <a:pt x="122" y="2189"/>
                  </a:lnTo>
                  <a:lnTo>
                    <a:pt x="0" y="2189"/>
                  </a:lnTo>
                  <a:lnTo>
                    <a:pt x="0" y="55945"/>
                  </a:lnTo>
                  <a:lnTo>
                    <a:pt x="122" y="55945"/>
                  </a:lnTo>
                  <a:lnTo>
                    <a:pt x="122" y="57648"/>
                  </a:lnTo>
                  <a:lnTo>
                    <a:pt x="41715" y="57648"/>
                  </a:lnTo>
                  <a:lnTo>
                    <a:pt x="41715" y="83796"/>
                  </a:lnTo>
                  <a:lnTo>
                    <a:pt x="122" y="83796"/>
                  </a:lnTo>
                  <a:lnTo>
                    <a:pt x="122" y="85620"/>
                  </a:lnTo>
                  <a:lnTo>
                    <a:pt x="122" y="88296"/>
                  </a:lnTo>
                  <a:lnTo>
                    <a:pt x="122" y="90971"/>
                  </a:lnTo>
                  <a:lnTo>
                    <a:pt x="0" y="90971"/>
                  </a:lnTo>
                  <a:lnTo>
                    <a:pt x="0" y="157984"/>
                  </a:lnTo>
                  <a:lnTo>
                    <a:pt x="4865" y="157984"/>
                  </a:lnTo>
                  <a:lnTo>
                    <a:pt x="5108" y="90485"/>
                  </a:lnTo>
                  <a:lnTo>
                    <a:pt x="47675" y="90485"/>
                  </a:lnTo>
                  <a:lnTo>
                    <a:pt x="47675" y="55459"/>
                  </a:lnTo>
                  <a:lnTo>
                    <a:pt x="4865" y="55459"/>
                  </a:lnTo>
                  <a:lnTo>
                    <a:pt x="5108" y="4135"/>
                  </a:lnTo>
                  <a:lnTo>
                    <a:pt x="47675" y="4135"/>
                  </a:lnTo>
                  <a:lnTo>
                    <a:pt x="47675" y="0"/>
                  </a:lnTo>
                  <a:close/>
                </a:path>
              </a:pathLst>
            </a:custGeom>
            <a:solidFill>
              <a:srgbClr val="ADAB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40"/>
            <p:cNvSpPr/>
            <p:nvPr/>
          </p:nvSpPr>
          <p:spPr>
            <a:xfrm>
              <a:off x="2453778" y="1539886"/>
              <a:ext cx="851952" cy="2823174"/>
            </a:xfrm>
            <a:custGeom>
              <a:avLst/>
              <a:gdLst/>
              <a:ahLst/>
              <a:cxnLst/>
              <a:rect l="l" t="t" r="r" b="b"/>
              <a:pathLst>
                <a:path w="47675" h="157984" fill="none" extrusionOk="0">
                  <a:moveTo>
                    <a:pt x="47675" y="0"/>
                  </a:moveTo>
                  <a:lnTo>
                    <a:pt x="122" y="0"/>
                  </a:lnTo>
                  <a:lnTo>
                    <a:pt x="122" y="2189"/>
                  </a:lnTo>
                  <a:lnTo>
                    <a:pt x="0" y="2189"/>
                  </a:lnTo>
                  <a:lnTo>
                    <a:pt x="0" y="55945"/>
                  </a:lnTo>
                  <a:lnTo>
                    <a:pt x="122" y="55945"/>
                  </a:lnTo>
                  <a:lnTo>
                    <a:pt x="122" y="57648"/>
                  </a:lnTo>
                  <a:lnTo>
                    <a:pt x="41715" y="57648"/>
                  </a:lnTo>
                  <a:lnTo>
                    <a:pt x="41715" y="83796"/>
                  </a:lnTo>
                  <a:lnTo>
                    <a:pt x="122" y="83796"/>
                  </a:lnTo>
                  <a:lnTo>
                    <a:pt x="122" y="85620"/>
                  </a:lnTo>
                  <a:lnTo>
                    <a:pt x="122" y="88296"/>
                  </a:lnTo>
                  <a:lnTo>
                    <a:pt x="122" y="90971"/>
                  </a:lnTo>
                  <a:lnTo>
                    <a:pt x="0" y="90971"/>
                  </a:lnTo>
                  <a:lnTo>
                    <a:pt x="0" y="157984"/>
                  </a:lnTo>
                  <a:lnTo>
                    <a:pt x="4865" y="157984"/>
                  </a:lnTo>
                  <a:lnTo>
                    <a:pt x="5108" y="90485"/>
                  </a:lnTo>
                  <a:lnTo>
                    <a:pt x="47675" y="90485"/>
                  </a:lnTo>
                  <a:lnTo>
                    <a:pt x="47675" y="55459"/>
                  </a:lnTo>
                  <a:lnTo>
                    <a:pt x="4865" y="55459"/>
                  </a:lnTo>
                  <a:lnTo>
                    <a:pt x="5108" y="4135"/>
                  </a:lnTo>
                  <a:lnTo>
                    <a:pt x="47675" y="4135"/>
                  </a:lnTo>
                  <a:lnTo>
                    <a:pt x="4767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40"/>
            <p:cNvSpPr/>
            <p:nvPr/>
          </p:nvSpPr>
          <p:spPr>
            <a:xfrm>
              <a:off x="2305993" y="1448606"/>
              <a:ext cx="1080152" cy="91298"/>
            </a:xfrm>
            <a:custGeom>
              <a:avLst/>
              <a:gdLst/>
              <a:ahLst/>
              <a:cxnLst/>
              <a:rect l="l" t="t" r="r" b="b"/>
              <a:pathLst>
                <a:path w="60445" h="5109" extrusionOk="0">
                  <a:moveTo>
                    <a:pt x="0" y="0"/>
                  </a:moveTo>
                  <a:lnTo>
                    <a:pt x="0" y="5108"/>
                  </a:lnTo>
                  <a:lnTo>
                    <a:pt x="60445" y="5108"/>
                  </a:lnTo>
                  <a:lnTo>
                    <a:pt x="60445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40"/>
            <p:cNvSpPr/>
            <p:nvPr/>
          </p:nvSpPr>
          <p:spPr>
            <a:xfrm>
              <a:off x="2305993" y="1448606"/>
              <a:ext cx="1080152" cy="91298"/>
            </a:xfrm>
            <a:custGeom>
              <a:avLst/>
              <a:gdLst/>
              <a:ahLst/>
              <a:cxnLst/>
              <a:rect l="l" t="t" r="r" b="b"/>
              <a:pathLst>
                <a:path w="60445" h="5109" fill="none" extrusionOk="0">
                  <a:moveTo>
                    <a:pt x="60445" y="5108"/>
                  </a:moveTo>
                  <a:lnTo>
                    <a:pt x="0" y="5108"/>
                  </a:lnTo>
                  <a:lnTo>
                    <a:pt x="0" y="0"/>
                  </a:lnTo>
                  <a:lnTo>
                    <a:pt x="60445" y="0"/>
                  </a:lnTo>
                  <a:lnTo>
                    <a:pt x="60445" y="510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40"/>
            <p:cNvSpPr/>
            <p:nvPr/>
          </p:nvSpPr>
          <p:spPr>
            <a:xfrm>
              <a:off x="2305993" y="1448606"/>
              <a:ext cx="302110" cy="91298"/>
            </a:xfrm>
            <a:custGeom>
              <a:avLst/>
              <a:gdLst/>
              <a:ahLst/>
              <a:cxnLst/>
              <a:rect l="l" t="t" r="r" b="b"/>
              <a:pathLst>
                <a:path w="16906" h="5109" extrusionOk="0">
                  <a:moveTo>
                    <a:pt x="0" y="0"/>
                  </a:moveTo>
                  <a:lnTo>
                    <a:pt x="0" y="5108"/>
                  </a:lnTo>
                  <a:lnTo>
                    <a:pt x="16905" y="5108"/>
                  </a:lnTo>
                  <a:lnTo>
                    <a:pt x="16905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40"/>
            <p:cNvSpPr/>
            <p:nvPr/>
          </p:nvSpPr>
          <p:spPr>
            <a:xfrm>
              <a:off x="2305993" y="1448606"/>
              <a:ext cx="302110" cy="91298"/>
            </a:xfrm>
            <a:custGeom>
              <a:avLst/>
              <a:gdLst/>
              <a:ahLst/>
              <a:cxnLst/>
              <a:rect l="l" t="t" r="r" b="b"/>
              <a:pathLst>
                <a:path w="16906" h="5109" fill="none" extrusionOk="0">
                  <a:moveTo>
                    <a:pt x="16905" y="5108"/>
                  </a:moveTo>
                  <a:lnTo>
                    <a:pt x="0" y="5108"/>
                  </a:lnTo>
                  <a:lnTo>
                    <a:pt x="0" y="0"/>
                  </a:lnTo>
                  <a:lnTo>
                    <a:pt x="16905" y="0"/>
                  </a:lnTo>
                  <a:lnTo>
                    <a:pt x="16905" y="510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40"/>
            <p:cNvSpPr/>
            <p:nvPr/>
          </p:nvSpPr>
          <p:spPr>
            <a:xfrm>
              <a:off x="1045461" y="1448606"/>
              <a:ext cx="1077990" cy="91298"/>
            </a:xfrm>
            <a:custGeom>
              <a:avLst/>
              <a:gdLst/>
              <a:ahLst/>
              <a:cxnLst/>
              <a:rect l="l" t="t" r="r" b="b"/>
              <a:pathLst>
                <a:path w="60324" h="5109" extrusionOk="0">
                  <a:moveTo>
                    <a:pt x="0" y="0"/>
                  </a:moveTo>
                  <a:lnTo>
                    <a:pt x="0" y="5108"/>
                  </a:lnTo>
                  <a:lnTo>
                    <a:pt x="60323" y="5108"/>
                  </a:lnTo>
                  <a:lnTo>
                    <a:pt x="60323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40"/>
            <p:cNvSpPr/>
            <p:nvPr/>
          </p:nvSpPr>
          <p:spPr>
            <a:xfrm>
              <a:off x="1045461" y="1448606"/>
              <a:ext cx="1077990" cy="91298"/>
            </a:xfrm>
            <a:custGeom>
              <a:avLst/>
              <a:gdLst/>
              <a:ahLst/>
              <a:cxnLst/>
              <a:rect l="l" t="t" r="r" b="b"/>
              <a:pathLst>
                <a:path w="60324" h="5109" fill="none" extrusionOk="0">
                  <a:moveTo>
                    <a:pt x="60323" y="5108"/>
                  </a:moveTo>
                  <a:lnTo>
                    <a:pt x="0" y="5108"/>
                  </a:lnTo>
                  <a:lnTo>
                    <a:pt x="0" y="0"/>
                  </a:lnTo>
                  <a:lnTo>
                    <a:pt x="60323" y="0"/>
                  </a:lnTo>
                  <a:lnTo>
                    <a:pt x="60323" y="510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40"/>
            <p:cNvSpPr/>
            <p:nvPr/>
          </p:nvSpPr>
          <p:spPr>
            <a:xfrm>
              <a:off x="1912621" y="1448606"/>
              <a:ext cx="210830" cy="91298"/>
            </a:xfrm>
            <a:custGeom>
              <a:avLst/>
              <a:gdLst/>
              <a:ahLst/>
              <a:cxnLst/>
              <a:rect l="l" t="t" r="r" b="b"/>
              <a:pathLst>
                <a:path w="11798" h="5109" extrusionOk="0">
                  <a:moveTo>
                    <a:pt x="0" y="0"/>
                  </a:moveTo>
                  <a:lnTo>
                    <a:pt x="0" y="5108"/>
                  </a:lnTo>
                  <a:lnTo>
                    <a:pt x="11797" y="5108"/>
                  </a:lnTo>
                  <a:lnTo>
                    <a:pt x="11797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40"/>
            <p:cNvSpPr/>
            <p:nvPr/>
          </p:nvSpPr>
          <p:spPr>
            <a:xfrm>
              <a:off x="1912621" y="1448606"/>
              <a:ext cx="210830" cy="91298"/>
            </a:xfrm>
            <a:custGeom>
              <a:avLst/>
              <a:gdLst/>
              <a:ahLst/>
              <a:cxnLst/>
              <a:rect l="l" t="t" r="r" b="b"/>
              <a:pathLst>
                <a:path w="11798" h="5109" fill="none" extrusionOk="0">
                  <a:moveTo>
                    <a:pt x="11797" y="5108"/>
                  </a:moveTo>
                  <a:lnTo>
                    <a:pt x="0" y="5108"/>
                  </a:lnTo>
                  <a:lnTo>
                    <a:pt x="0" y="0"/>
                  </a:lnTo>
                  <a:lnTo>
                    <a:pt x="11797" y="0"/>
                  </a:lnTo>
                  <a:lnTo>
                    <a:pt x="11797" y="510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40"/>
            <p:cNvSpPr/>
            <p:nvPr/>
          </p:nvSpPr>
          <p:spPr>
            <a:xfrm>
              <a:off x="2451598" y="4363042"/>
              <a:ext cx="919340" cy="110865"/>
            </a:xfrm>
            <a:custGeom>
              <a:avLst/>
              <a:gdLst/>
              <a:ahLst/>
              <a:cxnLst/>
              <a:rect l="l" t="t" r="r" b="b"/>
              <a:pathLst>
                <a:path w="51446" h="6204" extrusionOk="0">
                  <a:moveTo>
                    <a:pt x="1" y="1"/>
                  </a:moveTo>
                  <a:lnTo>
                    <a:pt x="1" y="6203"/>
                  </a:lnTo>
                  <a:lnTo>
                    <a:pt x="51445" y="6203"/>
                  </a:lnTo>
                  <a:lnTo>
                    <a:pt x="51445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40"/>
            <p:cNvSpPr/>
            <p:nvPr/>
          </p:nvSpPr>
          <p:spPr>
            <a:xfrm>
              <a:off x="2451598" y="4397817"/>
              <a:ext cx="919340" cy="69568"/>
            </a:xfrm>
            <a:custGeom>
              <a:avLst/>
              <a:gdLst/>
              <a:ahLst/>
              <a:cxnLst/>
              <a:rect l="l" t="t" r="r" b="b"/>
              <a:pathLst>
                <a:path w="51446" h="3893" extrusionOk="0">
                  <a:moveTo>
                    <a:pt x="1" y="1"/>
                  </a:moveTo>
                  <a:lnTo>
                    <a:pt x="1" y="3892"/>
                  </a:lnTo>
                  <a:lnTo>
                    <a:pt x="51445" y="3892"/>
                  </a:lnTo>
                  <a:lnTo>
                    <a:pt x="51445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40"/>
            <p:cNvSpPr/>
            <p:nvPr/>
          </p:nvSpPr>
          <p:spPr>
            <a:xfrm>
              <a:off x="2451598" y="4397817"/>
              <a:ext cx="919340" cy="76090"/>
            </a:xfrm>
            <a:custGeom>
              <a:avLst/>
              <a:gdLst/>
              <a:ahLst/>
              <a:cxnLst/>
              <a:rect l="l" t="t" r="r" b="b"/>
              <a:pathLst>
                <a:path w="51446" h="4258" fill="none" extrusionOk="0">
                  <a:moveTo>
                    <a:pt x="51445" y="1"/>
                  </a:moveTo>
                  <a:lnTo>
                    <a:pt x="1" y="1"/>
                  </a:lnTo>
                  <a:lnTo>
                    <a:pt x="1" y="4257"/>
                  </a:lnTo>
                  <a:lnTo>
                    <a:pt x="1" y="3892"/>
                  </a:lnTo>
                  <a:lnTo>
                    <a:pt x="51445" y="3892"/>
                  </a:lnTo>
                  <a:lnTo>
                    <a:pt x="5144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40"/>
            <p:cNvSpPr/>
            <p:nvPr/>
          </p:nvSpPr>
          <p:spPr>
            <a:xfrm>
              <a:off x="2451598" y="4467367"/>
              <a:ext cx="964980" cy="108685"/>
            </a:xfrm>
            <a:custGeom>
              <a:avLst/>
              <a:gdLst/>
              <a:ahLst/>
              <a:cxnLst/>
              <a:rect l="l" t="t" r="r" b="b"/>
              <a:pathLst>
                <a:path w="54000" h="6082" extrusionOk="0">
                  <a:moveTo>
                    <a:pt x="1" y="0"/>
                  </a:moveTo>
                  <a:lnTo>
                    <a:pt x="1" y="6081"/>
                  </a:lnTo>
                  <a:lnTo>
                    <a:pt x="53999" y="6081"/>
                  </a:lnTo>
                  <a:lnTo>
                    <a:pt x="53999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40"/>
            <p:cNvSpPr/>
            <p:nvPr/>
          </p:nvSpPr>
          <p:spPr>
            <a:xfrm>
              <a:off x="2451598" y="4502142"/>
              <a:ext cx="964980" cy="73910"/>
            </a:xfrm>
            <a:custGeom>
              <a:avLst/>
              <a:gdLst/>
              <a:ahLst/>
              <a:cxnLst/>
              <a:rect l="l" t="t" r="r" b="b"/>
              <a:pathLst>
                <a:path w="54000" h="4136" extrusionOk="0">
                  <a:moveTo>
                    <a:pt x="1" y="0"/>
                  </a:moveTo>
                  <a:lnTo>
                    <a:pt x="1" y="4135"/>
                  </a:lnTo>
                  <a:lnTo>
                    <a:pt x="53999" y="4135"/>
                  </a:lnTo>
                  <a:lnTo>
                    <a:pt x="53999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40"/>
            <p:cNvSpPr/>
            <p:nvPr/>
          </p:nvSpPr>
          <p:spPr>
            <a:xfrm>
              <a:off x="2451598" y="4502142"/>
              <a:ext cx="964980" cy="73910"/>
            </a:xfrm>
            <a:custGeom>
              <a:avLst/>
              <a:gdLst/>
              <a:ahLst/>
              <a:cxnLst/>
              <a:rect l="l" t="t" r="r" b="b"/>
              <a:pathLst>
                <a:path w="54000" h="4136" fill="none" extrusionOk="0">
                  <a:moveTo>
                    <a:pt x="53999" y="0"/>
                  </a:moveTo>
                  <a:lnTo>
                    <a:pt x="1" y="0"/>
                  </a:lnTo>
                  <a:lnTo>
                    <a:pt x="1" y="4135"/>
                  </a:lnTo>
                  <a:lnTo>
                    <a:pt x="53999" y="4135"/>
                  </a:lnTo>
                  <a:lnTo>
                    <a:pt x="5399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40"/>
            <p:cNvSpPr/>
            <p:nvPr/>
          </p:nvSpPr>
          <p:spPr>
            <a:xfrm>
              <a:off x="1312779" y="3315503"/>
              <a:ext cx="625932" cy="728077"/>
            </a:xfrm>
            <a:custGeom>
              <a:avLst/>
              <a:gdLst/>
              <a:ahLst/>
              <a:cxnLst/>
              <a:rect l="l" t="t" r="r" b="b"/>
              <a:pathLst>
                <a:path w="35027" h="40743" extrusionOk="0">
                  <a:moveTo>
                    <a:pt x="0" y="0"/>
                  </a:moveTo>
                  <a:lnTo>
                    <a:pt x="0" y="3041"/>
                  </a:lnTo>
                  <a:lnTo>
                    <a:pt x="122" y="3162"/>
                  </a:lnTo>
                  <a:lnTo>
                    <a:pt x="9608" y="3162"/>
                  </a:lnTo>
                  <a:lnTo>
                    <a:pt x="6446" y="0"/>
                  </a:lnTo>
                  <a:close/>
                  <a:moveTo>
                    <a:pt x="23229" y="0"/>
                  </a:moveTo>
                  <a:lnTo>
                    <a:pt x="26392" y="3162"/>
                  </a:lnTo>
                  <a:lnTo>
                    <a:pt x="27608" y="3162"/>
                  </a:lnTo>
                  <a:lnTo>
                    <a:pt x="24446" y="0"/>
                  </a:lnTo>
                  <a:close/>
                  <a:moveTo>
                    <a:pt x="26027" y="0"/>
                  </a:moveTo>
                  <a:lnTo>
                    <a:pt x="29189" y="3162"/>
                  </a:lnTo>
                  <a:lnTo>
                    <a:pt x="35026" y="3162"/>
                  </a:lnTo>
                  <a:lnTo>
                    <a:pt x="35026" y="0"/>
                  </a:lnTo>
                  <a:close/>
                  <a:moveTo>
                    <a:pt x="30648" y="4622"/>
                  </a:moveTo>
                  <a:lnTo>
                    <a:pt x="35026" y="8878"/>
                  </a:lnTo>
                  <a:lnTo>
                    <a:pt x="35026" y="4622"/>
                  </a:lnTo>
                  <a:close/>
                  <a:moveTo>
                    <a:pt x="27851" y="4622"/>
                  </a:moveTo>
                  <a:lnTo>
                    <a:pt x="35026" y="11676"/>
                  </a:lnTo>
                  <a:lnTo>
                    <a:pt x="35026" y="10459"/>
                  </a:lnTo>
                  <a:lnTo>
                    <a:pt x="29067" y="4622"/>
                  </a:lnTo>
                  <a:close/>
                  <a:moveTo>
                    <a:pt x="1581" y="4622"/>
                  </a:moveTo>
                  <a:lnTo>
                    <a:pt x="18730" y="21770"/>
                  </a:lnTo>
                  <a:lnTo>
                    <a:pt x="18730" y="12284"/>
                  </a:lnTo>
                  <a:lnTo>
                    <a:pt x="11068" y="4622"/>
                  </a:lnTo>
                  <a:close/>
                  <a:moveTo>
                    <a:pt x="20189" y="13743"/>
                  </a:moveTo>
                  <a:lnTo>
                    <a:pt x="20189" y="23229"/>
                  </a:lnTo>
                  <a:lnTo>
                    <a:pt x="35026" y="38067"/>
                  </a:lnTo>
                  <a:lnTo>
                    <a:pt x="35026" y="28459"/>
                  </a:lnTo>
                  <a:lnTo>
                    <a:pt x="20189" y="13743"/>
                  </a:lnTo>
                  <a:close/>
                  <a:moveTo>
                    <a:pt x="0" y="4622"/>
                  </a:moveTo>
                  <a:lnTo>
                    <a:pt x="0" y="40743"/>
                  </a:lnTo>
                  <a:lnTo>
                    <a:pt x="18730" y="40743"/>
                  </a:lnTo>
                  <a:lnTo>
                    <a:pt x="18730" y="23351"/>
                  </a:lnTo>
                  <a:lnTo>
                    <a:pt x="0" y="4622"/>
                  </a:lnTo>
                  <a:close/>
                  <a:moveTo>
                    <a:pt x="20189" y="24810"/>
                  </a:moveTo>
                  <a:lnTo>
                    <a:pt x="20189" y="40743"/>
                  </a:lnTo>
                  <a:lnTo>
                    <a:pt x="35026" y="40743"/>
                  </a:lnTo>
                  <a:lnTo>
                    <a:pt x="35026" y="39526"/>
                  </a:lnTo>
                  <a:lnTo>
                    <a:pt x="20189" y="24810"/>
                  </a:lnTo>
                  <a:close/>
                </a:path>
              </a:pathLst>
            </a:custGeom>
            <a:solidFill>
              <a:srgbClr val="EDD3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40"/>
            <p:cNvSpPr/>
            <p:nvPr/>
          </p:nvSpPr>
          <p:spPr>
            <a:xfrm>
              <a:off x="1673556" y="3758857"/>
              <a:ext cx="265155" cy="284723"/>
            </a:xfrm>
            <a:custGeom>
              <a:avLst/>
              <a:gdLst/>
              <a:ahLst/>
              <a:cxnLst/>
              <a:rect l="l" t="t" r="r" b="b"/>
              <a:pathLst>
                <a:path w="14838" h="15933" fill="none" extrusionOk="0">
                  <a:moveTo>
                    <a:pt x="0" y="0"/>
                  </a:moveTo>
                  <a:lnTo>
                    <a:pt x="0" y="15933"/>
                  </a:lnTo>
                  <a:lnTo>
                    <a:pt x="14837" y="15933"/>
                  </a:lnTo>
                  <a:lnTo>
                    <a:pt x="14837" y="1471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40"/>
            <p:cNvSpPr/>
            <p:nvPr/>
          </p:nvSpPr>
          <p:spPr>
            <a:xfrm>
              <a:off x="1673556" y="3561090"/>
              <a:ext cx="265155" cy="434670"/>
            </a:xfrm>
            <a:custGeom>
              <a:avLst/>
              <a:gdLst/>
              <a:ahLst/>
              <a:cxnLst/>
              <a:rect l="l" t="t" r="r" b="b"/>
              <a:pathLst>
                <a:path w="14838" h="24324" fill="none" extrusionOk="0">
                  <a:moveTo>
                    <a:pt x="0" y="0"/>
                  </a:moveTo>
                  <a:lnTo>
                    <a:pt x="0" y="9486"/>
                  </a:lnTo>
                  <a:lnTo>
                    <a:pt x="14837" y="24324"/>
                  </a:lnTo>
                  <a:lnTo>
                    <a:pt x="14837" y="1471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40"/>
            <p:cNvSpPr/>
            <p:nvPr/>
          </p:nvSpPr>
          <p:spPr>
            <a:xfrm>
              <a:off x="1312779" y="3398080"/>
              <a:ext cx="334705" cy="645500"/>
            </a:xfrm>
            <a:custGeom>
              <a:avLst/>
              <a:gdLst/>
              <a:ahLst/>
              <a:cxnLst/>
              <a:rect l="l" t="t" r="r" b="b"/>
              <a:pathLst>
                <a:path w="18730" h="36122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36122"/>
                  </a:lnTo>
                  <a:lnTo>
                    <a:pt x="18730" y="36122"/>
                  </a:lnTo>
                  <a:lnTo>
                    <a:pt x="18730" y="18730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40"/>
            <p:cNvSpPr/>
            <p:nvPr/>
          </p:nvSpPr>
          <p:spPr>
            <a:xfrm>
              <a:off x="1341031" y="3398080"/>
              <a:ext cx="306453" cy="306453"/>
            </a:xfrm>
            <a:custGeom>
              <a:avLst/>
              <a:gdLst/>
              <a:ahLst/>
              <a:cxnLst/>
              <a:rect l="l" t="t" r="r" b="b"/>
              <a:pathLst>
                <a:path w="17149" h="17149" fill="none" extrusionOk="0">
                  <a:moveTo>
                    <a:pt x="9487" y="1"/>
                  </a:moveTo>
                  <a:lnTo>
                    <a:pt x="0" y="1"/>
                  </a:lnTo>
                  <a:lnTo>
                    <a:pt x="17149" y="17149"/>
                  </a:lnTo>
                  <a:lnTo>
                    <a:pt x="17149" y="7663"/>
                  </a:lnTo>
                  <a:lnTo>
                    <a:pt x="948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40"/>
            <p:cNvSpPr/>
            <p:nvPr/>
          </p:nvSpPr>
          <p:spPr>
            <a:xfrm>
              <a:off x="1810458" y="3398080"/>
              <a:ext cx="128253" cy="126073"/>
            </a:xfrm>
            <a:custGeom>
              <a:avLst/>
              <a:gdLst/>
              <a:ahLst/>
              <a:cxnLst/>
              <a:rect l="l" t="t" r="r" b="b"/>
              <a:pathLst>
                <a:path w="7177" h="7055" fill="none" extrusionOk="0">
                  <a:moveTo>
                    <a:pt x="1217" y="1"/>
                  </a:moveTo>
                  <a:lnTo>
                    <a:pt x="1" y="1"/>
                  </a:lnTo>
                  <a:lnTo>
                    <a:pt x="7176" y="7055"/>
                  </a:lnTo>
                  <a:lnTo>
                    <a:pt x="7176" y="5838"/>
                  </a:lnTo>
                  <a:lnTo>
                    <a:pt x="12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40"/>
            <p:cNvSpPr/>
            <p:nvPr/>
          </p:nvSpPr>
          <p:spPr>
            <a:xfrm>
              <a:off x="1860458" y="3398080"/>
              <a:ext cx="78253" cy="76090"/>
            </a:xfrm>
            <a:custGeom>
              <a:avLst/>
              <a:gdLst/>
              <a:ahLst/>
              <a:cxnLst/>
              <a:rect l="l" t="t" r="r" b="b"/>
              <a:pathLst>
                <a:path w="4379" h="4258" fill="none" extrusionOk="0">
                  <a:moveTo>
                    <a:pt x="4378" y="1"/>
                  </a:moveTo>
                  <a:lnTo>
                    <a:pt x="0" y="1"/>
                  </a:lnTo>
                  <a:lnTo>
                    <a:pt x="4378" y="4257"/>
                  </a:lnTo>
                  <a:lnTo>
                    <a:pt x="437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40"/>
            <p:cNvSpPr/>
            <p:nvPr/>
          </p:nvSpPr>
          <p:spPr>
            <a:xfrm>
              <a:off x="1312779" y="3315503"/>
              <a:ext cx="171713" cy="56523"/>
            </a:xfrm>
            <a:custGeom>
              <a:avLst/>
              <a:gdLst/>
              <a:ahLst/>
              <a:cxnLst/>
              <a:rect l="l" t="t" r="r" b="b"/>
              <a:pathLst>
                <a:path w="9609" h="3163" fill="none" extrusionOk="0">
                  <a:moveTo>
                    <a:pt x="6446" y="0"/>
                  </a:moveTo>
                  <a:lnTo>
                    <a:pt x="0" y="0"/>
                  </a:lnTo>
                  <a:lnTo>
                    <a:pt x="0" y="3041"/>
                  </a:lnTo>
                  <a:lnTo>
                    <a:pt x="122" y="3162"/>
                  </a:lnTo>
                  <a:lnTo>
                    <a:pt x="9608" y="3162"/>
                  </a:lnTo>
                  <a:lnTo>
                    <a:pt x="644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40"/>
            <p:cNvSpPr/>
            <p:nvPr/>
          </p:nvSpPr>
          <p:spPr>
            <a:xfrm>
              <a:off x="1727881" y="3315503"/>
              <a:ext cx="78253" cy="56523"/>
            </a:xfrm>
            <a:custGeom>
              <a:avLst/>
              <a:gdLst/>
              <a:ahLst/>
              <a:cxnLst/>
              <a:rect l="l" t="t" r="r" b="b"/>
              <a:pathLst>
                <a:path w="4379" h="3163" fill="none" extrusionOk="0">
                  <a:moveTo>
                    <a:pt x="1217" y="0"/>
                  </a:moveTo>
                  <a:lnTo>
                    <a:pt x="0" y="0"/>
                  </a:lnTo>
                  <a:lnTo>
                    <a:pt x="3163" y="3162"/>
                  </a:lnTo>
                  <a:lnTo>
                    <a:pt x="4379" y="3162"/>
                  </a:lnTo>
                  <a:lnTo>
                    <a:pt x="121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40"/>
            <p:cNvSpPr/>
            <p:nvPr/>
          </p:nvSpPr>
          <p:spPr>
            <a:xfrm>
              <a:off x="1777863" y="3315503"/>
              <a:ext cx="160848" cy="56523"/>
            </a:xfrm>
            <a:custGeom>
              <a:avLst/>
              <a:gdLst/>
              <a:ahLst/>
              <a:cxnLst/>
              <a:rect l="l" t="t" r="r" b="b"/>
              <a:pathLst>
                <a:path w="9001" h="3163" fill="none" extrusionOk="0">
                  <a:moveTo>
                    <a:pt x="9000" y="0"/>
                  </a:moveTo>
                  <a:lnTo>
                    <a:pt x="1" y="0"/>
                  </a:lnTo>
                  <a:lnTo>
                    <a:pt x="3163" y="3162"/>
                  </a:lnTo>
                  <a:lnTo>
                    <a:pt x="9000" y="3162"/>
                  </a:lnTo>
                  <a:lnTo>
                    <a:pt x="900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40"/>
            <p:cNvSpPr/>
            <p:nvPr/>
          </p:nvSpPr>
          <p:spPr>
            <a:xfrm>
              <a:off x="1286688" y="3289412"/>
              <a:ext cx="747645" cy="780258"/>
            </a:xfrm>
            <a:custGeom>
              <a:avLst/>
              <a:gdLst/>
              <a:ahLst/>
              <a:cxnLst/>
              <a:rect l="l" t="t" r="r" b="b"/>
              <a:pathLst>
                <a:path w="41838" h="43663" extrusionOk="0">
                  <a:moveTo>
                    <a:pt x="20190" y="1460"/>
                  </a:moveTo>
                  <a:lnTo>
                    <a:pt x="20190" y="4622"/>
                  </a:lnTo>
                  <a:lnTo>
                    <a:pt x="1460" y="4622"/>
                  </a:lnTo>
                  <a:lnTo>
                    <a:pt x="1460" y="1460"/>
                  </a:lnTo>
                  <a:close/>
                  <a:moveTo>
                    <a:pt x="40378" y="1460"/>
                  </a:moveTo>
                  <a:lnTo>
                    <a:pt x="40378" y="4622"/>
                  </a:lnTo>
                  <a:lnTo>
                    <a:pt x="21649" y="4622"/>
                  </a:lnTo>
                  <a:lnTo>
                    <a:pt x="21649" y="1460"/>
                  </a:lnTo>
                  <a:close/>
                  <a:moveTo>
                    <a:pt x="20190" y="6082"/>
                  </a:moveTo>
                  <a:lnTo>
                    <a:pt x="20190" y="42203"/>
                  </a:lnTo>
                  <a:lnTo>
                    <a:pt x="1460" y="42203"/>
                  </a:lnTo>
                  <a:lnTo>
                    <a:pt x="1460" y="6082"/>
                  </a:lnTo>
                  <a:close/>
                  <a:moveTo>
                    <a:pt x="40378" y="6082"/>
                  </a:moveTo>
                  <a:lnTo>
                    <a:pt x="40378" y="42203"/>
                  </a:lnTo>
                  <a:lnTo>
                    <a:pt x="21649" y="42203"/>
                  </a:lnTo>
                  <a:lnTo>
                    <a:pt x="21649" y="6082"/>
                  </a:lnTo>
                  <a:close/>
                  <a:moveTo>
                    <a:pt x="1" y="1"/>
                  </a:moveTo>
                  <a:lnTo>
                    <a:pt x="1" y="43662"/>
                  </a:lnTo>
                  <a:lnTo>
                    <a:pt x="41838" y="43662"/>
                  </a:lnTo>
                  <a:lnTo>
                    <a:pt x="41838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40"/>
            <p:cNvSpPr/>
            <p:nvPr/>
          </p:nvSpPr>
          <p:spPr>
            <a:xfrm>
              <a:off x="1286688" y="3289412"/>
              <a:ext cx="747645" cy="780258"/>
            </a:xfrm>
            <a:custGeom>
              <a:avLst/>
              <a:gdLst/>
              <a:ahLst/>
              <a:cxnLst/>
              <a:rect l="l" t="t" r="r" b="b"/>
              <a:pathLst>
                <a:path w="41838" h="43663" fill="none" extrusionOk="0">
                  <a:moveTo>
                    <a:pt x="1" y="1"/>
                  </a:moveTo>
                  <a:lnTo>
                    <a:pt x="1" y="43662"/>
                  </a:lnTo>
                  <a:lnTo>
                    <a:pt x="41838" y="43662"/>
                  </a:lnTo>
                  <a:lnTo>
                    <a:pt x="41838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40"/>
            <p:cNvSpPr/>
            <p:nvPr/>
          </p:nvSpPr>
          <p:spPr>
            <a:xfrm>
              <a:off x="1673556" y="3315503"/>
              <a:ext cx="334705" cy="56523"/>
            </a:xfrm>
            <a:custGeom>
              <a:avLst/>
              <a:gdLst/>
              <a:ahLst/>
              <a:cxnLst/>
              <a:rect l="l" t="t" r="r" b="b"/>
              <a:pathLst>
                <a:path w="18730" h="3163" fill="none" extrusionOk="0">
                  <a:moveTo>
                    <a:pt x="18729" y="3162"/>
                  </a:moveTo>
                  <a:lnTo>
                    <a:pt x="0" y="3162"/>
                  </a:lnTo>
                  <a:lnTo>
                    <a:pt x="0" y="0"/>
                  </a:lnTo>
                  <a:lnTo>
                    <a:pt x="18729" y="0"/>
                  </a:lnTo>
                  <a:lnTo>
                    <a:pt x="18729" y="316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40"/>
            <p:cNvSpPr/>
            <p:nvPr/>
          </p:nvSpPr>
          <p:spPr>
            <a:xfrm>
              <a:off x="1312779" y="3315503"/>
              <a:ext cx="334705" cy="56523"/>
            </a:xfrm>
            <a:custGeom>
              <a:avLst/>
              <a:gdLst/>
              <a:ahLst/>
              <a:cxnLst/>
              <a:rect l="l" t="t" r="r" b="b"/>
              <a:pathLst>
                <a:path w="18730" h="3163" fill="none" extrusionOk="0">
                  <a:moveTo>
                    <a:pt x="18730" y="0"/>
                  </a:moveTo>
                  <a:lnTo>
                    <a:pt x="18730" y="3162"/>
                  </a:lnTo>
                  <a:lnTo>
                    <a:pt x="0" y="3162"/>
                  </a:lnTo>
                  <a:lnTo>
                    <a:pt x="0" y="0"/>
                  </a:lnTo>
                  <a:lnTo>
                    <a:pt x="1873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40"/>
            <p:cNvSpPr/>
            <p:nvPr/>
          </p:nvSpPr>
          <p:spPr>
            <a:xfrm>
              <a:off x="1312779" y="3398080"/>
              <a:ext cx="334705" cy="645500"/>
            </a:xfrm>
            <a:custGeom>
              <a:avLst/>
              <a:gdLst/>
              <a:ahLst/>
              <a:cxnLst/>
              <a:rect l="l" t="t" r="r" b="b"/>
              <a:pathLst>
                <a:path w="18730" h="36122" fill="none" extrusionOk="0">
                  <a:moveTo>
                    <a:pt x="0" y="1"/>
                  </a:moveTo>
                  <a:lnTo>
                    <a:pt x="18730" y="1"/>
                  </a:lnTo>
                  <a:lnTo>
                    <a:pt x="18730" y="36122"/>
                  </a:lnTo>
                  <a:lnTo>
                    <a:pt x="0" y="3612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40"/>
            <p:cNvSpPr/>
            <p:nvPr/>
          </p:nvSpPr>
          <p:spPr>
            <a:xfrm>
              <a:off x="1673556" y="3398080"/>
              <a:ext cx="334705" cy="645500"/>
            </a:xfrm>
            <a:custGeom>
              <a:avLst/>
              <a:gdLst/>
              <a:ahLst/>
              <a:cxnLst/>
              <a:rect l="l" t="t" r="r" b="b"/>
              <a:pathLst>
                <a:path w="18730" h="36122" fill="none" extrusionOk="0">
                  <a:moveTo>
                    <a:pt x="0" y="36122"/>
                  </a:moveTo>
                  <a:lnTo>
                    <a:pt x="0" y="1"/>
                  </a:lnTo>
                  <a:lnTo>
                    <a:pt x="18729" y="1"/>
                  </a:lnTo>
                  <a:lnTo>
                    <a:pt x="18729" y="36122"/>
                  </a:lnTo>
                  <a:lnTo>
                    <a:pt x="0" y="3612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40"/>
            <p:cNvSpPr/>
            <p:nvPr/>
          </p:nvSpPr>
          <p:spPr>
            <a:xfrm>
              <a:off x="1308436" y="1726788"/>
              <a:ext cx="721555" cy="754168"/>
            </a:xfrm>
            <a:custGeom>
              <a:avLst/>
              <a:gdLst/>
              <a:ahLst/>
              <a:cxnLst/>
              <a:rect l="l" t="t" r="r" b="b"/>
              <a:pathLst>
                <a:path w="40378" h="42203" extrusionOk="0">
                  <a:moveTo>
                    <a:pt x="0" y="0"/>
                  </a:moveTo>
                  <a:lnTo>
                    <a:pt x="0" y="42202"/>
                  </a:lnTo>
                  <a:lnTo>
                    <a:pt x="40377" y="42202"/>
                  </a:lnTo>
                  <a:lnTo>
                    <a:pt x="403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40"/>
            <p:cNvSpPr/>
            <p:nvPr/>
          </p:nvSpPr>
          <p:spPr>
            <a:xfrm>
              <a:off x="1308436" y="1726788"/>
              <a:ext cx="721555" cy="754168"/>
            </a:xfrm>
            <a:custGeom>
              <a:avLst/>
              <a:gdLst/>
              <a:ahLst/>
              <a:cxnLst/>
              <a:rect l="l" t="t" r="r" b="b"/>
              <a:pathLst>
                <a:path w="40378" h="42203" fill="none" extrusionOk="0">
                  <a:moveTo>
                    <a:pt x="40377" y="42202"/>
                  </a:moveTo>
                  <a:lnTo>
                    <a:pt x="0" y="42202"/>
                  </a:lnTo>
                  <a:lnTo>
                    <a:pt x="0" y="0"/>
                  </a:lnTo>
                  <a:lnTo>
                    <a:pt x="40377" y="0"/>
                  </a:lnTo>
                  <a:lnTo>
                    <a:pt x="40377" y="4220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40"/>
            <p:cNvSpPr/>
            <p:nvPr/>
          </p:nvSpPr>
          <p:spPr>
            <a:xfrm>
              <a:off x="1312779" y="2480938"/>
              <a:ext cx="625932" cy="2180"/>
            </a:xfrm>
            <a:custGeom>
              <a:avLst/>
              <a:gdLst/>
              <a:ahLst/>
              <a:cxnLst/>
              <a:rect l="l" t="t" r="r" b="b"/>
              <a:pathLst>
                <a:path w="35027" h="122" extrusionOk="0">
                  <a:moveTo>
                    <a:pt x="0" y="0"/>
                  </a:moveTo>
                  <a:lnTo>
                    <a:pt x="0" y="122"/>
                  </a:lnTo>
                  <a:lnTo>
                    <a:pt x="18730" y="122"/>
                  </a:lnTo>
                  <a:lnTo>
                    <a:pt x="18730" y="0"/>
                  </a:lnTo>
                  <a:close/>
                  <a:moveTo>
                    <a:pt x="20189" y="0"/>
                  </a:moveTo>
                  <a:lnTo>
                    <a:pt x="20189" y="122"/>
                  </a:lnTo>
                  <a:lnTo>
                    <a:pt x="35026" y="122"/>
                  </a:lnTo>
                  <a:lnTo>
                    <a:pt x="35026" y="0"/>
                  </a:lnTo>
                  <a:close/>
                </a:path>
              </a:pathLst>
            </a:custGeom>
            <a:solidFill>
              <a:srgbClr val="EDD3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40"/>
            <p:cNvSpPr/>
            <p:nvPr/>
          </p:nvSpPr>
          <p:spPr>
            <a:xfrm>
              <a:off x="1312779" y="2480938"/>
              <a:ext cx="334705" cy="2180"/>
            </a:xfrm>
            <a:custGeom>
              <a:avLst/>
              <a:gdLst/>
              <a:ahLst/>
              <a:cxnLst/>
              <a:rect l="l" t="t" r="r" b="b"/>
              <a:pathLst>
                <a:path w="18730" h="122" fill="none" extrusionOk="0">
                  <a:moveTo>
                    <a:pt x="18730" y="0"/>
                  </a:moveTo>
                  <a:lnTo>
                    <a:pt x="0" y="0"/>
                  </a:lnTo>
                  <a:lnTo>
                    <a:pt x="0" y="122"/>
                  </a:lnTo>
                  <a:lnTo>
                    <a:pt x="18730" y="122"/>
                  </a:lnTo>
                  <a:lnTo>
                    <a:pt x="1873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40"/>
            <p:cNvSpPr/>
            <p:nvPr/>
          </p:nvSpPr>
          <p:spPr>
            <a:xfrm>
              <a:off x="1673556" y="2480938"/>
              <a:ext cx="265155" cy="2180"/>
            </a:xfrm>
            <a:custGeom>
              <a:avLst/>
              <a:gdLst/>
              <a:ahLst/>
              <a:cxnLst/>
              <a:rect l="l" t="t" r="r" b="b"/>
              <a:pathLst>
                <a:path w="14838" h="122" fill="none" extrusionOk="0">
                  <a:moveTo>
                    <a:pt x="14837" y="0"/>
                  </a:moveTo>
                  <a:lnTo>
                    <a:pt x="0" y="0"/>
                  </a:lnTo>
                  <a:lnTo>
                    <a:pt x="0" y="122"/>
                  </a:lnTo>
                  <a:lnTo>
                    <a:pt x="14837" y="122"/>
                  </a:lnTo>
                  <a:lnTo>
                    <a:pt x="1483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40"/>
            <p:cNvSpPr/>
            <p:nvPr/>
          </p:nvSpPr>
          <p:spPr>
            <a:xfrm>
              <a:off x="1312779" y="1755041"/>
              <a:ext cx="625932" cy="725915"/>
            </a:xfrm>
            <a:custGeom>
              <a:avLst/>
              <a:gdLst/>
              <a:ahLst/>
              <a:cxnLst/>
              <a:rect l="l" t="t" r="r" b="b"/>
              <a:pathLst>
                <a:path w="35027" h="40622" extrusionOk="0">
                  <a:moveTo>
                    <a:pt x="0" y="1"/>
                  </a:moveTo>
                  <a:lnTo>
                    <a:pt x="0" y="3041"/>
                  </a:lnTo>
                  <a:lnTo>
                    <a:pt x="122" y="3163"/>
                  </a:lnTo>
                  <a:lnTo>
                    <a:pt x="9608" y="3163"/>
                  </a:lnTo>
                  <a:lnTo>
                    <a:pt x="6446" y="1"/>
                  </a:lnTo>
                  <a:close/>
                  <a:moveTo>
                    <a:pt x="23229" y="1"/>
                  </a:moveTo>
                  <a:lnTo>
                    <a:pt x="26392" y="3163"/>
                  </a:lnTo>
                  <a:lnTo>
                    <a:pt x="27608" y="3163"/>
                  </a:lnTo>
                  <a:lnTo>
                    <a:pt x="24446" y="1"/>
                  </a:lnTo>
                  <a:close/>
                  <a:moveTo>
                    <a:pt x="26027" y="1"/>
                  </a:moveTo>
                  <a:lnTo>
                    <a:pt x="29189" y="3163"/>
                  </a:lnTo>
                  <a:lnTo>
                    <a:pt x="35026" y="3163"/>
                  </a:lnTo>
                  <a:lnTo>
                    <a:pt x="35026" y="1"/>
                  </a:lnTo>
                  <a:close/>
                  <a:moveTo>
                    <a:pt x="30648" y="4622"/>
                  </a:moveTo>
                  <a:lnTo>
                    <a:pt x="35026" y="9000"/>
                  </a:lnTo>
                  <a:lnTo>
                    <a:pt x="35026" y="4622"/>
                  </a:lnTo>
                  <a:close/>
                  <a:moveTo>
                    <a:pt x="27851" y="4622"/>
                  </a:moveTo>
                  <a:lnTo>
                    <a:pt x="35026" y="11798"/>
                  </a:lnTo>
                  <a:lnTo>
                    <a:pt x="35026" y="10460"/>
                  </a:lnTo>
                  <a:lnTo>
                    <a:pt x="29067" y="4622"/>
                  </a:lnTo>
                  <a:close/>
                  <a:moveTo>
                    <a:pt x="1581" y="4622"/>
                  </a:moveTo>
                  <a:lnTo>
                    <a:pt x="18730" y="21770"/>
                  </a:lnTo>
                  <a:lnTo>
                    <a:pt x="18730" y="12284"/>
                  </a:lnTo>
                  <a:lnTo>
                    <a:pt x="11068" y="4622"/>
                  </a:lnTo>
                  <a:close/>
                  <a:moveTo>
                    <a:pt x="20189" y="13743"/>
                  </a:moveTo>
                  <a:lnTo>
                    <a:pt x="20189" y="23230"/>
                  </a:lnTo>
                  <a:lnTo>
                    <a:pt x="35026" y="38067"/>
                  </a:lnTo>
                  <a:lnTo>
                    <a:pt x="35026" y="28459"/>
                  </a:lnTo>
                  <a:lnTo>
                    <a:pt x="20189" y="13743"/>
                  </a:lnTo>
                  <a:close/>
                  <a:moveTo>
                    <a:pt x="0" y="4622"/>
                  </a:moveTo>
                  <a:lnTo>
                    <a:pt x="0" y="40621"/>
                  </a:lnTo>
                  <a:lnTo>
                    <a:pt x="18730" y="40621"/>
                  </a:lnTo>
                  <a:lnTo>
                    <a:pt x="18730" y="23351"/>
                  </a:lnTo>
                  <a:lnTo>
                    <a:pt x="0" y="4622"/>
                  </a:lnTo>
                  <a:close/>
                  <a:moveTo>
                    <a:pt x="20189" y="24811"/>
                  </a:moveTo>
                  <a:lnTo>
                    <a:pt x="20189" y="40621"/>
                  </a:lnTo>
                  <a:lnTo>
                    <a:pt x="35026" y="40621"/>
                  </a:lnTo>
                  <a:lnTo>
                    <a:pt x="35026" y="39527"/>
                  </a:lnTo>
                  <a:lnTo>
                    <a:pt x="20189" y="24811"/>
                  </a:lnTo>
                  <a:close/>
                </a:path>
              </a:pathLst>
            </a:custGeom>
            <a:solidFill>
              <a:srgbClr val="FFE5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40"/>
            <p:cNvSpPr/>
            <p:nvPr/>
          </p:nvSpPr>
          <p:spPr>
            <a:xfrm>
              <a:off x="1673556" y="2198395"/>
              <a:ext cx="265155" cy="282560"/>
            </a:xfrm>
            <a:custGeom>
              <a:avLst/>
              <a:gdLst/>
              <a:ahLst/>
              <a:cxnLst/>
              <a:rect l="l" t="t" r="r" b="b"/>
              <a:pathLst>
                <a:path w="14838" h="15812" fill="none" extrusionOk="0">
                  <a:moveTo>
                    <a:pt x="0" y="1"/>
                  </a:moveTo>
                  <a:lnTo>
                    <a:pt x="0" y="15811"/>
                  </a:lnTo>
                  <a:lnTo>
                    <a:pt x="14837" y="15811"/>
                  </a:lnTo>
                  <a:lnTo>
                    <a:pt x="14837" y="14717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40"/>
            <p:cNvSpPr/>
            <p:nvPr/>
          </p:nvSpPr>
          <p:spPr>
            <a:xfrm>
              <a:off x="1673556" y="2000628"/>
              <a:ext cx="265155" cy="434688"/>
            </a:xfrm>
            <a:custGeom>
              <a:avLst/>
              <a:gdLst/>
              <a:ahLst/>
              <a:cxnLst/>
              <a:rect l="l" t="t" r="r" b="b"/>
              <a:pathLst>
                <a:path w="14838" h="24325" fill="none" extrusionOk="0">
                  <a:moveTo>
                    <a:pt x="0" y="0"/>
                  </a:moveTo>
                  <a:lnTo>
                    <a:pt x="0" y="9487"/>
                  </a:lnTo>
                  <a:lnTo>
                    <a:pt x="14837" y="24324"/>
                  </a:lnTo>
                  <a:lnTo>
                    <a:pt x="14837" y="1471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40"/>
            <p:cNvSpPr/>
            <p:nvPr/>
          </p:nvSpPr>
          <p:spPr>
            <a:xfrm>
              <a:off x="1312779" y="1837636"/>
              <a:ext cx="334705" cy="643320"/>
            </a:xfrm>
            <a:custGeom>
              <a:avLst/>
              <a:gdLst/>
              <a:ahLst/>
              <a:cxnLst/>
              <a:rect l="l" t="t" r="r" b="b"/>
              <a:pathLst>
                <a:path w="18730" h="36000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35999"/>
                  </a:lnTo>
                  <a:lnTo>
                    <a:pt x="18730" y="35999"/>
                  </a:lnTo>
                  <a:lnTo>
                    <a:pt x="18730" y="187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40"/>
            <p:cNvSpPr/>
            <p:nvPr/>
          </p:nvSpPr>
          <p:spPr>
            <a:xfrm>
              <a:off x="1341031" y="1837636"/>
              <a:ext cx="306453" cy="306453"/>
            </a:xfrm>
            <a:custGeom>
              <a:avLst/>
              <a:gdLst/>
              <a:ahLst/>
              <a:cxnLst/>
              <a:rect l="l" t="t" r="r" b="b"/>
              <a:pathLst>
                <a:path w="17149" h="17149" fill="none" extrusionOk="0">
                  <a:moveTo>
                    <a:pt x="9487" y="0"/>
                  </a:moveTo>
                  <a:lnTo>
                    <a:pt x="0" y="0"/>
                  </a:lnTo>
                  <a:lnTo>
                    <a:pt x="17149" y="17148"/>
                  </a:lnTo>
                  <a:lnTo>
                    <a:pt x="17149" y="7662"/>
                  </a:lnTo>
                  <a:lnTo>
                    <a:pt x="948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40"/>
            <p:cNvSpPr/>
            <p:nvPr/>
          </p:nvSpPr>
          <p:spPr>
            <a:xfrm>
              <a:off x="1810458" y="1837636"/>
              <a:ext cx="128253" cy="128235"/>
            </a:xfrm>
            <a:custGeom>
              <a:avLst/>
              <a:gdLst/>
              <a:ahLst/>
              <a:cxnLst/>
              <a:rect l="l" t="t" r="r" b="b"/>
              <a:pathLst>
                <a:path w="7177" h="7176" fill="none" extrusionOk="0">
                  <a:moveTo>
                    <a:pt x="1217" y="0"/>
                  </a:moveTo>
                  <a:lnTo>
                    <a:pt x="1" y="0"/>
                  </a:lnTo>
                  <a:lnTo>
                    <a:pt x="7176" y="7176"/>
                  </a:lnTo>
                  <a:lnTo>
                    <a:pt x="7176" y="5838"/>
                  </a:lnTo>
                  <a:lnTo>
                    <a:pt x="121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40"/>
            <p:cNvSpPr/>
            <p:nvPr/>
          </p:nvSpPr>
          <p:spPr>
            <a:xfrm>
              <a:off x="1860458" y="1837636"/>
              <a:ext cx="78253" cy="78253"/>
            </a:xfrm>
            <a:custGeom>
              <a:avLst/>
              <a:gdLst/>
              <a:ahLst/>
              <a:cxnLst/>
              <a:rect l="l" t="t" r="r" b="b"/>
              <a:pathLst>
                <a:path w="4379" h="4379" fill="none" extrusionOk="0">
                  <a:moveTo>
                    <a:pt x="4378" y="0"/>
                  </a:moveTo>
                  <a:lnTo>
                    <a:pt x="0" y="0"/>
                  </a:lnTo>
                  <a:lnTo>
                    <a:pt x="4378" y="4378"/>
                  </a:lnTo>
                  <a:lnTo>
                    <a:pt x="4378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40"/>
            <p:cNvSpPr/>
            <p:nvPr/>
          </p:nvSpPr>
          <p:spPr>
            <a:xfrm>
              <a:off x="1312779" y="1755041"/>
              <a:ext cx="171713" cy="56523"/>
            </a:xfrm>
            <a:custGeom>
              <a:avLst/>
              <a:gdLst/>
              <a:ahLst/>
              <a:cxnLst/>
              <a:rect l="l" t="t" r="r" b="b"/>
              <a:pathLst>
                <a:path w="9609" h="3163" fill="none" extrusionOk="0">
                  <a:moveTo>
                    <a:pt x="6446" y="1"/>
                  </a:moveTo>
                  <a:lnTo>
                    <a:pt x="0" y="1"/>
                  </a:lnTo>
                  <a:lnTo>
                    <a:pt x="0" y="3041"/>
                  </a:lnTo>
                  <a:lnTo>
                    <a:pt x="122" y="3163"/>
                  </a:lnTo>
                  <a:lnTo>
                    <a:pt x="9608" y="3163"/>
                  </a:lnTo>
                  <a:lnTo>
                    <a:pt x="6446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40"/>
            <p:cNvSpPr/>
            <p:nvPr/>
          </p:nvSpPr>
          <p:spPr>
            <a:xfrm>
              <a:off x="1727881" y="1755041"/>
              <a:ext cx="78253" cy="56523"/>
            </a:xfrm>
            <a:custGeom>
              <a:avLst/>
              <a:gdLst/>
              <a:ahLst/>
              <a:cxnLst/>
              <a:rect l="l" t="t" r="r" b="b"/>
              <a:pathLst>
                <a:path w="4379" h="3163" fill="none" extrusionOk="0">
                  <a:moveTo>
                    <a:pt x="1217" y="1"/>
                  </a:moveTo>
                  <a:lnTo>
                    <a:pt x="0" y="1"/>
                  </a:lnTo>
                  <a:lnTo>
                    <a:pt x="3163" y="3163"/>
                  </a:lnTo>
                  <a:lnTo>
                    <a:pt x="4379" y="3163"/>
                  </a:lnTo>
                  <a:lnTo>
                    <a:pt x="12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40"/>
            <p:cNvSpPr/>
            <p:nvPr/>
          </p:nvSpPr>
          <p:spPr>
            <a:xfrm>
              <a:off x="1777863" y="1755041"/>
              <a:ext cx="160848" cy="56523"/>
            </a:xfrm>
            <a:custGeom>
              <a:avLst/>
              <a:gdLst/>
              <a:ahLst/>
              <a:cxnLst/>
              <a:rect l="l" t="t" r="r" b="b"/>
              <a:pathLst>
                <a:path w="9001" h="3163" fill="none" extrusionOk="0">
                  <a:moveTo>
                    <a:pt x="9000" y="1"/>
                  </a:moveTo>
                  <a:lnTo>
                    <a:pt x="1" y="1"/>
                  </a:lnTo>
                  <a:lnTo>
                    <a:pt x="3163" y="3163"/>
                  </a:lnTo>
                  <a:lnTo>
                    <a:pt x="9000" y="3163"/>
                  </a:lnTo>
                  <a:lnTo>
                    <a:pt x="900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40"/>
            <p:cNvSpPr/>
            <p:nvPr/>
          </p:nvSpPr>
          <p:spPr>
            <a:xfrm>
              <a:off x="1286688" y="1728968"/>
              <a:ext cx="747645" cy="780240"/>
            </a:xfrm>
            <a:custGeom>
              <a:avLst/>
              <a:gdLst/>
              <a:ahLst/>
              <a:cxnLst/>
              <a:rect l="l" t="t" r="r" b="b"/>
              <a:pathLst>
                <a:path w="41838" h="43662" extrusionOk="0">
                  <a:moveTo>
                    <a:pt x="20190" y="1460"/>
                  </a:moveTo>
                  <a:lnTo>
                    <a:pt x="20190" y="4622"/>
                  </a:lnTo>
                  <a:lnTo>
                    <a:pt x="1460" y="4622"/>
                  </a:lnTo>
                  <a:lnTo>
                    <a:pt x="1460" y="1460"/>
                  </a:lnTo>
                  <a:close/>
                  <a:moveTo>
                    <a:pt x="40378" y="1460"/>
                  </a:moveTo>
                  <a:lnTo>
                    <a:pt x="40378" y="4622"/>
                  </a:lnTo>
                  <a:lnTo>
                    <a:pt x="21649" y="4622"/>
                  </a:lnTo>
                  <a:lnTo>
                    <a:pt x="21649" y="1460"/>
                  </a:lnTo>
                  <a:close/>
                  <a:moveTo>
                    <a:pt x="20190" y="6081"/>
                  </a:moveTo>
                  <a:lnTo>
                    <a:pt x="20190" y="42202"/>
                  </a:lnTo>
                  <a:lnTo>
                    <a:pt x="1460" y="42202"/>
                  </a:lnTo>
                  <a:lnTo>
                    <a:pt x="1460" y="6081"/>
                  </a:lnTo>
                  <a:close/>
                  <a:moveTo>
                    <a:pt x="40378" y="6081"/>
                  </a:moveTo>
                  <a:lnTo>
                    <a:pt x="40378" y="42202"/>
                  </a:lnTo>
                  <a:lnTo>
                    <a:pt x="21649" y="42202"/>
                  </a:lnTo>
                  <a:lnTo>
                    <a:pt x="21649" y="6081"/>
                  </a:lnTo>
                  <a:close/>
                  <a:moveTo>
                    <a:pt x="1" y="0"/>
                  </a:moveTo>
                  <a:lnTo>
                    <a:pt x="1" y="43661"/>
                  </a:lnTo>
                  <a:lnTo>
                    <a:pt x="41838" y="43661"/>
                  </a:lnTo>
                  <a:lnTo>
                    <a:pt x="41838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40"/>
            <p:cNvSpPr/>
            <p:nvPr/>
          </p:nvSpPr>
          <p:spPr>
            <a:xfrm>
              <a:off x="1286688" y="1728968"/>
              <a:ext cx="747645" cy="780240"/>
            </a:xfrm>
            <a:custGeom>
              <a:avLst/>
              <a:gdLst/>
              <a:ahLst/>
              <a:cxnLst/>
              <a:rect l="l" t="t" r="r" b="b"/>
              <a:pathLst>
                <a:path w="41838" h="43662" fill="none" extrusionOk="0">
                  <a:moveTo>
                    <a:pt x="1" y="0"/>
                  </a:moveTo>
                  <a:lnTo>
                    <a:pt x="1" y="43661"/>
                  </a:lnTo>
                  <a:lnTo>
                    <a:pt x="41838" y="43661"/>
                  </a:lnTo>
                  <a:lnTo>
                    <a:pt x="41838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40"/>
            <p:cNvSpPr/>
            <p:nvPr/>
          </p:nvSpPr>
          <p:spPr>
            <a:xfrm>
              <a:off x="1673556" y="1755041"/>
              <a:ext cx="334705" cy="56523"/>
            </a:xfrm>
            <a:custGeom>
              <a:avLst/>
              <a:gdLst/>
              <a:ahLst/>
              <a:cxnLst/>
              <a:rect l="l" t="t" r="r" b="b"/>
              <a:pathLst>
                <a:path w="18730" h="3163" fill="none" extrusionOk="0">
                  <a:moveTo>
                    <a:pt x="18729" y="3163"/>
                  </a:moveTo>
                  <a:lnTo>
                    <a:pt x="0" y="3163"/>
                  </a:lnTo>
                  <a:lnTo>
                    <a:pt x="0" y="1"/>
                  </a:lnTo>
                  <a:lnTo>
                    <a:pt x="18729" y="1"/>
                  </a:lnTo>
                  <a:lnTo>
                    <a:pt x="18729" y="316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40"/>
            <p:cNvSpPr/>
            <p:nvPr/>
          </p:nvSpPr>
          <p:spPr>
            <a:xfrm>
              <a:off x="1312779" y="1755041"/>
              <a:ext cx="334705" cy="56523"/>
            </a:xfrm>
            <a:custGeom>
              <a:avLst/>
              <a:gdLst/>
              <a:ahLst/>
              <a:cxnLst/>
              <a:rect l="l" t="t" r="r" b="b"/>
              <a:pathLst>
                <a:path w="18730" h="3163" fill="none" extrusionOk="0">
                  <a:moveTo>
                    <a:pt x="18730" y="1"/>
                  </a:moveTo>
                  <a:lnTo>
                    <a:pt x="18730" y="3163"/>
                  </a:lnTo>
                  <a:lnTo>
                    <a:pt x="0" y="3163"/>
                  </a:lnTo>
                  <a:lnTo>
                    <a:pt x="0" y="1"/>
                  </a:lnTo>
                  <a:lnTo>
                    <a:pt x="1873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40"/>
            <p:cNvSpPr/>
            <p:nvPr/>
          </p:nvSpPr>
          <p:spPr>
            <a:xfrm>
              <a:off x="1312779" y="1837636"/>
              <a:ext cx="334705" cy="645482"/>
            </a:xfrm>
            <a:custGeom>
              <a:avLst/>
              <a:gdLst/>
              <a:ahLst/>
              <a:cxnLst/>
              <a:rect l="l" t="t" r="r" b="b"/>
              <a:pathLst>
                <a:path w="18730" h="36121" fill="none" extrusionOk="0">
                  <a:moveTo>
                    <a:pt x="0" y="0"/>
                  </a:moveTo>
                  <a:lnTo>
                    <a:pt x="18730" y="0"/>
                  </a:lnTo>
                  <a:lnTo>
                    <a:pt x="18730" y="36121"/>
                  </a:lnTo>
                  <a:lnTo>
                    <a:pt x="0" y="3612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40"/>
            <p:cNvSpPr/>
            <p:nvPr/>
          </p:nvSpPr>
          <p:spPr>
            <a:xfrm>
              <a:off x="1673556" y="1837636"/>
              <a:ext cx="334705" cy="645482"/>
            </a:xfrm>
            <a:custGeom>
              <a:avLst/>
              <a:gdLst/>
              <a:ahLst/>
              <a:cxnLst/>
              <a:rect l="l" t="t" r="r" b="b"/>
              <a:pathLst>
                <a:path w="18730" h="36121" fill="none" extrusionOk="0">
                  <a:moveTo>
                    <a:pt x="0" y="36121"/>
                  </a:moveTo>
                  <a:lnTo>
                    <a:pt x="0" y="0"/>
                  </a:lnTo>
                  <a:lnTo>
                    <a:pt x="18729" y="0"/>
                  </a:lnTo>
                  <a:lnTo>
                    <a:pt x="18729" y="36121"/>
                  </a:lnTo>
                  <a:lnTo>
                    <a:pt x="0" y="3612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40"/>
            <p:cNvSpPr/>
            <p:nvPr/>
          </p:nvSpPr>
          <p:spPr>
            <a:xfrm>
              <a:off x="2729780" y="1726788"/>
              <a:ext cx="356453" cy="754168"/>
            </a:xfrm>
            <a:custGeom>
              <a:avLst/>
              <a:gdLst/>
              <a:ahLst/>
              <a:cxnLst/>
              <a:rect l="l" t="t" r="r" b="b"/>
              <a:pathLst>
                <a:path w="19947" h="42203" extrusionOk="0">
                  <a:moveTo>
                    <a:pt x="1" y="0"/>
                  </a:moveTo>
                  <a:lnTo>
                    <a:pt x="1" y="42202"/>
                  </a:lnTo>
                  <a:lnTo>
                    <a:pt x="19946" y="42202"/>
                  </a:lnTo>
                  <a:lnTo>
                    <a:pt x="199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40"/>
            <p:cNvSpPr/>
            <p:nvPr/>
          </p:nvSpPr>
          <p:spPr>
            <a:xfrm>
              <a:off x="2729780" y="1726788"/>
              <a:ext cx="356453" cy="754168"/>
            </a:xfrm>
            <a:custGeom>
              <a:avLst/>
              <a:gdLst/>
              <a:ahLst/>
              <a:cxnLst/>
              <a:rect l="l" t="t" r="r" b="b"/>
              <a:pathLst>
                <a:path w="19947" h="42203" fill="none" extrusionOk="0">
                  <a:moveTo>
                    <a:pt x="19946" y="42202"/>
                  </a:moveTo>
                  <a:lnTo>
                    <a:pt x="1" y="42202"/>
                  </a:lnTo>
                  <a:lnTo>
                    <a:pt x="1" y="0"/>
                  </a:lnTo>
                  <a:lnTo>
                    <a:pt x="19946" y="0"/>
                  </a:lnTo>
                  <a:lnTo>
                    <a:pt x="19946" y="4220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40"/>
            <p:cNvSpPr/>
            <p:nvPr/>
          </p:nvSpPr>
          <p:spPr>
            <a:xfrm>
              <a:off x="2721095" y="1741996"/>
              <a:ext cx="356435" cy="754168"/>
            </a:xfrm>
            <a:custGeom>
              <a:avLst/>
              <a:gdLst/>
              <a:ahLst/>
              <a:cxnLst/>
              <a:rect l="l" t="t" r="r" b="b"/>
              <a:pathLst>
                <a:path w="19946" h="42203" extrusionOk="0">
                  <a:moveTo>
                    <a:pt x="0" y="1"/>
                  </a:moveTo>
                  <a:lnTo>
                    <a:pt x="0" y="42203"/>
                  </a:lnTo>
                  <a:lnTo>
                    <a:pt x="19946" y="42203"/>
                  </a:lnTo>
                  <a:lnTo>
                    <a:pt x="19946" y="41351"/>
                  </a:lnTo>
                  <a:lnTo>
                    <a:pt x="487" y="41351"/>
                  </a:lnTo>
                  <a:lnTo>
                    <a:pt x="487" y="1"/>
                  </a:lnTo>
                  <a:close/>
                </a:path>
              </a:pathLst>
            </a:custGeom>
            <a:solidFill>
              <a:srgbClr val="EDD3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40"/>
            <p:cNvSpPr/>
            <p:nvPr/>
          </p:nvSpPr>
          <p:spPr>
            <a:xfrm>
              <a:off x="2721095" y="1741996"/>
              <a:ext cx="356435" cy="754168"/>
            </a:xfrm>
            <a:custGeom>
              <a:avLst/>
              <a:gdLst/>
              <a:ahLst/>
              <a:cxnLst/>
              <a:rect l="l" t="t" r="r" b="b"/>
              <a:pathLst>
                <a:path w="19946" h="42203" fill="none" extrusionOk="0">
                  <a:moveTo>
                    <a:pt x="487" y="1"/>
                  </a:moveTo>
                  <a:lnTo>
                    <a:pt x="0" y="1"/>
                  </a:lnTo>
                  <a:lnTo>
                    <a:pt x="0" y="42203"/>
                  </a:lnTo>
                  <a:lnTo>
                    <a:pt x="19946" y="42203"/>
                  </a:lnTo>
                  <a:lnTo>
                    <a:pt x="19946" y="41351"/>
                  </a:lnTo>
                  <a:lnTo>
                    <a:pt x="487" y="41351"/>
                  </a:lnTo>
                  <a:lnTo>
                    <a:pt x="48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40"/>
            <p:cNvSpPr/>
            <p:nvPr/>
          </p:nvSpPr>
          <p:spPr>
            <a:xfrm>
              <a:off x="2729780" y="1741996"/>
              <a:ext cx="347750" cy="738960"/>
            </a:xfrm>
            <a:custGeom>
              <a:avLst/>
              <a:gdLst/>
              <a:ahLst/>
              <a:cxnLst/>
              <a:rect l="l" t="t" r="r" b="b"/>
              <a:pathLst>
                <a:path w="19460" h="41352" extrusionOk="0">
                  <a:moveTo>
                    <a:pt x="1" y="1"/>
                  </a:moveTo>
                  <a:lnTo>
                    <a:pt x="1" y="41351"/>
                  </a:lnTo>
                  <a:lnTo>
                    <a:pt x="19460" y="41351"/>
                  </a:lnTo>
                  <a:lnTo>
                    <a:pt x="19460" y="1"/>
                  </a:lnTo>
                  <a:close/>
                </a:path>
              </a:pathLst>
            </a:custGeom>
            <a:solidFill>
              <a:srgbClr val="FFE5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40"/>
            <p:cNvSpPr/>
            <p:nvPr/>
          </p:nvSpPr>
          <p:spPr>
            <a:xfrm>
              <a:off x="2729780" y="1741996"/>
              <a:ext cx="347750" cy="738960"/>
            </a:xfrm>
            <a:custGeom>
              <a:avLst/>
              <a:gdLst/>
              <a:ahLst/>
              <a:cxnLst/>
              <a:rect l="l" t="t" r="r" b="b"/>
              <a:pathLst>
                <a:path w="19460" h="41352" fill="none" extrusionOk="0">
                  <a:moveTo>
                    <a:pt x="19460" y="1"/>
                  </a:moveTo>
                  <a:lnTo>
                    <a:pt x="1" y="1"/>
                  </a:lnTo>
                  <a:lnTo>
                    <a:pt x="1" y="41351"/>
                  </a:lnTo>
                  <a:lnTo>
                    <a:pt x="19460" y="41351"/>
                  </a:lnTo>
                  <a:lnTo>
                    <a:pt x="1946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40"/>
            <p:cNvSpPr/>
            <p:nvPr/>
          </p:nvSpPr>
          <p:spPr>
            <a:xfrm>
              <a:off x="2708050" y="1728968"/>
              <a:ext cx="382525" cy="780240"/>
            </a:xfrm>
            <a:custGeom>
              <a:avLst/>
              <a:gdLst/>
              <a:ahLst/>
              <a:cxnLst/>
              <a:rect l="l" t="t" r="r" b="b"/>
              <a:pathLst>
                <a:path w="21406" h="43662" extrusionOk="0">
                  <a:moveTo>
                    <a:pt x="20189" y="1460"/>
                  </a:moveTo>
                  <a:lnTo>
                    <a:pt x="20189" y="4622"/>
                  </a:lnTo>
                  <a:lnTo>
                    <a:pt x="1460" y="4622"/>
                  </a:lnTo>
                  <a:lnTo>
                    <a:pt x="1460" y="1460"/>
                  </a:lnTo>
                  <a:close/>
                  <a:moveTo>
                    <a:pt x="20189" y="6081"/>
                  </a:moveTo>
                  <a:lnTo>
                    <a:pt x="20189" y="42202"/>
                  </a:lnTo>
                  <a:lnTo>
                    <a:pt x="1460" y="42202"/>
                  </a:lnTo>
                  <a:lnTo>
                    <a:pt x="1460" y="6081"/>
                  </a:lnTo>
                  <a:close/>
                  <a:moveTo>
                    <a:pt x="1" y="0"/>
                  </a:moveTo>
                  <a:lnTo>
                    <a:pt x="1" y="43661"/>
                  </a:lnTo>
                  <a:lnTo>
                    <a:pt x="21405" y="43661"/>
                  </a:lnTo>
                  <a:lnTo>
                    <a:pt x="21405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40"/>
            <p:cNvSpPr/>
            <p:nvPr/>
          </p:nvSpPr>
          <p:spPr>
            <a:xfrm>
              <a:off x="2716735" y="3287250"/>
              <a:ext cx="360795" cy="239083"/>
            </a:xfrm>
            <a:custGeom>
              <a:avLst/>
              <a:gdLst/>
              <a:ahLst/>
              <a:cxnLst/>
              <a:rect l="l" t="t" r="r" b="b"/>
              <a:pathLst>
                <a:path w="20190" h="13379" extrusionOk="0">
                  <a:moveTo>
                    <a:pt x="1" y="0"/>
                  </a:moveTo>
                  <a:lnTo>
                    <a:pt x="1" y="13378"/>
                  </a:lnTo>
                  <a:lnTo>
                    <a:pt x="20190" y="13378"/>
                  </a:lnTo>
                  <a:lnTo>
                    <a:pt x="20190" y="0"/>
                  </a:lnTo>
                  <a:close/>
                </a:path>
              </a:pathLst>
            </a:custGeom>
            <a:solidFill>
              <a:srgbClr val="EDD3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40"/>
            <p:cNvSpPr/>
            <p:nvPr/>
          </p:nvSpPr>
          <p:spPr>
            <a:xfrm>
              <a:off x="2716735" y="3287250"/>
              <a:ext cx="360795" cy="239083"/>
            </a:xfrm>
            <a:custGeom>
              <a:avLst/>
              <a:gdLst/>
              <a:ahLst/>
              <a:cxnLst/>
              <a:rect l="l" t="t" r="r" b="b"/>
              <a:pathLst>
                <a:path w="20190" h="13379" fill="none" extrusionOk="0">
                  <a:moveTo>
                    <a:pt x="20190" y="0"/>
                  </a:moveTo>
                  <a:lnTo>
                    <a:pt x="1" y="0"/>
                  </a:lnTo>
                  <a:lnTo>
                    <a:pt x="1" y="13378"/>
                  </a:lnTo>
                  <a:lnTo>
                    <a:pt x="20190" y="13378"/>
                  </a:lnTo>
                  <a:lnTo>
                    <a:pt x="2019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40"/>
            <p:cNvSpPr/>
            <p:nvPr/>
          </p:nvSpPr>
          <p:spPr>
            <a:xfrm>
              <a:off x="2708050" y="3289412"/>
              <a:ext cx="382525" cy="1073647"/>
            </a:xfrm>
            <a:custGeom>
              <a:avLst/>
              <a:gdLst/>
              <a:ahLst/>
              <a:cxnLst/>
              <a:rect l="l" t="t" r="r" b="b"/>
              <a:pathLst>
                <a:path w="21406" h="60081" extrusionOk="0">
                  <a:moveTo>
                    <a:pt x="20189" y="1582"/>
                  </a:moveTo>
                  <a:lnTo>
                    <a:pt x="20189" y="8149"/>
                  </a:lnTo>
                  <a:lnTo>
                    <a:pt x="1460" y="8149"/>
                  </a:lnTo>
                  <a:lnTo>
                    <a:pt x="1460" y="1582"/>
                  </a:lnTo>
                  <a:close/>
                  <a:moveTo>
                    <a:pt x="1" y="1"/>
                  </a:moveTo>
                  <a:lnTo>
                    <a:pt x="1" y="60081"/>
                  </a:lnTo>
                  <a:lnTo>
                    <a:pt x="21405" y="60081"/>
                  </a:lnTo>
                  <a:lnTo>
                    <a:pt x="21405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40"/>
            <p:cNvSpPr/>
            <p:nvPr/>
          </p:nvSpPr>
          <p:spPr>
            <a:xfrm>
              <a:off x="1060669" y="1429038"/>
              <a:ext cx="1393127" cy="2938364"/>
            </a:xfrm>
            <a:custGeom>
              <a:avLst/>
              <a:gdLst/>
              <a:ahLst/>
              <a:cxnLst/>
              <a:rect l="l" t="t" r="r" b="b"/>
              <a:pathLst>
                <a:path w="77959" h="164430" extrusionOk="0">
                  <a:moveTo>
                    <a:pt x="54607" y="1"/>
                  </a:moveTo>
                  <a:lnTo>
                    <a:pt x="54607" y="64216"/>
                  </a:lnTo>
                  <a:lnTo>
                    <a:pt x="1" y="64094"/>
                  </a:lnTo>
                  <a:lnTo>
                    <a:pt x="1" y="101066"/>
                  </a:lnTo>
                  <a:lnTo>
                    <a:pt x="54607" y="100945"/>
                  </a:lnTo>
                  <a:lnTo>
                    <a:pt x="54607" y="164430"/>
                  </a:lnTo>
                  <a:lnTo>
                    <a:pt x="77958" y="164430"/>
                  </a:lnTo>
                  <a:lnTo>
                    <a:pt x="77958" y="1"/>
                  </a:lnTo>
                  <a:close/>
                </a:path>
              </a:pathLst>
            </a:custGeom>
            <a:solidFill>
              <a:srgbClr val="CD4C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40"/>
            <p:cNvSpPr/>
            <p:nvPr/>
          </p:nvSpPr>
          <p:spPr>
            <a:xfrm>
              <a:off x="1060669" y="1429038"/>
              <a:ext cx="1393127" cy="2938364"/>
            </a:xfrm>
            <a:custGeom>
              <a:avLst/>
              <a:gdLst/>
              <a:ahLst/>
              <a:cxnLst/>
              <a:rect l="l" t="t" r="r" b="b"/>
              <a:pathLst>
                <a:path w="77959" h="164430" fill="none" extrusionOk="0">
                  <a:moveTo>
                    <a:pt x="77958" y="164430"/>
                  </a:moveTo>
                  <a:lnTo>
                    <a:pt x="54607" y="164430"/>
                  </a:lnTo>
                  <a:lnTo>
                    <a:pt x="54607" y="100945"/>
                  </a:lnTo>
                  <a:lnTo>
                    <a:pt x="1" y="101066"/>
                  </a:lnTo>
                  <a:lnTo>
                    <a:pt x="1" y="64094"/>
                  </a:lnTo>
                  <a:lnTo>
                    <a:pt x="54607" y="64216"/>
                  </a:lnTo>
                  <a:lnTo>
                    <a:pt x="54607" y="1"/>
                  </a:lnTo>
                  <a:lnTo>
                    <a:pt x="77958" y="1"/>
                  </a:lnTo>
                  <a:lnTo>
                    <a:pt x="77958" y="16443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40"/>
            <p:cNvSpPr/>
            <p:nvPr/>
          </p:nvSpPr>
          <p:spPr>
            <a:xfrm>
              <a:off x="2034316" y="1483381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extrusionOk="0">
                  <a:moveTo>
                    <a:pt x="5474" y="243"/>
                  </a:moveTo>
                  <a:lnTo>
                    <a:pt x="5474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5838" y="2797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40"/>
            <p:cNvSpPr/>
            <p:nvPr/>
          </p:nvSpPr>
          <p:spPr>
            <a:xfrm>
              <a:off x="2034316" y="1483381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fill="none" extrusionOk="0">
                  <a:moveTo>
                    <a:pt x="852" y="2797"/>
                  </a:moveTo>
                  <a:lnTo>
                    <a:pt x="1" y="2797"/>
                  </a:lnTo>
                  <a:lnTo>
                    <a:pt x="1" y="0"/>
                  </a:lnTo>
                  <a:lnTo>
                    <a:pt x="5838" y="0"/>
                  </a:lnTo>
                  <a:lnTo>
                    <a:pt x="5838" y="2797"/>
                  </a:lnTo>
                  <a:lnTo>
                    <a:pt x="852" y="2797"/>
                  </a:lnTo>
                  <a:lnTo>
                    <a:pt x="852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40"/>
            <p:cNvSpPr/>
            <p:nvPr/>
          </p:nvSpPr>
          <p:spPr>
            <a:xfrm>
              <a:off x="2038658" y="1487723"/>
              <a:ext cx="93478" cy="41315"/>
            </a:xfrm>
            <a:custGeom>
              <a:avLst/>
              <a:gdLst/>
              <a:ahLst/>
              <a:cxnLst/>
              <a:rect l="l" t="t" r="r" b="b"/>
              <a:pathLst>
                <a:path w="5231" h="2312" fill="none" extrusionOk="0">
                  <a:moveTo>
                    <a:pt x="1" y="2311"/>
                  </a:moveTo>
                  <a:lnTo>
                    <a:pt x="244" y="2311"/>
                  </a:lnTo>
                  <a:lnTo>
                    <a:pt x="366" y="2311"/>
                  </a:lnTo>
                  <a:lnTo>
                    <a:pt x="5231" y="2311"/>
                  </a:lnTo>
                  <a:lnTo>
                    <a:pt x="5231" y="0"/>
                  </a:lnTo>
                  <a:lnTo>
                    <a:pt x="1" y="0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40"/>
            <p:cNvSpPr/>
            <p:nvPr/>
          </p:nvSpPr>
          <p:spPr>
            <a:xfrm>
              <a:off x="2132118" y="1483381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40"/>
            <p:cNvSpPr/>
            <p:nvPr/>
          </p:nvSpPr>
          <p:spPr>
            <a:xfrm>
              <a:off x="2132118" y="1483381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9" y="2797"/>
                  </a:moveTo>
                  <a:lnTo>
                    <a:pt x="1" y="2797"/>
                  </a:lnTo>
                  <a:lnTo>
                    <a:pt x="1" y="0"/>
                  </a:lnTo>
                  <a:lnTo>
                    <a:pt x="8879" y="0"/>
                  </a:lnTo>
                  <a:lnTo>
                    <a:pt x="8879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40"/>
            <p:cNvSpPr/>
            <p:nvPr/>
          </p:nvSpPr>
          <p:spPr>
            <a:xfrm>
              <a:off x="2138641" y="1487723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1"/>
                  </a:moveTo>
                  <a:lnTo>
                    <a:pt x="8270" y="2311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40"/>
            <p:cNvSpPr/>
            <p:nvPr/>
          </p:nvSpPr>
          <p:spPr>
            <a:xfrm>
              <a:off x="2286426" y="1483381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40"/>
            <p:cNvSpPr/>
            <p:nvPr/>
          </p:nvSpPr>
          <p:spPr>
            <a:xfrm>
              <a:off x="2286426" y="1483381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3771" y="2797"/>
                  </a:moveTo>
                  <a:lnTo>
                    <a:pt x="3527" y="2797"/>
                  </a:lnTo>
                  <a:lnTo>
                    <a:pt x="3527" y="2797"/>
                  </a:lnTo>
                  <a:lnTo>
                    <a:pt x="0" y="2797"/>
                  </a:lnTo>
                  <a:lnTo>
                    <a:pt x="0" y="0"/>
                  </a:lnTo>
                  <a:lnTo>
                    <a:pt x="8879" y="0"/>
                  </a:lnTo>
                  <a:lnTo>
                    <a:pt x="8879" y="2797"/>
                  </a:lnTo>
                  <a:lnTo>
                    <a:pt x="3892" y="2797"/>
                  </a:lnTo>
                  <a:lnTo>
                    <a:pt x="3771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40"/>
            <p:cNvSpPr/>
            <p:nvPr/>
          </p:nvSpPr>
          <p:spPr>
            <a:xfrm>
              <a:off x="2290768" y="1487723"/>
              <a:ext cx="149983" cy="41315"/>
            </a:xfrm>
            <a:custGeom>
              <a:avLst/>
              <a:gdLst/>
              <a:ahLst/>
              <a:cxnLst/>
              <a:rect l="l" t="t" r="r" b="b"/>
              <a:pathLst>
                <a:path w="8393" h="2312" fill="none" extrusionOk="0">
                  <a:moveTo>
                    <a:pt x="3528" y="2311"/>
                  </a:moveTo>
                  <a:lnTo>
                    <a:pt x="8392" y="2311"/>
                  </a:lnTo>
                  <a:lnTo>
                    <a:pt x="8392" y="0"/>
                  </a:lnTo>
                  <a:lnTo>
                    <a:pt x="1" y="0"/>
                  </a:lnTo>
                  <a:lnTo>
                    <a:pt x="1" y="2311"/>
                  </a:lnTo>
                  <a:lnTo>
                    <a:pt x="3528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40"/>
            <p:cNvSpPr/>
            <p:nvPr/>
          </p:nvSpPr>
          <p:spPr>
            <a:xfrm>
              <a:off x="2440733" y="1483381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extrusionOk="0">
                  <a:moveTo>
                    <a:pt x="609" y="243"/>
                  </a:moveTo>
                  <a:lnTo>
                    <a:pt x="609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52" y="2797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40"/>
            <p:cNvSpPr/>
            <p:nvPr/>
          </p:nvSpPr>
          <p:spPr>
            <a:xfrm>
              <a:off x="2440733" y="1483381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fill="none" extrusionOk="0">
                  <a:moveTo>
                    <a:pt x="852" y="2797"/>
                  </a:moveTo>
                  <a:lnTo>
                    <a:pt x="0" y="2797"/>
                  </a:lnTo>
                  <a:lnTo>
                    <a:pt x="0" y="0"/>
                  </a:lnTo>
                  <a:lnTo>
                    <a:pt x="852" y="0"/>
                  </a:lnTo>
                  <a:lnTo>
                    <a:pt x="852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40"/>
            <p:cNvSpPr/>
            <p:nvPr/>
          </p:nvSpPr>
          <p:spPr>
            <a:xfrm>
              <a:off x="2445075" y="1487723"/>
              <a:ext cx="6540" cy="41315"/>
            </a:xfrm>
            <a:custGeom>
              <a:avLst/>
              <a:gdLst/>
              <a:ahLst/>
              <a:cxnLst/>
              <a:rect l="l" t="t" r="r" b="b"/>
              <a:pathLst>
                <a:path w="366" h="2312" fill="none" extrusionOk="0">
                  <a:moveTo>
                    <a:pt x="1" y="2311"/>
                  </a:moveTo>
                  <a:lnTo>
                    <a:pt x="366" y="2311"/>
                  </a:lnTo>
                  <a:lnTo>
                    <a:pt x="366" y="0"/>
                  </a:lnTo>
                  <a:lnTo>
                    <a:pt x="1" y="0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40"/>
            <p:cNvSpPr/>
            <p:nvPr/>
          </p:nvSpPr>
          <p:spPr>
            <a:xfrm>
              <a:off x="2043018" y="1529021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432"/>
                  </a:lnTo>
                  <a:lnTo>
                    <a:pt x="365" y="2432"/>
                  </a:lnTo>
                  <a:lnTo>
                    <a:pt x="365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878" y="2797"/>
                  </a:lnTo>
                  <a:lnTo>
                    <a:pt x="887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40"/>
            <p:cNvSpPr/>
            <p:nvPr/>
          </p:nvSpPr>
          <p:spPr>
            <a:xfrm>
              <a:off x="2043018" y="1529021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7"/>
                  </a:moveTo>
                  <a:lnTo>
                    <a:pt x="0" y="2797"/>
                  </a:lnTo>
                  <a:lnTo>
                    <a:pt x="0" y="0"/>
                  </a:lnTo>
                  <a:lnTo>
                    <a:pt x="8878" y="0"/>
                  </a:lnTo>
                  <a:lnTo>
                    <a:pt x="8878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40"/>
            <p:cNvSpPr/>
            <p:nvPr/>
          </p:nvSpPr>
          <p:spPr>
            <a:xfrm>
              <a:off x="2049541" y="1533363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0" y="2189"/>
                  </a:moveTo>
                  <a:lnTo>
                    <a:pt x="8270" y="2189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40"/>
            <p:cNvSpPr/>
            <p:nvPr/>
          </p:nvSpPr>
          <p:spPr>
            <a:xfrm>
              <a:off x="2043018" y="1529021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351" y="243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40"/>
            <p:cNvSpPr/>
            <p:nvPr/>
          </p:nvSpPr>
          <p:spPr>
            <a:xfrm>
              <a:off x="2043018" y="1529021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351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5351" y="0"/>
                  </a:lnTo>
                  <a:lnTo>
                    <a:pt x="5351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40"/>
            <p:cNvSpPr/>
            <p:nvPr/>
          </p:nvSpPr>
          <p:spPr>
            <a:xfrm>
              <a:off x="2132118" y="1529021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892" y="243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40"/>
            <p:cNvSpPr/>
            <p:nvPr/>
          </p:nvSpPr>
          <p:spPr>
            <a:xfrm>
              <a:off x="2132118" y="1529021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fill="none" extrusionOk="0">
                  <a:moveTo>
                    <a:pt x="3771" y="243"/>
                  </a:moveTo>
                  <a:lnTo>
                    <a:pt x="1" y="243"/>
                  </a:lnTo>
                  <a:lnTo>
                    <a:pt x="1" y="0"/>
                  </a:lnTo>
                  <a:lnTo>
                    <a:pt x="122" y="0"/>
                  </a:lnTo>
                  <a:lnTo>
                    <a:pt x="3892" y="0"/>
                  </a:lnTo>
                  <a:lnTo>
                    <a:pt x="3892" y="243"/>
                  </a:lnTo>
                  <a:lnTo>
                    <a:pt x="3771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40"/>
            <p:cNvSpPr/>
            <p:nvPr/>
          </p:nvSpPr>
          <p:spPr>
            <a:xfrm>
              <a:off x="2197326" y="1529021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3"/>
                  </a:moveTo>
                  <a:lnTo>
                    <a:pt x="8513" y="2432"/>
                  </a:lnTo>
                  <a:lnTo>
                    <a:pt x="243" y="2432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40"/>
            <p:cNvSpPr/>
            <p:nvPr/>
          </p:nvSpPr>
          <p:spPr>
            <a:xfrm>
              <a:off x="2197326" y="1529021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fill="none" extrusionOk="0">
                  <a:moveTo>
                    <a:pt x="5108" y="2797"/>
                  </a:moveTo>
                  <a:lnTo>
                    <a:pt x="0" y="2797"/>
                  </a:lnTo>
                  <a:lnTo>
                    <a:pt x="0" y="0"/>
                  </a:lnTo>
                  <a:lnTo>
                    <a:pt x="4986" y="0"/>
                  </a:lnTo>
                  <a:lnTo>
                    <a:pt x="5108" y="0"/>
                  </a:lnTo>
                  <a:lnTo>
                    <a:pt x="5230" y="0"/>
                  </a:lnTo>
                  <a:lnTo>
                    <a:pt x="5230" y="0"/>
                  </a:lnTo>
                  <a:lnTo>
                    <a:pt x="8757" y="0"/>
                  </a:lnTo>
                  <a:lnTo>
                    <a:pt x="8757" y="2797"/>
                  </a:lnTo>
                  <a:lnTo>
                    <a:pt x="5108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40"/>
            <p:cNvSpPr/>
            <p:nvPr/>
          </p:nvSpPr>
          <p:spPr>
            <a:xfrm>
              <a:off x="2201668" y="1533363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4987" y="2189"/>
                  </a:moveTo>
                  <a:lnTo>
                    <a:pt x="8270" y="2189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189"/>
                  </a:lnTo>
                  <a:lnTo>
                    <a:pt x="4987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40"/>
            <p:cNvSpPr/>
            <p:nvPr/>
          </p:nvSpPr>
          <p:spPr>
            <a:xfrm>
              <a:off x="2197326" y="1529021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40"/>
            <p:cNvSpPr/>
            <p:nvPr/>
          </p:nvSpPr>
          <p:spPr>
            <a:xfrm>
              <a:off x="2197326" y="1529021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fill="none" extrusionOk="0">
                  <a:moveTo>
                    <a:pt x="5108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5230" y="0"/>
                  </a:lnTo>
                  <a:lnTo>
                    <a:pt x="5230" y="243"/>
                  </a:lnTo>
                  <a:lnTo>
                    <a:pt x="5108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40"/>
            <p:cNvSpPr/>
            <p:nvPr/>
          </p:nvSpPr>
          <p:spPr>
            <a:xfrm>
              <a:off x="2286426" y="1529021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40"/>
            <p:cNvSpPr/>
            <p:nvPr/>
          </p:nvSpPr>
          <p:spPr>
            <a:xfrm>
              <a:off x="2286426" y="1529021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fill="none" extrusionOk="0">
                  <a:moveTo>
                    <a:pt x="3649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3771" y="0"/>
                  </a:lnTo>
                  <a:lnTo>
                    <a:pt x="3771" y="243"/>
                  </a:lnTo>
                  <a:lnTo>
                    <a:pt x="3649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40"/>
            <p:cNvSpPr/>
            <p:nvPr/>
          </p:nvSpPr>
          <p:spPr>
            <a:xfrm>
              <a:off x="2351633" y="1529021"/>
              <a:ext cx="104325" cy="50000"/>
            </a:xfrm>
            <a:custGeom>
              <a:avLst/>
              <a:gdLst/>
              <a:ahLst/>
              <a:cxnLst/>
              <a:rect l="l" t="t" r="r" b="b"/>
              <a:pathLst>
                <a:path w="5838" h="2798" extrusionOk="0">
                  <a:moveTo>
                    <a:pt x="5595" y="243"/>
                  </a:moveTo>
                  <a:lnTo>
                    <a:pt x="5595" y="2432"/>
                  </a:lnTo>
                  <a:lnTo>
                    <a:pt x="243" y="2432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5838" y="2797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40"/>
            <p:cNvSpPr/>
            <p:nvPr/>
          </p:nvSpPr>
          <p:spPr>
            <a:xfrm>
              <a:off x="2351633" y="1529021"/>
              <a:ext cx="104325" cy="50000"/>
            </a:xfrm>
            <a:custGeom>
              <a:avLst/>
              <a:gdLst/>
              <a:ahLst/>
              <a:cxnLst/>
              <a:rect l="l" t="t" r="r" b="b"/>
              <a:pathLst>
                <a:path w="5838" h="2798" fill="none" extrusionOk="0">
                  <a:moveTo>
                    <a:pt x="5838" y="2797"/>
                  </a:moveTo>
                  <a:lnTo>
                    <a:pt x="0" y="2797"/>
                  </a:lnTo>
                  <a:lnTo>
                    <a:pt x="0" y="0"/>
                  </a:lnTo>
                  <a:lnTo>
                    <a:pt x="5838" y="0"/>
                  </a:lnTo>
                  <a:lnTo>
                    <a:pt x="5838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40"/>
            <p:cNvSpPr/>
            <p:nvPr/>
          </p:nvSpPr>
          <p:spPr>
            <a:xfrm>
              <a:off x="2355976" y="1533363"/>
              <a:ext cx="95640" cy="39135"/>
            </a:xfrm>
            <a:custGeom>
              <a:avLst/>
              <a:gdLst/>
              <a:ahLst/>
              <a:cxnLst/>
              <a:rect l="l" t="t" r="r" b="b"/>
              <a:pathLst>
                <a:path w="5352" h="2190" fill="none" extrusionOk="0">
                  <a:moveTo>
                    <a:pt x="0" y="2189"/>
                  </a:moveTo>
                  <a:lnTo>
                    <a:pt x="5352" y="2189"/>
                  </a:lnTo>
                  <a:lnTo>
                    <a:pt x="5352" y="0"/>
                  </a:lnTo>
                  <a:lnTo>
                    <a:pt x="0" y="0"/>
                  </a:lnTo>
                  <a:lnTo>
                    <a:pt x="0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40"/>
            <p:cNvSpPr/>
            <p:nvPr/>
          </p:nvSpPr>
          <p:spPr>
            <a:xfrm>
              <a:off x="2351633" y="1529021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40"/>
            <p:cNvSpPr/>
            <p:nvPr/>
          </p:nvSpPr>
          <p:spPr>
            <a:xfrm>
              <a:off x="2351633" y="1529021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fill="none" extrusionOk="0">
                  <a:moveTo>
                    <a:pt x="5108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5230" y="0"/>
                  </a:lnTo>
                  <a:lnTo>
                    <a:pt x="5230" y="243"/>
                  </a:lnTo>
                  <a:lnTo>
                    <a:pt x="5108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40"/>
            <p:cNvSpPr/>
            <p:nvPr/>
          </p:nvSpPr>
          <p:spPr>
            <a:xfrm>
              <a:off x="2440733" y="1529021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852" y="243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40"/>
            <p:cNvSpPr/>
            <p:nvPr/>
          </p:nvSpPr>
          <p:spPr>
            <a:xfrm>
              <a:off x="2440733" y="1529021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fill="none" extrusionOk="0">
                  <a:moveTo>
                    <a:pt x="730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852" y="0"/>
                  </a:lnTo>
                  <a:lnTo>
                    <a:pt x="852" y="243"/>
                  </a:lnTo>
                  <a:lnTo>
                    <a:pt x="730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40"/>
            <p:cNvSpPr/>
            <p:nvPr/>
          </p:nvSpPr>
          <p:spPr>
            <a:xfrm>
              <a:off x="2034316" y="1572481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extrusionOk="0">
                  <a:moveTo>
                    <a:pt x="5474" y="365"/>
                  </a:moveTo>
                  <a:lnTo>
                    <a:pt x="5474" y="2554"/>
                  </a:lnTo>
                  <a:lnTo>
                    <a:pt x="244" y="2554"/>
                  </a:lnTo>
                  <a:lnTo>
                    <a:pt x="244" y="365"/>
                  </a:lnTo>
                  <a:close/>
                  <a:moveTo>
                    <a:pt x="1" y="0"/>
                  </a:moveTo>
                  <a:lnTo>
                    <a:pt x="1" y="2798"/>
                  </a:lnTo>
                  <a:lnTo>
                    <a:pt x="5838" y="2798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40"/>
            <p:cNvSpPr/>
            <p:nvPr/>
          </p:nvSpPr>
          <p:spPr>
            <a:xfrm>
              <a:off x="2034316" y="1572481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fill="none" extrusionOk="0">
                  <a:moveTo>
                    <a:pt x="5838" y="2798"/>
                  </a:moveTo>
                  <a:lnTo>
                    <a:pt x="1" y="2798"/>
                  </a:lnTo>
                  <a:lnTo>
                    <a:pt x="1" y="0"/>
                  </a:lnTo>
                  <a:lnTo>
                    <a:pt x="5838" y="0"/>
                  </a:lnTo>
                  <a:lnTo>
                    <a:pt x="583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40"/>
            <p:cNvSpPr/>
            <p:nvPr/>
          </p:nvSpPr>
          <p:spPr>
            <a:xfrm>
              <a:off x="2038658" y="1579003"/>
              <a:ext cx="93478" cy="39135"/>
            </a:xfrm>
            <a:custGeom>
              <a:avLst/>
              <a:gdLst/>
              <a:ahLst/>
              <a:cxnLst/>
              <a:rect l="l" t="t" r="r" b="b"/>
              <a:pathLst>
                <a:path w="5231" h="2190" fill="none" extrusionOk="0">
                  <a:moveTo>
                    <a:pt x="1" y="2189"/>
                  </a:moveTo>
                  <a:lnTo>
                    <a:pt x="5231" y="2189"/>
                  </a:lnTo>
                  <a:lnTo>
                    <a:pt x="5231" y="0"/>
                  </a:lnTo>
                  <a:lnTo>
                    <a:pt x="1" y="0"/>
                  </a:lnTo>
                  <a:lnTo>
                    <a:pt x="1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40"/>
            <p:cNvSpPr/>
            <p:nvPr/>
          </p:nvSpPr>
          <p:spPr>
            <a:xfrm>
              <a:off x="2043018" y="1572481"/>
              <a:ext cx="95640" cy="6540"/>
            </a:xfrm>
            <a:custGeom>
              <a:avLst/>
              <a:gdLst/>
              <a:ahLst/>
              <a:cxnLst/>
              <a:rect l="l" t="t" r="r" b="b"/>
              <a:pathLst>
                <a:path w="5352" h="366" extrusionOk="0">
                  <a:moveTo>
                    <a:pt x="0" y="0"/>
                  </a:moveTo>
                  <a:lnTo>
                    <a:pt x="0" y="365"/>
                  </a:lnTo>
                  <a:lnTo>
                    <a:pt x="5351" y="365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40"/>
            <p:cNvSpPr/>
            <p:nvPr/>
          </p:nvSpPr>
          <p:spPr>
            <a:xfrm>
              <a:off x="2043018" y="1572481"/>
              <a:ext cx="95640" cy="6540"/>
            </a:xfrm>
            <a:custGeom>
              <a:avLst/>
              <a:gdLst/>
              <a:ahLst/>
              <a:cxnLst/>
              <a:rect l="l" t="t" r="r" b="b"/>
              <a:pathLst>
                <a:path w="5352" h="366" fill="none" extrusionOk="0">
                  <a:moveTo>
                    <a:pt x="5108" y="365"/>
                  </a:moveTo>
                  <a:lnTo>
                    <a:pt x="0" y="365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5351" y="0"/>
                  </a:lnTo>
                  <a:lnTo>
                    <a:pt x="5351" y="365"/>
                  </a:lnTo>
                  <a:lnTo>
                    <a:pt x="5108" y="36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40"/>
            <p:cNvSpPr/>
            <p:nvPr/>
          </p:nvSpPr>
          <p:spPr>
            <a:xfrm>
              <a:off x="2132118" y="1572481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365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365"/>
                  </a:lnTo>
                  <a:close/>
                  <a:moveTo>
                    <a:pt x="1" y="0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40"/>
            <p:cNvSpPr/>
            <p:nvPr/>
          </p:nvSpPr>
          <p:spPr>
            <a:xfrm>
              <a:off x="2132118" y="1572481"/>
              <a:ext cx="69568" cy="6540"/>
            </a:xfrm>
            <a:custGeom>
              <a:avLst/>
              <a:gdLst/>
              <a:ahLst/>
              <a:cxnLst/>
              <a:rect l="l" t="t" r="r" b="b"/>
              <a:pathLst>
                <a:path w="3893" h="366" extrusionOk="0">
                  <a:moveTo>
                    <a:pt x="1" y="0"/>
                  </a:moveTo>
                  <a:lnTo>
                    <a:pt x="1" y="365"/>
                  </a:lnTo>
                  <a:lnTo>
                    <a:pt x="3892" y="365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40"/>
            <p:cNvSpPr/>
            <p:nvPr/>
          </p:nvSpPr>
          <p:spPr>
            <a:xfrm>
              <a:off x="2197326" y="1572481"/>
              <a:ext cx="93460" cy="6540"/>
            </a:xfrm>
            <a:custGeom>
              <a:avLst/>
              <a:gdLst/>
              <a:ahLst/>
              <a:cxnLst/>
              <a:rect l="l" t="t" r="r" b="b"/>
              <a:pathLst>
                <a:path w="5230" h="366" extrusionOk="0">
                  <a:moveTo>
                    <a:pt x="0" y="0"/>
                  </a:moveTo>
                  <a:lnTo>
                    <a:pt x="0" y="365"/>
                  </a:lnTo>
                  <a:lnTo>
                    <a:pt x="5230" y="365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40"/>
            <p:cNvSpPr/>
            <p:nvPr/>
          </p:nvSpPr>
          <p:spPr>
            <a:xfrm>
              <a:off x="2286426" y="1572481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365"/>
                  </a:moveTo>
                  <a:lnTo>
                    <a:pt x="8635" y="2554"/>
                  </a:lnTo>
                  <a:lnTo>
                    <a:pt x="244" y="2554"/>
                  </a:lnTo>
                  <a:lnTo>
                    <a:pt x="244" y="365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40"/>
            <p:cNvSpPr/>
            <p:nvPr/>
          </p:nvSpPr>
          <p:spPr>
            <a:xfrm>
              <a:off x="2286426" y="1572481"/>
              <a:ext cx="67388" cy="6540"/>
            </a:xfrm>
            <a:custGeom>
              <a:avLst/>
              <a:gdLst/>
              <a:ahLst/>
              <a:cxnLst/>
              <a:rect l="l" t="t" r="r" b="b"/>
              <a:pathLst>
                <a:path w="3771" h="366" extrusionOk="0">
                  <a:moveTo>
                    <a:pt x="0" y="0"/>
                  </a:moveTo>
                  <a:lnTo>
                    <a:pt x="0" y="365"/>
                  </a:lnTo>
                  <a:lnTo>
                    <a:pt x="3771" y="365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40"/>
            <p:cNvSpPr/>
            <p:nvPr/>
          </p:nvSpPr>
          <p:spPr>
            <a:xfrm>
              <a:off x="2351633" y="1572481"/>
              <a:ext cx="93460" cy="6540"/>
            </a:xfrm>
            <a:custGeom>
              <a:avLst/>
              <a:gdLst/>
              <a:ahLst/>
              <a:cxnLst/>
              <a:rect l="l" t="t" r="r" b="b"/>
              <a:pathLst>
                <a:path w="5230" h="366" extrusionOk="0">
                  <a:moveTo>
                    <a:pt x="0" y="0"/>
                  </a:moveTo>
                  <a:lnTo>
                    <a:pt x="0" y="365"/>
                  </a:lnTo>
                  <a:lnTo>
                    <a:pt x="5230" y="365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40"/>
            <p:cNvSpPr/>
            <p:nvPr/>
          </p:nvSpPr>
          <p:spPr>
            <a:xfrm>
              <a:off x="2440733" y="1572481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extrusionOk="0">
                  <a:moveTo>
                    <a:pt x="609" y="365"/>
                  </a:moveTo>
                  <a:lnTo>
                    <a:pt x="609" y="2554"/>
                  </a:lnTo>
                  <a:lnTo>
                    <a:pt x="244" y="2554"/>
                  </a:lnTo>
                  <a:lnTo>
                    <a:pt x="244" y="365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52" y="2798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40"/>
            <p:cNvSpPr/>
            <p:nvPr/>
          </p:nvSpPr>
          <p:spPr>
            <a:xfrm>
              <a:off x="2440733" y="1572481"/>
              <a:ext cx="15225" cy="6540"/>
            </a:xfrm>
            <a:custGeom>
              <a:avLst/>
              <a:gdLst/>
              <a:ahLst/>
              <a:cxnLst/>
              <a:rect l="l" t="t" r="r" b="b"/>
              <a:pathLst>
                <a:path w="852" h="366" extrusionOk="0">
                  <a:moveTo>
                    <a:pt x="0" y="0"/>
                  </a:moveTo>
                  <a:lnTo>
                    <a:pt x="0" y="365"/>
                  </a:lnTo>
                  <a:lnTo>
                    <a:pt x="852" y="365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40"/>
            <p:cNvSpPr/>
            <p:nvPr/>
          </p:nvSpPr>
          <p:spPr>
            <a:xfrm>
              <a:off x="2043018" y="1618121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878" y="2798"/>
                  </a:lnTo>
                  <a:lnTo>
                    <a:pt x="887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40"/>
            <p:cNvSpPr/>
            <p:nvPr/>
          </p:nvSpPr>
          <p:spPr>
            <a:xfrm>
              <a:off x="2043018" y="1618121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8"/>
                  </a:moveTo>
                  <a:lnTo>
                    <a:pt x="0" y="2798"/>
                  </a:lnTo>
                  <a:lnTo>
                    <a:pt x="0" y="0"/>
                  </a:lnTo>
                  <a:lnTo>
                    <a:pt x="8878" y="0"/>
                  </a:lnTo>
                  <a:lnTo>
                    <a:pt x="887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40"/>
            <p:cNvSpPr/>
            <p:nvPr/>
          </p:nvSpPr>
          <p:spPr>
            <a:xfrm>
              <a:off x="2049541" y="1622463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1"/>
                  </a:moveTo>
                  <a:lnTo>
                    <a:pt x="8270" y="2311"/>
                  </a:lnTo>
                  <a:lnTo>
                    <a:pt x="8270" y="1"/>
                  </a:lnTo>
                  <a:lnTo>
                    <a:pt x="0" y="1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40"/>
            <p:cNvSpPr/>
            <p:nvPr/>
          </p:nvSpPr>
          <p:spPr>
            <a:xfrm>
              <a:off x="2197326" y="1618121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4"/>
                  </a:moveTo>
                  <a:lnTo>
                    <a:pt x="8513" y="2554"/>
                  </a:lnTo>
                  <a:lnTo>
                    <a:pt x="243" y="2554"/>
                  </a:lnTo>
                  <a:lnTo>
                    <a:pt x="243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40"/>
            <p:cNvSpPr/>
            <p:nvPr/>
          </p:nvSpPr>
          <p:spPr>
            <a:xfrm>
              <a:off x="2351633" y="1618121"/>
              <a:ext cx="104325" cy="50000"/>
            </a:xfrm>
            <a:custGeom>
              <a:avLst/>
              <a:gdLst/>
              <a:ahLst/>
              <a:cxnLst/>
              <a:rect l="l" t="t" r="r" b="b"/>
              <a:pathLst>
                <a:path w="5838" h="2798" extrusionOk="0">
                  <a:moveTo>
                    <a:pt x="5595" y="244"/>
                  </a:moveTo>
                  <a:lnTo>
                    <a:pt x="5595" y="2554"/>
                  </a:lnTo>
                  <a:lnTo>
                    <a:pt x="243" y="2554"/>
                  </a:lnTo>
                  <a:lnTo>
                    <a:pt x="243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5838" y="2798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40"/>
            <p:cNvSpPr/>
            <p:nvPr/>
          </p:nvSpPr>
          <p:spPr>
            <a:xfrm>
              <a:off x="2034316" y="1665941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extrusionOk="0">
                  <a:moveTo>
                    <a:pt x="5474" y="243"/>
                  </a:moveTo>
                  <a:lnTo>
                    <a:pt x="5474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5838" y="2797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40"/>
            <p:cNvSpPr/>
            <p:nvPr/>
          </p:nvSpPr>
          <p:spPr>
            <a:xfrm>
              <a:off x="2034316" y="1665941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fill="none" extrusionOk="0">
                  <a:moveTo>
                    <a:pt x="852" y="2797"/>
                  </a:moveTo>
                  <a:lnTo>
                    <a:pt x="1" y="2797"/>
                  </a:lnTo>
                  <a:lnTo>
                    <a:pt x="1" y="0"/>
                  </a:lnTo>
                  <a:lnTo>
                    <a:pt x="5838" y="0"/>
                  </a:lnTo>
                  <a:lnTo>
                    <a:pt x="5838" y="2797"/>
                  </a:lnTo>
                  <a:lnTo>
                    <a:pt x="852" y="2797"/>
                  </a:lnTo>
                  <a:lnTo>
                    <a:pt x="852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40"/>
            <p:cNvSpPr/>
            <p:nvPr/>
          </p:nvSpPr>
          <p:spPr>
            <a:xfrm>
              <a:off x="2038658" y="1670283"/>
              <a:ext cx="93478" cy="41315"/>
            </a:xfrm>
            <a:custGeom>
              <a:avLst/>
              <a:gdLst/>
              <a:ahLst/>
              <a:cxnLst/>
              <a:rect l="l" t="t" r="r" b="b"/>
              <a:pathLst>
                <a:path w="5231" h="2312" fill="none" extrusionOk="0">
                  <a:moveTo>
                    <a:pt x="1" y="2311"/>
                  </a:moveTo>
                  <a:lnTo>
                    <a:pt x="244" y="2311"/>
                  </a:lnTo>
                  <a:lnTo>
                    <a:pt x="366" y="2311"/>
                  </a:lnTo>
                  <a:lnTo>
                    <a:pt x="5231" y="2311"/>
                  </a:lnTo>
                  <a:lnTo>
                    <a:pt x="5231" y="0"/>
                  </a:lnTo>
                  <a:lnTo>
                    <a:pt x="1" y="0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40"/>
            <p:cNvSpPr/>
            <p:nvPr/>
          </p:nvSpPr>
          <p:spPr>
            <a:xfrm>
              <a:off x="2132118" y="1665941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40"/>
            <p:cNvSpPr/>
            <p:nvPr/>
          </p:nvSpPr>
          <p:spPr>
            <a:xfrm>
              <a:off x="2286426" y="1665941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40"/>
            <p:cNvSpPr/>
            <p:nvPr/>
          </p:nvSpPr>
          <p:spPr>
            <a:xfrm>
              <a:off x="2440733" y="1665941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extrusionOk="0">
                  <a:moveTo>
                    <a:pt x="609" y="243"/>
                  </a:moveTo>
                  <a:lnTo>
                    <a:pt x="609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52" y="2797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40"/>
            <p:cNvSpPr/>
            <p:nvPr/>
          </p:nvSpPr>
          <p:spPr>
            <a:xfrm>
              <a:off x="2043018" y="1711581"/>
              <a:ext cx="158668" cy="47820"/>
            </a:xfrm>
            <a:custGeom>
              <a:avLst/>
              <a:gdLst/>
              <a:ahLst/>
              <a:cxnLst/>
              <a:rect l="l" t="t" r="r" b="b"/>
              <a:pathLst>
                <a:path w="8879" h="2676" extrusionOk="0">
                  <a:moveTo>
                    <a:pt x="8635" y="243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3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8878" y="2676"/>
                  </a:lnTo>
                  <a:lnTo>
                    <a:pt x="887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40"/>
            <p:cNvSpPr/>
            <p:nvPr/>
          </p:nvSpPr>
          <p:spPr>
            <a:xfrm>
              <a:off x="2043018" y="1711581"/>
              <a:ext cx="158668" cy="47820"/>
            </a:xfrm>
            <a:custGeom>
              <a:avLst/>
              <a:gdLst/>
              <a:ahLst/>
              <a:cxnLst/>
              <a:rect l="l" t="t" r="r" b="b"/>
              <a:pathLst>
                <a:path w="8879" h="2676" fill="none" extrusionOk="0">
                  <a:moveTo>
                    <a:pt x="8878" y="2676"/>
                  </a:moveTo>
                  <a:lnTo>
                    <a:pt x="0" y="2676"/>
                  </a:lnTo>
                  <a:lnTo>
                    <a:pt x="0" y="0"/>
                  </a:lnTo>
                  <a:lnTo>
                    <a:pt x="8878" y="0"/>
                  </a:lnTo>
                  <a:lnTo>
                    <a:pt x="8878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40"/>
            <p:cNvSpPr/>
            <p:nvPr/>
          </p:nvSpPr>
          <p:spPr>
            <a:xfrm>
              <a:off x="2049541" y="1715923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0" y="2190"/>
                  </a:moveTo>
                  <a:lnTo>
                    <a:pt x="8270" y="2190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1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40"/>
            <p:cNvSpPr/>
            <p:nvPr/>
          </p:nvSpPr>
          <p:spPr>
            <a:xfrm>
              <a:off x="2043018" y="1711581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351" y="243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40"/>
            <p:cNvSpPr/>
            <p:nvPr/>
          </p:nvSpPr>
          <p:spPr>
            <a:xfrm>
              <a:off x="2043018" y="1711581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351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5351" y="0"/>
                  </a:lnTo>
                  <a:lnTo>
                    <a:pt x="5351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40"/>
            <p:cNvSpPr/>
            <p:nvPr/>
          </p:nvSpPr>
          <p:spPr>
            <a:xfrm>
              <a:off x="2132118" y="1711581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892" y="243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40"/>
            <p:cNvSpPr/>
            <p:nvPr/>
          </p:nvSpPr>
          <p:spPr>
            <a:xfrm>
              <a:off x="2197326" y="1711581"/>
              <a:ext cx="156488" cy="47820"/>
            </a:xfrm>
            <a:custGeom>
              <a:avLst/>
              <a:gdLst/>
              <a:ahLst/>
              <a:cxnLst/>
              <a:rect l="l" t="t" r="r" b="b"/>
              <a:pathLst>
                <a:path w="8757" h="2676" extrusionOk="0">
                  <a:moveTo>
                    <a:pt x="8513" y="243"/>
                  </a:moveTo>
                  <a:lnTo>
                    <a:pt x="8513" y="2433"/>
                  </a:lnTo>
                  <a:lnTo>
                    <a:pt x="243" y="2433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8757" y="2676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40"/>
            <p:cNvSpPr/>
            <p:nvPr/>
          </p:nvSpPr>
          <p:spPr>
            <a:xfrm>
              <a:off x="2197326" y="1711581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40"/>
            <p:cNvSpPr/>
            <p:nvPr/>
          </p:nvSpPr>
          <p:spPr>
            <a:xfrm>
              <a:off x="2286426" y="1711581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40"/>
            <p:cNvSpPr/>
            <p:nvPr/>
          </p:nvSpPr>
          <p:spPr>
            <a:xfrm>
              <a:off x="2351633" y="1711581"/>
              <a:ext cx="104325" cy="47820"/>
            </a:xfrm>
            <a:custGeom>
              <a:avLst/>
              <a:gdLst/>
              <a:ahLst/>
              <a:cxnLst/>
              <a:rect l="l" t="t" r="r" b="b"/>
              <a:pathLst>
                <a:path w="5838" h="2676" extrusionOk="0">
                  <a:moveTo>
                    <a:pt x="5595" y="243"/>
                  </a:moveTo>
                  <a:lnTo>
                    <a:pt x="5595" y="2433"/>
                  </a:lnTo>
                  <a:lnTo>
                    <a:pt x="243" y="2433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5838" y="2676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40"/>
            <p:cNvSpPr/>
            <p:nvPr/>
          </p:nvSpPr>
          <p:spPr>
            <a:xfrm>
              <a:off x="2351633" y="1711581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40"/>
            <p:cNvSpPr/>
            <p:nvPr/>
          </p:nvSpPr>
          <p:spPr>
            <a:xfrm>
              <a:off x="2440733" y="1711581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852" y="243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40"/>
            <p:cNvSpPr/>
            <p:nvPr/>
          </p:nvSpPr>
          <p:spPr>
            <a:xfrm>
              <a:off x="2034316" y="1755041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extrusionOk="0">
                  <a:moveTo>
                    <a:pt x="5474" y="244"/>
                  </a:moveTo>
                  <a:lnTo>
                    <a:pt x="547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40"/>
            <p:cNvSpPr/>
            <p:nvPr/>
          </p:nvSpPr>
          <p:spPr>
            <a:xfrm>
              <a:off x="2034316" y="1755041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fill="none" extrusionOk="0">
                  <a:moveTo>
                    <a:pt x="5838" y="2798"/>
                  </a:moveTo>
                  <a:lnTo>
                    <a:pt x="1" y="2798"/>
                  </a:lnTo>
                  <a:lnTo>
                    <a:pt x="1" y="1"/>
                  </a:lnTo>
                  <a:lnTo>
                    <a:pt x="5838" y="1"/>
                  </a:lnTo>
                  <a:lnTo>
                    <a:pt x="583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40"/>
            <p:cNvSpPr/>
            <p:nvPr/>
          </p:nvSpPr>
          <p:spPr>
            <a:xfrm>
              <a:off x="2038658" y="1759383"/>
              <a:ext cx="93478" cy="41315"/>
            </a:xfrm>
            <a:custGeom>
              <a:avLst/>
              <a:gdLst/>
              <a:ahLst/>
              <a:cxnLst/>
              <a:rect l="l" t="t" r="r" b="b"/>
              <a:pathLst>
                <a:path w="5231" h="2312" fill="none" extrusionOk="0">
                  <a:moveTo>
                    <a:pt x="1" y="2312"/>
                  </a:moveTo>
                  <a:lnTo>
                    <a:pt x="5231" y="2312"/>
                  </a:lnTo>
                  <a:lnTo>
                    <a:pt x="5231" y="1"/>
                  </a:lnTo>
                  <a:lnTo>
                    <a:pt x="1" y="1"/>
                  </a:lnTo>
                  <a:lnTo>
                    <a:pt x="1" y="23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40"/>
            <p:cNvSpPr/>
            <p:nvPr/>
          </p:nvSpPr>
          <p:spPr>
            <a:xfrm>
              <a:off x="2043018" y="1755041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40"/>
            <p:cNvSpPr/>
            <p:nvPr/>
          </p:nvSpPr>
          <p:spPr>
            <a:xfrm>
              <a:off x="2043018" y="1755041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108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244"/>
                  </a:lnTo>
                  <a:lnTo>
                    <a:pt x="5108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40"/>
            <p:cNvSpPr/>
            <p:nvPr/>
          </p:nvSpPr>
          <p:spPr>
            <a:xfrm>
              <a:off x="2132118" y="1755041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40"/>
            <p:cNvSpPr/>
            <p:nvPr/>
          </p:nvSpPr>
          <p:spPr>
            <a:xfrm>
              <a:off x="2132118" y="1755041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40"/>
            <p:cNvSpPr/>
            <p:nvPr/>
          </p:nvSpPr>
          <p:spPr>
            <a:xfrm>
              <a:off x="2197326" y="1755041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40"/>
            <p:cNvSpPr/>
            <p:nvPr/>
          </p:nvSpPr>
          <p:spPr>
            <a:xfrm>
              <a:off x="2286426" y="1755041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40"/>
            <p:cNvSpPr/>
            <p:nvPr/>
          </p:nvSpPr>
          <p:spPr>
            <a:xfrm>
              <a:off x="2286426" y="1755041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40"/>
            <p:cNvSpPr/>
            <p:nvPr/>
          </p:nvSpPr>
          <p:spPr>
            <a:xfrm>
              <a:off x="2351633" y="1755041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40"/>
            <p:cNvSpPr/>
            <p:nvPr/>
          </p:nvSpPr>
          <p:spPr>
            <a:xfrm>
              <a:off x="2440733" y="1755041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extrusionOk="0">
                  <a:moveTo>
                    <a:pt x="609" y="244"/>
                  </a:moveTo>
                  <a:lnTo>
                    <a:pt x="609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52" y="2798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40"/>
            <p:cNvSpPr/>
            <p:nvPr/>
          </p:nvSpPr>
          <p:spPr>
            <a:xfrm>
              <a:off x="2440733" y="1755041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40"/>
            <p:cNvSpPr/>
            <p:nvPr/>
          </p:nvSpPr>
          <p:spPr>
            <a:xfrm>
              <a:off x="2043018" y="1800681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8" y="2798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40"/>
            <p:cNvSpPr/>
            <p:nvPr/>
          </p:nvSpPr>
          <p:spPr>
            <a:xfrm>
              <a:off x="2043018" y="1800681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8"/>
                  </a:moveTo>
                  <a:lnTo>
                    <a:pt x="0" y="2798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40"/>
            <p:cNvSpPr/>
            <p:nvPr/>
          </p:nvSpPr>
          <p:spPr>
            <a:xfrm>
              <a:off x="2049541" y="1805023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2"/>
                  </a:moveTo>
                  <a:lnTo>
                    <a:pt x="8270" y="2312"/>
                  </a:lnTo>
                  <a:lnTo>
                    <a:pt x="8270" y="1"/>
                  </a:lnTo>
                  <a:lnTo>
                    <a:pt x="0" y="1"/>
                  </a:lnTo>
                  <a:lnTo>
                    <a:pt x="0" y="23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40"/>
            <p:cNvSpPr/>
            <p:nvPr/>
          </p:nvSpPr>
          <p:spPr>
            <a:xfrm>
              <a:off x="2197326" y="1800681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4"/>
                  </a:moveTo>
                  <a:lnTo>
                    <a:pt x="8513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40"/>
            <p:cNvSpPr/>
            <p:nvPr/>
          </p:nvSpPr>
          <p:spPr>
            <a:xfrm>
              <a:off x="2351633" y="1800681"/>
              <a:ext cx="104325" cy="50000"/>
            </a:xfrm>
            <a:custGeom>
              <a:avLst/>
              <a:gdLst/>
              <a:ahLst/>
              <a:cxnLst/>
              <a:rect l="l" t="t" r="r" b="b"/>
              <a:pathLst>
                <a:path w="5838" h="2798" extrusionOk="0">
                  <a:moveTo>
                    <a:pt x="5595" y="244"/>
                  </a:moveTo>
                  <a:lnTo>
                    <a:pt x="5595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40"/>
            <p:cNvSpPr/>
            <p:nvPr/>
          </p:nvSpPr>
          <p:spPr>
            <a:xfrm>
              <a:off x="2034316" y="1846321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extrusionOk="0">
                  <a:moveTo>
                    <a:pt x="5474" y="244"/>
                  </a:moveTo>
                  <a:lnTo>
                    <a:pt x="5474" y="2433"/>
                  </a:lnTo>
                  <a:lnTo>
                    <a:pt x="609" y="2433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52" y="2798"/>
                  </a:lnTo>
                  <a:lnTo>
                    <a:pt x="852" y="2676"/>
                  </a:lnTo>
                  <a:lnTo>
                    <a:pt x="5838" y="2676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40"/>
            <p:cNvSpPr/>
            <p:nvPr/>
          </p:nvSpPr>
          <p:spPr>
            <a:xfrm>
              <a:off x="2034316" y="1846321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fill="none" extrusionOk="0">
                  <a:moveTo>
                    <a:pt x="852" y="2798"/>
                  </a:moveTo>
                  <a:lnTo>
                    <a:pt x="1" y="2798"/>
                  </a:lnTo>
                  <a:lnTo>
                    <a:pt x="1" y="1"/>
                  </a:lnTo>
                  <a:lnTo>
                    <a:pt x="5838" y="1"/>
                  </a:lnTo>
                  <a:lnTo>
                    <a:pt x="5838" y="2676"/>
                  </a:lnTo>
                  <a:lnTo>
                    <a:pt x="852" y="2676"/>
                  </a:lnTo>
                  <a:lnTo>
                    <a:pt x="852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40"/>
            <p:cNvSpPr/>
            <p:nvPr/>
          </p:nvSpPr>
          <p:spPr>
            <a:xfrm>
              <a:off x="2038658" y="1850663"/>
              <a:ext cx="93478" cy="41315"/>
            </a:xfrm>
            <a:custGeom>
              <a:avLst/>
              <a:gdLst/>
              <a:ahLst/>
              <a:cxnLst/>
              <a:rect l="l" t="t" r="r" b="b"/>
              <a:pathLst>
                <a:path w="5231" h="2312" fill="none" extrusionOk="0">
                  <a:moveTo>
                    <a:pt x="1" y="2312"/>
                  </a:moveTo>
                  <a:lnTo>
                    <a:pt x="244" y="2312"/>
                  </a:lnTo>
                  <a:lnTo>
                    <a:pt x="366" y="2190"/>
                  </a:lnTo>
                  <a:lnTo>
                    <a:pt x="5231" y="2190"/>
                  </a:lnTo>
                  <a:lnTo>
                    <a:pt x="5231" y="1"/>
                  </a:lnTo>
                  <a:lnTo>
                    <a:pt x="1" y="1"/>
                  </a:lnTo>
                  <a:lnTo>
                    <a:pt x="1" y="23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40"/>
            <p:cNvSpPr/>
            <p:nvPr/>
          </p:nvSpPr>
          <p:spPr>
            <a:xfrm>
              <a:off x="2043018" y="1846321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40"/>
            <p:cNvSpPr/>
            <p:nvPr/>
          </p:nvSpPr>
          <p:spPr>
            <a:xfrm>
              <a:off x="2043018" y="1846321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108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244"/>
                  </a:lnTo>
                  <a:lnTo>
                    <a:pt x="5108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40"/>
            <p:cNvSpPr/>
            <p:nvPr/>
          </p:nvSpPr>
          <p:spPr>
            <a:xfrm>
              <a:off x="2132118" y="1846321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40"/>
            <p:cNvSpPr/>
            <p:nvPr/>
          </p:nvSpPr>
          <p:spPr>
            <a:xfrm>
              <a:off x="2132118" y="1846321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40"/>
            <p:cNvSpPr/>
            <p:nvPr/>
          </p:nvSpPr>
          <p:spPr>
            <a:xfrm>
              <a:off x="2197326" y="1846321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40"/>
            <p:cNvSpPr/>
            <p:nvPr/>
          </p:nvSpPr>
          <p:spPr>
            <a:xfrm>
              <a:off x="2286426" y="1846321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3527" y="2676"/>
                  </a:lnTo>
                  <a:lnTo>
                    <a:pt x="3527" y="2798"/>
                  </a:lnTo>
                  <a:lnTo>
                    <a:pt x="3771" y="2798"/>
                  </a:lnTo>
                  <a:lnTo>
                    <a:pt x="3892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40"/>
            <p:cNvSpPr/>
            <p:nvPr/>
          </p:nvSpPr>
          <p:spPr>
            <a:xfrm>
              <a:off x="2286426" y="1846321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40"/>
            <p:cNvSpPr/>
            <p:nvPr/>
          </p:nvSpPr>
          <p:spPr>
            <a:xfrm>
              <a:off x="2351633" y="1846321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40"/>
            <p:cNvSpPr/>
            <p:nvPr/>
          </p:nvSpPr>
          <p:spPr>
            <a:xfrm>
              <a:off x="2440733" y="1846321"/>
              <a:ext cx="15225" cy="47838"/>
            </a:xfrm>
            <a:custGeom>
              <a:avLst/>
              <a:gdLst/>
              <a:ahLst/>
              <a:cxnLst/>
              <a:rect l="l" t="t" r="r" b="b"/>
              <a:pathLst>
                <a:path w="852" h="2677" extrusionOk="0">
                  <a:moveTo>
                    <a:pt x="609" y="244"/>
                  </a:moveTo>
                  <a:lnTo>
                    <a:pt x="609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52" y="2676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40"/>
            <p:cNvSpPr/>
            <p:nvPr/>
          </p:nvSpPr>
          <p:spPr>
            <a:xfrm>
              <a:off x="2440733" y="1846321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40"/>
            <p:cNvSpPr/>
            <p:nvPr/>
          </p:nvSpPr>
          <p:spPr>
            <a:xfrm>
              <a:off x="2043018" y="1891961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8" y="2676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40"/>
            <p:cNvSpPr/>
            <p:nvPr/>
          </p:nvSpPr>
          <p:spPr>
            <a:xfrm>
              <a:off x="2043018" y="1891961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fill="none" extrusionOk="0">
                  <a:moveTo>
                    <a:pt x="8878" y="2676"/>
                  </a:moveTo>
                  <a:lnTo>
                    <a:pt x="0" y="2676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40"/>
            <p:cNvSpPr/>
            <p:nvPr/>
          </p:nvSpPr>
          <p:spPr>
            <a:xfrm>
              <a:off x="2049541" y="1896303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0" y="2190"/>
                  </a:moveTo>
                  <a:lnTo>
                    <a:pt x="8270" y="2190"/>
                  </a:lnTo>
                  <a:lnTo>
                    <a:pt x="8270" y="1"/>
                  </a:lnTo>
                  <a:lnTo>
                    <a:pt x="0" y="1"/>
                  </a:lnTo>
                  <a:lnTo>
                    <a:pt x="0" y="21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40"/>
            <p:cNvSpPr/>
            <p:nvPr/>
          </p:nvSpPr>
          <p:spPr>
            <a:xfrm>
              <a:off x="2043018" y="1889780"/>
              <a:ext cx="95640" cy="6540"/>
            </a:xfrm>
            <a:custGeom>
              <a:avLst/>
              <a:gdLst/>
              <a:ahLst/>
              <a:cxnLst/>
              <a:rect l="l" t="t" r="r" b="b"/>
              <a:pathLst>
                <a:path w="5352" h="366" extrusionOk="0">
                  <a:moveTo>
                    <a:pt x="122" y="1"/>
                  </a:moveTo>
                  <a:lnTo>
                    <a:pt x="0" y="123"/>
                  </a:lnTo>
                  <a:lnTo>
                    <a:pt x="0" y="366"/>
                  </a:lnTo>
                  <a:lnTo>
                    <a:pt x="5351" y="366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40"/>
            <p:cNvSpPr/>
            <p:nvPr/>
          </p:nvSpPr>
          <p:spPr>
            <a:xfrm>
              <a:off x="2043018" y="1889780"/>
              <a:ext cx="95640" cy="6540"/>
            </a:xfrm>
            <a:custGeom>
              <a:avLst/>
              <a:gdLst/>
              <a:ahLst/>
              <a:cxnLst/>
              <a:rect l="l" t="t" r="r" b="b"/>
              <a:pathLst>
                <a:path w="5352" h="366" fill="none" extrusionOk="0">
                  <a:moveTo>
                    <a:pt x="5351" y="366"/>
                  </a:moveTo>
                  <a:lnTo>
                    <a:pt x="0" y="366"/>
                  </a:lnTo>
                  <a:lnTo>
                    <a:pt x="0" y="123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36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40"/>
            <p:cNvSpPr/>
            <p:nvPr/>
          </p:nvSpPr>
          <p:spPr>
            <a:xfrm>
              <a:off x="2132118" y="1889780"/>
              <a:ext cx="69568" cy="6540"/>
            </a:xfrm>
            <a:custGeom>
              <a:avLst/>
              <a:gdLst/>
              <a:ahLst/>
              <a:cxnLst/>
              <a:rect l="l" t="t" r="r" b="b"/>
              <a:pathLst>
                <a:path w="3893" h="366" extrusionOk="0">
                  <a:moveTo>
                    <a:pt x="122" y="1"/>
                  </a:moveTo>
                  <a:lnTo>
                    <a:pt x="1" y="123"/>
                  </a:lnTo>
                  <a:lnTo>
                    <a:pt x="1" y="366"/>
                  </a:lnTo>
                  <a:lnTo>
                    <a:pt x="3771" y="366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40"/>
            <p:cNvSpPr/>
            <p:nvPr/>
          </p:nvSpPr>
          <p:spPr>
            <a:xfrm>
              <a:off x="2197326" y="1889780"/>
              <a:ext cx="156488" cy="50018"/>
            </a:xfrm>
            <a:custGeom>
              <a:avLst/>
              <a:gdLst/>
              <a:ahLst/>
              <a:cxnLst/>
              <a:rect l="l" t="t" r="r" b="b"/>
              <a:pathLst>
                <a:path w="8757" h="2799" extrusionOk="0">
                  <a:moveTo>
                    <a:pt x="8513" y="366"/>
                  </a:moveTo>
                  <a:lnTo>
                    <a:pt x="8513" y="2555"/>
                  </a:lnTo>
                  <a:lnTo>
                    <a:pt x="243" y="2555"/>
                  </a:lnTo>
                  <a:lnTo>
                    <a:pt x="243" y="366"/>
                  </a:lnTo>
                  <a:close/>
                  <a:moveTo>
                    <a:pt x="5108" y="1"/>
                  </a:moveTo>
                  <a:lnTo>
                    <a:pt x="4986" y="123"/>
                  </a:lnTo>
                  <a:lnTo>
                    <a:pt x="0" y="123"/>
                  </a:lnTo>
                  <a:lnTo>
                    <a:pt x="0" y="2798"/>
                  </a:lnTo>
                  <a:lnTo>
                    <a:pt x="8757" y="2798"/>
                  </a:lnTo>
                  <a:lnTo>
                    <a:pt x="8757" y="123"/>
                  </a:lnTo>
                  <a:lnTo>
                    <a:pt x="5230" y="123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40"/>
            <p:cNvSpPr/>
            <p:nvPr/>
          </p:nvSpPr>
          <p:spPr>
            <a:xfrm>
              <a:off x="2197326" y="1889780"/>
              <a:ext cx="93460" cy="6540"/>
            </a:xfrm>
            <a:custGeom>
              <a:avLst/>
              <a:gdLst/>
              <a:ahLst/>
              <a:cxnLst/>
              <a:rect l="l" t="t" r="r" b="b"/>
              <a:pathLst>
                <a:path w="5230" h="366" extrusionOk="0">
                  <a:moveTo>
                    <a:pt x="0" y="1"/>
                  </a:moveTo>
                  <a:lnTo>
                    <a:pt x="0" y="366"/>
                  </a:lnTo>
                  <a:lnTo>
                    <a:pt x="5108" y="366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40"/>
            <p:cNvSpPr/>
            <p:nvPr/>
          </p:nvSpPr>
          <p:spPr>
            <a:xfrm>
              <a:off x="2286426" y="1889780"/>
              <a:ext cx="67388" cy="6540"/>
            </a:xfrm>
            <a:custGeom>
              <a:avLst/>
              <a:gdLst/>
              <a:ahLst/>
              <a:cxnLst/>
              <a:rect l="l" t="t" r="r" b="b"/>
              <a:pathLst>
                <a:path w="3771" h="366" extrusionOk="0">
                  <a:moveTo>
                    <a:pt x="122" y="1"/>
                  </a:moveTo>
                  <a:lnTo>
                    <a:pt x="0" y="123"/>
                  </a:lnTo>
                  <a:lnTo>
                    <a:pt x="0" y="366"/>
                  </a:lnTo>
                  <a:lnTo>
                    <a:pt x="3649" y="366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40"/>
            <p:cNvSpPr/>
            <p:nvPr/>
          </p:nvSpPr>
          <p:spPr>
            <a:xfrm>
              <a:off x="2351633" y="1891961"/>
              <a:ext cx="104325" cy="47838"/>
            </a:xfrm>
            <a:custGeom>
              <a:avLst/>
              <a:gdLst/>
              <a:ahLst/>
              <a:cxnLst/>
              <a:rect l="l" t="t" r="r" b="b"/>
              <a:pathLst>
                <a:path w="5838" h="2677" extrusionOk="0">
                  <a:moveTo>
                    <a:pt x="5595" y="244"/>
                  </a:moveTo>
                  <a:lnTo>
                    <a:pt x="5595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5838" y="2676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40"/>
            <p:cNvSpPr/>
            <p:nvPr/>
          </p:nvSpPr>
          <p:spPr>
            <a:xfrm>
              <a:off x="2351633" y="1889780"/>
              <a:ext cx="93460" cy="6540"/>
            </a:xfrm>
            <a:custGeom>
              <a:avLst/>
              <a:gdLst/>
              <a:ahLst/>
              <a:cxnLst/>
              <a:rect l="l" t="t" r="r" b="b"/>
              <a:pathLst>
                <a:path w="5230" h="366" extrusionOk="0">
                  <a:moveTo>
                    <a:pt x="0" y="1"/>
                  </a:moveTo>
                  <a:lnTo>
                    <a:pt x="0" y="366"/>
                  </a:lnTo>
                  <a:lnTo>
                    <a:pt x="5108" y="366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40"/>
            <p:cNvSpPr/>
            <p:nvPr/>
          </p:nvSpPr>
          <p:spPr>
            <a:xfrm>
              <a:off x="2440733" y="1889780"/>
              <a:ext cx="15225" cy="6540"/>
            </a:xfrm>
            <a:custGeom>
              <a:avLst/>
              <a:gdLst/>
              <a:ahLst/>
              <a:cxnLst/>
              <a:rect l="l" t="t" r="r" b="b"/>
              <a:pathLst>
                <a:path w="852" h="366" extrusionOk="0">
                  <a:moveTo>
                    <a:pt x="0" y="1"/>
                  </a:moveTo>
                  <a:lnTo>
                    <a:pt x="0" y="366"/>
                  </a:lnTo>
                  <a:lnTo>
                    <a:pt x="730" y="366"/>
                  </a:lnTo>
                  <a:lnTo>
                    <a:pt x="852" y="244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40"/>
            <p:cNvSpPr/>
            <p:nvPr/>
          </p:nvSpPr>
          <p:spPr>
            <a:xfrm>
              <a:off x="2034316" y="1935420"/>
              <a:ext cx="104343" cy="50018"/>
            </a:xfrm>
            <a:custGeom>
              <a:avLst/>
              <a:gdLst/>
              <a:ahLst/>
              <a:cxnLst/>
              <a:rect l="l" t="t" r="r" b="b"/>
              <a:pathLst>
                <a:path w="5839" h="2799" extrusionOk="0">
                  <a:moveTo>
                    <a:pt x="5474" y="244"/>
                  </a:moveTo>
                  <a:lnTo>
                    <a:pt x="547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40"/>
            <p:cNvSpPr/>
            <p:nvPr/>
          </p:nvSpPr>
          <p:spPr>
            <a:xfrm>
              <a:off x="2034316" y="1935420"/>
              <a:ext cx="104343" cy="50018"/>
            </a:xfrm>
            <a:custGeom>
              <a:avLst/>
              <a:gdLst/>
              <a:ahLst/>
              <a:cxnLst/>
              <a:rect l="l" t="t" r="r" b="b"/>
              <a:pathLst>
                <a:path w="5839" h="2799" fill="none" extrusionOk="0">
                  <a:moveTo>
                    <a:pt x="5838" y="2798"/>
                  </a:moveTo>
                  <a:lnTo>
                    <a:pt x="1" y="2798"/>
                  </a:lnTo>
                  <a:lnTo>
                    <a:pt x="1" y="1"/>
                  </a:lnTo>
                  <a:lnTo>
                    <a:pt x="5838" y="1"/>
                  </a:lnTo>
                  <a:lnTo>
                    <a:pt x="583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40"/>
            <p:cNvSpPr/>
            <p:nvPr/>
          </p:nvSpPr>
          <p:spPr>
            <a:xfrm>
              <a:off x="2038658" y="1939781"/>
              <a:ext cx="93478" cy="41298"/>
            </a:xfrm>
            <a:custGeom>
              <a:avLst/>
              <a:gdLst/>
              <a:ahLst/>
              <a:cxnLst/>
              <a:rect l="l" t="t" r="r" b="b"/>
              <a:pathLst>
                <a:path w="5231" h="2311" fill="none" extrusionOk="0">
                  <a:moveTo>
                    <a:pt x="1" y="2311"/>
                  </a:moveTo>
                  <a:lnTo>
                    <a:pt x="5231" y="2311"/>
                  </a:lnTo>
                  <a:lnTo>
                    <a:pt x="5231" y="0"/>
                  </a:lnTo>
                  <a:lnTo>
                    <a:pt x="1" y="0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40"/>
            <p:cNvSpPr/>
            <p:nvPr/>
          </p:nvSpPr>
          <p:spPr>
            <a:xfrm>
              <a:off x="2043018" y="1935420"/>
              <a:ext cx="95640" cy="4378"/>
            </a:xfrm>
            <a:custGeom>
              <a:avLst/>
              <a:gdLst/>
              <a:ahLst/>
              <a:cxnLst/>
              <a:rect l="l" t="t" r="r" b="b"/>
              <a:pathLst>
                <a:path w="5352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40"/>
            <p:cNvSpPr/>
            <p:nvPr/>
          </p:nvSpPr>
          <p:spPr>
            <a:xfrm>
              <a:off x="2043018" y="1935420"/>
              <a:ext cx="95640" cy="4378"/>
            </a:xfrm>
            <a:custGeom>
              <a:avLst/>
              <a:gdLst/>
              <a:ahLst/>
              <a:cxnLst/>
              <a:rect l="l" t="t" r="r" b="b"/>
              <a:pathLst>
                <a:path w="5352" h="245" fill="none" extrusionOk="0">
                  <a:moveTo>
                    <a:pt x="5108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244"/>
                  </a:lnTo>
                  <a:lnTo>
                    <a:pt x="5108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40"/>
            <p:cNvSpPr/>
            <p:nvPr/>
          </p:nvSpPr>
          <p:spPr>
            <a:xfrm>
              <a:off x="2132118" y="1935420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40"/>
            <p:cNvSpPr/>
            <p:nvPr/>
          </p:nvSpPr>
          <p:spPr>
            <a:xfrm>
              <a:off x="2132118" y="1935420"/>
              <a:ext cx="69568" cy="4378"/>
            </a:xfrm>
            <a:custGeom>
              <a:avLst/>
              <a:gdLst/>
              <a:ahLst/>
              <a:cxnLst/>
              <a:rect l="l" t="t" r="r" b="b"/>
              <a:pathLst>
                <a:path w="3893" h="245" extrusionOk="0">
                  <a:moveTo>
                    <a:pt x="1" y="1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40"/>
            <p:cNvSpPr/>
            <p:nvPr/>
          </p:nvSpPr>
          <p:spPr>
            <a:xfrm>
              <a:off x="2197326" y="1935420"/>
              <a:ext cx="93460" cy="4378"/>
            </a:xfrm>
            <a:custGeom>
              <a:avLst/>
              <a:gdLst/>
              <a:ahLst/>
              <a:cxnLst/>
              <a:rect l="l" t="t" r="r" b="b"/>
              <a:pathLst>
                <a:path w="5230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40"/>
            <p:cNvSpPr/>
            <p:nvPr/>
          </p:nvSpPr>
          <p:spPr>
            <a:xfrm>
              <a:off x="2286426" y="1935420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40"/>
            <p:cNvSpPr/>
            <p:nvPr/>
          </p:nvSpPr>
          <p:spPr>
            <a:xfrm>
              <a:off x="2286426" y="1935420"/>
              <a:ext cx="67388" cy="4378"/>
            </a:xfrm>
            <a:custGeom>
              <a:avLst/>
              <a:gdLst/>
              <a:ahLst/>
              <a:cxnLst/>
              <a:rect l="l" t="t" r="r" b="b"/>
              <a:pathLst>
                <a:path w="3771" h="245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40"/>
            <p:cNvSpPr/>
            <p:nvPr/>
          </p:nvSpPr>
          <p:spPr>
            <a:xfrm>
              <a:off x="2351633" y="1935420"/>
              <a:ext cx="93460" cy="4378"/>
            </a:xfrm>
            <a:custGeom>
              <a:avLst/>
              <a:gdLst/>
              <a:ahLst/>
              <a:cxnLst/>
              <a:rect l="l" t="t" r="r" b="b"/>
              <a:pathLst>
                <a:path w="5230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40"/>
            <p:cNvSpPr/>
            <p:nvPr/>
          </p:nvSpPr>
          <p:spPr>
            <a:xfrm>
              <a:off x="2440733" y="1935420"/>
              <a:ext cx="15225" cy="50018"/>
            </a:xfrm>
            <a:custGeom>
              <a:avLst/>
              <a:gdLst/>
              <a:ahLst/>
              <a:cxnLst/>
              <a:rect l="l" t="t" r="r" b="b"/>
              <a:pathLst>
                <a:path w="852" h="2799" extrusionOk="0">
                  <a:moveTo>
                    <a:pt x="609" y="244"/>
                  </a:moveTo>
                  <a:lnTo>
                    <a:pt x="609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52" y="2798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40"/>
            <p:cNvSpPr/>
            <p:nvPr/>
          </p:nvSpPr>
          <p:spPr>
            <a:xfrm>
              <a:off x="2440733" y="1935420"/>
              <a:ext cx="15225" cy="4378"/>
            </a:xfrm>
            <a:custGeom>
              <a:avLst/>
              <a:gdLst/>
              <a:ahLst/>
              <a:cxnLst/>
              <a:rect l="l" t="t" r="r" b="b"/>
              <a:pathLst>
                <a:path w="852" h="245" extrusionOk="0">
                  <a:moveTo>
                    <a:pt x="0" y="1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40"/>
            <p:cNvSpPr/>
            <p:nvPr/>
          </p:nvSpPr>
          <p:spPr>
            <a:xfrm>
              <a:off x="2043018" y="1981060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8" y="2798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40"/>
            <p:cNvSpPr/>
            <p:nvPr/>
          </p:nvSpPr>
          <p:spPr>
            <a:xfrm>
              <a:off x="2043018" y="1981060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fill="none" extrusionOk="0">
                  <a:moveTo>
                    <a:pt x="8878" y="2798"/>
                  </a:moveTo>
                  <a:lnTo>
                    <a:pt x="0" y="2798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40"/>
            <p:cNvSpPr/>
            <p:nvPr/>
          </p:nvSpPr>
          <p:spPr>
            <a:xfrm>
              <a:off x="2049541" y="1985421"/>
              <a:ext cx="147803" cy="41298"/>
            </a:xfrm>
            <a:custGeom>
              <a:avLst/>
              <a:gdLst/>
              <a:ahLst/>
              <a:cxnLst/>
              <a:rect l="l" t="t" r="r" b="b"/>
              <a:pathLst>
                <a:path w="8271" h="2311" fill="none" extrusionOk="0">
                  <a:moveTo>
                    <a:pt x="0" y="2311"/>
                  </a:moveTo>
                  <a:lnTo>
                    <a:pt x="8270" y="2311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40"/>
            <p:cNvSpPr/>
            <p:nvPr/>
          </p:nvSpPr>
          <p:spPr>
            <a:xfrm>
              <a:off x="2197326" y="1981060"/>
              <a:ext cx="156488" cy="50018"/>
            </a:xfrm>
            <a:custGeom>
              <a:avLst/>
              <a:gdLst/>
              <a:ahLst/>
              <a:cxnLst/>
              <a:rect l="l" t="t" r="r" b="b"/>
              <a:pathLst>
                <a:path w="8757" h="2799" extrusionOk="0">
                  <a:moveTo>
                    <a:pt x="8513" y="244"/>
                  </a:moveTo>
                  <a:lnTo>
                    <a:pt x="8513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40"/>
            <p:cNvSpPr/>
            <p:nvPr/>
          </p:nvSpPr>
          <p:spPr>
            <a:xfrm>
              <a:off x="2351633" y="1981060"/>
              <a:ext cx="104325" cy="50018"/>
            </a:xfrm>
            <a:custGeom>
              <a:avLst/>
              <a:gdLst/>
              <a:ahLst/>
              <a:cxnLst/>
              <a:rect l="l" t="t" r="r" b="b"/>
              <a:pathLst>
                <a:path w="5838" h="2799" extrusionOk="0">
                  <a:moveTo>
                    <a:pt x="5595" y="244"/>
                  </a:moveTo>
                  <a:lnTo>
                    <a:pt x="5595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40"/>
            <p:cNvSpPr/>
            <p:nvPr/>
          </p:nvSpPr>
          <p:spPr>
            <a:xfrm>
              <a:off x="2034316" y="2028881"/>
              <a:ext cx="104343" cy="47838"/>
            </a:xfrm>
            <a:custGeom>
              <a:avLst/>
              <a:gdLst/>
              <a:ahLst/>
              <a:cxnLst/>
              <a:rect l="l" t="t" r="r" b="b"/>
              <a:pathLst>
                <a:path w="5839" h="2677" extrusionOk="0">
                  <a:moveTo>
                    <a:pt x="5474" y="244"/>
                  </a:moveTo>
                  <a:lnTo>
                    <a:pt x="5474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5838" y="2676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40"/>
            <p:cNvSpPr/>
            <p:nvPr/>
          </p:nvSpPr>
          <p:spPr>
            <a:xfrm>
              <a:off x="2034316" y="2028881"/>
              <a:ext cx="104343" cy="47838"/>
            </a:xfrm>
            <a:custGeom>
              <a:avLst/>
              <a:gdLst/>
              <a:ahLst/>
              <a:cxnLst/>
              <a:rect l="l" t="t" r="r" b="b"/>
              <a:pathLst>
                <a:path w="5839" h="2677" fill="none" extrusionOk="0">
                  <a:moveTo>
                    <a:pt x="852" y="2676"/>
                  </a:moveTo>
                  <a:lnTo>
                    <a:pt x="1" y="2676"/>
                  </a:lnTo>
                  <a:lnTo>
                    <a:pt x="1" y="1"/>
                  </a:lnTo>
                  <a:lnTo>
                    <a:pt x="5838" y="1"/>
                  </a:lnTo>
                  <a:lnTo>
                    <a:pt x="5838" y="2676"/>
                  </a:lnTo>
                  <a:lnTo>
                    <a:pt x="852" y="2676"/>
                  </a:lnTo>
                  <a:lnTo>
                    <a:pt x="852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40"/>
            <p:cNvSpPr/>
            <p:nvPr/>
          </p:nvSpPr>
          <p:spPr>
            <a:xfrm>
              <a:off x="2038658" y="2033223"/>
              <a:ext cx="93478" cy="39135"/>
            </a:xfrm>
            <a:custGeom>
              <a:avLst/>
              <a:gdLst/>
              <a:ahLst/>
              <a:cxnLst/>
              <a:rect l="l" t="t" r="r" b="b"/>
              <a:pathLst>
                <a:path w="5231" h="2190" fill="none" extrusionOk="0">
                  <a:moveTo>
                    <a:pt x="1" y="2190"/>
                  </a:moveTo>
                  <a:lnTo>
                    <a:pt x="244" y="2190"/>
                  </a:lnTo>
                  <a:lnTo>
                    <a:pt x="366" y="2190"/>
                  </a:lnTo>
                  <a:lnTo>
                    <a:pt x="5231" y="2190"/>
                  </a:lnTo>
                  <a:lnTo>
                    <a:pt x="5231" y="1"/>
                  </a:lnTo>
                  <a:lnTo>
                    <a:pt x="1" y="1"/>
                  </a:lnTo>
                  <a:lnTo>
                    <a:pt x="1" y="21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40"/>
            <p:cNvSpPr/>
            <p:nvPr/>
          </p:nvSpPr>
          <p:spPr>
            <a:xfrm>
              <a:off x="2132118" y="2028881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40"/>
            <p:cNvSpPr/>
            <p:nvPr/>
          </p:nvSpPr>
          <p:spPr>
            <a:xfrm>
              <a:off x="2286426" y="2028881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40"/>
            <p:cNvSpPr/>
            <p:nvPr/>
          </p:nvSpPr>
          <p:spPr>
            <a:xfrm>
              <a:off x="2440733" y="2028881"/>
              <a:ext cx="15225" cy="47838"/>
            </a:xfrm>
            <a:custGeom>
              <a:avLst/>
              <a:gdLst/>
              <a:ahLst/>
              <a:cxnLst/>
              <a:rect l="l" t="t" r="r" b="b"/>
              <a:pathLst>
                <a:path w="852" h="2677" extrusionOk="0">
                  <a:moveTo>
                    <a:pt x="609" y="244"/>
                  </a:moveTo>
                  <a:lnTo>
                    <a:pt x="609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52" y="2676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40"/>
            <p:cNvSpPr/>
            <p:nvPr/>
          </p:nvSpPr>
          <p:spPr>
            <a:xfrm>
              <a:off x="2043018" y="2072340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8" y="2798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40"/>
            <p:cNvSpPr/>
            <p:nvPr/>
          </p:nvSpPr>
          <p:spPr>
            <a:xfrm>
              <a:off x="2043018" y="2072340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fill="none" extrusionOk="0">
                  <a:moveTo>
                    <a:pt x="8878" y="2798"/>
                  </a:moveTo>
                  <a:lnTo>
                    <a:pt x="0" y="2798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40"/>
            <p:cNvSpPr/>
            <p:nvPr/>
          </p:nvSpPr>
          <p:spPr>
            <a:xfrm>
              <a:off x="2049541" y="2076701"/>
              <a:ext cx="147803" cy="41298"/>
            </a:xfrm>
            <a:custGeom>
              <a:avLst/>
              <a:gdLst/>
              <a:ahLst/>
              <a:cxnLst/>
              <a:rect l="l" t="t" r="r" b="b"/>
              <a:pathLst>
                <a:path w="8271" h="2311" fill="none" extrusionOk="0">
                  <a:moveTo>
                    <a:pt x="0" y="2311"/>
                  </a:moveTo>
                  <a:lnTo>
                    <a:pt x="8270" y="2311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1806;p40"/>
            <p:cNvSpPr/>
            <p:nvPr/>
          </p:nvSpPr>
          <p:spPr>
            <a:xfrm>
              <a:off x="2043018" y="2072340"/>
              <a:ext cx="95640" cy="4378"/>
            </a:xfrm>
            <a:custGeom>
              <a:avLst/>
              <a:gdLst/>
              <a:ahLst/>
              <a:cxnLst/>
              <a:rect l="l" t="t" r="r" b="b"/>
              <a:pathLst>
                <a:path w="5352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40"/>
            <p:cNvSpPr/>
            <p:nvPr/>
          </p:nvSpPr>
          <p:spPr>
            <a:xfrm>
              <a:off x="2043018" y="2072340"/>
              <a:ext cx="95640" cy="4378"/>
            </a:xfrm>
            <a:custGeom>
              <a:avLst/>
              <a:gdLst/>
              <a:ahLst/>
              <a:cxnLst/>
              <a:rect l="l" t="t" r="r" b="b"/>
              <a:pathLst>
                <a:path w="5352" h="245" fill="none" extrusionOk="0">
                  <a:moveTo>
                    <a:pt x="5351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40"/>
            <p:cNvSpPr/>
            <p:nvPr/>
          </p:nvSpPr>
          <p:spPr>
            <a:xfrm>
              <a:off x="2132118" y="2072340"/>
              <a:ext cx="69568" cy="4378"/>
            </a:xfrm>
            <a:custGeom>
              <a:avLst/>
              <a:gdLst/>
              <a:ahLst/>
              <a:cxnLst/>
              <a:rect l="l" t="t" r="r" b="b"/>
              <a:pathLst>
                <a:path w="3893" h="245" extrusionOk="0">
                  <a:moveTo>
                    <a:pt x="1" y="1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40"/>
            <p:cNvSpPr/>
            <p:nvPr/>
          </p:nvSpPr>
          <p:spPr>
            <a:xfrm>
              <a:off x="2197326" y="2072340"/>
              <a:ext cx="156488" cy="50018"/>
            </a:xfrm>
            <a:custGeom>
              <a:avLst/>
              <a:gdLst/>
              <a:ahLst/>
              <a:cxnLst/>
              <a:rect l="l" t="t" r="r" b="b"/>
              <a:pathLst>
                <a:path w="8757" h="2799" extrusionOk="0">
                  <a:moveTo>
                    <a:pt x="8513" y="244"/>
                  </a:moveTo>
                  <a:lnTo>
                    <a:pt x="8513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40"/>
            <p:cNvSpPr/>
            <p:nvPr/>
          </p:nvSpPr>
          <p:spPr>
            <a:xfrm>
              <a:off x="2197326" y="2072340"/>
              <a:ext cx="93460" cy="4378"/>
            </a:xfrm>
            <a:custGeom>
              <a:avLst/>
              <a:gdLst/>
              <a:ahLst/>
              <a:cxnLst/>
              <a:rect l="l" t="t" r="r" b="b"/>
              <a:pathLst>
                <a:path w="5230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40"/>
            <p:cNvSpPr/>
            <p:nvPr/>
          </p:nvSpPr>
          <p:spPr>
            <a:xfrm>
              <a:off x="2286426" y="2072340"/>
              <a:ext cx="67388" cy="4378"/>
            </a:xfrm>
            <a:custGeom>
              <a:avLst/>
              <a:gdLst/>
              <a:ahLst/>
              <a:cxnLst/>
              <a:rect l="l" t="t" r="r" b="b"/>
              <a:pathLst>
                <a:path w="3771" h="245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40"/>
            <p:cNvSpPr/>
            <p:nvPr/>
          </p:nvSpPr>
          <p:spPr>
            <a:xfrm>
              <a:off x="2351633" y="2072340"/>
              <a:ext cx="104325" cy="50018"/>
            </a:xfrm>
            <a:custGeom>
              <a:avLst/>
              <a:gdLst/>
              <a:ahLst/>
              <a:cxnLst/>
              <a:rect l="l" t="t" r="r" b="b"/>
              <a:pathLst>
                <a:path w="5838" h="2799" extrusionOk="0">
                  <a:moveTo>
                    <a:pt x="5595" y="244"/>
                  </a:moveTo>
                  <a:lnTo>
                    <a:pt x="5595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40"/>
            <p:cNvSpPr/>
            <p:nvPr/>
          </p:nvSpPr>
          <p:spPr>
            <a:xfrm>
              <a:off x="2351633" y="2072340"/>
              <a:ext cx="93460" cy="4378"/>
            </a:xfrm>
            <a:custGeom>
              <a:avLst/>
              <a:gdLst/>
              <a:ahLst/>
              <a:cxnLst/>
              <a:rect l="l" t="t" r="r" b="b"/>
              <a:pathLst>
                <a:path w="5230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40"/>
            <p:cNvSpPr/>
            <p:nvPr/>
          </p:nvSpPr>
          <p:spPr>
            <a:xfrm>
              <a:off x="2440733" y="2072340"/>
              <a:ext cx="15225" cy="4378"/>
            </a:xfrm>
            <a:custGeom>
              <a:avLst/>
              <a:gdLst/>
              <a:ahLst/>
              <a:cxnLst/>
              <a:rect l="l" t="t" r="r" b="b"/>
              <a:pathLst>
                <a:path w="852" h="245" extrusionOk="0">
                  <a:moveTo>
                    <a:pt x="0" y="1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40"/>
            <p:cNvSpPr/>
            <p:nvPr/>
          </p:nvSpPr>
          <p:spPr>
            <a:xfrm>
              <a:off x="2034316" y="2117980"/>
              <a:ext cx="104343" cy="50018"/>
            </a:xfrm>
            <a:custGeom>
              <a:avLst/>
              <a:gdLst/>
              <a:ahLst/>
              <a:cxnLst/>
              <a:rect l="l" t="t" r="r" b="b"/>
              <a:pathLst>
                <a:path w="5839" h="2799" extrusionOk="0">
                  <a:moveTo>
                    <a:pt x="5474" y="244"/>
                  </a:moveTo>
                  <a:lnTo>
                    <a:pt x="547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40"/>
            <p:cNvSpPr/>
            <p:nvPr/>
          </p:nvSpPr>
          <p:spPr>
            <a:xfrm>
              <a:off x="2034316" y="2117980"/>
              <a:ext cx="104343" cy="50018"/>
            </a:xfrm>
            <a:custGeom>
              <a:avLst/>
              <a:gdLst/>
              <a:ahLst/>
              <a:cxnLst/>
              <a:rect l="l" t="t" r="r" b="b"/>
              <a:pathLst>
                <a:path w="5839" h="2799" fill="none" extrusionOk="0">
                  <a:moveTo>
                    <a:pt x="5838" y="2798"/>
                  </a:moveTo>
                  <a:lnTo>
                    <a:pt x="1" y="2798"/>
                  </a:lnTo>
                  <a:lnTo>
                    <a:pt x="1" y="1"/>
                  </a:lnTo>
                  <a:lnTo>
                    <a:pt x="5838" y="1"/>
                  </a:lnTo>
                  <a:lnTo>
                    <a:pt x="583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40"/>
            <p:cNvSpPr/>
            <p:nvPr/>
          </p:nvSpPr>
          <p:spPr>
            <a:xfrm>
              <a:off x="2038658" y="2122341"/>
              <a:ext cx="93478" cy="41298"/>
            </a:xfrm>
            <a:custGeom>
              <a:avLst/>
              <a:gdLst/>
              <a:ahLst/>
              <a:cxnLst/>
              <a:rect l="l" t="t" r="r" b="b"/>
              <a:pathLst>
                <a:path w="5231" h="2311" fill="none" extrusionOk="0">
                  <a:moveTo>
                    <a:pt x="1" y="2311"/>
                  </a:moveTo>
                  <a:lnTo>
                    <a:pt x="5231" y="2311"/>
                  </a:lnTo>
                  <a:lnTo>
                    <a:pt x="5231" y="0"/>
                  </a:lnTo>
                  <a:lnTo>
                    <a:pt x="1" y="0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40"/>
            <p:cNvSpPr/>
            <p:nvPr/>
          </p:nvSpPr>
          <p:spPr>
            <a:xfrm>
              <a:off x="2043018" y="2117980"/>
              <a:ext cx="95640" cy="4378"/>
            </a:xfrm>
            <a:custGeom>
              <a:avLst/>
              <a:gdLst/>
              <a:ahLst/>
              <a:cxnLst/>
              <a:rect l="l" t="t" r="r" b="b"/>
              <a:pathLst>
                <a:path w="5352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40"/>
            <p:cNvSpPr/>
            <p:nvPr/>
          </p:nvSpPr>
          <p:spPr>
            <a:xfrm>
              <a:off x="2043018" y="2117980"/>
              <a:ext cx="95640" cy="4378"/>
            </a:xfrm>
            <a:custGeom>
              <a:avLst/>
              <a:gdLst/>
              <a:ahLst/>
              <a:cxnLst/>
              <a:rect l="l" t="t" r="r" b="b"/>
              <a:pathLst>
                <a:path w="5352" h="245" fill="none" extrusionOk="0">
                  <a:moveTo>
                    <a:pt x="5108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244"/>
                  </a:lnTo>
                  <a:lnTo>
                    <a:pt x="5108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40"/>
            <p:cNvSpPr/>
            <p:nvPr/>
          </p:nvSpPr>
          <p:spPr>
            <a:xfrm>
              <a:off x="2132118" y="2117980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40"/>
            <p:cNvSpPr/>
            <p:nvPr/>
          </p:nvSpPr>
          <p:spPr>
            <a:xfrm>
              <a:off x="2132118" y="2117980"/>
              <a:ext cx="69568" cy="4378"/>
            </a:xfrm>
            <a:custGeom>
              <a:avLst/>
              <a:gdLst/>
              <a:ahLst/>
              <a:cxnLst/>
              <a:rect l="l" t="t" r="r" b="b"/>
              <a:pathLst>
                <a:path w="3893" h="245" extrusionOk="0">
                  <a:moveTo>
                    <a:pt x="1" y="1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40"/>
            <p:cNvSpPr/>
            <p:nvPr/>
          </p:nvSpPr>
          <p:spPr>
            <a:xfrm>
              <a:off x="2197326" y="2117980"/>
              <a:ext cx="93460" cy="4378"/>
            </a:xfrm>
            <a:custGeom>
              <a:avLst/>
              <a:gdLst/>
              <a:ahLst/>
              <a:cxnLst/>
              <a:rect l="l" t="t" r="r" b="b"/>
              <a:pathLst>
                <a:path w="5230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40"/>
            <p:cNvSpPr/>
            <p:nvPr/>
          </p:nvSpPr>
          <p:spPr>
            <a:xfrm>
              <a:off x="2286426" y="2117980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40"/>
            <p:cNvSpPr/>
            <p:nvPr/>
          </p:nvSpPr>
          <p:spPr>
            <a:xfrm>
              <a:off x="2286426" y="2117980"/>
              <a:ext cx="67388" cy="4378"/>
            </a:xfrm>
            <a:custGeom>
              <a:avLst/>
              <a:gdLst/>
              <a:ahLst/>
              <a:cxnLst/>
              <a:rect l="l" t="t" r="r" b="b"/>
              <a:pathLst>
                <a:path w="3771" h="245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40"/>
            <p:cNvSpPr/>
            <p:nvPr/>
          </p:nvSpPr>
          <p:spPr>
            <a:xfrm>
              <a:off x="2351633" y="2117980"/>
              <a:ext cx="93460" cy="4378"/>
            </a:xfrm>
            <a:custGeom>
              <a:avLst/>
              <a:gdLst/>
              <a:ahLst/>
              <a:cxnLst/>
              <a:rect l="l" t="t" r="r" b="b"/>
              <a:pathLst>
                <a:path w="5230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40"/>
            <p:cNvSpPr/>
            <p:nvPr/>
          </p:nvSpPr>
          <p:spPr>
            <a:xfrm>
              <a:off x="2440733" y="2117980"/>
              <a:ext cx="15225" cy="50018"/>
            </a:xfrm>
            <a:custGeom>
              <a:avLst/>
              <a:gdLst/>
              <a:ahLst/>
              <a:cxnLst/>
              <a:rect l="l" t="t" r="r" b="b"/>
              <a:pathLst>
                <a:path w="852" h="2799" extrusionOk="0">
                  <a:moveTo>
                    <a:pt x="609" y="244"/>
                  </a:moveTo>
                  <a:lnTo>
                    <a:pt x="609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52" y="2798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40"/>
            <p:cNvSpPr/>
            <p:nvPr/>
          </p:nvSpPr>
          <p:spPr>
            <a:xfrm>
              <a:off x="2440733" y="2117980"/>
              <a:ext cx="15225" cy="4378"/>
            </a:xfrm>
            <a:custGeom>
              <a:avLst/>
              <a:gdLst/>
              <a:ahLst/>
              <a:cxnLst/>
              <a:rect l="l" t="t" r="r" b="b"/>
              <a:pathLst>
                <a:path w="852" h="245" extrusionOk="0">
                  <a:moveTo>
                    <a:pt x="0" y="1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40"/>
            <p:cNvSpPr/>
            <p:nvPr/>
          </p:nvSpPr>
          <p:spPr>
            <a:xfrm>
              <a:off x="2043018" y="2163620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8" y="2798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40"/>
            <p:cNvSpPr/>
            <p:nvPr/>
          </p:nvSpPr>
          <p:spPr>
            <a:xfrm>
              <a:off x="2043018" y="2163620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fill="none" extrusionOk="0">
                  <a:moveTo>
                    <a:pt x="8878" y="2798"/>
                  </a:moveTo>
                  <a:lnTo>
                    <a:pt x="0" y="2798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40"/>
            <p:cNvSpPr/>
            <p:nvPr/>
          </p:nvSpPr>
          <p:spPr>
            <a:xfrm>
              <a:off x="2049541" y="2167981"/>
              <a:ext cx="147803" cy="41298"/>
            </a:xfrm>
            <a:custGeom>
              <a:avLst/>
              <a:gdLst/>
              <a:ahLst/>
              <a:cxnLst/>
              <a:rect l="l" t="t" r="r" b="b"/>
              <a:pathLst>
                <a:path w="8271" h="2311" fill="none" extrusionOk="0">
                  <a:moveTo>
                    <a:pt x="0" y="2311"/>
                  </a:moveTo>
                  <a:lnTo>
                    <a:pt x="8270" y="2311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40"/>
            <p:cNvSpPr/>
            <p:nvPr/>
          </p:nvSpPr>
          <p:spPr>
            <a:xfrm>
              <a:off x="2197326" y="2163620"/>
              <a:ext cx="156488" cy="50018"/>
            </a:xfrm>
            <a:custGeom>
              <a:avLst/>
              <a:gdLst/>
              <a:ahLst/>
              <a:cxnLst/>
              <a:rect l="l" t="t" r="r" b="b"/>
              <a:pathLst>
                <a:path w="8757" h="2799" extrusionOk="0">
                  <a:moveTo>
                    <a:pt x="8513" y="244"/>
                  </a:moveTo>
                  <a:lnTo>
                    <a:pt x="8513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40"/>
            <p:cNvSpPr/>
            <p:nvPr/>
          </p:nvSpPr>
          <p:spPr>
            <a:xfrm>
              <a:off x="2351633" y="2163620"/>
              <a:ext cx="104325" cy="50018"/>
            </a:xfrm>
            <a:custGeom>
              <a:avLst/>
              <a:gdLst/>
              <a:ahLst/>
              <a:cxnLst/>
              <a:rect l="l" t="t" r="r" b="b"/>
              <a:pathLst>
                <a:path w="5838" h="2799" extrusionOk="0">
                  <a:moveTo>
                    <a:pt x="5595" y="244"/>
                  </a:moveTo>
                  <a:lnTo>
                    <a:pt x="5595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40"/>
            <p:cNvSpPr/>
            <p:nvPr/>
          </p:nvSpPr>
          <p:spPr>
            <a:xfrm>
              <a:off x="2034316" y="2209260"/>
              <a:ext cx="104343" cy="50018"/>
            </a:xfrm>
            <a:custGeom>
              <a:avLst/>
              <a:gdLst/>
              <a:ahLst/>
              <a:cxnLst/>
              <a:rect l="l" t="t" r="r" b="b"/>
              <a:pathLst>
                <a:path w="5839" h="2799" extrusionOk="0">
                  <a:moveTo>
                    <a:pt x="5474" y="244"/>
                  </a:moveTo>
                  <a:lnTo>
                    <a:pt x="547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40"/>
            <p:cNvSpPr/>
            <p:nvPr/>
          </p:nvSpPr>
          <p:spPr>
            <a:xfrm>
              <a:off x="2034316" y="2209260"/>
              <a:ext cx="104343" cy="50018"/>
            </a:xfrm>
            <a:custGeom>
              <a:avLst/>
              <a:gdLst/>
              <a:ahLst/>
              <a:cxnLst/>
              <a:rect l="l" t="t" r="r" b="b"/>
              <a:pathLst>
                <a:path w="5839" h="2799" fill="none" extrusionOk="0">
                  <a:moveTo>
                    <a:pt x="852" y="2798"/>
                  </a:moveTo>
                  <a:lnTo>
                    <a:pt x="1" y="2798"/>
                  </a:lnTo>
                  <a:lnTo>
                    <a:pt x="1" y="1"/>
                  </a:lnTo>
                  <a:lnTo>
                    <a:pt x="5838" y="1"/>
                  </a:lnTo>
                  <a:lnTo>
                    <a:pt x="5838" y="2798"/>
                  </a:lnTo>
                  <a:lnTo>
                    <a:pt x="852" y="2798"/>
                  </a:lnTo>
                  <a:lnTo>
                    <a:pt x="852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40"/>
            <p:cNvSpPr/>
            <p:nvPr/>
          </p:nvSpPr>
          <p:spPr>
            <a:xfrm>
              <a:off x="2038658" y="2213621"/>
              <a:ext cx="93478" cy="41298"/>
            </a:xfrm>
            <a:custGeom>
              <a:avLst/>
              <a:gdLst/>
              <a:ahLst/>
              <a:cxnLst/>
              <a:rect l="l" t="t" r="r" b="b"/>
              <a:pathLst>
                <a:path w="5231" h="2311" fill="none" extrusionOk="0">
                  <a:moveTo>
                    <a:pt x="1" y="2311"/>
                  </a:moveTo>
                  <a:lnTo>
                    <a:pt x="244" y="2311"/>
                  </a:lnTo>
                  <a:lnTo>
                    <a:pt x="366" y="2311"/>
                  </a:lnTo>
                  <a:lnTo>
                    <a:pt x="5231" y="2311"/>
                  </a:lnTo>
                  <a:lnTo>
                    <a:pt x="5231" y="0"/>
                  </a:lnTo>
                  <a:lnTo>
                    <a:pt x="1" y="0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40"/>
            <p:cNvSpPr/>
            <p:nvPr/>
          </p:nvSpPr>
          <p:spPr>
            <a:xfrm>
              <a:off x="2132118" y="2209260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40"/>
            <p:cNvSpPr/>
            <p:nvPr/>
          </p:nvSpPr>
          <p:spPr>
            <a:xfrm>
              <a:off x="2286426" y="2209260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40"/>
            <p:cNvSpPr/>
            <p:nvPr/>
          </p:nvSpPr>
          <p:spPr>
            <a:xfrm>
              <a:off x="2440733" y="2209260"/>
              <a:ext cx="15225" cy="50018"/>
            </a:xfrm>
            <a:custGeom>
              <a:avLst/>
              <a:gdLst/>
              <a:ahLst/>
              <a:cxnLst/>
              <a:rect l="l" t="t" r="r" b="b"/>
              <a:pathLst>
                <a:path w="852" h="2799" extrusionOk="0">
                  <a:moveTo>
                    <a:pt x="609" y="244"/>
                  </a:moveTo>
                  <a:lnTo>
                    <a:pt x="609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52" y="2798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40"/>
            <p:cNvSpPr/>
            <p:nvPr/>
          </p:nvSpPr>
          <p:spPr>
            <a:xfrm>
              <a:off x="2043018" y="2254900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677"/>
                  </a:lnTo>
                  <a:lnTo>
                    <a:pt x="8878" y="2677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40"/>
            <p:cNvSpPr/>
            <p:nvPr/>
          </p:nvSpPr>
          <p:spPr>
            <a:xfrm>
              <a:off x="2043018" y="2254900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fill="none" extrusionOk="0">
                  <a:moveTo>
                    <a:pt x="8878" y="2677"/>
                  </a:moveTo>
                  <a:lnTo>
                    <a:pt x="0" y="2677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67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40"/>
            <p:cNvSpPr/>
            <p:nvPr/>
          </p:nvSpPr>
          <p:spPr>
            <a:xfrm>
              <a:off x="2049541" y="2259261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0" y="2189"/>
                  </a:moveTo>
                  <a:lnTo>
                    <a:pt x="8270" y="2189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40"/>
            <p:cNvSpPr/>
            <p:nvPr/>
          </p:nvSpPr>
          <p:spPr>
            <a:xfrm>
              <a:off x="2043018" y="2254900"/>
              <a:ext cx="95640" cy="4378"/>
            </a:xfrm>
            <a:custGeom>
              <a:avLst/>
              <a:gdLst/>
              <a:ahLst/>
              <a:cxnLst/>
              <a:rect l="l" t="t" r="r" b="b"/>
              <a:pathLst>
                <a:path w="5352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40"/>
            <p:cNvSpPr/>
            <p:nvPr/>
          </p:nvSpPr>
          <p:spPr>
            <a:xfrm>
              <a:off x="2043018" y="2254900"/>
              <a:ext cx="95640" cy="4378"/>
            </a:xfrm>
            <a:custGeom>
              <a:avLst/>
              <a:gdLst/>
              <a:ahLst/>
              <a:cxnLst/>
              <a:rect l="l" t="t" r="r" b="b"/>
              <a:pathLst>
                <a:path w="5352" h="245" fill="none" extrusionOk="0">
                  <a:moveTo>
                    <a:pt x="5351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40"/>
            <p:cNvSpPr/>
            <p:nvPr/>
          </p:nvSpPr>
          <p:spPr>
            <a:xfrm>
              <a:off x="2132118" y="2254900"/>
              <a:ext cx="69568" cy="4378"/>
            </a:xfrm>
            <a:custGeom>
              <a:avLst/>
              <a:gdLst/>
              <a:ahLst/>
              <a:cxnLst/>
              <a:rect l="l" t="t" r="r" b="b"/>
              <a:pathLst>
                <a:path w="3893" h="245" extrusionOk="0">
                  <a:moveTo>
                    <a:pt x="1" y="1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40"/>
            <p:cNvSpPr/>
            <p:nvPr/>
          </p:nvSpPr>
          <p:spPr>
            <a:xfrm>
              <a:off x="2197326" y="2254900"/>
              <a:ext cx="156488" cy="47838"/>
            </a:xfrm>
            <a:custGeom>
              <a:avLst/>
              <a:gdLst/>
              <a:ahLst/>
              <a:cxnLst/>
              <a:rect l="l" t="t" r="r" b="b"/>
              <a:pathLst>
                <a:path w="8757" h="2677" extrusionOk="0">
                  <a:moveTo>
                    <a:pt x="8513" y="244"/>
                  </a:moveTo>
                  <a:lnTo>
                    <a:pt x="8513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7"/>
                  </a:lnTo>
                  <a:lnTo>
                    <a:pt x="8757" y="2677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40"/>
            <p:cNvSpPr/>
            <p:nvPr/>
          </p:nvSpPr>
          <p:spPr>
            <a:xfrm>
              <a:off x="2197326" y="2254900"/>
              <a:ext cx="93460" cy="4378"/>
            </a:xfrm>
            <a:custGeom>
              <a:avLst/>
              <a:gdLst/>
              <a:ahLst/>
              <a:cxnLst/>
              <a:rect l="l" t="t" r="r" b="b"/>
              <a:pathLst>
                <a:path w="5230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40"/>
            <p:cNvSpPr/>
            <p:nvPr/>
          </p:nvSpPr>
          <p:spPr>
            <a:xfrm>
              <a:off x="2286426" y="2254900"/>
              <a:ext cx="67388" cy="4378"/>
            </a:xfrm>
            <a:custGeom>
              <a:avLst/>
              <a:gdLst/>
              <a:ahLst/>
              <a:cxnLst/>
              <a:rect l="l" t="t" r="r" b="b"/>
              <a:pathLst>
                <a:path w="3771" h="245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40"/>
            <p:cNvSpPr/>
            <p:nvPr/>
          </p:nvSpPr>
          <p:spPr>
            <a:xfrm>
              <a:off x="2351633" y="2254900"/>
              <a:ext cx="104325" cy="47838"/>
            </a:xfrm>
            <a:custGeom>
              <a:avLst/>
              <a:gdLst/>
              <a:ahLst/>
              <a:cxnLst/>
              <a:rect l="l" t="t" r="r" b="b"/>
              <a:pathLst>
                <a:path w="5838" h="2677" extrusionOk="0">
                  <a:moveTo>
                    <a:pt x="5595" y="244"/>
                  </a:moveTo>
                  <a:lnTo>
                    <a:pt x="5595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7"/>
                  </a:lnTo>
                  <a:lnTo>
                    <a:pt x="5838" y="2677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40"/>
            <p:cNvSpPr/>
            <p:nvPr/>
          </p:nvSpPr>
          <p:spPr>
            <a:xfrm>
              <a:off x="2351633" y="2254900"/>
              <a:ext cx="93460" cy="4378"/>
            </a:xfrm>
            <a:custGeom>
              <a:avLst/>
              <a:gdLst/>
              <a:ahLst/>
              <a:cxnLst/>
              <a:rect l="l" t="t" r="r" b="b"/>
              <a:pathLst>
                <a:path w="5230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40"/>
            <p:cNvSpPr/>
            <p:nvPr/>
          </p:nvSpPr>
          <p:spPr>
            <a:xfrm>
              <a:off x="2440733" y="2254900"/>
              <a:ext cx="15225" cy="4378"/>
            </a:xfrm>
            <a:custGeom>
              <a:avLst/>
              <a:gdLst/>
              <a:ahLst/>
              <a:cxnLst/>
              <a:rect l="l" t="t" r="r" b="b"/>
              <a:pathLst>
                <a:path w="852" h="245" extrusionOk="0">
                  <a:moveTo>
                    <a:pt x="0" y="1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40"/>
            <p:cNvSpPr/>
            <p:nvPr/>
          </p:nvSpPr>
          <p:spPr>
            <a:xfrm>
              <a:off x="2034316" y="2298378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extrusionOk="0">
                  <a:moveTo>
                    <a:pt x="5474" y="244"/>
                  </a:moveTo>
                  <a:lnTo>
                    <a:pt x="5474" y="2554"/>
                  </a:lnTo>
                  <a:lnTo>
                    <a:pt x="244" y="2554"/>
                  </a:lnTo>
                  <a:lnTo>
                    <a:pt x="244" y="244"/>
                  </a:lnTo>
                  <a:close/>
                  <a:moveTo>
                    <a:pt x="1" y="0"/>
                  </a:moveTo>
                  <a:lnTo>
                    <a:pt x="1" y="2798"/>
                  </a:lnTo>
                  <a:lnTo>
                    <a:pt x="5838" y="2798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40"/>
            <p:cNvSpPr/>
            <p:nvPr/>
          </p:nvSpPr>
          <p:spPr>
            <a:xfrm>
              <a:off x="2034316" y="2298378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fill="none" extrusionOk="0">
                  <a:moveTo>
                    <a:pt x="5838" y="2798"/>
                  </a:moveTo>
                  <a:lnTo>
                    <a:pt x="1" y="2798"/>
                  </a:lnTo>
                  <a:lnTo>
                    <a:pt x="1" y="0"/>
                  </a:lnTo>
                  <a:lnTo>
                    <a:pt x="5838" y="0"/>
                  </a:lnTo>
                  <a:lnTo>
                    <a:pt x="583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40"/>
            <p:cNvSpPr/>
            <p:nvPr/>
          </p:nvSpPr>
          <p:spPr>
            <a:xfrm>
              <a:off x="2038658" y="2302720"/>
              <a:ext cx="93478" cy="41315"/>
            </a:xfrm>
            <a:custGeom>
              <a:avLst/>
              <a:gdLst/>
              <a:ahLst/>
              <a:cxnLst/>
              <a:rect l="l" t="t" r="r" b="b"/>
              <a:pathLst>
                <a:path w="5231" h="2312" fill="none" extrusionOk="0">
                  <a:moveTo>
                    <a:pt x="1" y="2311"/>
                  </a:moveTo>
                  <a:lnTo>
                    <a:pt x="5231" y="2311"/>
                  </a:lnTo>
                  <a:lnTo>
                    <a:pt x="5231" y="1"/>
                  </a:lnTo>
                  <a:lnTo>
                    <a:pt x="1" y="1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40"/>
            <p:cNvSpPr/>
            <p:nvPr/>
          </p:nvSpPr>
          <p:spPr>
            <a:xfrm>
              <a:off x="2043018" y="229837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40"/>
            <p:cNvSpPr/>
            <p:nvPr/>
          </p:nvSpPr>
          <p:spPr>
            <a:xfrm>
              <a:off x="2043018" y="229837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108" y="244"/>
                  </a:moveTo>
                  <a:lnTo>
                    <a:pt x="0" y="244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5351" y="0"/>
                  </a:lnTo>
                  <a:lnTo>
                    <a:pt x="5351" y="244"/>
                  </a:lnTo>
                  <a:lnTo>
                    <a:pt x="5108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40"/>
            <p:cNvSpPr/>
            <p:nvPr/>
          </p:nvSpPr>
          <p:spPr>
            <a:xfrm>
              <a:off x="2132118" y="229837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4"/>
                  </a:lnTo>
                  <a:close/>
                  <a:moveTo>
                    <a:pt x="1" y="0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40"/>
            <p:cNvSpPr/>
            <p:nvPr/>
          </p:nvSpPr>
          <p:spPr>
            <a:xfrm>
              <a:off x="2132118" y="2298378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0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40"/>
            <p:cNvSpPr/>
            <p:nvPr/>
          </p:nvSpPr>
          <p:spPr>
            <a:xfrm>
              <a:off x="2197326" y="229837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40"/>
            <p:cNvSpPr/>
            <p:nvPr/>
          </p:nvSpPr>
          <p:spPr>
            <a:xfrm>
              <a:off x="2286426" y="229837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4"/>
                  </a:lnTo>
                  <a:lnTo>
                    <a:pt x="244" y="2554"/>
                  </a:lnTo>
                  <a:lnTo>
                    <a:pt x="244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40"/>
            <p:cNvSpPr/>
            <p:nvPr/>
          </p:nvSpPr>
          <p:spPr>
            <a:xfrm>
              <a:off x="2286426" y="2298378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40"/>
            <p:cNvSpPr/>
            <p:nvPr/>
          </p:nvSpPr>
          <p:spPr>
            <a:xfrm>
              <a:off x="2351633" y="229837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40"/>
            <p:cNvSpPr/>
            <p:nvPr/>
          </p:nvSpPr>
          <p:spPr>
            <a:xfrm>
              <a:off x="2440733" y="2298378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extrusionOk="0">
                  <a:moveTo>
                    <a:pt x="609" y="244"/>
                  </a:moveTo>
                  <a:lnTo>
                    <a:pt x="609" y="2554"/>
                  </a:lnTo>
                  <a:lnTo>
                    <a:pt x="244" y="2554"/>
                  </a:lnTo>
                  <a:lnTo>
                    <a:pt x="244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52" y="2798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40"/>
            <p:cNvSpPr/>
            <p:nvPr/>
          </p:nvSpPr>
          <p:spPr>
            <a:xfrm>
              <a:off x="2440733" y="2298378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0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40"/>
            <p:cNvSpPr/>
            <p:nvPr/>
          </p:nvSpPr>
          <p:spPr>
            <a:xfrm>
              <a:off x="2043018" y="234401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878" y="2798"/>
                  </a:lnTo>
                  <a:lnTo>
                    <a:pt x="887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40"/>
            <p:cNvSpPr/>
            <p:nvPr/>
          </p:nvSpPr>
          <p:spPr>
            <a:xfrm>
              <a:off x="2043018" y="234401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8"/>
                  </a:moveTo>
                  <a:lnTo>
                    <a:pt x="0" y="2798"/>
                  </a:lnTo>
                  <a:lnTo>
                    <a:pt x="0" y="0"/>
                  </a:lnTo>
                  <a:lnTo>
                    <a:pt x="8878" y="0"/>
                  </a:lnTo>
                  <a:lnTo>
                    <a:pt x="887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40"/>
            <p:cNvSpPr/>
            <p:nvPr/>
          </p:nvSpPr>
          <p:spPr>
            <a:xfrm>
              <a:off x="2049541" y="2348360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1"/>
                  </a:moveTo>
                  <a:lnTo>
                    <a:pt x="8270" y="2311"/>
                  </a:lnTo>
                  <a:lnTo>
                    <a:pt x="8270" y="1"/>
                  </a:lnTo>
                  <a:lnTo>
                    <a:pt x="0" y="1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40"/>
            <p:cNvSpPr/>
            <p:nvPr/>
          </p:nvSpPr>
          <p:spPr>
            <a:xfrm>
              <a:off x="2197326" y="2344018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4"/>
                  </a:moveTo>
                  <a:lnTo>
                    <a:pt x="8513" y="2554"/>
                  </a:lnTo>
                  <a:lnTo>
                    <a:pt x="243" y="2554"/>
                  </a:lnTo>
                  <a:lnTo>
                    <a:pt x="243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40"/>
            <p:cNvSpPr/>
            <p:nvPr/>
          </p:nvSpPr>
          <p:spPr>
            <a:xfrm>
              <a:off x="2351633" y="2344018"/>
              <a:ext cx="104325" cy="50000"/>
            </a:xfrm>
            <a:custGeom>
              <a:avLst/>
              <a:gdLst/>
              <a:ahLst/>
              <a:cxnLst/>
              <a:rect l="l" t="t" r="r" b="b"/>
              <a:pathLst>
                <a:path w="5838" h="2798" extrusionOk="0">
                  <a:moveTo>
                    <a:pt x="5595" y="244"/>
                  </a:moveTo>
                  <a:lnTo>
                    <a:pt x="5595" y="2554"/>
                  </a:lnTo>
                  <a:lnTo>
                    <a:pt x="243" y="2554"/>
                  </a:lnTo>
                  <a:lnTo>
                    <a:pt x="243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5838" y="2798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40"/>
            <p:cNvSpPr/>
            <p:nvPr/>
          </p:nvSpPr>
          <p:spPr>
            <a:xfrm>
              <a:off x="2034316" y="2391820"/>
              <a:ext cx="104343" cy="50018"/>
            </a:xfrm>
            <a:custGeom>
              <a:avLst/>
              <a:gdLst/>
              <a:ahLst/>
              <a:cxnLst/>
              <a:rect l="l" t="t" r="r" b="b"/>
              <a:pathLst>
                <a:path w="5839" h="2799" extrusionOk="0">
                  <a:moveTo>
                    <a:pt x="5474" y="244"/>
                  </a:moveTo>
                  <a:lnTo>
                    <a:pt x="5474" y="2433"/>
                  </a:lnTo>
                  <a:lnTo>
                    <a:pt x="609" y="2433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52" y="2798"/>
                  </a:lnTo>
                  <a:lnTo>
                    <a:pt x="852" y="2677"/>
                  </a:lnTo>
                  <a:lnTo>
                    <a:pt x="5838" y="2677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40"/>
            <p:cNvSpPr/>
            <p:nvPr/>
          </p:nvSpPr>
          <p:spPr>
            <a:xfrm>
              <a:off x="2034316" y="2391820"/>
              <a:ext cx="104343" cy="50018"/>
            </a:xfrm>
            <a:custGeom>
              <a:avLst/>
              <a:gdLst/>
              <a:ahLst/>
              <a:cxnLst/>
              <a:rect l="l" t="t" r="r" b="b"/>
              <a:pathLst>
                <a:path w="5839" h="2799" fill="none" extrusionOk="0">
                  <a:moveTo>
                    <a:pt x="852" y="2798"/>
                  </a:moveTo>
                  <a:lnTo>
                    <a:pt x="1" y="2798"/>
                  </a:lnTo>
                  <a:lnTo>
                    <a:pt x="1" y="1"/>
                  </a:lnTo>
                  <a:lnTo>
                    <a:pt x="5838" y="1"/>
                  </a:lnTo>
                  <a:lnTo>
                    <a:pt x="5838" y="2677"/>
                  </a:lnTo>
                  <a:lnTo>
                    <a:pt x="852" y="2677"/>
                  </a:lnTo>
                  <a:lnTo>
                    <a:pt x="852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40"/>
            <p:cNvSpPr/>
            <p:nvPr/>
          </p:nvSpPr>
          <p:spPr>
            <a:xfrm>
              <a:off x="2038658" y="2396180"/>
              <a:ext cx="93478" cy="41298"/>
            </a:xfrm>
            <a:custGeom>
              <a:avLst/>
              <a:gdLst/>
              <a:ahLst/>
              <a:cxnLst/>
              <a:rect l="l" t="t" r="r" b="b"/>
              <a:pathLst>
                <a:path w="5231" h="2311" fill="none" extrusionOk="0">
                  <a:moveTo>
                    <a:pt x="1" y="2311"/>
                  </a:moveTo>
                  <a:lnTo>
                    <a:pt x="244" y="2311"/>
                  </a:lnTo>
                  <a:lnTo>
                    <a:pt x="366" y="2189"/>
                  </a:lnTo>
                  <a:lnTo>
                    <a:pt x="5231" y="2189"/>
                  </a:lnTo>
                  <a:lnTo>
                    <a:pt x="5231" y="0"/>
                  </a:lnTo>
                  <a:lnTo>
                    <a:pt x="1" y="0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40"/>
            <p:cNvSpPr/>
            <p:nvPr/>
          </p:nvSpPr>
          <p:spPr>
            <a:xfrm>
              <a:off x="2132118" y="2391820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1" y="1"/>
                  </a:moveTo>
                  <a:lnTo>
                    <a:pt x="1" y="2677"/>
                  </a:lnTo>
                  <a:lnTo>
                    <a:pt x="8879" y="2677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40"/>
            <p:cNvSpPr/>
            <p:nvPr/>
          </p:nvSpPr>
          <p:spPr>
            <a:xfrm>
              <a:off x="2286426" y="2391820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7"/>
                  </a:lnTo>
                  <a:lnTo>
                    <a:pt x="3527" y="2677"/>
                  </a:lnTo>
                  <a:lnTo>
                    <a:pt x="3527" y="2798"/>
                  </a:lnTo>
                  <a:lnTo>
                    <a:pt x="3771" y="2798"/>
                  </a:lnTo>
                  <a:lnTo>
                    <a:pt x="3892" y="2677"/>
                  </a:lnTo>
                  <a:lnTo>
                    <a:pt x="8879" y="2677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40"/>
            <p:cNvSpPr/>
            <p:nvPr/>
          </p:nvSpPr>
          <p:spPr>
            <a:xfrm>
              <a:off x="2440733" y="2391820"/>
              <a:ext cx="15225" cy="47838"/>
            </a:xfrm>
            <a:custGeom>
              <a:avLst/>
              <a:gdLst/>
              <a:ahLst/>
              <a:cxnLst/>
              <a:rect l="l" t="t" r="r" b="b"/>
              <a:pathLst>
                <a:path w="852" h="2677" extrusionOk="0">
                  <a:moveTo>
                    <a:pt x="609" y="244"/>
                  </a:moveTo>
                  <a:lnTo>
                    <a:pt x="609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7"/>
                  </a:lnTo>
                  <a:lnTo>
                    <a:pt x="852" y="2677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40"/>
            <p:cNvSpPr/>
            <p:nvPr/>
          </p:nvSpPr>
          <p:spPr>
            <a:xfrm>
              <a:off x="2043018" y="2437460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677"/>
                  </a:lnTo>
                  <a:lnTo>
                    <a:pt x="8878" y="2677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40"/>
            <p:cNvSpPr/>
            <p:nvPr/>
          </p:nvSpPr>
          <p:spPr>
            <a:xfrm>
              <a:off x="2043018" y="2437460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fill="none" extrusionOk="0">
                  <a:moveTo>
                    <a:pt x="8878" y="2677"/>
                  </a:moveTo>
                  <a:lnTo>
                    <a:pt x="0" y="2677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67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40"/>
            <p:cNvSpPr/>
            <p:nvPr/>
          </p:nvSpPr>
          <p:spPr>
            <a:xfrm>
              <a:off x="2049541" y="2441820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0" y="2189"/>
                  </a:moveTo>
                  <a:lnTo>
                    <a:pt x="8270" y="2189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40"/>
            <p:cNvSpPr/>
            <p:nvPr/>
          </p:nvSpPr>
          <p:spPr>
            <a:xfrm>
              <a:off x="2043018" y="2435298"/>
              <a:ext cx="95640" cy="6540"/>
            </a:xfrm>
            <a:custGeom>
              <a:avLst/>
              <a:gdLst/>
              <a:ahLst/>
              <a:cxnLst/>
              <a:rect l="l" t="t" r="r" b="b"/>
              <a:pathLst>
                <a:path w="5352" h="366" extrusionOk="0">
                  <a:moveTo>
                    <a:pt x="122" y="0"/>
                  </a:moveTo>
                  <a:lnTo>
                    <a:pt x="0" y="122"/>
                  </a:lnTo>
                  <a:lnTo>
                    <a:pt x="0" y="365"/>
                  </a:lnTo>
                  <a:lnTo>
                    <a:pt x="5351" y="365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40"/>
            <p:cNvSpPr/>
            <p:nvPr/>
          </p:nvSpPr>
          <p:spPr>
            <a:xfrm>
              <a:off x="2043018" y="2435298"/>
              <a:ext cx="95640" cy="6540"/>
            </a:xfrm>
            <a:custGeom>
              <a:avLst/>
              <a:gdLst/>
              <a:ahLst/>
              <a:cxnLst/>
              <a:rect l="l" t="t" r="r" b="b"/>
              <a:pathLst>
                <a:path w="5352" h="366" fill="none" extrusionOk="0">
                  <a:moveTo>
                    <a:pt x="5351" y="365"/>
                  </a:moveTo>
                  <a:lnTo>
                    <a:pt x="0" y="365"/>
                  </a:lnTo>
                  <a:lnTo>
                    <a:pt x="0" y="122"/>
                  </a:lnTo>
                  <a:lnTo>
                    <a:pt x="122" y="0"/>
                  </a:lnTo>
                  <a:lnTo>
                    <a:pt x="5351" y="0"/>
                  </a:lnTo>
                  <a:lnTo>
                    <a:pt x="5351" y="36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40"/>
            <p:cNvSpPr/>
            <p:nvPr/>
          </p:nvSpPr>
          <p:spPr>
            <a:xfrm>
              <a:off x="2132118" y="2435298"/>
              <a:ext cx="69568" cy="6540"/>
            </a:xfrm>
            <a:custGeom>
              <a:avLst/>
              <a:gdLst/>
              <a:ahLst/>
              <a:cxnLst/>
              <a:rect l="l" t="t" r="r" b="b"/>
              <a:pathLst>
                <a:path w="3893" h="366" extrusionOk="0">
                  <a:moveTo>
                    <a:pt x="122" y="0"/>
                  </a:moveTo>
                  <a:lnTo>
                    <a:pt x="1" y="122"/>
                  </a:lnTo>
                  <a:lnTo>
                    <a:pt x="1" y="365"/>
                  </a:lnTo>
                  <a:lnTo>
                    <a:pt x="3771" y="365"/>
                  </a:lnTo>
                  <a:lnTo>
                    <a:pt x="3892" y="244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40"/>
            <p:cNvSpPr/>
            <p:nvPr/>
          </p:nvSpPr>
          <p:spPr>
            <a:xfrm>
              <a:off x="2197326" y="2435298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365"/>
                  </a:moveTo>
                  <a:lnTo>
                    <a:pt x="8513" y="2554"/>
                  </a:lnTo>
                  <a:lnTo>
                    <a:pt x="243" y="2554"/>
                  </a:lnTo>
                  <a:lnTo>
                    <a:pt x="243" y="365"/>
                  </a:lnTo>
                  <a:close/>
                  <a:moveTo>
                    <a:pt x="5108" y="0"/>
                  </a:moveTo>
                  <a:lnTo>
                    <a:pt x="4986" y="122"/>
                  </a:lnTo>
                  <a:lnTo>
                    <a:pt x="0" y="122"/>
                  </a:lnTo>
                  <a:lnTo>
                    <a:pt x="0" y="2798"/>
                  </a:lnTo>
                  <a:lnTo>
                    <a:pt x="8757" y="2798"/>
                  </a:lnTo>
                  <a:lnTo>
                    <a:pt x="8757" y="122"/>
                  </a:lnTo>
                  <a:lnTo>
                    <a:pt x="5230" y="122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40"/>
            <p:cNvSpPr/>
            <p:nvPr/>
          </p:nvSpPr>
          <p:spPr>
            <a:xfrm>
              <a:off x="2197326" y="2435298"/>
              <a:ext cx="93460" cy="6540"/>
            </a:xfrm>
            <a:custGeom>
              <a:avLst/>
              <a:gdLst/>
              <a:ahLst/>
              <a:cxnLst/>
              <a:rect l="l" t="t" r="r" b="b"/>
              <a:pathLst>
                <a:path w="5230" h="366" extrusionOk="0">
                  <a:moveTo>
                    <a:pt x="0" y="0"/>
                  </a:moveTo>
                  <a:lnTo>
                    <a:pt x="0" y="365"/>
                  </a:lnTo>
                  <a:lnTo>
                    <a:pt x="5108" y="365"/>
                  </a:lnTo>
                  <a:lnTo>
                    <a:pt x="5230" y="244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40"/>
            <p:cNvSpPr/>
            <p:nvPr/>
          </p:nvSpPr>
          <p:spPr>
            <a:xfrm>
              <a:off x="2286426" y="2435298"/>
              <a:ext cx="67388" cy="6540"/>
            </a:xfrm>
            <a:custGeom>
              <a:avLst/>
              <a:gdLst/>
              <a:ahLst/>
              <a:cxnLst/>
              <a:rect l="l" t="t" r="r" b="b"/>
              <a:pathLst>
                <a:path w="3771" h="366" extrusionOk="0">
                  <a:moveTo>
                    <a:pt x="122" y="0"/>
                  </a:moveTo>
                  <a:lnTo>
                    <a:pt x="0" y="122"/>
                  </a:lnTo>
                  <a:lnTo>
                    <a:pt x="0" y="365"/>
                  </a:lnTo>
                  <a:lnTo>
                    <a:pt x="3649" y="365"/>
                  </a:lnTo>
                  <a:lnTo>
                    <a:pt x="3771" y="244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40"/>
            <p:cNvSpPr/>
            <p:nvPr/>
          </p:nvSpPr>
          <p:spPr>
            <a:xfrm>
              <a:off x="2351633" y="2437460"/>
              <a:ext cx="104325" cy="47838"/>
            </a:xfrm>
            <a:custGeom>
              <a:avLst/>
              <a:gdLst/>
              <a:ahLst/>
              <a:cxnLst/>
              <a:rect l="l" t="t" r="r" b="b"/>
              <a:pathLst>
                <a:path w="5838" h="2677" extrusionOk="0">
                  <a:moveTo>
                    <a:pt x="5595" y="244"/>
                  </a:moveTo>
                  <a:lnTo>
                    <a:pt x="5595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7"/>
                  </a:lnTo>
                  <a:lnTo>
                    <a:pt x="5838" y="2677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40"/>
            <p:cNvSpPr/>
            <p:nvPr/>
          </p:nvSpPr>
          <p:spPr>
            <a:xfrm>
              <a:off x="2351633" y="2435298"/>
              <a:ext cx="93460" cy="6540"/>
            </a:xfrm>
            <a:custGeom>
              <a:avLst/>
              <a:gdLst/>
              <a:ahLst/>
              <a:cxnLst/>
              <a:rect l="l" t="t" r="r" b="b"/>
              <a:pathLst>
                <a:path w="5230" h="366" extrusionOk="0">
                  <a:moveTo>
                    <a:pt x="0" y="0"/>
                  </a:moveTo>
                  <a:lnTo>
                    <a:pt x="0" y="365"/>
                  </a:lnTo>
                  <a:lnTo>
                    <a:pt x="5108" y="365"/>
                  </a:lnTo>
                  <a:lnTo>
                    <a:pt x="5230" y="244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40"/>
            <p:cNvSpPr/>
            <p:nvPr/>
          </p:nvSpPr>
          <p:spPr>
            <a:xfrm>
              <a:off x="2440733" y="2435298"/>
              <a:ext cx="15225" cy="6540"/>
            </a:xfrm>
            <a:custGeom>
              <a:avLst/>
              <a:gdLst/>
              <a:ahLst/>
              <a:cxnLst/>
              <a:rect l="l" t="t" r="r" b="b"/>
              <a:pathLst>
                <a:path w="852" h="366" extrusionOk="0">
                  <a:moveTo>
                    <a:pt x="0" y="0"/>
                  </a:moveTo>
                  <a:lnTo>
                    <a:pt x="0" y="365"/>
                  </a:lnTo>
                  <a:lnTo>
                    <a:pt x="730" y="365"/>
                  </a:lnTo>
                  <a:lnTo>
                    <a:pt x="852" y="244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40"/>
            <p:cNvSpPr/>
            <p:nvPr/>
          </p:nvSpPr>
          <p:spPr>
            <a:xfrm>
              <a:off x="2034316" y="2480938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extrusionOk="0">
                  <a:moveTo>
                    <a:pt x="5474" y="244"/>
                  </a:moveTo>
                  <a:lnTo>
                    <a:pt x="5474" y="2554"/>
                  </a:lnTo>
                  <a:lnTo>
                    <a:pt x="244" y="2554"/>
                  </a:lnTo>
                  <a:lnTo>
                    <a:pt x="244" y="244"/>
                  </a:lnTo>
                  <a:close/>
                  <a:moveTo>
                    <a:pt x="1" y="0"/>
                  </a:moveTo>
                  <a:lnTo>
                    <a:pt x="1" y="2798"/>
                  </a:lnTo>
                  <a:lnTo>
                    <a:pt x="5838" y="2798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40"/>
            <p:cNvSpPr/>
            <p:nvPr/>
          </p:nvSpPr>
          <p:spPr>
            <a:xfrm>
              <a:off x="2034316" y="2480938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fill="none" extrusionOk="0">
                  <a:moveTo>
                    <a:pt x="5838" y="2798"/>
                  </a:moveTo>
                  <a:lnTo>
                    <a:pt x="1" y="2798"/>
                  </a:lnTo>
                  <a:lnTo>
                    <a:pt x="1" y="0"/>
                  </a:lnTo>
                  <a:lnTo>
                    <a:pt x="5838" y="0"/>
                  </a:lnTo>
                  <a:lnTo>
                    <a:pt x="583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40"/>
            <p:cNvSpPr/>
            <p:nvPr/>
          </p:nvSpPr>
          <p:spPr>
            <a:xfrm>
              <a:off x="2038658" y="2485280"/>
              <a:ext cx="93478" cy="41315"/>
            </a:xfrm>
            <a:custGeom>
              <a:avLst/>
              <a:gdLst/>
              <a:ahLst/>
              <a:cxnLst/>
              <a:rect l="l" t="t" r="r" b="b"/>
              <a:pathLst>
                <a:path w="5231" h="2312" fill="none" extrusionOk="0">
                  <a:moveTo>
                    <a:pt x="1" y="2311"/>
                  </a:moveTo>
                  <a:lnTo>
                    <a:pt x="5231" y="2311"/>
                  </a:lnTo>
                  <a:lnTo>
                    <a:pt x="5231" y="1"/>
                  </a:lnTo>
                  <a:lnTo>
                    <a:pt x="1" y="1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40"/>
            <p:cNvSpPr/>
            <p:nvPr/>
          </p:nvSpPr>
          <p:spPr>
            <a:xfrm>
              <a:off x="2043018" y="248093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40"/>
            <p:cNvSpPr/>
            <p:nvPr/>
          </p:nvSpPr>
          <p:spPr>
            <a:xfrm>
              <a:off x="2043018" y="248093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108" y="244"/>
                  </a:moveTo>
                  <a:lnTo>
                    <a:pt x="0" y="244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5351" y="0"/>
                  </a:lnTo>
                  <a:lnTo>
                    <a:pt x="5351" y="244"/>
                  </a:lnTo>
                  <a:lnTo>
                    <a:pt x="5108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40"/>
            <p:cNvSpPr/>
            <p:nvPr/>
          </p:nvSpPr>
          <p:spPr>
            <a:xfrm>
              <a:off x="2132118" y="248093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4"/>
                  </a:lnTo>
                  <a:close/>
                  <a:moveTo>
                    <a:pt x="1" y="0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40"/>
            <p:cNvSpPr/>
            <p:nvPr/>
          </p:nvSpPr>
          <p:spPr>
            <a:xfrm>
              <a:off x="2132118" y="2480938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0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40"/>
            <p:cNvSpPr/>
            <p:nvPr/>
          </p:nvSpPr>
          <p:spPr>
            <a:xfrm>
              <a:off x="2197326" y="248093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40"/>
            <p:cNvSpPr/>
            <p:nvPr/>
          </p:nvSpPr>
          <p:spPr>
            <a:xfrm>
              <a:off x="2286426" y="248093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4"/>
                  </a:lnTo>
                  <a:lnTo>
                    <a:pt x="244" y="2554"/>
                  </a:lnTo>
                  <a:lnTo>
                    <a:pt x="244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40"/>
            <p:cNvSpPr/>
            <p:nvPr/>
          </p:nvSpPr>
          <p:spPr>
            <a:xfrm>
              <a:off x="2286426" y="2480938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40"/>
            <p:cNvSpPr/>
            <p:nvPr/>
          </p:nvSpPr>
          <p:spPr>
            <a:xfrm>
              <a:off x="2351633" y="248093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40"/>
            <p:cNvSpPr/>
            <p:nvPr/>
          </p:nvSpPr>
          <p:spPr>
            <a:xfrm>
              <a:off x="2440733" y="2480938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extrusionOk="0">
                  <a:moveTo>
                    <a:pt x="609" y="244"/>
                  </a:moveTo>
                  <a:lnTo>
                    <a:pt x="609" y="2554"/>
                  </a:lnTo>
                  <a:lnTo>
                    <a:pt x="244" y="2554"/>
                  </a:lnTo>
                  <a:lnTo>
                    <a:pt x="244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52" y="2798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40"/>
            <p:cNvSpPr/>
            <p:nvPr/>
          </p:nvSpPr>
          <p:spPr>
            <a:xfrm>
              <a:off x="2440733" y="2480938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0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40"/>
            <p:cNvSpPr/>
            <p:nvPr/>
          </p:nvSpPr>
          <p:spPr>
            <a:xfrm>
              <a:off x="2043018" y="252657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878" y="2798"/>
                  </a:lnTo>
                  <a:lnTo>
                    <a:pt x="887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40"/>
            <p:cNvSpPr/>
            <p:nvPr/>
          </p:nvSpPr>
          <p:spPr>
            <a:xfrm>
              <a:off x="2043018" y="252657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8"/>
                  </a:moveTo>
                  <a:lnTo>
                    <a:pt x="0" y="2798"/>
                  </a:lnTo>
                  <a:lnTo>
                    <a:pt x="0" y="0"/>
                  </a:lnTo>
                  <a:lnTo>
                    <a:pt x="8878" y="0"/>
                  </a:lnTo>
                  <a:lnTo>
                    <a:pt x="887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40"/>
            <p:cNvSpPr/>
            <p:nvPr/>
          </p:nvSpPr>
          <p:spPr>
            <a:xfrm>
              <a:off x="2049541" y="2530920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1"/>
                  </a:moveTo>
                  <a:lnTo>
                    <a:pt x="8270" y="2311"/>
                  </a:lnTo>
                  <a:lnTo>
                    <a:pt x="8270" y="1"/>
                  </a:lnTo>
                  <a:lnTo>
                    <a:pt x="0" y="1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40"/>
            <p:cNvSpPr/>
            <p:nvPr/>
          </p:nvSpPr>
          <p:spPr>
            <a:xfrm>
              <a:off x="2197326" y="2526578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4"/>
                  </a:moveTo>
                  <a:lnTo>
                    <a:pt x="8513" y="2554"/>
                  </a:lnTo>
                  <a:lnTo>
                    <a:pt x="243" y="2554"/>
                  </a:lnTo>
                  <a:lnTo>
                    <a:pt x="243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40"/>
            <p:cNvSpPr/>
            <p:nvPr/>
          </p:nvSpPr>
          <p:spPr>
            <a:xfrm>
              <a:off x="2351633" y="2526578"/>
              <a:ext cx="104325" cy="50000"/>
            </a:xfrm>
            <a:custGeom>
              <a:avLst/>
              <a:gdLst/>
              <a:ahLst/>
              <a:cxnLst/>
              <a:rect l="l" t="t" r="r" b="b"/>
              <a:pathLst>
                <a:path w="5838" h="2798" extrusionOk="0">
                  <a:moveTo>
                    <a:pt x="5595" y="244"/>
                  </a:moveTo>
                  <a:lnTo>
                    <a:pt x="5595" y="2554"/>
                  </a:lnTo>
                  <a:lnTo>
                    <a:pt x="243" y="2554"/>
                  </a:lnTo>
                  <a:lnTo>
                    <a:pt x="243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5838" y="2798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40"/>
            <p:cNvSpPr/>
            <p:nvPr/>
          </p:nvSpPr>
          <p:spPr>
            <a:xfrm>
              <a:off x="1979991" y="2572218"/>
              <a:ext cx="158668" cy="47820"/>
            </a:xfrm>
            <a:custGeom>
              <a:avLst/>
              <a:gdLst/>
              <a:ahLst/>
              <a:cxnLst/>
              <a:rect l="l" t="t" r="r" b="b"/>
              <a:pathLst>
                <a:path w="8879" h="2676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3" y="2433"/>
                  </a:lnTo>
                  <a:lnTo>
                    <a:pt x="243" y="365"/>
                  </a:lnTo>
                  <a:lnTo>
                    <a:pt x="3284" y="365"/>
                  </a:lnTo>
                  <a:lnTo>
                    <a:pt x="3284" y="244"/>
                  </a:lnTo>
                  <a:close/>
                  <a:moveTo>
                    <a:pt x="3041" y="0"/>
                  </a:moveTo>
                  <a:lnTo>
                    <a:pt x="3041" y="122"/>
                  </a:lnTo>
                  <a:lnTo>
                    <a:pt x="0" y="122"/>
                  </a:lnTo>
                  <a:lnTo>
                    <a:pt x="0" y="2676"/>
                  </a:lnTo>
                  <a:lnTo>
                    <a:pt x="8878" y="2676"/>
                  </a:lnTo>
                  <a:lnTo>
                    <a:pt x="887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40"/>
            <p:cNvSpPr/>
            <p:nvPr/>
          </p:nvSpPr>
          <p:spPr>
            <a:xfrm>
              <a:off x="1979991" y="2572218"/>
              <a:ext cx="158668" cy="47820"/>
            </a:xfrm>
            <a:custGeom>
              <a:avLst/>
              <a:gdLst/>
              <a:ahLst/>
              <a:cxnLst/>
              <a:rect l="l" t="t" r="r" b="b"/>
              <a:pathLst>
                <a:path w="8879" h="2676" fill="none" extrusionOk="0">
                  <a:moveTo>
                    <a:pt x="3649" y="2676"/>
                  </a:moveTo>
                  <a:lnTo>
                    <a:pt x="3406" y="2676"/>
                  </a:lnTo>
                  <a:lnTo>
                    <a:pt x="3406" y="2676"/>
                  </a:lnTo>
                  <a:lnTo>
                    <a:pt x="0" y="2676"/>
                  </a:lnTo>
                  <a:lnTo>
                    <a:pt x="0" y="122"/>
                  </a:lnTo>
                  <a:lnTo>
                    <a:pt x="3041" y="122"/>
                  </a:lnTo>
                  <a:lnTo>
                    <a:pt x="3041" y="0"/>
                  </a:lnTo>
                  <a:lnTo>
                    <a:pt x="8878" y="0"/>
                  </a:lnTo>
                  <a:lnTo>
                    <a:pt x="8878" y="2676"/>
                  </a:lnTo>
                  <a:lnTo>
                    <a:pt x="3892" y="2676"/>
                  </a:lnTo>
                  <a:lnTo>
                    <a:pt x="3649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40"/>
            <p:cNvSpPr/>
            <p:nvPr/>
          </p:nvSpPr>
          <p:spPr>
            <a:xfrm>
              <a:off x="1984333" y="2576560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3406" y="2190"/>
                  </a:moveTo>
                  <a:lnTo>
                    <a:pt x="8271" y="2190"/>
                  </a:lnTo>
                  <a:lnTo>
                    <a:pt x="8271" y="1"/>
                  </a:lnTo>
                  <a:lnTo>
                    <a:pt x="3041" y="1"/>
                  </a:lnTo>
                  <a:lnTo>
                    <a:pt x="3041" y="122"/>
                  </a:lnTo>
                  <a:lnTo>
                    <a:pt x="0" y="122"/>
                  </a:lnTo>
                  <a:lnTo>
                    <a:pt x="0" y="2190"/>
                  </a:lnTo>
                  <a:lnTo>
                    <a:pt x="3406" y="21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1908;p40"/>
            <p:cNvSpPr/>
            <p:nvPr/>
          </p:nvSpPr>
          <p:spPr>
            <a:xfrm>
              <a:off x="2043018" y="257221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40"/>
            <p:cNvSpPr/>
            <p:nvPr/>
          </p:nvSpPr>
          <p:spPr>
            <a:xfrm>
              <a:off x="2043018" y="257221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108" y="244"/>
                  </a:moveTo>
                  <a:lnTo>
                    <a:pt x="0" y="244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5351" y="0"/>
                  </a:lnTo>
                  <a:lnTo>
                    <a:pt x="5351" y="244"/>
                  </a:lnTo>
                  <a:lnTo>
                    <a:pt x="5108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40"/>
            <p:cNvSpPr/>
            <p:nvPr/>
          </p:nvSpPr>
          <p:spPr>
            <a:xfrm>
              <a:off x="2132118" y="2572218"/>
              <a:ext cx="158668" cy="47820"/>
            </a:xfrm>
            <a:custGeom>
              <a:avLst/>
              <a:gdLst/>
              <a:ahLst/>
              <a:cxnLst/>
              <a:rect l="l" t="t" r="r" b="b"/>
              <a:pathLst>
                <a:path w="8879" h="2676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1" y="0"/>
                  </a:moveTo>
                  <a:lnTo>
                    <a:pt x="1" y="2676"/>
                  </a:lnTo>
                  <a:lnTo>
                    <a:pt x="8879" y="2676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40"/>
            <p:cNvSpPr/>
            <p:nvPr/>
          </p:nvSpPr>
          <p:spPr>
            <a:xfrm>
              <a:off x="2132118" y="2572218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0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40"/>
            <p:cNvSpPr/>
            <p:nvPr/>
          </p:nvSpPr>
          <p:spPr>
            <a:xfrm>
              <a:off x="2197326" y="257221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40"/>
            <p:cNvSpPr/>
            <p:nvPr/>
          </p:nvSpPr>
          <p:spPr>
            <a:xfrm>
              <a:off x="2286426" y="2572218"/>
              <a:ext cx="158668" cy="47820"/>
            </a:xfrm>
            <a:custGeom>
              <a:avLst/>
              <a:gdLst/>
              <a:ahLst/>
              <a:cxnLst/>
              <a:rect l="l" t="t" r="r" b="b"/>
              <a:pathLst>
                <a:path w="8879" h="2676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8879" y="2676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1914;p40"/>
            <p:cNvSpPr/>
            <p:nvPr/>
          </p:nvSpPr>
          <p:spPr>
            <a:xfrm>
              <a:off x="2286426" y="2572218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40"/>
            <p:cNvSpPr/>
            <p:nvPr/>
          </p:nvSpPr>
          <p:spPr>
            <a:xfrm>
              <a:off x="2351633" y="257221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1916;p40"/>
            <p:cNvSpPr/>
            <p:nvPr/>
          </p:nvSpPr>
          <p:spPr>
            <a:xfrm>
              <a:off x="2440733" y="2572218"/>
              <a:ext cx="15225" cy="47820"/>
            </a:xfrm>
            <a:custGeom>
              <a:avLst/>
              <a:gdLst/>
              <a:ahLst/>
              <a:cxnLst/>
              <a:rect l="l" t="t" r="r" b="b"/>
              <a:pathLst>
                <a:path w="852" h="2676" extrusionOk="0">
                  <a:moveTo>
                    <a:pt x="609" y="244"/>
                  </a:moveTo>
                  <a:lnTo>
                    <a:pt x="609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852" y="2676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40"/>
            <p:cNvSpPr/>
            <p:nvPr/>
          </p:nvSpPr>
          <p:spPr>
            <a:xfrm>
              <a:off x="2440733" y="2572218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0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Google Shape;1918;p40"/>
            <p:cNvSpPr/>
            <p:nvPr/>
          </p:nvSpPr>
          <p:spPr>
            <a:xfrm>
              <a:off x="2043018" y="261567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8" y="2798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1919;p40"/>
            <p:cNvSpPr/>
            <p:nvPr/>
          </p:nvSpPr>
          <p:spPr>
            <a:xfrm>
              <a:off x="2043018" y="261567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8"/>
                  </a:moveTo>
                  <a:lnTo>
                    <a:pt x="0" y="2798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40"/>
            <p:cNvSpPr/>
            <p:nvPr/>
          </p:nvSpPr>
          <p:spPr>
            <a:xfrm>
              <a:off x="2049541" y="2620020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2"/>
                  </a:moveTo>
                  <a:lnTo>
                    <a:pt x="8270" y="2312"/>
                  </a:lnTo>
                  <a:lnTo>
                    <a:pt x="8270" y="1"/>
                  </a:lnTo>
                  <a:lnTo>
                    <a:pt x="0" y="1"/>
                  </a:lnTo>
                  <a:lnTo>
                    <a:pt x="0" y="23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40"/>
            <p:cNvSpPr/>
            <p:nvPr/>
          </p:nvSpPr>
          <p:spPr>
            <a:xfrm>
              <a:off x="2043018" y="261567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40"/>
            <p:cNvSpPr/>
            <p:nvPr/>
          </p:nvSpPr>
          <p:spPr>
            <a:xfrm>
              <a:off x="2043018" y="261567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351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40"/>
            <p:cNvSpPr/>
            <p:nvPr/>
          </p:nvSpPr>
          <p:spPr>
            <a:xfrm>
              <a:off x="2132118" y="2615678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40"/>
            <p:cNvSpPr/>
            <p:nvPr/>
          </p:nvSpPr>
          <p:spPr>
            <a:xfrm>
              <a:off x="2197326" y="2615678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4"/>
                  </a:moveTo>
                  <a:lnTo>
                    <a:pt x="8513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40"/>
            <p:cNvSpPr/>
            <p:nvPr/>
          </p:nvSpPr>
          <p:spPr>
            <a:xfrm>
              <a:off x="2197326" y="261567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40"/>
            <p:cNvSpPr/>
            <p:nvPr/>
          </p:nvSpPr>
          <p:spPr>
            <a:xfrm>
              <a:off x="2286426" y="2615678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40"/>
            <p:cNvSpPr/>
            <p:nvPr/>
          </p:nvSpPr>
          <p:spPr>
            <a:xfrm>
              <a:off x="2351633" y="2615678"/>
              <a:ext cx="104325" cy="50000"/>
            </a:xfrm>
            <a:custGeom>
              <a:avLst/>
              <a:gdLst/>
              <a:ahLst/>
              <a:cxnLst/>
              <a:rect l="l" t="t" r="r" b="b"/>
              <a:pathLst>
                <a:path w="5838" h="2798" extrusionOk="0">
                  <a:moveTo>
                    <a:pt x="5595" y="244"/>
                  </a:moveTo>
                  <a:lnTo>
                    <a:pt x="5595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40"/>
            <p:cNvSpPr/>
            <p:nvPr/>
          </p:nvSpPr>
          <p:spPr>
            <a:xfrm>
              <a:off x="2351633" y="261567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40"/>
            <p:cNvSpPr/>
            <p:nvPr/>
          </p:nvSpPr>
          <p:spPr>
            <a:xfrm>
              <a:off x="2440733" y="2615678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40"/>
            <p:cNvSpPr/>
            <p:nvPr/>
          </p:nvSpPr>
          <p:spPr>
            <a:xfrm>
              <a:off x="1979991" y="266131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8" y="2798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40"/>
            <p:cNvSpPr/>
            <p:nvPr/>
          </p:nvSpPr>
          <p:spPr>
            <a:xfrm>
              <a:off x="1979991" y="266131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8"/>
                  </a:moveTo>
                  <a:lnTo>
                    <a:pt x="0" y="2798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40"/>
            <p:cNvSpPr/>
            <p:nvPr/>
          </p:nvSpPr>
          <p:spPr>
            <a:xfrm>
              <a:off x="1984333" y="2665660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2"/>
                  </a:moveTo>
                  <a:lnTo>
                    <a:pt x="8271" y="2312"/>
                  </a:lnTo>
                  <a:lnTo>
                    <a:pt x="8271" y="1"/>
                  </a:lnTo>
                  <a:lnTo>
                    <a:pt x="0" y="1"/>
                  </a:lnTo>
                  <a:lnTo>
                    <a:pt x="0" y="23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1933;p40"/>
            <p:cNvSpPr/>
            <p:nvPr/>
          </p:nvSpPr>
          <p:spPr>
            <a:xfrm>
              <a:off x="2043018" y="266131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Google Shape;1934;p40"/>
            <p:cNvSpPr/>
            <p:nvPr/>
          </p:nvSpPr>
          <p:spPr>
            <a:xfrm>
              <a:off x="2043018" y="266131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108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244"/>
                  </a:lnTo>
                  <a:lnTo>
                    <a:pt x="5108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1935;p40"/>
            <p:cNvSpPr/>
            <p:nvPr/>
          </p:nvSpPr>
          <p:spPr>
            <a:xfrm>
              <a:off x="2132118" y="266131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1936;p40"/>
            <p:cNvSpPr/>
            <p:nvPr/>
          </p:nvSpPr>
          <p:spPr>
            <a:xfrm>
              <a:off x="2132118" y="2661318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Google Shape;1937;p40"/>
            <p:cNvSpPr/>
            <p:nvPr/>
          </p:nvSpPr>
          <p:spPr>
            <a:xfrm>
              <a:off x="2197326" y="266131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40"/>
            <p:cNvSpPr/>
            <p:nvPr/>
          </p:nvSpPr>
          <p:spPr>
            <a:xfrm>
              <a:off x="2286426" y="266131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40"/>
            <p:cNvSpPr/>
            <p:nvPr/>
          </p:nvSpPr>
          <p:spPr>
            <a:xfrm>
              <a:off x="2286426" y="2661318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1940;p40"/>
            <p:cNvSpPr/>
            <p:nvPr/>
          </p:nvSpPr>
          <p:spPr>
            <a:xfrm>
              <a:off x="2351633" y="266131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Google Shape;1941;p40"/>
            <p:cNvSpPr/>
            <p:nvPr/>
          </p:nvSpPr>
          <p:spPr>
            <a:xfrm>
              <a:off x="2440733" y="2661318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extrusionOk="0">
                  <a:moveTo>
                    <a:pt x="609" y="244"/>
                  </a:moveTo>
                  <a:lnTo>
                    <a:pt x="609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52" y="2798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1942;p40"/>
            <p:cNvSpPr/>
            <p:nvPr/>
          </p:nvSpPr>
          <p:spPr>
            <a:xfrm>
              <a:off x="2440733" y="2661318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Google Shape;1943;p40"/>
            <p:cNvSpPr/>
            <p:nvPr/>
          </p:nvSpPr>
          <p:spPr>
            <a:xfrm>
              <a:off x="2043018" y="270695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8" y="2798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Google Shape;1944;p40"/>
            <p:cNvSpPr/>
            <p:nvPr/>
          </p:nvSpPr>
          <p:spPr>
            <a:xfrm>
              <a:off x="2043018" y="270695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8"/>
                  </a:moveTo>
                  <a:lnTo>
                    <a:pt x="0" y="2798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1945;p40"/>
            <p:cNvSpPr/>
            <p:nvPr/>
          </p:nvSpPr>
          <p:spPr>
            <a:xfrm>
              <a:off x="2049541" y="2711300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2"/>
                  </a:moveTo>
                  <a:lnTo>
                    <a:pt x="8270" y="2312"/>
                  </a:lnTo>
                  <a:lnTo>
                    <a:pt x="8270" y="1"/>
                  </a:lnTo>
                  <a:lnTo>
                    <a:pt x="0" y="1"/>
                  </a:lnTo>
                  <a:lnTo>
                    <a:pt x="0" y="23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Google Shape;1946;p40"/>
            <p:cNvSpPr/>
            <p:nvPr/>
          </p:nvSpPr>
          <p:spPr>
            <a:xfrm>
              <a:off x="2197326" y="2706958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4"/>
                  </a:moveTo>
                  <a:lnTo>
                    <a:pt x="8513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1947;p40"/>
            <p:cNvSpPr/>
            <p:nvPr/>
          </p:nvSpPr>
          <p:spPr>
            <a:xfrm>
              <a:off x="2351633" y="2706958"/>
              <a:ext cx="104325" cy="50000"/>
            </a:xfrm>
            <a:custGeom>
              <a:avLst/>
              <a:gdLst/>
              <a:ahLst/>
              <a:cxnLst/>
              <a:rect l="l" t="t" r="r" b="b"/>
              <a:pathLst>
                <a:path w="5838" h="2798" extrusionOk="0">
                  <a:moveTo>
                    <a:pt x="5595" y="244"/>
                  </a:moveTo>
                  <a:lnTo>
                    <a:pt x="5595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Google Shape;1948;p40"/>
            <p:cNvSpPr/>
            <p:nvPr/>
          </p:nvSpPr>
          <p:spPr>
            <a:xfrm>
              <a:off x="1979991" y="275259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8" y="2798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Google Shape;1949;p40"/>
            <p:cNvSpPr/>
            <p:nvPr/>
          </p:nvSpPr>
          <p:spPr>
            <a:xfrm>
              <a:off x="1979991" y="275259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3649" y="2798"/>
                  </a:moveTo>
                  <a:lnTo>
                    <a:pt x="3406" y="2798"/>
                  </a:lnTo>
                  <a:lnTo>
                    <a:pt x="3406" y="2798"/>
                  </a:lnTo>
                  <a:lnTo>
                    <a:pt x="0" y="2798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798"/>
                  </a:lnTo>
                  <a:lnTo>
                    <a:pt x="3892" y="2798"/>
                  </a:lnTo>
                  <a:lnTo>
                    <a:pt x="3649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40"/>
            <p:cNvSpPr/>
            <p:nvPr/>
          </p:nvSpPr>
          <p:spPr>
            <a:xfrm>
              <a:off x="1984333" y="2756940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3406" y="2312"/>
                  </a:moveTo>
                  <a:lnTo>
                    <a:pt x="8271" y="2312"/>
                  </a:lnTo>
                  <a:lnTo>
                    <a:pt x="8271" y="1"/>
                  </a:lnTo>
                  <a:lnTo>
                    <a:pt x="0" y="1"/>
                  </a:lnTo>
                  <a:lnTo>
                    <a:pt x="0" y="2312"/>
                  </a:lnTo>
                  <a:lnTo>
                    <a:pt x="3406" y="23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40"/>
            <p:cNvSpPr/>
            <p:nvPr/>
          </p:nvSpPr>
          <p:spPr>
            <a:xfrm>
              <a:off x="2132118" y="275259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1952;p40"/>
            <p:cNvSpPr/>
            <p:nvPr/>
          </p:nvSpPr>
          <p:spPr>
            <a:xfrm>
              <a:off x="2286426" y="275259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40"/>
            <p:cNvSpPr/>
            <p:nvPr/>
          </p:nvSpPr>
          <p:spPr>
            <a:xfrm>
              <a:off x="2440733" y="2752598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extrusionOk="0">
                  <a:moveTo>
                    <a:pt x="609" y="244"/>
                  </a:moveTo>
                  <a:lnTo>
                    <a:pt x="609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52" y="2798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Google Shape;1954;p40"/>
            <p:cNvSpPr/>
            <p:nvPr/>
          </p:nvSpPr>
          <p:spPr>
            <a:xfrm>
              <a:off x="2043018" y="279823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8" y="2798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Google Shape;1955;p40"/>
            <p:cNvSpPr/>
            <p:nvPr/>
          </p:nvSpPr>
          <p:spPr>
            <a:xfrm>
              <a:off x="2043018" y="279823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8"/>
                  </a:moveTo>
                  <a:lnTo>
                    <a:pt x="0" y="2798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1956;p40"/>
            <p:cNvSpPr/>
            <p:nvPr/>
          </p:nvSpPr>
          <p:spPr>
            <a:xfrm>
              <a:off x="2049541" y="2802580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2"/>
                  </a:moveTo>
                  <a:lnTo>
                    <a:pt x="8270" y="2312"/>
                  </a:lnTo>
                  <a:lnTo>
                    <a:pt x="8270" y="1"/>
                  </a:lnTo>
                  <a:lnTo>
                    <a:pt x="0" y="1"/>
                  </a:lnTo>
                  <a:lnTo>
                    <a:pt x="0" y="23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1957;p40"/>
            <p:cNvSpPr/>
            <p:nvPr/>
          </p:nvSpPr>
          <p:spPr>
            <a:xfrm>
              <a:off x="2043018" y="279823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1958;p40"/>
            <p:cNvSpPr/>
            <p:nvPr/>
          </p:nvSpPr>
          <p:spPr>
            <a:xfrm>
              <a:off x="2043018" y="279823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351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40"/>
            <p:cNvSpPr/>
            <p:nvPr/>
          </p:nvSpPr>
          <p:spPr>
            <a:xfrm>
              <a:off x="2132118" y="2798238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40"/>
            <p:cNvSpPr/>
            <p:nvPr/>
          </p:nvSpPr>
          <p:spPr>
            <a:xfrm>
              <a:off x="2197326" y="2798238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4"/>
                  </a:moveTo>
                  <a:lnTo>
                    <a:pt x="8513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1961;p40"/>
            <p:cNvSpPr/>
            <p:nvPr/>
          </p:nvSpPr>
          <p:spPr>
            <a:xfrm>
              <a:off x="2197326" y="279823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40"/>
            <p:cNvSpPr/>
            <p:nvPr/>
          </p:nvSpPr>
          <p:spPr>
            <a:xfrm>
              <a:off x="2286426" y="2798238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40"/>
            <p:cNvSpPr/>
            <p:nvPr/>
          </p:nvSpPr>
          <p:spPr>
            <a:xfrm>
              <a:off x="2351633" y="2798238"/>
              <a:ext cx="104325" cy="50000"/>
            </a:xfrm>
            <a:custGeom>
              <a:avLst/>
              <a:gdLst/>
              <a:ahLst/>
              <a:cxnLst/>
              <a:rect l="l" t="t" r="r" b="b"/>
              <a:pathLst>
                <a:path w="5838" h="2798" extrusionOk="0">
                  <a:moveTo>
                    <a:pt x="5595" y="244"/>
                  </a:moveTo>
                  <a:lnTo>
                    <a:pt x="5595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40"/>
            <p:cNvSpPr/>
            <p:nvPr/>
          </p:nvSpPr>
          <p:spPr>
            <a:xfrm>
              <a:off x="2351633" y="279823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40"/>
            <p:cNvSpPr/>
            <p:nvPr/>
          </p:nvSpPr>
          <p:spPr>
            <a:xfrm>
              <a:off x="2440733" y="2798238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40"/>
            <p:cNvSpPr/>
            <p:nvPr/>
          </p:nvSpPr>
          <p:spPr>
            <a:xfrm>
              <a:off x="1979991" y="284387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8" y="2676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" name="Google Shape;1967;p40"/>
            <p:cNvSpPr/>
            <p:nvPr/>
          </p:nvSpPr>
          <p:spPr>
            <a:xfrm>
              <a:off x="1979991" y="284387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fill="none" extrusionOk="0">
                  <a:moveTo>
                    <a:pt x="8878" y="2676"/>
                  </a:moveTo>
                  <a:lnTo>
                    <a:pt x="0" y="2676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Google Shape;1968;p40"/>
            <p:cNvSpPr/>
            <p:nvPr/>
          </p:nvSpPr>
          <p:spPr>
            <a:xfrm>
              <a:off x="1984333" y="2848238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0" y="2189"/>
                  </a:moveTo>
                  <a:lnTo>
                    <a:pt x="8271" y="2189"/>
                  </a:lnTo>
                  <a:lnTo>
                    <a:pt x="8271" y="0"/>
                  </a:lnTo>
                  <a:lnTo>
                    <a:pt x="0" y="0"/>
                  </a:lnTo>
                  <a:lnTo>
                    <a:pt x="0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40"/>
            <p:cNvSpPr/>
            <p:nvPr/>
          </p:nvSpPr>
          <p:spPr>
            <a:xfrm>
              <a:off x="2043018" y="284387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1970;p40"/>
            <p:cNvSpPr/>
            <p:nvPr/>
          </p:nvSpPr>
          <p:spPr>
            <a:xfrm>
              <a:off x="2043018" y="284387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108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244"/>
                  </a:lnTo>
                  <a:lnTo>
                    <a:pt x="5108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Google Shape;1971;p40"/>
            <p:cNvSpPr/>
            <p:nvPr/>
          </p:nvSpPr>
          <p:spPr>
            <a:xfrm>
              <a:off x="2132118" y="284387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Google Shape;1972;p40"/>
            <p:cNvSpPr/>
            <p:nvPr/>
          </p:nvSpPr>
          <p:spPr>
            <a:xfrm>
              <a:off x="2132118" y="2843878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" name="Google Shape;1973;p40"/>
            <p:cNvSpPr/>
            <p:nvPr/>
          </p:nvSpPr>
          <p:spPr>
            <a:xfrm>
              <a:off x="2197326" y="284387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Google Shape;1974;p40"/>
            <p:cNvSpPr/>
            <p:nvPr/>
          </p:nvSpPr>
          <p:spPr>
            <a:xfrm>
              <a:off x="2286426" y="284387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5" name="Google Shape;1975;p40"/>
            <p:cNvSpPr/>
            <p:nvPr/>
          </p:nvSpPr>
          <p:spPr>
            <a:xfrm>
              <a:off x="2286426" y="2843878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Google Shape;1976;p40"/>
            <p:cNvSpPr/>
            <p:nvPr/>
          </p:nvSpPr>
          <p:spPr>
            <a:xfrm>
              <a:off x="2351633" y="284387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Google Shape;1977;p40"/>
            <p:cNvSpPr/>
            <p:nvPr/>
          </p:nvSpPr>
          <p:spPr>
            <a:xfrm>
              <a:off x="2440733" y="2843878"/>
              <a:ext cx="15225" cy="47838"/>
            </a:xfrm>
            <a:custGeom>
              <a:avLst/>
              <a:gdLst/>
              <a:ahLst/>
              <a:cxnLst/>
              <a:rect l="l" t="t" r="r" b="b"/>
              <a:pathLst>
                <a:path w="852" h="2677" extrusionOk="0">
                  <a:moveTo>
                    <a:pt x="609" y="244"/>
                  </a:moveTo>
                  <a:lnTo>
                    <a:pt x="609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52" y="2676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Google Shape;1978;p40"/>
            <p:cNvSpPr/>
            <p:nvPr/>
          </p:nvSpPr>
          <p:spPr>
            <a:xfrm>
              <a:off x="2440733" y="2843878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p40"/>
            <p:cNvSpPr/>
            <p:nvPr/>
          </p:nvSpPr>
          <p:spPr>
            <a:xfrm>
              <a:off x="2043018" y="288951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8" y="2676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Google Shape;1980;p40"/>
            <p:cNvSpPr/>
            <p:nvPr/>
          </p:nvSpPr>
          <p:spPr>
            <a:xfrm>
              <a:off x="2043018" y="288951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fill="none" extrusionOk="0">
                  <a:moveTo>
                    <a:pt x="8878" y="2676"/>
                  </a:moveTo>
                  <a:lnTo>
                    <a:pt x="0" y="2676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1981;p40"/>
            <p:cNvSpPr/>
            <p:nvPr/>
          </p:nvSpPr>
          <p:spPr>
            <a:xfrm>
              <a:off x="2049541" y="2893878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0" y="2189"/>
                  </a:moveTo>
                  <a:lnTo>
                    <a:pt x="8270" y="2189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Google Shape;1982;p40"/>
            <p:cNvSpPr/>
            <p:nvPr/>
          </p:nvSpPr>
          <p:spPr>
            <a:xfrm>
              <a:off x="2197326" y="2889518"/>
              <a:ext cx="156488" cy="47838"/>
            </a:xfrm>
            <a:custGeom>
              <a:avLst/>
              <a:gdLst/>
              <a:ahLst/>
              <a:cxnLst/>
              <a:rect l="l" t="t" r="r" b="b"/>
              <a:pathLst>
                <a:path w="8757" h="2677" extrusionOk="0">
                  <a:moveTo>
                    <a:pt x="8513" y="244"/>
                  </a:moveTo>
                  <a:lnTo>
                    <a:pt x="8513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757" y="2676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40"/>
            <p:cNvSpPr/>
            <p:nvPr/>
          </p:nvSpPr>
          <p:spPr>
            <a:xfrm>
              <a:off x="2351633" y="2889518"/>
              <a:ext cx="104325" cy="47838"/>
            </a:xfrm>
            <a:custGeom>
              <a:avLst/>
              <a:gdLst/>
              <a:ahLst/>
              <a:cxnLst/>
              <a:rect l="l" t="t" r="r" b="b"/>
              <a:pathLst>
                <a:path w="5838" h="2677" extrusionOk="0">
                  <a:moveTo>
                    <a:pt x="5595" y="244"/>
                  </a:moveTo>
                  <a:lnTo>
                    <a:pt x="5595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5838" y="2676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p40"/>
            <p:cNvSpPr/>
            <p:nvPr/>
          </p:nvSpPr>
          <p:spPr>
            <a:xfrm>
              <a:off x="1979991" y="2935158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3406" y="2676"/>
                  </a:lnTo>
                  <a:lnTo>
                    <a:pt x="3406" y="2798"/>
                  </a:lnTo>
                  <a:lnTo>
                    <a:pt x="3649" y="2798"/>
                  </a:lnTo>
                  <a:lnTo>
                    <a:pt x="3892" y="2676"/>
                  </a:lnTo>
                  <a:lnTo>
                    <a:pt x="8878" y="2676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40"/>
            <p:cNvSpPr/>
            <p:nvPr/>
          </p:nvSpPr>
          <p:spPr>
            <a:xfrm>
              <a:off x="1979991" y="2935158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fill="none" extrusionOk="0">
                  <a:moveTo>
                    <a:pt x="3649" y="2798"/>
                  </a:moveTo>
                  <a:lnTo>
                    <a:pt x="3406" y="2798"/>
                  </a:lnTo>
                  <a:lnTo>
                    <a:pt x="3406" y="2676"/>
                  </a:lnTo>
                  <a:lnTo>
                    <a:pt x="0" y="2676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676"/>
                  </a:lnTo>
                  <a:lnTo>
                    <a:pt x="3892" y="2676"/>
                  </a:lnTo>
                  <a:lnTo>
                    <a:pt x="3649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1986;p40"/>
            <p:cNvSpPr/>
            <p:nvPr/>
          </p:nvSpPr>
          <p:spPr>
            <a:xfrm>
              <a:off x="1984333" y="2939518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3406" y="2189"/>
                  </a:moveTo>
                  <a:lnTo>
                    <a:pt x="8271" y="2189"/>
                  </a:lnTo>
                  <a:lnTo>
                    <a:pt x="8271" y="0"/>
                  </a:lnTo>
                  <a:lnTo>
                    <a:pt x="0" y="0"/>
                  </a:lnTo>
                  <a:lnTo>
                    <a:pt x="0" y="2189"/>
                  </a:lnTo>
                  <a:lnTo>
                    <a:pt x="3406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Google Shape;1987;p40"/>
            <p:cNvSpPr/>
            <p:nvPr/>
          </p:nvSpPr>
          <p:spPr>
            <a:xfrm>
              <a:off x="2132118" y="293515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1988;p40"/>
            <p:cNvSpPr/>
            <p:nvPr/>
          </p:nvSpPr>
          <p:spPr>
            <a:xfrm>
              <a:off x="2286426" y="2935158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3527" y="2676"/>
                  </a:lnTo>
                  <a:lnTo>
                    <a:pt x="3527" y="2798"/>
                  </a:lnTo>
                  <a:lnTo>
                    <a:pt x="3771" y="2798"/>
                  </a:lnTo>
                  <a:lnTo>
                    <a:pt x="3892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Google Shape;1989;p40"/>
            <p:cNvSpPr/>
            <p:nvPr/>
          </p:nvSpPr>
          <p:spPr>
            <a:xfrm>
              <a:off x="2440733" y="2935158"/>
              <a:ext cx="15225" cy="47838"/>
            </a:xfrm>
            <a:custGeom>
              <a:avLst/>
              <a:gdLst/>
              <a:ahLst/>
              <a:cxnLst/>
              <a:rect l="l" t="t" r="r" b="b"/>
              <a:pathLst>
                <a:path w="852" h="2677" extrusionOk="0">
                  <a:moveTo>
                    <a:pt x="609" y="244"/>
                  </a:moveTo>
                  <a:lnTo>
                    <a:pt x="609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52" y="2676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40"/>
            <p:cNvSpPr/>
            <p:nvPr/>
          </p:nvSpPr>
          <p:spPr>
            <a:xfrm>
              <a:off x="2043018" y="298079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8" y="2676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Google Shape;1991;p40"/>
            <p:cNvSpPr/>
            <p:nvPr/>
          </p:nvSpPr>
          <p:spPr>
            <a:xfrm>
              <a:off x="2043018" y="298079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fill="none" extrusionOk="0">
                  <a:moveTo>
                    <a:pt x="8878" y="2676"/>
                  </a:moveTo>
                  <a:lnTo>
                    <a:pt x="0" y="2676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Google Shape;1992;p40"/>
            <p:cNvSpPr/>
            <p:nvPr/>
          </p:nvSpPr>
          <p:spPr>
            <a:xfrm>
              <a:off x="2049541" y="2985158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0" y="2189"/>
                  </a:moveTo>
                  <a:lnTo>
                    <a:pt x="8270" y="2189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1993;p40"/>
            <p:cNvSpPr/>
            <p:nvPr/>
          </p:nvSpPr>
          <p:spPr>
            <a:xfrm>
              <a:off x="2043018" y="2978635"/>
              <a:ext cx="95640" cy="6540"/>
            </a:xfrm>
            <a:custGeom>
              <a:avLst/>
              <a:gdLst/>
              <a:ahLst/>
              <a:cxnLst/>
              <a:rect l="l" t="t" r="r" b="b"/>
              <a:pathLst>
                <a:path w="5352" h="366" extrusionOk="0">
                  <a:moveTo>
                    <a:pt x="122" y="0"/>
                  </a:moveTo>
                  <a:lnTo>
                    <a:pt x="0" y="122"/>
                  </a:lnTo>
                  <a:lnTo>
                    <a:pt x="0" y="365"/>
                  </a:lnTo>
                  <a:lnTo>
                    <a:pt x="5351" y="365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Google Shape;1994;p40"/>
            <p:cNvSpPr/>
            <p:nvPr/>
          </p:nvSpPr>
          <p:spPr>
            <a:xfrm>
              <a:off x="2043018" y="2978635"/>
              <a:ext cx="95640" cy="6540"/>
            </a:xfrm>
            <a:custGeom>
              <a:avLst/>
              <a:gdLst/>
              <a:ahLst/>
              <a:cxnLst/>
              <a:rect l="l" t="t" r="r" b="b"/>
              <a:pathLst>
                <a:path w="5352" h="366" fill="none" extrusionOk="0">
                  <a:moveTo>
                    <a:pt x="5351" y="365"/>
                  </a:moveTo>
                  <a:lnTo>
                    <a:pt x="0" y="365"/>
                  </a:lnTo>
                  <a:lnTo>
                    <a:pt x="0" y="122"/>
                  </a:lnTo>
                  <a:lnTo>
                    <a:pt x="122" y="0"/>
                  </a:lnTo>
                  <a:lnTo>
                    <a:pt x="5351" y="0"/>
                  </a:lnTo>
                  <a:lnTo>
                    <a:pt x="5351" y="36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1995;p40"/>
            <p:cNvSpPr/>
            <p:nvPr/>
          </p:nvSpPr>
          <p:spPr>
            <a:xfrm>
              <a:off x="2132118" y="2978635"/>
              <a:ext cx="69568" cy="6540"/>
            </a:xfrm>
            <a:custGeom>
              <a:avLst/>
              <a:gdLst/>
              <a:ahLst/>
              <a:cxnLst/>
              <a:rect l="l" t="t" r="r" b="b"/>
              <a:pathLst>
                <a:path w="3893" h="366" extrusionOk="0">
                  <a:moveTo>
                    <a:pt x="122" y="0"/>
                  </a:moveTo>
                  <a:lnTo>
                    <a:pt x="1" y="122"/>
                  </a:lnTo>
                  <a:lnTo>
                    <a:pt x="1" y="365"/>
                  </a:lnTo>
                  <a:lnTo>
                    <a:pt x="3771" y="365"/>
                  </a:lnTo>
                  <a:lnTo>
                    <a:pt x="3892" y="243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Google Shape;1996;p40"/>
            <p:cNvSpPr/>
            <p:nvPr/>
          </p:nvSpPr>
          <p:spPr>
            <a:xfrm>
              <a:off x="2197326" y="297863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365"/>
                  </a:moveTo>
                  <a:lnTo>
                    <a:pt x="8513" y="2554"/>
                  </a:lnTo>
                  <a:lnTo>
                    <a:pt x="243" y="2554"/>
                  </a:lnTo>
                  <a:lnTo>
                    <a:pt x="243" y="365"/>
                  </a:lnTo>
                  <a:close/>
                  <a:moveTo>
                    <a:pt x="5108" y="0"/>
                  </a:moveTo>
                  <a:lnTo>
                    <a:pt x="4986" y="122"/>
                  </a:lnTo>
                  <a:lnTo>
                    <a:pt x="0" y="122"/>
                  </a:lnTo>
                  <a:lnTo>
                    <a:pt x="0" y="2797"/>
                  </a:lnTo>
                  <a:lnTo>
                    <a:pt x="8757" y="2797"/>
                  </a:lnTo>
                  <a:lnTo>
                    <a:pt x="8757" y="122"/>
                  </a:lnTo>
                  <a:lnTo>
                    <a:pt x="5230" y="122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Google Shape;1997;p40"/>
            <p:cNvSpPr/>
            <p:nvPr/>
          </p:nvSpPr>
          <p:spPr>
            <a:xfrm>
              <a:off x="2197326" y="2978635"/>
              <a:ext cx="93460" cy="6540"/>
            </a:xfrm>
            <a:custGeom>
              <a:avLst/>
              <a:gdLst/>
              <a:ahLst/>
              <a:cxnLst/>
              <a:rect l="l" t="t" r="r" b="b"/>
              <a:pathLst>
                <a:path w="5230" h="366" extrusionOk="0">
                  <a:moveTo>
                    <a:pt x="0" y="0"/>
                  </a:moveTo>
                  <a:lnTo>
                    <a:pt x="0" y="365"/>
                  </a:lnTo>
                  <a:lnTo>
                    <a:pt x="5108" y="365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Google Shape;1998;p40"/>
            <p:cNvSpPr/>
            <p:nvPr/>
          </p:nvSpPr>
          <p:spPr>
            <a:xfrm>
              <a:off x="2286426" y="2978635"/>
              <a:ext cx="67388" cy="6540"/>
            </a:xfrm>
            <a:custGeom>
              <a:avLst/>
              <a:gdLst/>
              <a:ahLst/>
              <a:cxnLst/>
              <a:rect l="l" t="t" r="r" b="b"/>
              <a:pathLst>
                <a:path w="3771" h="366" extrusionOk="0">
                  <a:moveTo>
                    <a:pt x="122" y="0"/>
                  </a:moveTo>
                  <a:lnTo>
                    <a:pt x="0" y="122"/>
                  </a:lnTo>
                  <a:lnTo>
                    <a:pt x="0" y="365"/>
                  </a:lnTo>
                  <a:lnTo>
                    <a:pt x="3649" y="365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Google Shape;1999;p40"/>
            <p:cNvSpPr/>
            <p:nvPr/>
          </p:nvSpPr>
          <p:spPr>
            <a:xfrm>
              <a:off x="2351633" y="2980798"/>
              <a:ext cx="104325" cy="47838"/>
            </a:xfrm>
            <a:custGeom>
              <a:avLst/>
              <a:gdLst/>
              <a:ahLst/>
              <a:cxnLst/>
              <a:rect l="l" t="t" r="r" b="b"/>
              <a:pathLst>
                <a:path w="5838" h="2677" extrusionOk="0">
                  <a:moveTo>
                    <a:pt x="5595" y="244"/>
                  </a:moveTo>
                  <a:lnTo>
                    <a:pt x="5595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5838" y="2676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Google Shape;2000;p40"/>
            <p:cNvSpPr/>
            <p:nvPr/>
          </p:nvSpPr>
          <p:spPr>
            <a:xfrm>
              <a:off x="2351633" y="2978635"/>
              <a:ext cx="93460" cy="6540"/>
            </a:xfrm>
            <a:custGeom>
              <a:avLst/>
              <a:gdLst/>
              <a:ahLst/>
              <a:cxnLst/>
              <a:rect l="l" t="t" r="r" b="b"/>
              <a:pathLst>
                <a:path w="5230" h="366" extrusionOk="0">
                  <a:moveTo>
                    <a:pt x="0" y="0"/>
                  </a:moveTo>
                  <a:lnTo>
                    <a:pt x="0" y="365"/>
                  </a:lnTo>
                  <a:lnTo>
                    <a:pt x="5108" y="365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2001;p40"/>
            <p:cNvSpPr/>
            <p:nvPr/>
          </p:nvSpPr>
          <p:spPr>
            <a:xfrm>
              <a:off x="2440733" y="2978635"/>
              <a:ext cx="15225" cy="6540"/>
            </a:xfrm>
            <a:custGeom>
              <a:avLst/>
              <a:gdLst/>
              <a:ahLst/>
              <a:cxnLst/>
              <a:rect l="l" t="t" r="r" b="b"/>
              <a:pathLst>
                <a:path w="852" h="366" extrusionOk="0">
                  <a:moveTo>
                    <a:pt x="0" y="0"/>
                  </a:moveTo>
                  <a:lnTo>
                    <a:pt x="0" y="365"/>
                  </a:lnTo>
                  <a:lnTo>
                    <a:pt x="730" y="365"/>
                  </a:lnTo>
                  <a:lnTo>
                    <a:pt x="852" y="243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Google Shape;2002;p40"/>
            <p:cNvSpPr/>
            <p:nvPr/>
          </p:nvSpPr>
          <p:spPr>
            <a:xfrm>
              <a:off x="1979991" y="302427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514" y="243"/>
                  </a:moveTo>
                  <a:lnTo>
                    <a:pt x="8514" y="2554"/>
                  </a:lnTo>
                  <a:lnTo>
                    <a:pt x="243" y="2554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878" y="2797"/>
                  </a:lnTo>
                  <a:lnTo>
                    <a:pt x="887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Google Shape;2003;p40"/>
            <p:cNvSpPr/>
            <p:nvPr/>
          </p:nvSpPr>
          <p:spPr>
            <a:xfrm>
              <a:off x="1979991" y="302427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7"/>
                  </a:moveTo>
                  <a:lnTo>
                    <a:pt x="0" y="2797"/>
                  </a:lnTo>
                  <a:lnTo>
                    <a:pt x="0" y="0"/>
                  </a:lnTo>
                  <a:lnTo>
                    <a:pt x="8878" y="0"/>
                  </a:lnTo>
                  <a:lnTo>
                    <a:pt x="8878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Google Shape;2004;p40"/>
            <p:cNvSpPr/>
            <p:nvPr/>
          </p:nvSpPr>
          <p:spPr>
            <a:xfrm>
              <a:off x="1984333" y="3028618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1"/>
                  </a:moveTo>
                  <a:lnTo>
                    <a:pt x="8271" y="2311"/>
                  </a:lnTo>
                  <a:lnTo>
                    <a:pt x="8271" y="0"/>
                  </a:lnTo>
                  <a:lnTo>
                    <a:pt x="0" y="0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Google Shape;2005;p40"/>
            <p:cNvSpPr/>
            <p:nvPr/>
          </p:nvSpPr>
          <p:spPr>
            <a:xfrm>
              <a:off x="2043018" y="3024275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351" y="243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Google Shape;2006;p40"/>
            <p:cNvSpPr/>
            <p:nvPr/>
          </p:nvSpPr>
          <p:spPr>
            <a:xfrm>
              <a:off x="2043018" y="3024275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108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5351" y="0"/>
                  </a:lnTo>
                  <a:lnTo>
                    <a:pt x="5351" y="243"/>
                  </a:lnTo>
                  <a:lnTo>
                    <a:pt x="5108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Google Shape;2007;p40"/>
            <p:cNvSpPr/>
            <p:nvPr/>
          </p:nvSpPr>
          <p:spPr>
            <a:xfrm>
              <a:off x="2132118" y="302427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2008;p40"/>
            <p:cNvSpPr/>
            <p:nvPr/>
          </p:nvSpPr>
          <p:spPr>
            <a:xfrm>
              <a:off x="2132118" y="302427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9" y="2797"/>
                  </a:moveTo>
                  <a:lnTo>
                    <a:pt x="1" y="2797"/>
                  </a:lnTo>
                  <a:lnTo>
                    <a:pt x="1" y="0"/>
                  </a:lnTo>
                  <a:lnTo>
                    <a:pt x="8879" y="0"/>
                  </a:lnTo>
                  <a:lnTo>
                    <a:pt x="8879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Google Shape;2009;p40"/>
            <p:cNvSpPr/>
            <p:nvPr/>
          </p:nvSpPr>
          <p:spPr>
            <a:xfrm>
              <a:off x="2138641" y="3028618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1"/>
                  </a:moveTo>
                  <a:lnTo>
                    <a:pt x="8270" y="2311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Google Shape;2010;p40"/>
            <p:cNvSpPr/>
            <p:nvPr/>
          </p:nvSpPr>
          <p:spPr>
            <a:xfrm>
              <a:off x="2132118" y="3024275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892" y="243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40"/>
            <p:cNvSpPr/>
            <p:nvPr/>
          </p:nvSpPr>
          <p:spPr>
            <a:xfrm>
              <a:off x="2197326" y="302427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2012;p40"/>
            <p:cNvSpPr/>
            <p:nvPr/>
          </p:nvSpPr>
          <p:spPr>
            <a:xfrm>
              <a:off x="2286426" y="302427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2013;p40"/>
            <p:cNvSpPr/>
            <p:nvPr/>
          </p:nvSpPr>
          <p:spPr>
            <a:xfrm>
              <a:off x="2286426" y="302427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9" y="2797"/>
                  </a:moveTo>
                  <a:lnTo>
                    <a:pt x="0" y="2797"/>
                  </a:lnTo>
                  <a:lnTo>
                    <a:pt x="0" y="0"/>
                  </a:lnTo>
                  <a:lnTo>
                    <a:pt x="8879" y="0"/>
                  </a:lnTo>
                  <a:lnTo>
                    <a:pt x="8879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Google Shape;2014;p40"/>
            <p:cNvSpPr/>
            <p:nvPr/>
          </p:nvSpPr>
          <p:spPr>
            <a:xfrm>
              <a:off x="2290768" y="3028618"/>
              <a:ext cx="149983" cy="41315"/>
            </a:xfrm>
            <a:custGeom>
              <a:avLst/>
              <a:gdLst/>
              <a:ahLst/>
              <a:cxnLst/>
              <a:rect l="l" t="t" r="r" b="b"/>
              <a:pathLst>
                <a:path w="8393" h="2312" fill="none" extrusionOk="0">
                  <a:moveTo>
                    <a:pt x="1" y="2311"/>
                  </a:moveTo>
                  <a:lnTo>
                    <a:pt x="8392" y="2311"/>
                  </a:lnTo>
                  <a:lnTo>
                    <a:pt x="8392" y="0"/>
                  </a:lnTo>
                  <a:lnTo>
                    <a:pt x="1" y="0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Google Shape;2015;p40"/>
            <p:cNvSpPr/>
            <p:nvPr/>
          </p:nvSpPr>
          <p:spPr>
            <a:xfrm>
              <a:off x="2286426" y="3024275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Google Shape;2016;p40"/>
            <p:cNvSpPr/>
            <p:nvPr/>
          </p:nvSpPr>
          <p:spPr>
            <a:xfrm>
              <a:off x="2351633" y="302427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7" name="Google Shape;2017;p40"/>
            <p:cNvSpPr/>
            <p:nvPr/>
          </p:nvSpPr>
          <p:spPr>
            <a:xfrm>
              <a:off x="2440733" y="3024275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extrusionOk="0">
                  <a:moveTo>
                    <a:pt x="609" y="243"/>
                  </a:moveTo>
                  <a:lnTo>
                    <a:pt x="609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52" y="2797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8" name="Google Shape;2018;p40"/>
            <p:cNvSpPr/>
            <p:nvPr/>
          </p:nvSpPr>
          <p:spPr>
            <a:xfrm>
              <a:off x="2440733" y="3024275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fill="none" extrusionOk="0">
                  <a:moveTo>
                    <a:pt x="852" y="2797"/>
                  </a:moveTo>
                  <a:lnTo>
                    <a:pt x="0" y="2797"/>
                  </a:lnTo>
                  <a:lnTo>
                    <a:pt x="0" y="0"/>
                  </a:lnTo>
                  <a:lnTo>
                    <a:pt x="852" y="0"/>
                  </a:lnTo>
                  <a:lnTo>
                    <a:pt x="852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Google Shape;2019;p40"/>
            <p:cNvSpPr/>
            <p:nvPr/>
          </p:nvSpPr>
          <p:spPr>
            <a:xfrm>
              <a:off x="2445075" y="3028618"/>
              <a:ext cx="6540" cy="41315"/>
            </a:xfrm>
            <a:custGeom>
              <a:avLst/>
              <a:gdLst/>
              <a:ahLst/>
              <a:cxnLst/>
              <a:rect l="l" t="t" r="r" b="b"/>
              <a:pathLst>
                <a:path w="366" h="2312" fill="none" extrusionOk="0">
                  <a:moveTo>
                    <a:pt x="1" y="2311"/>
                  </a:moveTo>
                  <a:lnTo>
                    <a:pt x="366" y="2311"/>
                  </a:lnTo>
                  <a:lnTo>
                    <a:pt x="366" y="0"/>
                  </a:lnTo>
                  <a:lnTo>
                    <a:pt x="1" y="0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0" name="Google Shape;2020;p40"/>
            <p:cNvSpPr/>
            <p:nvPr/>
          </p:nvSpPr>
          <p:spPr>
            <a:xfrm>
              <a:off x="2440733" y="3024275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852" y="243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Google Shape;2021;p40"/>
            <p:cNvSpPr/>
            <p:nvPr/>
          </p:nvSpPr>
          <p:spPr>
            <a:xfrm>
              <a:off x="2043018" y="306991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878" y="2797"/>
                  </a:lnTo>
                  <a:lnTo>
                    <a:pt x="887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Google Shape;2022;p40"/>
            <p:cNvSpPr/>
            <p:nvPr/>
          </p:nvSpPr>
          <p:spPr>
            <a:xfrm>
              <a:off x="2043018" y="306991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7"/>
                  </a:moveTo>
                  <a:lnTo>
                    <a:pt x="0" y="2797"/>
                  </a:lnTo>
                  <a:lnTo>
                    <a:pt x="0" y="0"/>
                  </a:lnTo>
                  <a:lnTo>
                    <a:pt x="8878" y="0"/>
                  </a:lnTo>
                  <a:lnTo>
                    <a:pt x="8878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Google Shape;2023;p40"/>
            <p:cNvSpPr/>
            <p:nvPr/>
          </p:nvSpPr>
          <p:spPr>
            <a:xfrm>
              <a:off x="2049541" y="3074258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1"/>
                  </a:moveTo>
                  <a:lnTo>
                    <a:pt x="8270" y="2311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Google Shape;2024;p40"/>
            <p:cNvSpPr/>
            <p:nvPr/>
          </p:nvSpPr>
          <p:spPr>
            <a:xfrm>
              <a:off x="2197326" y="306991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3"/>
                  </a:moveTo>
                  <a:lnTo>
                    <a:pt x="8513" y="2554"/>
                  </a:lnTo>
                  <a:lnTo>
                    <a:pt x="243" y="2554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Google Shape;2025;p40"/>
            <p:cNvSpPr/>
            <p:nvPr/>
          </p:nvSpPr>
          <p:spPr>
            <a:xfrm>
              <a:off x="2197326" y="306991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fill="none" extrusionOk="0">
                  <a:moveTo>
                    <a:pt x="8757" y="2797"/>
                  </a:moveTo>
                  <a:lnTo>
                    <a:pt x="0" y="2797"/>
                  </a:lnTo>
                  <a:lnTo>
                    <a:pt x="0" y="0"/>
                  </a:lnTo>
                  <a:lnTo>
                    <a:pt x="8757" y="0"/>
                  </a:lnTo>
                  <a:lnTo>
                    <a:pt x="8757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Google Shape;2026;p40"/>
            <p:cNvSpPr/>
            <p:nvPr/>
          </p:nvSpPr>
          <p:spPr>
            <a:xfrm>
              <a:off x="2201668" y="3074258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1"/>
                  </a:moveTo>
                  <a:lnTo>
                    <a:pt x="8270" y="2311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Google Shape;2027;p40"/>
            <p:cNvSpPr/>
            <p:nvPr/>
          </p:nvSpPr>
          <p:spPr>
            <a:xfrm>
              <a:off x="2351633" y="3069915"/>
              <a:ext cx="104325" cy="50000"/>
            </a:xfrm>
            <a:custGeom>
              <a:avLst/>
              <a:gdLst/>
              <a:ahLst/>
              <a:cxnLst/>
              <a:rect l="l" t="t" r="r" b="b"/>
              <a:pathLst>
                <a:path w="5838" h="2798" extrusionOk="0">
                  <a:moveTo>
                    <a:pt x="5595" y="243"/>
                  </a:moveTo>
                  <a:lnTo>
                    <a:pt x="5595" y="2554"/>
                  </a:lnTo>
                  <a:lnTo>
                    <a:pt x="243" y="2554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5838" y="2797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Google Shape;2028;p40"/>
            <p:cNvSpPr/>
            <p:nvPr/>
          </p:nvSpPr>
          <p:spPr>
            <a:xfrm>
              <a:off x="2351633" y="3069915"/>
              <a:ext cx="104325" cy="50000"/>
            </a:xfrm>
            <a:custGeom>
              <a:avLst/>
              <a:gdLst/>
              <a:ahLst/>
              <a:cxnLst/>
              <a:rect l="l" t="t" r="r" b="b"/>
              <a:pathLst>
                <a:path w="5838" h="2798" fill="none" extrusionOk="0">
                  <a:moveTo>
                    <a:pt x="5838" y="2797"/>
                  </a:moveTo>
                  <a:lnTo>
                    <a:pt x="0" y="2797"/>
                  </a:lnTo>
                  <a:lnTo>
                    <a:pt x="0" y="0"/>
                  </a:lnTo>
                  <a:lnTo>
                    <a:pt x="5838" y="0"/>
                  </a:lnTo>
                  <a:lnTo>
                    <a:pt x="5838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Google Shape;2029;p40"/>
            <p:cNvSpPr/>
            <p:nvPr/>
          </p:nvSpPr>
          <p:spPr>
            <a:xfrm>
              <a:off x="2355976" y="3074258"/>
              <a:ext cx="95640" cy="41315"/>
            </a:xfrm>
            <a:custGeom>
              <a:avLst/>
              <a:gdLst/>
              <a:ahLst/>
              <a:cxnLst/>
              <a:rect l="l" t="t" r="r" b="b"/>
              <a:pathLst>
                <a:path w="5352" h="2312" fill="none" extrusionOk="0">
                  <a:moveTo>
                    <a:pt x="0" y="2311"/>
                  </a:moveTo>
                  <a:lnTo>
                    <a:pt x="5352" y="2311"/>
                  </a:lnTo>
                  <a:lnTo>
                    <a:pt x="5352" y="0"/>
                  </a:lnTo>
                  <a:lnTo>
                    <a:pt x="0" y="0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Google Shape;2030;p40"/>
            <p:cNvSpPr/>
            <p:nvPr/>
          </p:nvSpPr>
          <p:spPr>
            <a:xfrm>
              <a:off x="1979991" y="3117717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8" y="2676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1" name="Google Shape;2031;p40"/>
            <p:cNvSpPr/>
            <p:nvPr/>
          </p:nvSpPr>
          <p:spPr>
            <a:xfrm>
              <a:off x="1979991" y="3117717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fill="none" extrusionOk="0">
                  <a:moveTo>
                    <a:pt x="3649" y="2676"/>
                  </a:moveTo>
                  <a:lnTo>
                    <a:pt x="3406" y="2676"/>
                  </a:lnTo>
                  <a:lnTo>
                    <a:pt x="3406" y="2676"/>
                  </a:lnTo>
                  <a:lnTo>
                    <a:pt x="0" y="2676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676"/>
                  </a:lnTo>
                  <a:lnTo>
                    <a:pt x="3892" y="2676"/>
                  </a:lnTo>
                  <a:lnTo>
                    <a:pt x="3649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2" name="Google Shape;2032;p40"/>
            <p:cNvSpPr/>
            <p:nvPr/>
          </p:nvSpPr>
          <p:spPr>
            <a:xfrm>
              <a:off x="1984333" y="3122078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3406" y="2189"/>
                  </a:moveTo>
                  <a:lnTo>
                    <a:pt x="8271" y="2189"/>
                  </a:lnTo>
                  <a:lnTo>
                    <a:pt x="8271" y="0"/>
                  </a:lnTo>
                  <a:lnTo>
                    <a:pt x="0" y="0"/>
                  </a:lnTo>
                  <a:lnTo>
                    <a:pt x="0" y="2189"/>
                  </a:lnTo>
                  <a:lnTo>
                    <a:pt x="3406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2033;p40"/>
            <p:cNvSpPr/>
            <p:nvPr/>
          </p:nvSpPr>
          <p:spPr>
            <a:xfrm>
              <a:off x="2132118" y="3117717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4" name="Google Shape;2034;p40"/>
            <p:cNvSpPr/>
            <p:nvPr/>
          </p:nvSpPr>
          <p:spPr>
            <a:xfrm>
              <a:off x="2132118" y="3117717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fill="none" extrusionOk="0">
                  <a:moveTo>
                    <a:pt x="8879" y="2676"/>
                  </a:moveTo>
                  <a:lnTo>
                    <a:pt x="1" y="2676"/>
                  </a:lnTo>
                  <a:lnTo>
                    <a:pt x="1" y="1"/>
                  </a:lnTo>
                  <a:lnTo>
                    <a:pt x="8879" y="1"/>
                  </a:lnTo>
                  <a:lnTo>
                    <a:pt x="8879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5" name="Google Shape;2035;p40"/>
            <p:cNvSpPr/>
            <p:nvPr/>
          </p:nvSpPr>
          <p:spPr>
            <a:xfrm>
              <a:off x="2138641" y="3122078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0" y="2189"/>
                  </a:moveTo>
                  <a:lnTo>
                    <a:pt x="8270" y="2189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6" name="Google Shape;2036;p40"/>
            <p:cNvSpPr/>
            <p:nvPr/>
          </p:nvSpPr>
          <p:spPr>
            <a:xfrm>
              <a:off x="2286426" y="3117717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7" name="Google Shape;2037;p40"/>
            <p:cNvSpPr/>
            <p:nvPr/>
          </p:nvSpPr>
          <p:spPr>
            <a:xfrm>
              <a:off x="2286426" y="3117717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fill="none" extrusionOk="0">
                  <a:moveTo>
                    <a:pt x="3771" y="2676"/>
                  </a:moveTo>
                  <a:lnTo>
                    <a:pt x="3527" y="2676"/>
                  </a:lnTo>
                  <a:lnTo>
                    <a:pt x="3527" y="2676"/>
                  </a:lnTo>
                  <a:lnTo>
                    <a:pt x="0" y="2676"/>
                  </a:lnTo>
                  <a:lnTo>
                    <a:pt x="0" y="1"/>
                  </a:lnTo>
                  <a:lnTo>
                    <a:pt x="8879" y="1"/>
                  </a:lnTo>
                  <a:lnTo>
                    <a:pt x="8879" y="2676"/>
                  </a:lnTo>
                  <a:lnTo>
                    <a:pt x="3892" y="2676"/>
                  </a:lnTo>
                  <a:lnTo>
                    <a:pt x="3771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8" name="Google Shape;2038;p40"/>
            <p:cNvSpPr/>
            <p:nvPr/>
          </p:nvSpPr>
          <p:spPr>
            <a:xfrm>
              <a:off x="2290768" y="3122078"/>
              <a:ext cx="149983" cy="39135"/>
            </a:xfrm>
            <a:custGeom>
              <a:avLst/>
              <a:gdLst/>
              <a:ahLst/>
              <a:cxnLst/>
              <a:rect l="l" t="t" r="r" b="b"/>
              <a:pathLst>
                <a:path w="8393" h="2190" fill="none" extrusionOk="0">
                  <a:moveTo>
                    <a:pt x="3528" y="2189"/>
                  </a:moveTo>
                  <a:lnTo>
                    <a:pt x="8392" y="2189"/>
                  </a:lnTo>
                  <a:lnTo>
                    <a:pt x="8392" y="0"/>
                  </a:lnTo>
                  <a:lnTo>
                    <a:pt x="1" y="0"/>
                  </a:lnTo>
                  <a:lnTo>
                    <a:pt x="1" y="2189"/>
                  </a:lnTo>
                  <a:lnTo>
                    <a:pt x="3528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Google Shape;2039;p40"/>
            <p:cNvSpPr/>
            <p:nvPr/>
          </p:nvSpPr>
          <p:spPr>
            <a:xfrm>
              <a:off x="2440733" y="3117717"/>
              <a:ext cx="15225" cy="47838"/>
            </a:xfrm>
            <a:custGeom>
              <a:avLst/>
              <a:gdLst/>
              <a:ahLst/>
              <a:cxnLst/>
              <a:rect l="l" t="t" r="r" b="b"/>
              <a:pathLst>
                <a:path w="852" h="2677" extrusionOk="0">
                  <a:moveTo>
                    <a:pt x="609" y="244"/>
                  </a:moveTo>
                  <a:lnTo>
                    <a:pt x="609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52" y="2676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Google Shape;2040;p40"/>
            <p:cNvSpPr/>
            <p:nvPr/>
          </p:nvSpPr>
          <p:spPr>
            <a:xfrm>
              <a:off x="2440733" y="3117717"/>
              <a:ext cx="15225" cy="47838"/>
            </a:xfrm>
            <a:custGeom>
              <a:avLst/>
              <a:gdLst/>
              <a:ahLst/>
              <a:cxnLst/>
              <a:rect l="l" t="t" r="r" b="b"/>
              <a:pathLst>
                <a:path w="852" h="2677" fill="none" extrusionOk="0">
                  <a:moveTo>
                    <a:pt x="852" y="2676"/>
                  </a:moveTo>
                  <a:lnTo>
                    <a:pt x="0" y="2676"/>
                  </a:lnTo>
                  <a:lnTo>
                    <a:pt x="0" y="1"/>
                  </a:lnTo>
                  <a:lnTo>
                    <a:pt x="852" y="1"/>
                  </a:lnTo>
                  <a:lnTo>
                    <a:pt x="852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Google Shape;2041;p40"/>
            <p:cNvSpPr/>
            <p:nvPr/>
          </p:nvSpPr>
          <p:spPr>
            <a:xfrm>
              <a:off x="2445075" y="3122078"/>
              <a:ext cx="6540" cy="39135"/>
            </a:xfrm>
            <a:custGeom>
              <a:avLst/>
              <a:gdLst/>
              <a:ahLst/>
              <a:cxnLst/>
              <a:rect l="l" t="t" r="r" b="b"/>
              <a:pathLst>
                <a:path w="366" h="2190" fill="none" extrusionOk="0">
                  <a:moveTo>
                    <a:pt x="1" y="2189"/>
                  </a:moveTo>
                  <a:lnTo>
                    <a:pt x="366" y="2189"/>
                  </a:lnTo>
                  <a:lnTo>
                    <a:pt x="366" y="0"/>
                  </a:lnTo>
                  <a:lnTo>
                    <a:pt x="1" y="0"/>
                  </a:lnTo>
                  <a:lnTo>
                    <a:pt x="1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Google Shape;2042;p40"/>
            <p:cNvSpPr/>
            <p:nvPr/>
          </p:nvSpPr>
          <p:spPr>
            <a:xfrm>
              <a:off x="2043018" y="316119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878" y="2797"/>
                  </a:lnTo>
                  <a:lnTo>
                    <a:pt x="887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Google Shape;2043;p40"/>
            <p:cNvSpPr/>
            <p:nvPr/>
          </p:nvSpPr>
          <p:spPr>
            <a:xfrm>
              <a:off x="2043018" y="316119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7"/>
                  </a:moveTo>
                  <a:lnTo>
                    <a:pt x="0" y="2797"/>
                  </a:lnTo>
                  <a:lnTo>
                    <a:pt x="0" y="0"/>
                  </a:lnTo>
                  <a:lnTo>
                    <a:pt x="8878" y="0"/>
                  </a:lnTo>
                  <a:lnTo>
                    <a:pt x="8878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Google Shape;2044;p40"/>
            <p:cNvSpPr/>
            <p:nvPr/>
          </p:nvSpPr>
          <p:spPr>
            <a:xfrm>
              <a:off x="2049541" y="3165538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1"/>
                  </a:moveTo>
                  <a:lnTo>
                    <a:pt x="8270" y="2311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40"/>
            <p:cNvSpPr/>
            <p:nvPr/>
          </p:nvSpPr>
          <p:spPr>
            <a:xfrm>
              <a:off x="2043018" y="3161195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351" y="243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40"/>
            <p:cNvSpPr/>
            <p:nvPr/>
          </p:nvSpPr>
          <p:spPr>
            <a:xfrm>
              <a:off x="2043018" y="3161195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108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5351" y="0"/>
                  </a:lnTo>
                  <a:lnTo>
                    <a:pt x="5351" y="243"/>
                  </a:lnTo>
                  <a:lnTo>
                    <a:pt x="5108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40"/>
            <p:cNvSpPr/>
            <p:nvPr/>
          </p:nvSpPr>
          <p:spPr>
            <a:xfrm>
              <a:off x="2132118" y="3161195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892" y="243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40"/>
            <p:cNvSpPr/>
            <p:nvPr/>
          </p:nvSpPr>
          <p:spPr>
            <a:xfrm>
              <a:off x="2197326" y="316119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3"/>
                  </a:moveTo>
                  <a:lnTo>
                    <a:pt x="8513" y="2554"/>
                  </a:lnTo>
                  <a:lnTo>
                    <a:pt x="243" y="2554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40"/>
            <p:cNvSpPr/>
            <p:nvPr/>
          </p:nvSpPr>
          <p:spPr>
            <a:xfrm>
              <a:off x="2197326" y="316119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40"/>
            <p:cNvSpPr/>
            <p:nvPr/>
          </p:nvSpPr>
          <p:spPr>
            <a:xfrm>
              <a:off x="2286426" y="3161195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40"/>
            <p:cNvSpPr/>
            <p:nvPr/>
          </p:nvSpPr>
          <p:spPr>
            <a:xfrm>
              <a:off x="2351633" y="3161195"/>
              <a:ext cx="104325" cy="50000"/>
            </a:xfrm>
            <a:custGeom>
              <a:avLst/>
              <a:gdLst/>
              <a:ahLst/>
              <a:cxnLst/>
              <a:rect l="l" t="t" r="r" b="b"/>
              <a:pathLst>
                <a:path w="5838" h="2798" extrusionOk="0">
                  <a:moveTo>
                    <a:pt x="5595" y="243"/>
                  </a:moveTo>
                  <a:lnTo>
                    <a:pt x="5595" y="2554"/>
                  </a:lnTo>
                  <a:lnTo>
                    <a:pt x="243" y="2554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5838" y="2797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40"/>
            <p:cNvSpPr/>
            <p:nvPr/>
          </p:nvSpPr>
          <p:spPr>
            <a:xfrm>
              <a:off x="2351633" y="316119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Google Shape;2053;p40"/>
            <p:cNvSpPr/>
            <p:nvPr/>
          </p:nvSpPr>
          <p:spPr>
            <a:xfrm>
              <a:off x="2440733" y="3161195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852" y="243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40"/>
            <p:cNvSpPr/>
            <p:nvPr/>
          </p:nvSpPr>
          <p:spPr>
            <a:xfrm>
              <a:off x="1979991" y="320683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514" y="243"/>
                  </a:moveTo>
                  <a:lnTo>
                    <a:pt x="8514" y="2554"/>
                  </a:lnTo>
                  <a:lnTo>
                    <a:pt x="3284" y="2554"/>
                  </a:lnTo>
                  <a:lnTo>
                    <a:pt x="3284" y="1338"/>
                  </a:lnTo>
                  <a:lnTo>
                    <a:pt x="243" y="1338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1581"/>
                  </a:lnTo>
                  <a:lnTo>
                    <a:pt x="3041" y="1581"/>
                  </a:lnTo>
                  <a:lnTo>
                    <a:pt x="3041" y="2797"/>
                  </a:lnTo>
                  <a:lnTo>
                    <a:pt x="8878" y="2797"/>
                  </a:lnTo>
                  <a:lnTo>
                    <a:pt x="887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2055;p40"/>
            <p:cNvSpPr/>
            <p:nvPr/>
          </p:nvSpPr>
          <p:spPr>
            <a:xfrm>
              <a:off x="1979991" y="320683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7"/>
                  </a:moveTo>
                  <a:lnTo>
                    <a:pt x="3041" y="2797"/>
                  </a:lnTo>
                  <a:lnTo>
                    <a:pt x="3041" y="1581"/>
                  </a:lnTo>
                  <a:lnTo>
                    <a:pt x="0" y="1581"/>
                  </a:lnTo>
                  <a:lnTo>
                    <a:pt x="0" y="0"/>
                  </a:lnTo>
                  <a:lnTo>
                    <a:pt x="8878" y="0"/>
                  </a:lnTo>
                  <a:lnTo>
                    <a:pt x="8878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Google Shape;2056;p40"/>
            <p:cNvSpPr/>
            <p:nvPr/>
          </p:nvSpPr>
          <p:spPr>
            <a:xfrm>
              <a:off x="1984333" y="3211178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3041" y="2311"/>
                  </a:moveTo>
                  <a:lnTo>
                    <a:pt x="8271" y="2311"/>
                  </a:lnTo>
                  <a:lnTo>
                    <a:pt x="8271" y="0"/>
                  </a:lnTo>
                  <a:lnTo>
                    <a:pt x="0" y="0"/>
                  </a:lnTo>
                  <a:lnTo>
                    <a:pt x="0" y="1095"/>
                  </a:lnTo>
                  <a:lnTo>
                    <a:pt x="3041" y="1095"/>
                  </a:lnTo>
                  <a:lnTo>
                    <a:pt x="304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Google Shape;2057;p40"/>
            <p:cNvSpPr/>
            <p:nvPr/>
          </p:nvSpPr>
          <p:spPr>
            <a:xfrm>
              <a:off x="2043018" y="3206835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351" y="243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40"/>
            <p:cNvSpPr/>
            <p:nvPr/>
          </p:nvSpPr>
          <p:spPr>
            <a:xfrm>
              <a:off x="2043018" y="3206835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108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5351" y="0"/>
                  </a:lnTo>
                  <a:lnTo>
                    <a:pt x="5351" y="243"/>
                  </a:lnTo>
                  <a:lnTo>
                    <a:pt x="5108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40"/>
            <p:cNvSpPr/>
            <p:nvPr/>
          </p:nvSpPr>
          <p:spPr>
            <a:xfrm>
              <a:off x="2132118" y="320683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Google Shape;2060;p40"/>
            <p:cNvSpPr/>
            <p:nvPr/>
          </p:nvSpPr>
          <p:spPr>
            <a:xfrm>
              <a:off x="2132118" y="3206835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892" y="243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40"/>
            <p:cNvSpPr/>
            <p:nvPr/>
          </p:nvSpPr>
          <p:spPr>
            <a:xfrm>
              <a:off x="2197326" y="320683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40"/>
            <p:cNvSpPr/>
            <p:nvPr/>
          </p:nvSpPr>
          <p:spPr>
            <a:xfrm>
              <a:off x="2286426" y="320683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Google Shape;2063;p40"/>
            <p:cNvSpPr/>
            <p:nvPr/>
          </p:nvSpPr>
          <p:spPr>
            <a:xfrm>
              <a:off x="2286426" y="3206835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Google Shape;2064;p40"/>
            <p:cNvSpPr/>
            <p:nvPr/>
          </p:nvSpPr>
          <p:spPr>
            <a:xfrm>
              <a:off x="2351633" y="320683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Google Shape;2065;p40"/>
            <p:cNvSpPr/>
            <p:nvPr/>
          </p:nvSpPr>
          <p:spPr>
            <a:xfrm>
              <a:off x="2440733" y="3206835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extrusionOk="0">
                  <a:moveTo>
                    <a:pt x="609" y="243"/>
                  </a:moveTo>
                  <a:lnTo>
                    <a:pt x="609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52" y="2797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2066;p40"/>
            <p:cNvSpPr/>
            <p:nvPr/>
          </p:nvSpPr>
          <p:spPr>
            <a:xfrm>
              <a:off x="2440733" y="3206835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852" y="243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40"/>
            <p:cNvSpPr/>
            <p:nvPr/>
          </p:nvSpPr>
          <p:spPr>
            <a:xfrm>
              <a:off x="2043018" y="325247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878" y="2797"/>
                  </a:lnTo>
                  <a:lnTo>
                    <a:pt x="887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8" name="Google Shape;2068;p40"/>
            <p:cNvSpPr/>
            <p:nvPr/>
          </p:nvSpPr>
          <p:spPr>
            <a:xfrm>
              <a:off x="2043018" y="325247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7"/>
                  </a:moveTo>
                  <a:lnTo>
                    <a:pt x="0" y="2797"/>
                  </a:lnTo>
                  <a:lnTo>
                    <a:pt x="0" y="0"/>
                  </a:lnTo>
                  <a:lnTo>
                    <a:pt x="8878" y="0"/>
                  </a:lnTo>
                  <a:lnTo>
                    <a:pt x="8878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9" name="Google Shape;2069;p40"/>
            <p:cNvSpPr/>
            <p:nvPr/>
          </p:nvSpPr>
          <p:spPr>
            <a:xfrm>
              <a:off x="2049541" y="3256818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0" y="2190"/>
                  </a:moveTo>
                  <a:lnTo>
                    <a:pt x="8270" y="2190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1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2070;p40"/>
            <p:cNvSpPr/>
            <p:nvPr/>
          </p:nvSpPr>
          <p:spPr>
            <a:xfrm>
              <a:off x="2197326" y="325247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3"/>
                  </a:moveTo>
                  <a:lnTo>
                    <a:pt x="8513" y="2433"/>
                  </a:lnTo>
                  <a:lnTo>
                    <a:pt x="243" y="2433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Google Shape;2071;p40"/>
            <p:cNvSpPr/>
            <p:nvPr/>
          </p:nvSpPr>
          <p:spPr>
            <a:xfrm>
              <a:off x="2351633" y="3252475"/>
              <a:ext cx="104325" cy="50000"/>
            </a:xfrm>
            <a:custGeom>
              <a:avLst/>
              <a:gdLst/>
              <a:ahLst/>
              <a:cxnLst/>
              <a:rect l="l" t="t" r="r" b="b"/>
              <a:pathLst>
                <a:path w="5838" h="2798" extrusionOk="0">
                  <a:moveTo>
                    <a:pt x="5595" y="243"/>
                  </a:moveTo>
                  <a:lnTo>
                    <a:pt x="5595" y="2433"/>
                  </a:lnTo>
                  <a:lnTo>
                    <a:pt x="243" y="2433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5838" y="2797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Google Shape;2072;p40"/>
            <p:cNvSpPr/>
            <p:nvPr/>
          </p:nvSpPr>
          <p:spPr>
            <a:xfrm>
              <a:off x="1364941" y="2572218"/>
              <a:ext cx="156488" cy="47820"/>
            </a:xfrm>
            <a:custGeom>
              <a:avLst/>
              <a:gdLst/>
              <a:ahLst/>
              <a:cxnLst/>
              <a:rect l="l" t="t" r="r" b="b"/>
              <a:pathLst>
                <a:path w="8757" h="2676" extrusionOk="0">
                  <a:moveTo>
                    <a:pt x="8513" y="244"/>
                  </a:moveTo>
                  <a:lnTo>
                    <a:pt x="8513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8757" y="2676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Google Shape;2073;p40"/>
            <p:cNvSpPr/>
            <p:nvPr/>
          </p:nvSpPr>
          <p:spPr>
            <a:xfrm>
              <a:off x="1517068" y="2572218"/>
              <a:ext cx="158668" cy="47820"/>
            </a:xfrm>
            <a:custGeom>
              <a:avLst/>
              <a:gdLst/>
              <a:ahLst/>
              <a:cxnLst/>
              <a:rect l="l" t="t" r="r" b="b"/>
              <a:pathLst>
                <a:path w="8879" h="2676" extrusionOk="0">
                  <a:moveTo>
                    <a:pt x="244" y="244"/>
                  </a:moveTo>
                  <a:lnTo>
                    <a:pt x="8635" y="365"/>
                  </a:lnTo>
                  <a:lnTo>
                    <a:pt x="8635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8879" y="2676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Google Shape;2074;p40"/>
            <p:cNvSpPr/>
            <p:nvPr/>
          </p:nvSpPr>
          <p:spPr>
            <a:xfrm>
              <a:off x="1671376" y="2572218"/>
              <a:ext cx="158668" cy="47820"/>
            </a:xfrm>
            <a:custGeom>
              <a:avLst/>
              <a:gdLst/>
              <a:ahLst/>
              <a:cxnLst/>
              <a:rect l="l" t="t" r="r" b="b"/>
              <a:pathLst>
                <a:path w="8879" h="2676" extrusionOk="0">
                  <a:moveTo>
                    <a:pt x="8514" y="365"/>
                  </a:moveTo>
                  <a:lnTo>
                    <a:pt x="8514" y="2433"/>
                  </a:lnTo>
                  <a:lnTo>
                    <a:pt x="244" y="2433"/>
                  </a:lnTo>
                  <a:lnTo>
                    <a:pt x="244" y="365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8879" y="2676"/>
                  </a:lnTo>
                  <a:lnTo>
                    <a:pt x="8879" y="1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Google Shape;2075;p40"/>
            <p:cNvSpPr/>
            <p:nvPr/>
          </p:nvSpPr>
          <p:spPr>
            <a:xfrm>
              <a:off x="1823503" y="2574380"/>
              <a:ext cx="158668" cy="45658"/>
            </a:xfrm>
            <a:custGeom>
              <a:avLst/>
              <a:gdLst/>
              <a:ahLst/>
              <a:cxnLst/>
              <a:rect l="l" t="t" r="r" b="b"/>
              <a:pathLst>
                <a:path w="8879" h="2555" extrusionOk="0">
                  <a:moveTo>
                    <a:pt x="8636" y="244"/>
                  </a:moveTo>
                  <a:lnTo>
                    <a:pt x="8636" y="2312"/>
                  </a:lnTo>
                  <a:lnTo>
                    <a:pt x="366" y="2312"/>
                  </a:lnTo>
                  <a:lnTo>
                    <a:pt x="366" y="244"/>
                  </a:lnTo>
                  <a:close/>
                  <a:moveTo>
                    <a:pt x="1" y="1"/>
                  </a:moveTo>
                  <a:lnTo>
                    <a:pt x="1" y="2555"/>
                  </a:lnTo>
                  <a:lnTo>
                    <a:pt x="8879" y="2555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Google Shape;2076;p40"/>
            <p:cNvSpPr/>
            <p:nvPr/>
          </p:nvSpPr>
          <p:spPr>
            <a:xfrm>
              <a:off x="1823503" y="2574380"/>
              <a:ext cx="158668" cy="45658"/>
            </a:xfrm>
            <a:custGeom>
              <a:avLst/>
              <a:gdLst/>
              <a:ahLst/>
              <a:cxnLst/>
              <a:rect l="l" t="t" r="r" b="b"/>
              <a:pathLst>
                <a:path w="8879" h="2555" fill="none" extrusionOk="0">
                  <a:moveTo>
                    <a:pt x="8879" y="2555"/>
                  </a:moveTo>
                  <a:lnTo>
                    <a:pt x="1" y="2555"/>
                  </a:lnTo>
                  <a:lnTo>
                    <a:pt x="1" y="1"/>
                  </a:lnTo>
                  <a:lnTo>
                    <a:pt x="8879" y="1"/>
                  </a:lnTo>
                  <a:lnTo>
                    <a:pt x="8879" y="255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Google Shape;2077;p40"/>
            <p:cNvSpPr/>
            <p:nvPr/>
          </p:nvSpPr>
          <p:spPr>
            <a:xfrm>
              <a:off x="1830026" y="2578740"/>
              <a:ext cx="147803" cy="36955"/>
            </a:xfrm>
            <a:custGeom>
              <a:avLst/>
              <a:gdLst/>
              <a:ahLst/>
              <a:cxnLst/>
              <a:rect l="l" t="t" r="r" b="b"/>
              <a:pathLst>
                <a:path w="8271" h="2068" fill="none" extrusionOk="0">
                  <a:moveTo>
                    <a:pt x="1" y="2068"/>
                  </a:moveTo>
                  <a:lnTo>
                    <a:pt x="8271" y="2068"/>
                  </a:lnTo>
                  <a:lnTo>
                    <a:pt x="8271" y="0"/>
                  </a:lnTo>
                  <a:lnTo>
                    <a:pt x="1" y="0"/>
                  </a:lnTo>
                  <a:lnTo>
                    <a:pt x="1" y="206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2078;p40"/>
            <p:cNvSpPr/>
            <p:nvPr/>
          </p:nvSpPr>
          <p:spPr>
            <a:xfrm>
              <a:off x="1430131" y="2615678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Google Shape;2079;p40"/>
            <p:cNvSpPr/>
            <p:nvPr/>
          </p:nvSpPr>
          <p:spPr>
            <a:xfrm>
              <a:off x="1430131" y="2615678"/>
              <a:ext cx="91298" cy="4360"/>
            </a:xfrm>
            <a:custGeom>
              <a:avLst/>
              <a:gdLst/>
              <a:ahLst/>
              <a:cxnLst/>
              <a:rect l="l" t="t" r="r" b="b"/>
              <a:pathLst>
                <a:path w="5109" h="244" extrusionOk="0">
                  <a:moveTo>
                    <a:pt x="1" y="1"/>
                  </a:moveTo>
                  <a:lnTo>
                    <a:pt x="1" y="244"/>
                  </a:lnTo>
                  <a:lnTo>
                    <a:pt x="5109" y="244"/>
                  </a:lnTo>
                  <a:lnTo>
                    <a:pt x="510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2080;p40"/>
            <p:cNvSpPr/>
            <p:nvPr/>
          </p:nvSpPr>
          <p:spPr>
            <a:xfrm>
              <a:off x="1517068" y="2615678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40"/>
            <p:cNvSpPr/>
            <p:nvPr/>
          </p:nvSpPr>
          <p:spPr>
            <a:xfrm>
              <a:off x="1582276" y="2615678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4"/>
                  </a:moveTo>
                  <a:lnTo>
                    <a:pt x="8513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40"/>
            <p:cNvSpPr/>
            <p:nvPr/>
          </p:nvSpPr>
          <p:spPr>
            <a:xfrm>
              <a:off x="1582276" y="261567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Google Shape;2083;p40"/>
            <p:cNvSpPr/>
            <p:nvPr/>
          </p:nvSpPr>
          <p:spPr>
            <a:xfrm>
              <a:off x="1671376" y="2615678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Google Shape;2084;p40"/>
            <p:cNvSpPr/>
            <p:nvPr/>
          </p:nvSpPr>
          <p:spPr>
            <a:xfrm>
              <a:off x="1734403" y="261567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40"/>
            <p:cNvSpPr/>
            <p:nvPr/>
          </p:nvSpPr>
          <p:spPr>
            <a:xfrm>
              <a:off x="1734403" y="261567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352" y="244"/>
                  </a:lnTo>
                  <a:lnTo>
                    <a:pt x="53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40"/>
            <p:cNvSpPr/>
            <p:nvPr/>
          </p:nvSpPr>
          <p:spPr>
            <a:xfrm>
              <a:off x="1823503" y="2615678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893" y="244"/>
                  </a:lnTo>
                  <a:lnTo>
                    <a:pt x="3893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40"/>
            <p:cNvSpPr/>
            <p:nvPr/>
          </p:nvSpPr>
          <p:spPr>
            <a:xfrm>
              <a:off x="1888711" y="2615678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40"/>
            <p:cNvSpPr/>
            <p:nvPr/>
          </p:nvSpPr>
          <p:spPr>
            <a:xfrm>
              <a:off x="1888711" y="2615678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fill="none" extrusionOk="0">
                  <a:moveTo>
                    <a:pt x="5230" y="2798"/>
                  </a:moveTo>
                  <a:lnTo>
                    <a:pt x="0" y="2798"/>
                  </a:lnTo>
                  <a:lnTo>
                    <a:pt x="0" y="1"/>
                  </a:lnTo>
                  <a:lnTo>
                    <a:pt x="4987" y="1"/>
                  </a:lnTo>
                  <a:lnTo>
                    <a:pt x="5108" y="1"/>
                  </a:lnTo>
                  <a:lnTo>
                    <a:pt x="5351" y="1"/>
                  </a:lnTo>
                  <a:lnTo>
                    <a:pt x="5351" y="1"/>
                  </a:lnTo>
                  <a:lnTo>
                    <a:pt x="8757" y="1"/>
                  </a:lnTo>
                  <a:lnTo>
                    <a:pt x="8757" y="2798"/>
                  </a:lnTo>
                  <a:lnTo>
                    <a:pt x="5230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2089;p40"/>
            <p:cNvSpPr/>
            <p:nvPr/>
          </p:nvSpPr>
          <p:spPr>
            <a:xfrm>
              <a:off x="1893053" y="2620020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4987" y="2312"/>
                  </a:moveTo>
                  <a:lnTo>
                    <a:pt x="8271" y="2312"/>
                  </a:lnTo>
                  <a:lnTo>
                    <a:pt x="8271" y="1"/>
                  </a:lnTo>
                  <a:lnTo>
                    <a:pt x="1" y="1"/>
                  </a:lnTo>
                  <a:lnTo>
                    <a:pt x="1" y="2312"/>
                  </a:lnTo>
                  <a:lnTo>
                    <a:pt x="4987" y="23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Google Shape;2090;p40"/>
            <p:cNvSpPr/>
            <p:nvPr/>
          </p:nvSpPr>
          <p:spPr>
            <a:xfrm>
              <a:off x="1979991" y="2615678"/>
              <a:ext cx="65208" cy="4360"/>
            </a:xfrm>
            <a:custGeom>
              <a:avLst/>
              <a:gdLst/>
              <a:ahLst/>
              <a:cxnLst/>
              <a:rect l="l" t="t" r="r" b="b"/>
              <a:pathLst>
                <a:path w="3649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649" y="244"/>
                  </a:lnTo>
                  <a:lnTo>
                    <a:pt x="364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Google Shape;2091;p40"/>
            <p:cNvSpPr/>
            <p:nvPr/>
          </p:nvSpPr>
          <p:spPr>
            <a:xfrm>
              <a:off x="1979991" y="2615678"/>
              <a:ext cx="65208" cy="4360"/>
            </a:xfrm>
            <a:custGeom>
              <a:avLst/>
              <a:gdLst/>
              <a:ahLst/>
              <a:cxnLst/>
              <a:rect l="l" t="t" r="r" b="b"/>
              <a:pathLst>
                <a:path w="3649" h="244" fill="none" extrusionOk="0">
                  <a:moveTo>
                    <a:pt x="3527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3649" y="1"/>
                  </a:lnTo>
                  <a:lnTo>
                    <a:pt x="3649" y="244"/>
                  </a:lnTo>
                  <a:lnTo>
                    <a:pt x="3527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40"/>
            <p:cNvSpPr/>
            <p:nvPr/>
          </p:nvSpPr>
          <p:spPr>
            <a:xfrm>
              <a:off x="1979991" y="2661318"/>
              <a:ext cx="65208" cy="4360"/>
            </a:xfrm>
            <a:custGeom>
              <a:avLst/>
              <a:gdLst/>
              <a:ahLst/>
              <a:cxnLst/>
              <a:rect l="l" t="t" r="r" b="b"/>
              <a:pathLst>
                <a:path w="3649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649" y="244"/>
                  </a:lnTo>
                  <a:lnTo>
                    <a:pt x="364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2093;p40"/>
            <p:cNvSpPr/>
            <p:nvPr/>
          </p:nvSpPr>
          <p:spPr>
            <a:xfrm>
              <a:off x="1979991" y="2661318"/>
              <a:ext cx="65208" cy="4360"/>
            </a:xfrm>
            <a:custGeom>
              <a:avLst/>
              <a:gdLst/>
              <a:ahLst/>
              <a:cxnLst/>
              <a:rect l="l" t="t" r="r" b="b"/>
              <a:pathLst>
                <a:path w="3649" h="244" fill="none" extrusionOk="0">
                  <a:moveTo>
                    <a:pt x="3649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3649" y="1"/>
                  </a:lnTo>
                  <a:lnTo>
                    <a:pt x="3649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2094;p40"/>
            <p:cNvSpPr/>
            <p:nvPr/>
          </p:nvSpPr>
          <p:spPr>
            <a:xfrm>
              <a:off x="1888711" y="261567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2095;p40"/>
            <p:cNvSpPr/>
            <p:nvPr/>
          </p:nvSpPr>
          <p:spPr>
            <a:xfrm>
              <a:off x="1888711" y="261567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fill="none" extrusionOk="0">
                  <a:moveTo>
                    <a:pt x="5108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230" y="1"/>
                  </a:lnTo>
                  <a:lnTo>
                    <a:pt x="5230" y="244"/>
                  </a:lnTo>
                  <a:lnTo>
                    <a:pt x="5108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40"/>
            <p:cNvSpPr/>
            <p:nvPr/>
          </p:nvSpPr>
          <p:spPr>
            <a:xfrm>
              <a:off x="1364941" y="2661318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4"/>
                  </a:moveTo>
                  <a:lnTo>
                    <a:pt x="8513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40"/>
            <p:cNvSpPr/>
            <p:nvPr/>
          </p:nvSpPr>
          <p:spPr>
            <a:xfrm>
              <a:off x="1430131" y="2661318"/>
              <a:ext cx="91298" cy="4360"/>
            </a:xfrm>
            <a:custGeom>
              <a:avLst/>
              <a:gdLst/>
              <a:ahLst/>
              <a:cxnLst/>
              <a:rect l="l" t="t" r="r" b="b"/>
              <a:pathLst>
                <a:path w="5109" h="244" extrusionOk="0">
                  <a:moveTo>
                    <a:pt x="1" y="1"/>
                  </a:moveTo>
                  <a:lnTo>
                    <a:pt x="1" y="244"/>
                  </a:lnTo>
                  <a:lnTo>
                    <a:pt x="5109" y="244"/>
                  </a:lnTo>
                  <a:lnTo>
                    <a:pt x="510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40"/>
            <p:cNvSpPr/>
            <p:nvPr/>
          </p:nvSpPr>
          <p:spPr>
            <a:xfrm>
              <a:off x="1517068" y="266131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40"/>
            <p:cNvSpPr/>
            <p:nvPr/>
          </p:nvSpPr>
          <p:spPr>
            <a:xfrm>
              <a:off x="1517068" y="2661318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40"/>
            <p:cNvSpPr/>
            <p:nvPr/>
          </p:nvSpPr>
          <p:spPr>
            <a:xfrm>
              <a:off x="1582276" y="266131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40"/>
            <p:cNvSpPr/>
            <p:nvPr/>
          </p:nvSpPr>
          <p:spPr>
            <a:xfrm>
              <a:off x="1671376" y="266131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40"/>
            <p:cNvSpPr/>
            <p:nvPr/>
          </p:nvSpPr>
          <p:spPr>
            <a:xfrm>
              <a:off x="1671376" y="2661318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40"/>
            <p:cNvSpPr/>
            <p:nvPr/>
          </p:nvSpPr>
          <p:spPr>
            <a:xfrm>
              <a:off x="1734403" y="266131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352" y="244"/>
                  </a:lnTo>
                  <a:lnTo>
                    <a:pt x="53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2104;p40"/>
            <p:cNvSpPr/>
            <p:nvPr/>
          </p:nvSpPr>
          <p:spPr>
            <a:xfrm>
              <a:off x="1823503" y="266131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6" y="244"/>
                  </a:moveTo>
                  <a:lnTo>
                    <a:pt x="8636" y="2555"/>
                  </a:lnTo>
                  <a:lnTo>
                    <a:pt x="366" y="2555"/>
                  </a:lnTo>
                  <a:lnTo>
                    <a:pt x="366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40"/>
            <p:cNvSpPr/>
            <p:nvPr/>
          </p:nvSpPr>
          <p:spPr>
            <a:xfrm>
              <a:off x="1823503" y="266131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9" y="2798"/>
                  </a:moveTo>
                  <a:lnTo>
                    <a:pt x="1" y="2798"/>
                  </a:lnTo>
                  <a:lnTo>
                    <a:pt x="1" y="1"/>
                  </a:lnTo>
                  <a:lnTo>
                    <a:pt x="8879" y="1"/>
                  </a:lnTo>
                  <a:lnTo>
                    <a:pt x="8879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Google Shape;2106;p40"/>
            <p:cNvSpPr/>
            <p:nvPr/>
          </p:nvSpPr>
          <p:spPr>
            <a:xfrm>
              <a:off x="1830026" y="2665660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1" y="2312"/>
                  </a:moveTo>
                  <a:lnTo>
                    <a:pt x="8271" y="2312"/>
                  </a:lnTo>
                  <a:lnTo>
                    <a:pt x="8271" y="1"/>
                  </a:lnTo>
                  <a:lnTo>
                    <a:pt x="1" y="1"/>
                  </a:lnTo>
                  <a:lnTo>
                    <a:pt x="1" y="23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2107;p40"/>
            <p:cNvSpPr/>
            <p:nvPr/>
          </p:nvSpPr>
          <p:spPr>
            <a:xfrm>
              <a:off x="1823503" y="2661318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893" y="244"/>
                  </a:lnTo>
                  <a:lnTo>
                    <a:pt x="3893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2108;p40"/>
            <p:cNvSpPr/>
            <p:nvPr/>
          </p:nvSpPr>
          <p:spPr>
            <a:xfrm>
              <a:off x="1888711" y="266131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2109;p40"/>
            <p:cNvSpPr/>
            <p:nvPr/>
          </p:nvSpPr>
          <p:spPr>
            <a:xfrm>
              <a:off x="1888711" y="266131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fill="none" extrusionOk="0">
                  <a:moveTo>
                    <a:pt x="5108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230" y="1"/>
                  </a:lnTo>
                  <a:lnTo>
                    <a:pt x="5230" y="244"/>
                  </a:lnTo>
                  <a:lnTo>
                    <a:pt x="5108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40"/>
            <p:cNvSpPr/>
            <p:nvPr/>
          </p:nvSpPr>
          <p:spPr>
            <a:xfrm>
              <a:off x="1430131" y="2706958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2111;p40"/>
            <p:cNvSpPr/>
            <p:nvPr/>
          </p:nvSpPr>
          <p:spPr>
            <a:xfrm>
              <a:off x="1582276" y="2706958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4"/>
                  </a:moveTo>
                  <a:lnTo>
                    <a:pt x="8513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2112;p40"/>
            <p:cNvSpPr/>
            <p:nvPr/>
          </p:nvSpPr>
          <p:spPr>
            <a:xfrm>
              <a:off x="1734403" y="270695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40"/>
            <p:cNvSpPr/>
            <p:nvPr/>
          </p:nvSpPr>
          <p:spPr>
            <a:xfrm>
              <a:off x="1888711" y="2706958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2114;p40"/>
            <p:cNvSpPr/>
            <p:nvPr/>
          </p:nvSpPr>
          <p:spPr>
            <a:xfrm>
              <a:off x="1888711" y="2706958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fill="none" extrusionOk="0">
                  <a:moveTo>
                    <a:pt x="8757" y="2798"/>
                  </a:moveTo>
                  <a:lnTo>
                    <a:pt x="0" y="2798"/>
                  </a:lnTo>
                  <a:lnTo>
                    <a:pt x="0" y="1"/>
                  </a:lnTo>
                  <a:lnTo>
                    <a:pt x="8757" y="1"/>
                  </a:lnTo>
                  <a:lnTo>
                    <a:pt x="8757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Google Shape;2115;p40"/>
            <p:cNvSpPr/>
            <p:nvPr/>
          </p:nvSpPr>
          <p:spPr>
            <a:xfrm>
              <a:off x="1893053" y="2711300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1" y="2312"/>
                  </a:moveTo>
                  <a:lnTo>
                    <a:pt x="8271" y="2312"/>
                  </a:lnTo>
                  <a:lnTo>
                    <a:pt x="8271" y="1"/>
                  </a:lnTo>
                  <a:lnTo>
                    <a:pt x="1" y="1"/>
                  </a:lnTo>
                  <a:lnTo>
                    <a:pt x="1" y="23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Google Shape;2116;p40"/>
            <p:cNvSpPr/>
            <p:nvPr/>
          </p:nvSpPr>
          <p:spPr>
            <a:xfrm>
              <a:off x="1364941" y="2752598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4"/>
                  </a:moveTo>
                  <a:lnTo>
                    <a:pt x="8513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Google Shape;2117;p40"/>
            <p:cNvSpPr/>
            <p:nvPr/>
          </p:nvSpPr>
          <p:spPr>
            <a:xfrm>
              <a:off x="1517068" y="275259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Google Shape;2118;p40"/>
            <p:cNvSpPr/>
            <p:nvPr/>
          </p:nvSpPr>
          <p:spPr>
            <a:xfrm>
              <a:off x="1671376" y="275259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9" name="Google Shape;2119;p40"/>
            <p:cNvSpPr/>
            <p:nvPr/>
          </p:nvSpPr>
          <p:spPr>
            <a:xfrm>
              <a:off x="1823503" y="275259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6" y="244"/>
                  </a:moveTo>
                  <a:lnTo>
                    <a:pt x="8636" y="2555"/>
                  </a:lnTo>
                  <a:lnTo>
                    <a:pt x="366" y="2555"/>
                  </a:lnTo>
                  <a:lnTo>
                    <a:pt x="366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0" name="Google Shape;2120;p40"/>
            <p:cNvSpPr/>
            <p:nvPr/>
          </p:nvSpPr>
          <p:spPr>
            <a:xfrm>
              <a:off x="1823503" y="275259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9" y="2798"/>
                  </a:moveTo>
                  <a:lnTo>
                    <a:pt x="1" y="2798"/>
                  </a:lnTo>
                  <a:lnTo>
                    <a:pt x="1" y="1"/>
                  </a:lnTo>
                  <a:lnTo>
                    <a:pt x="8879" y="1"/>
                  </a:lnTo>
                  <a:lnTo>
                    <a:pt x="8879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1" name="Google Shape;2121;p40"/>
            <p:cNvSpPr/>
            <p:nvPr/>
          </p:nvSpPr>
          <p:spPr>
            <a:xfrm>
              <a:off x="1830026" y="2756940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1" y="2312"/>
                  </a:moveTo>
                  <a:lnTo>
                    <a:pt x="8271" y="2312"/>
                  </a:lnTo>
                  <a:lnTo>
                    <a:pt x="8271" y="1"/>
                  </a:lnTo>
                  <a:lnTo>
                    <a:pt x="1" y="1"/>
                  </a:lnTo>
                  <a:lnTo>
                    <a:pt x="1" y="23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2" name="Google Shape;2122;p40"/>
            <p:cNvSpPr/>
            <p:nvPr/>
          </p:nvSpPr>
          <p:spPr>
            <a:xfrm>
              <a:off x="1430131" y="2798238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3" name="Google Shape;2123;p40"/>
            <p:cNvSpPr/>
            <p:nvPr/>
          </p:nvSpPr>
          <p:spPr>
            <a:xfrm>
              <a:off x="1430131" y="2798238"/>
              <a:ext cx="91298" cy="4360"/>
            </a:xfrm>
            <a:custGeom>
              <a:avLst/>
              <a:gdLst/>
              <a:ahLst/>
              <a:cxnLst/>
              <a:rect l="l" t="t" r="r" b="b"/>
              <a:pathLst>
                <a:path w="5109" h="244" extrusionOk="0">
                  <a:moveTo>
                    <a:pt x="1" y="1"/>
                  </a:moveTo>
                  <a:lnTo>
                    <a:pt x="1" y="244"/>
                  </a:lnTo>
                  <a:lnTo>
                    <a:pt x="5109" y="244"/>
                  </a:lnTo>
                  <a:lnTo>
                    <a:pt x="510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4" name="Google Shape;2124;p40"/>
            <p:cNvSpPr/>
            <p:nvPr/>
          </p:nvSpPr>
          <p:spPr>
            <a:xfrm>
              <a:off x="1517068" y="2798238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5" name="Google Shape;2125;p40"/>
            <p:cNvSpPr/>
            <p:nvPr/>
          </p:nvSpPr>
          <p:spPr>
            <a:xfrm>
              <a:off x="1582276" y="2798238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4"/>
                  </a:moveTo>
                  <a:lnTo>
                    <a:pt x="8513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6" name="Google Shape;2126;p40"/>
            <p:cNvSpPr/>
            <p:nvPr/>
          </p:nvSpPr>
          <p:spPr>
            <a:xfrm>
              <a:off x="1582276" y="279823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7" name="Google Shape;2127;p40"/>
            <p:cNvSpPr/>
            <p:nvPr/>
          </p:nvSpPr>
          <p:spPr>
            <a:xfrm>
              <a:off x="1671376" y="2798238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8" name="Google Shape;2128;p40"/>
            <p:cNvSpPr/>
            <p:nvPr/>
          </p:nvSpPr>
          <p:spPr>
            <a:xfrm>
              <a:off x="1734403" y="2798238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Google Shape;2129;p40"/>
            <p:cNvSpPr/>
            <p:nvPr/>
          </p:nvSpPr>
          <p:spPr>
            <a:xfrm>
              <a:off x="1734403" y="279823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352" y="244"/>
                  </a:lnTo>
                  <a:lnTo>
                    <a:pt x="53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0" name="Google Shape;2130;p40"/>
            <p:cNvSpPr/>
            <p:nvPr/>
          </p:nvSpPr>
          <p:spPr>
            <a:xfrm>
              <a:off x="1823503" y="2798238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893" y="244"/>
                  </a:lnTo>
                  <a:lnTo>
                    <a:pt x="3893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1" name="Google Shape;2131;p40"/>
            <p:cNvSpPr/>
            <p:nvPr/>
          </p:nvSpPr>
          <p:spPr>
            <a:xfrm>
              <a:off x="1888711" y="2798238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2" name="Google Shape;2132;p40"/>
            <p:cNvSpPr/>
            <p:nvPr/>
          </p:nvSpPr>
          <p:spPr>
            <a:xfrm>
              <a:off x="1888711" y="2798238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fill="none" extrusionOk="0">
                  <a:moveTo>
                    <a:pt x="5230" y="2798"/>
                  </a:moveTo>
                  <a:lnTo>
                    <a:pt x="0" y="2798"/>
                  </a:lnTo>
                  <a:lnTo>
                    <a:pt x="0" y="1"/>
                  </a:lnTo>
                  <a:lnTo>
                    <a:pt x="4987" y="1"/>
                  </a:lnTo>
                  <a:lnTo>
                    <a:pt x="5108" y="1"/>
                  </a:lnTo>
                  <a:lnTo>
                    <a:pt x="5351" y="1"/>
                  </a:lnTo>
                  <a:lnTo>
                    <a:pt x="5351" y="1"/>
                  </a:lnTo>
                  <a:lnTo>
                    <a:pt x="8757" y="1"/>
                  </a:lnTo>
                  <a:lnTo>
                    <a:pt x="8757" y="2798"/>
                  </a:lnTo>
                  <a:lnTo>
                    <a:pt x="5230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3" name="Google Shape;2133;p40"/>
            <p:cNvSpPr/>
            <p:nvPr/>
          </p:nvSpPr>
          <p:spPr>
            <a:xfrm>
              <a:off x="1893053" y="2802580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4987" y="2312"/>
                  </a:moveTo>
                  <a:lnTo>
                    <a:pt x="8271" y="2312"/>
                  </a:lnTo>
                  <a:lnTo>
                    <a:pt x="8271" y="1"/>
                  </a:lnTo>
                  <a:lnTo>
                    <a:pt x="1" y="1"/>
                  </a:lnTo>
                  <a:lnTo>
                    <a:pt x="1" y="2312"/>
                  </a:lnTo>
                  <a:lnTo>
                    <a:pt x="4987" y="23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4" name="Google Shape;2134;p40"/>
            <p:cNvSpPr/>
            <p:nvPr/>
          </p:nvSpPr>
          <p:spPr>
            <a:xfrm>
              <a:off x="1979991" y="2798238"/>
              <a:ext cx="65208" cy="4360"/>
            </a:xfrm>
            <a:custGeom>
              <a:avLst/>
              <a:gdLst/>
              <a:ahLst/>
              <a:cxnLst/>
              <a:rect l="l" t="t" r="r" b="b"/>
              <a:pathLst>
                <a:path w="3649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649" y="244"/>
                  </a:lnTo>
                  <a:lnTo>
                    <a:pt x="364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5" name="Google Shape;2135;p40"/>
            <p:cNvSpPr/>
            <p:nvPr/>
          </p:nvSpPr>
          <p:spPr>
            <a:xfrm>
              <a:off x="1979991" y="2798238"/>
              <a:ext cx="65208" cy="4360"/>
            </a:xfrm>
            <a:custGeom>
              <a:avLst/>
              <a:gdLst/>
              <a:ahLst/>
              <a:cxnLst/>
              <a:rect l="l" t="t" r="r" b="b"/>
              <a:pathLst>
                <a:path w="3649" h="244" fill="none" extrusionOk="0">
                  <a:moveTo>
                    <a:pt x="3527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3649" y="1"/>
                  </a:lnTo>
                  <a:lnTo>
                    <a:pt x="3649" y="244"/>
                  </a:lnTo>
                  <a:lnTo>
                    <a:pt x="3527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Google Shape;2136;p40"/>
            <p:cNvSpPr/>
            <p:nvPr/>
          </p:nvSpPr>
          <p:spPr>
            <a:xfrm>
              <a:off x="1979991" y="2843878"/>
              <a:ext cx="65208" cy="4360"/>
            </a:xfrm>
            <a:custGeom>
              <a:avLst/>
              <a:gdLst/>
              <a:ahLst/>
              <a:cxnLst/>
              <a:rect l="l" t="t" r="r" b="b"/>
              <a:pathLst>
                <a:path w="3649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649" y="244"/>
                  </a:lnTo>
                  <a:lnTo>
                    <a:pt x="364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7" name="Google Shape;2137;p40"/>
            <p:cNvSpPr/>
            <p:nvPr/>
          </p:nvSpPr>
          <p:spPr>
            <a:xfrm>
              <a:off x="1979991" y="2843878"/>
              <a:ext cx="65208" cy="4360"/>
            </a:xfrm>
            <a:custGeom>
              <a:avLst/>
              <a:gdLst/>
              <a:ahLst/>
              <a:cxnLst/>
              <a:rect l="l" t="t" r="r" b="b"/>
              <a:pathLst>
                <a:path w="3649" h="244" fill="none" extrusionOk="0">
                  <a:moveTo>
                    <a:pt x="3649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3649" y="1"/>
                  </a:lnTo>
                  <a:lnTo>
                    <a:pt x="3649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Google Shape;2138;p40"/>
            <p:cNvSpPr/>
            <p:nvPr/>
          </p:nvSpPr>
          <p:spPr>
            <a:xfrm>
              <a:off x="1888711" y="279823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Google Shape;2139;p40"/>
            <p:cNvSpPr/>
            <p:nvPr/>
          </p:nvSpPr>
          <p:spPr>
            <a:xfrm>
              <a:off x="1888711" y="279823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fill="none" extrusionOk="0">
                  <a:moveTo>
                    <a:pt x="5108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5230" y="1"/>
                  </a:lnTo>
                  <a:lnTo>
                    <a:pt x="5230" y="244"/>
                  </a:lnTo>
                  <a:lnTo>
                    <a:pt x="5108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Google Shape;2140;p40"/>
            <p:cNvSpPr/>
            <p:nvPr/>
          </p:nvSpPr>
          <p:spPr>
            <a:xfrm>
              <a:off x="1364941" y="2843878"/>
              <a:ext cx="156488" cy="47838"/>
            </a:xfrm>
            <a:custGeom>
              <a:avLst/>
              <a:gdLst/>
              <a:ahLst/>
              <a:cxnLst/>
              <a:rect l="l" t="t" r="r" b="b"/>
              <a:pathLst>
                <a:path w="8757" h="2677" extrusionOk="0">
                  <a:moveTo>
                    <a:pt x="8513" y="244"/>
                  </a:moveTo>
                  <a:lnTo>
                    <a:pt x="8513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757" y="2676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Google Shape;2141;p40"/>
            <p:cNvSpPr/>
            <p:nvPr/>
          </p:nvSpPr>
          <p:spPr>
            <a:xfrm>
              <a:off x="1430131" y="2843878"/>
              <a:ext cx="91298" cy="4360"/>
            </a:xfrm>
            <a:custGeom>
              <a:avLst/>
              <a:gdLst/>
              <a:ahLst/>
              <a:cxnLst/>
              <a:rect l="l" t="t" r="r" b="b"/>
              <a:pathLst>
                <a:path w="5109" h="244" extrusionOk="0">
                  <a:moveTo>
                    <a:pt x="1" y="1"/>
                  </a:moveTo>
                  <a:lnTo>
                    <a:pt x="1" y="244"/>
                  </a:lnTo>
                  <a:lnTo>
                    <a:pt x="5109" y="244"/>
                  </a:lnTo>
                  <a:lnTo>
                    <a:pt x="510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Google Shape;2142;p40"/>
            <p:cNvSpPr/>
            <p:nvPr/>
          </p:nvSpPr>
          <p:spPr>
            <a:xfrm>
              <a:off x="1517068" y="284387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2143;p40"/>
            <p:cNvSpPr/>
            <p:nvPr/>
          </p:nvSpPr>
          <p:spPr>
            <a:xfrm>
              <a:off x="1517068" y="2843878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2144;p40"/>
            <p:cNvSpPr/>
            <p:nvPr/>
          </p:nvSpPr>
          <p:spPr>
            <a:xfrm>
              <a:off x="1582276" y="284387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40"/>
            <p:cNvSpPr/>
            <p:nvPr/>
          </p:nvSpPr>
          <p:spPr>
            <a:xfrm>
              <a:off x="1671376" y="284387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2146;p40"/>
            <p:cNvSpPr/>
            <p:nvPr/>
          </p:nvSpPr>
          <p:spPr>
            <a:xfrm>
              <a:off x="1671376" y="2843878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Google Shape;2147;p40"/>
            <p:cNvSpPr/>
            <p:nvPr/>
          </p:nvSpPr>
          <p:spPr>
            <a:xfrm>
              <a:off x="1734403" y="2843878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352" y="244"/>
                  </a:lnTo>
                  <a:lnTo>
                    <a:pt x="53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Google Shape;2148;p40"/>
            <p:cNvSpPr/>
            <p:nvPr/>
          </p:nvSpPr>
          <p:spPr>
            <a:xfrm>
              <a:off x="1823503" y="284387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6" y="244"/>
                  </a:moveTo>
                  <a:lnTo>
                    <a:pt x="8636" y="2433"/>
                  </a:lnTo>
                  <a:lnTo>
                    <a:pt x="366" y="2433"/>
                  </a:lnTo>
                  <a:lnTo>
                    <a:pt x="366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2149;p40"/>
            <p:cNvSpPr/>
            <p:nvPr/>
          </p:nvSpPr>
          <p:spPr>
            <a:xfrm>
              <a:off x="1823503" y="284387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fill="none" extrusionOk="0">
                  <a:moveTo>
                    <a:pt x="8879" y="2676"/>
                  </a:moveTo>
                  <a:lnTo>
                    <a:pt x="1" y="2676"/>
                  </a:lnTo>
                  <a:lnTo>
                    <a:pt x="1" y="1"/>
                  </a:lnTo>
                  <a:lnTo>
                    <a:pt x="8879" y="1"/>
                  </a:lnTo>
                  <a:lnTo>
                    <a:pt x="8879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40"/>
            <p:cNvSpPr/>
            <p:nvPr/>
          </p:nvSpPr>
          <p:spPr>
            <a:xfrm>
              <a:off x="1830026" y="2848238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1" y="2189"/>
                  </a:moveTo>
                  <a:lnTo>
                    <a:pt x="8271" y="2189"/>
                  </a:lnTo>
                  <a:lnTo>
                    <a:pt x="8271" y="0"/>
                  </a:lnTo>
                  <a:lnTo>
                    <a:pt x="1" y="0"/>
                  </a:lnTo>
                  <a:lnTo>
                    <a:pt x="1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2151;p40"/>
            <p:cNvSpPr/>
            <p:nvPr/>
          </p:nvSpPr>
          <p:spPr>
            <a:xfrm>
              <a:off x="1823503" y="2843878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893" y="244"/>
                  </a:lnTo>
                  <a:lnTo>
                    <a:pt x="3893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Google Shape;2152;p40"/>
            <p:cNvSpPr/>
            <p:nvPr/>
          </p:nvSpPr>
          <p:spPr>
            <a:xfrm>
              <a:off x="1888711" y="284387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2153;p40"/>
            <p:cNvSpPr/>
            <p:nvPr/>
          </p:nvSpPr>
          <p:spPr>
            <a:xfrm>
              <a:off x="1888711" y="2843878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fill="none" extrusionOk="0">
                  <a:moveTo>
                    <a:pt x="5108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230" y="1"/>
                  </a:lnTo>
                  <a:lnTo>
                    <a:pt x="5230" y="244"/>
                  </a:lnTo>
                  <a:lnTo>
                    <a:pt x="5108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40"/>
            <p:cNvSpPr/>
            <p:nvPr/>
          </p:nvSpPr>
          <p:spPr>
            <a:xfrm>
              <a:off x="1430131" y="2889518"/>
              <a:ext cx="156505" cy="47838"/>
            </a:xfrm>
            <a:custGeom>
              <a:avLst/>
              <a:gdLst/>
              <a:ahLst/>
              <a:cxnLst/>
              <a:rect l="l" t="t" r="r" b="b"/>
              <a:pathLst>
                <a:path w="8758" h="2677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757" y="2676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40"/>
            <p:cNvSpPr/>
            <p:nvPr/>
          </p:nvSpPr>
          <p:spPr>
            <a:xfrm>
              <a:off x="1582276" y="2889518"/>
              <a:ext cx="156488" cy="47838"/>
            </a:xfrm>
            <a:custGeom>
              <a:avLst/>
              <a:gdLst/>
              <a:ahLst/>
              <a:cxnLst/>
              <a:rect l="l" t="t" r="r" b="b"/>
              <a:pathLst>
                <a:path w="8757" h="2677" extrusionOk="0">
                  <a:moveTo>
                    <a:pt x="8513" y="244"/>
                  </a:moveTo>
                  <a:lnTo>
                    <a:pt x="8513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757" y="2676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40"/>
            <p:cNvSpPr/>
            <p:nvPr/>
          </p:nvSpPr>
          <p:spPr>
            <a:xfrm>
              <a:off x="1734403" y="288951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40"/>
            <p:cNvSpPr/>
            <p:nvPr/>
          </p:nvSpPr>
          <p:spPr>
            <a:xfrm>
              <a:off x="1888711" y="2889518"/>
              <a:ext cx="156488" cy="47838"/>
            </a:xfrm>
            <a:custGeom>
              <a:avLst/>
              <a:gdLst/>
              <a:ahLst/>
              <a:cxnLst/>
              <a:rect l="l" t="t" r="r" b="b"/>
              <a:pathLst>
                <a:path w="8757" h="2677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757" y="2676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40"/>
            <p:cNvSpPr/>
            <p:nvPr/>
          </p:nvSpPr>
          <p:spPr>
            <a:xfrm>
              <a:off x="1888711" y="2889518"/>
              <a:ext cx="156488" cy="47838"/>
            </a:xfrm>
            <a:custGeom>
              <a:avLst/>
              <a:gdLst/>
              <a:ahLst/>
              <a:cxnLst/>
              <a:rect l="l" t="t" r="r" b="b"/>
              <a:pathLst>
                <a:path w="8757" h="2677" fill="none" extrusionOk="0">
                  <a:moveTo>
                    <a:pt x="8757" y="2676"/>
                  </a:moveTo>
                  <a:lnTo>
                    <a:pt x="0" y="2676"/>
                  </a:lnTo>
                  <a:lnTo>
                    <a:pt x="0" y="1"/>
                  </a:lnTo>
                  <a:lnTo>
                    <a:pt x="8757" y="1"/>
                  </a:lnTo>
                  <a:lnTo>
                    <a:pt x="8757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40"/>
            <p:cNvSpPr/>
            <p:nvPr/>
          </p:nvSpPr>
          <p:spPr>
            <a:xfrm>
              <a:off x="1893053" y="2893878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1" y="2189"/>
                  </a:moveTo>
                  <a:lnTo>
                    <a:pt x="8271" y="2189"/>
                  </a:lnTo>
                  <a:lnTo>
                    <a:pt x="8271" y="0"/>
                  </a:lnTo>
                  <a:lnTo>
                    <a:pt x="1" y="0"/>
                  </a:lnTo>
                  <a:lnTo>
                    <a:pt x="1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40"/>
            <p:cNvSpPr/>
            <p:nvPr/>
          </p:nvSpPr>
          <p:spPr>
            <a:xfrm>
              <a:off x="1364941" y="2935158"/>
              <a:ext cx="156488" cy="47838"/>
            </a:xfrm>
            <a:custGeom>
              <a:avLst/>
              <a:gdLst/>
              <a:ahLst/>
              <a:cxnLst/>
              <a:rect l="l" t="t" r="r" b="b"/>
              <a:pathLst>
                <a:path w="8757" h="2677" extrusionOk="0">
                  <a:moveTo>
                    <a:pt x="8513" y="244"/>
                  </a:moveTo>
                  <a:lnTo>
                    <a:pt x="8513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757" y="2676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40"/>
            <p:cNvSpPr/>
            <p:nvPr/>
          </p:nvSpPr>
          <p:spPr>
            <a:xfrm>
              <a:off x="1517068" y="293515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40"/>
            <p:cNvSpPr/>
            <p:nvPr/>
          </p:nvSpPr>
          <p:spPr>
            <a:xfrm>
              <a:off x="1671376" y="2935158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3527" y="2676"/>
                  </a:lnTo>
                  <a:lnTo>
                    <a:pt x="3527" y="2798"/>
                  </a:lnTo>
                  <a:lnTo>
                    <a:pt x="3771" y="2798"/>
                  </a:lnTo>
                  <a:lnTo>
                    <a:pt x="3892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40"/>
            <p:cNvSpPr/>
            <p:nvPr/>
          </p:nvSpPr>
          <p:spPr>
            <a:xfrm>
              <a:off x="1823503" y="293515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6" y="244"/>
                  </a:moveTo>
                  <a:lnTo>
                    <a:pt x="8636" y="2433"/>
                  </a:lnTo>
                  <a:lnTo>
                    <a:pt x="366" y="2433"/>
                  </a:lnTo>
                  <a:lnTo>
                    <a:pt x="366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40"/>
            <p:cNvSpPr/>
            <p:nvPr/>
          </p:nvSpPr>
          <p:spPr>
            <a:xfrm>
              <a:off x="1823503" y="293515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fill="none" extrusionOk="0">
                  <a:moveTo>
                    <a:pt x="8879" y="2676"/>
                  </a:moveTo>
                  <a:lnTo>
                    <a:pt x="1" y="2676"/>
                  </a:lnTo>
                  <a:lnTo>
                    <a:pt x="1" y="1"/>
                  </a:lnTo>
                  <a:lnTo>
                    <a:pt x="8879" y="1"/>
                  </a:lnTo>
                  <a:lnTo>
                    <a:pt x="8879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40"/>
            <p:cNvSpPr/>
            <p:nvPr/>
          </p:nvSpPr>
          <p:spPr>
            <a:xfrm>
              <a:off x="1830026" y="2939518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1" y="2189"/>
                  </a:moveTo>
                  <a:lnTo>
                    <a:pt x="8271" y="2189"/>
                  </a:lnTo>
                  <a:lnTo>
                    <a:pt x="8271" y="0"/>
                  </a:lnTo>
                  <a:lnTo>
                    <a:pt x="1" y="0"/>
                  </a:lnTo>
                  <a:lnTo>
                    <a:pt x="1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40"/>
            <p:cNvSpPr/>
            <p:nvPr/>
          </p:nvSpPr>
          <p:spPr>
            <a:xfrm>
              <a:off x="1430131" y="2980798"/>
              <a:ext cx="156505" cy="47838"/>
            </a:xfrm>
            <a:custGeom>
              <a:avLst/>
              <a:gdLst/>
              <a:ahLst/>
              <a:cxnLst/>
              <a:rect l="l" t="t" r="r" b="b"/>
              <a:pathLst>
                <a:path w="8758" h="2677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757" y="2676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2167;p40"/>
            <p:cNvSpPr/>
            <p:nvPr/>
          </p:nvSpPr>
          <p:spPr>
            <a:xfrm>
              <a:off x="1430131" y="2978635"/>
              <a:ext cx="91298" cy="6540"/>
            </a:xfrm>
            <a:custGeom>
              <a:avLst/>
              <a:gdLst/>
              <a:ahLst/>
              <a:cxnLst/>
              <a:rect l="l" t="t" r="r" b="b"/>
              <a:pathLst>
                <a:path w="5109" h="366" extrusionOk="0">
                  <a:moveTo>
                    <a:pt x="122" y="0"/>
                  </a:moveTo>
                  <a:lnTo>
                    <a:pt x="1" y="122"/>
                  </a:lnTo>
                  <a:lnTo>
                    <a:pt x="1" y="365"/>
                  </a:lnTo>
                  <a:lnTo>
                    <a:pt x="4987" y="365"/>
                  </a:lnTo>
                  <a:lnTo>
                    <a:pt x="5109" y="243"/>
                  </a:lnTo>
                  <a:lnTo>
                    <a:pt x="510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40"/>
            <p:cNvSpPr/>
            <p:nvPr/>
          </p:nvSpPr>
          <p:spPr>
            <a:xfrm>
              <a:off x="1517068" y="2978635"/>
              <a:ext cx="69568" cy="6540"/>
            </a:xfrm>
            <a:custGeom>
              <a:avLst/>
              <a:gdLst/>
              <a:ahLst/>
              <a:cxnLst/>
              <a:rect l="l" t="t" r="r" b="b"/>
              <a:pathLst>
                <a:path w="3893" h="366" extrusionOk="0">
                  <a:moveTo>
                    <a:pt x="122" y="0"/>
                  </a:moveTo>
                  <a:lnTo>
                    <a:pt x="0" y="122"/>
                  </a:lnTo>
                  <a:lnTo>
                    <a:pt x="0" y="365"/>
                  </a:lnTo>
                  <a:lnTo>
                    <a:pt x="3771" y="365"/>
                  </a:lnTo>
                  <a:lnTo>
                    <a:pt x="3892" y="243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40"/>
            <p:cNvSpPr/>
            <p:nvPr/>
          </p:nvSpPr>
          <p:spPr>
            <a:xfrm>
              <a:off x="1582276" y="297863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365"/>
                  </a:moveTo>
                  <a:lnTo>
                    <a:pt x="8513" y="2554"/>
                  </a:lnTo>
                  <a:lnTo>
                    <a:pt x="243" y="2554"/>
                  </a:lnTo>
                  <a:lnTo>
                    <a:pt x="243" y="365"/>
                  </a:lnTo>
                  <a:close/>
                  <a:moveTo>
                    <a:pt x="5108" y="0"/>
                  </a:moveTo>
                  <a:lnTo>
                    <a:pt x="4986" y="122"/>
                  </a:lnTo>
                  <a:lnTo>
                    <a:pt x="0" y="122"/>
                  </a:lnTo>
                  <a:lnTo>
                    <a:pt x="0" y="2797"/>
                  </a:lnTo>
                  <a:lnTo>
                    <a:pt x="8757" y="2797"/>
                  </a:lnTo>
                  <a:lnTo>
                    <a:pt x="8757" y="122"/>
                  </a:lnTo>
                  <a:lnTo>
                    <a:pt x="5230" y="122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40"/>
            <p:cNvSpPr/>
            <p:nvPr/>
          </p:nvSpPr>
          <p:spPr>
            <a:xfrm>
              <a:off x="1582276" y="2978635"/>
              <a:ext cx="93460" cy="6540"/>
            </a:xfrm>
            <a:custGeom>
              <a:avLst/>
              <a:gdLst/>
              <a:ahLst/>
              <a:cxnLst/>
              <a:rect l="l" t="t" r="r" b="b"/>
              <a:pathLst>
                <a:path w="5230" h="366" extrusionOk="0">
                  <a:moveTo>
                    <a:pt x="0" y="0"/>
                  </a:moveTo>
                  <a:lnTo>
                    <a:pt x="0" y="365"/>
                  </a:lnTo>
                  <a:lnTo>
                    <a:pt x="5108" y="365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40"/>
            <p:cNvSpPr/>
            <p:nvPr/>
          </p:nvSpPr>
          <p:spPr>
            <a:xfrm>
              <a:off x="1671376" y="2978635"/>
              <a:ext cx="67388" cy="6540"/>
            </a:xfrm>
            <a:custGeom>
              <a:avLst/>
              <a:gdLst/>
              <a:ahLst/>
              <a:cxnLst/>
              <a:rect l="l" t="t" r="r" b="b"/>
              <a:pathLst>
                <a:path w="3771" h="366" extrusionOk="0">
                  <a:moveTo>
                    <a:pt x="122" y="0"/>
                  </a:moveTo>
                  <a:lnTo>
                    <a:pt x="0" y="122"/>
                  </a:lnTo>
                  <a:lnTo>
                    <a:pt x="0" y="365"/>
                  </a:lnTo>
                  <a:lnTo>
                    <a:pt x="3649" y="365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2172;p40"/>
            <p:cNvSpPr/>
            <p:nvPr/>
          </p:nvSpPr>
          <p:spPr>
            <a:xfrm>
              <a:off x="1734403" y="2980798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2173;p40"/>
            <p:cNvSpPr/>
            <p:nvPr/>
          </p:nvSpPr>
          <p:spPr>
            <a:xfrm>
              <a:off x="1734403" y="2978635"/>
              <a:ext cx="95640" cy="6540"/>
            </a:xfrm>
            <a:custGeom>
              <a:avLst/>
              <a:gdLst/>
              <a:ahLst/>
              <a:cxnLst/>
              <a:rect l="l" t="t" r="r" b="b"/>
              <a:pathLst>
                <a:path w="5352" h="366" extrusionOk="0">
                  <a:moveTo>
                    <a:pt x="244" y="0"/>
                  </a:moveTo>
                  <a:lnTo>
                    <a:pt x="0" y="122"/>
                  </a:lnTo>
                  <a:lnTo>
                    <a:pt x="0" y="365"/>
                  </a:lnTo>
                  <a:lnTo>
                    <a:pt x="5352" y="365"/>
                  </a:lnTo>
                  <a:lnTo>
                    <a:pt x="53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40"/>
            <p:cNvSpPr/>
            <p:nvPr/>
          </p:nvSpPr>
          <p:spPr>
            <a:xfrm>
              <a:off x="1823503" y="2978635"/>
              <a:ext cx="69568" cy="6540"/>
            </a:xfrm>
            <a:custGeom>
              <a:avLst/>
              <a:gdLst/>
              <a:ahLst/>
              <a:cxnLst/>
              <a:rect l="l" t="t" r="r" b="b"/>
              <a:pathLst>
                <a:path w="3893" h="366" extrusionOk="0">
                  <a:moveTo>
                    <a:pt x="244" y="0"/>
                  </a:moveTo>
                  <a:lnTo>
                    <a:pt x="1" y="122"/>
                  </a:lnTo>
                  <a:lnTo>
                    <a:pt x="1" y="365"/>
                  </a:lnTo>
                  <a:lnTo>
                    <a:pt x="3771" y="365"/>
                  </a:lnTo>
                  <a:lnTo>
                    <a:pt x="3893" y="243"/>
                  </a:lnTo>
                  <a:lnTo>
                    <a:pt x="3893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40"/>
            <p:cNvSpPr/>
            <p:nvPr/>
          </p:nvSpPr>
          <p:spPr>
            <a:xfrm>
              <a:off x="1888711" y="297863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4" y="365"/>
                  </a:moveTo>
                  <a:lnTo>
                    <a:pt x="8514" y="2554"/>
                  </a:lnTo>
                  <a:lnTo>
                    <a:pt x="244" y="2554"/>
                  </a:lnTo>
                  <a:lnTo>
                    <a:pt x="244" y="365"/>
                  </a:lnTo>
                  <a:close/>
                  <a:moveTo>
                    <a:pt x="5108" y="0"/>
                  </a:moveTo>
                  <a:lnTo>
                    <a:pt x="4987" y="122"/>
                  </a:lnTo>
                  <a:lnTo>
                    <a:pt x="0" y="122"/>
                  </a:lnTo>
                  <a:lnTo>
                    <a:pt x="0" y="2797"/>
                  </a:lnTo>
                  <a:lnTo>
                    <a:pt x="8757" y="2797"/>
                  </a:lnTo>
                  <a:lnTo>
                    <a:pt x="8757" y="122"/>
                  </a:lnTo>
                  <a:lnTo>
                    <a:pt x="5351" y="122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2176;p40"/>
            <p:cNvSpPr/>
            <p:nvPr/>
          </p:nvSpPr>
          <p:spPr>
            <a:xfrm>
              <a:off x="1888711" y="297863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fill="none" extrusionOk="0">
                  <a:moveTo>
                    <a:pt x="5230" y="2797"/>
                  </a:moveTo>
                  <a:lnTo>
                    <a:pt x="0" y="2797"/>
                  </a:lnTo>
                  <a:lnTo>
                    <a:pt x="0" y="122"/>
                  </a:lnTo>
                  <a:lnTo>
                    <a:pt x="4987" y="122"/>
                  </a:lnTo>
                  <a:lnTo>
                    <a:pt x="5108" y="0"/>
                  </a:lnTo>
                  <a:lnTo>
                    <a:pt x="5351" y="0"/>
                  </a:lnTo>
                  <a:lnTo>
                    <a:pt x="5351" y="122"/>
                  </a:lnTo>
                  <a:lnTo>
                    <a:pt x="8757" y="122"/>
                  </a:lnTo>
                  <a:lnTo>
                    <a:pt x="8757" y="2797"/>
                  </a:lnTo>
                  <a:lnTo>
                    <a:pt x="5230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2177;p40"/>
            <p:cNvSpPr/>
            <p:nvPr/>
          </p:nvSpPr>
          <p:spPr>
            <a:xfrm>
              <a:off x="1893053" y="2985158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4987" y="2189"/>
                  </a:moveTo>
                  <a:lnTo>
                    <a:pt x="8271" y="2189"/>
                  </a:lnTo>
                  <a:lnTo>
                    <a:pt x="8271" y="0"/>
                  </a:lnTo>
                  <a:lnTo>
                    <a:pt x="1" y="0"/>
                  </a:lnTo>
                  <a:lnTo>
                    <a:pt x="1" y="2189"/>
                  </a:lnTo>
                  <a:lnTo>
                    <a:pt x="4987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40"/>
            <p:cNvSpPr/>
            <p:nvPr/>
          </p:nvSpPr>
          <p:spPr>
            <a:xfrm>
              <a:off x="1979991" y="2978635"/>
              <a:ext cx="65208" cy="6540"/>
            </a:xfrm>
            <a:custGeom>
              <a:avLst/>
              <a:gdLst/>
              <a:ahLst/>
              <a:cxnLst/>
              <a:rect l="l" t="t" r="r" b="b"/>
              <a:pathLst>
                <a:path w="3649" h="366" extrusionOk="0">
                  <a:moveTo>
                    <a:pt x="122" y="0"/>
                  </a:moveTo>
                  <a:lnTo>
                    <a:pt x="0" y="122"/>
                  </a:lnTo>
                  <a:lnTo>
                    <a:pt x="0" y="365"/>
                  </a:lnTo>
                  <a:lnTo>
                    <a:pt x="3527" y="365"/>
                  </a:lnTo>
                  <a:lnTo>
                    <a:pt x="3649" y="243"/>
                  </a:lnTo>
                  <a:lnTo>
                    <a:pt x="364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40"/>
            <p:cNvSpPr/>
            <p:nvPr/>
          </p:nvSpPr>
          <p:spPr>
            <a:xfrm>
              <a:off x="1979991" y="2978635"/>
              <a:ext cx="65208" cy="6540"/>
            </a:xfrm>
            <a:custGeom>
              <a:avLst/>
              <a:gdLst/>
              <a:ahLst/>
              <a:cxnLst/>
              <a:rect l="l" t="t" r="r" b="b"/>
              <a:pathLst>
                <a:path w="3649" h="366" fill="none" extrusionOk="0">
                  <a:moveTo>
                    <a:pt x="3527" y="365"/>
                  </a:moveTo>
                  <a:lnTo>
                    <a:pt x="0" y="365"/>
                  </a:lnTo>
                  <a:lnTo>
                    <a:pt x="0" y="122"/>
                  </a:lnTo>
                  <a:lnTo>
                    <a:pt x="122" y="0"/>
                  </a:lnTo>
                  <a:lnTo>
                    <a:pt x="3649" y="0"/>
                  </a:lnTo>
                  <a:lnTo>
                    <a:pt x="3649" y="243"/>
                  </a:lnTo>
                  <a:lnTo>
                    <a:pt x="3527" y="36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40"/>
            <p:cNvSpPr/>
            <p:nvPr/>
          </p:nvSpPr>
          <p:spPr>
            <a:xfrm>
              <a:off x="1979991" y="3024275"/>
              <a:ext cx="65208" cy="4360"/>
            </a:xfrm>
            <a:custGeom>
              <a:avLst/>
              <a:gdLst/>
              <a:ahLst/>
              <a:cxnLst/>
              <a:rect l="l" t="t" r="r" b="b"/>
              <a:pathLst>
                <a:path w="3649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649" y="243"/>
                  </a:lnTo>
                  <a:lnTo>
                    <a:pt x="364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40"/>
            <p:cNvSpPr/>
            <p:nvPr/>
          </p:nvSpPr>
          <p:spPr>
            <a:xfrm>
              <a:off x="1979991" y="3024275"/>
              <a:ext cx="65208" cy="4360"/>
            </a:xfrm>
            <a:custGeom>
              <a:avLst/>
              <a:gdLst/>
              <a:ahLst/>
              <a:cxnLst/>
              <a:rect l="l" t="t" r="r" b="b"/>
              <a:pathLst>
                <a:path w="3649" h="244" fill="none" extrusionOk="0">
                  <a:moveTo>
                    <a:pt x="3649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3649" y="0"/>
                  </a:lnTo>
                  <a:lnTo>
                    <a:pt x="3649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40"/>
            <p:cNvSpPr/>
            <p:nvPr/>
          </p:nvSpPr>
          <p:spPr>
            <a:xfrm>
              <a:off x="1888711" y="2978635"/>
              <a:ext cx="93460" cy="6540"/>
            </a:xfrm>
            <a:custGeom>
              <a:avLst/>
              <a:gdLst/>
              <a:ahLst/>
              <a:cxnLst/>
              <a:rect l="l" t="t" r="r" b="b"/>
              <a:pathLst>
                <a:path w="5230" h="366" extrusionOk="0">
                  <a:moveTo>
                    <a:pt x="0" y="0"/>
                  </a:moveTo>
                  <a:lnTo>
                    <a:pt x="0" y="365"/>
                  </a:lnTo>
                  <a:lnTo>
                    <a:pt x="5108" y="365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40"/>
            <p:cNvSpPr/>
            <p:nvPr/>
          </p:nvSpPr>
          <p:spPr>
            <a:xfrm>
              <a:off x="1888711" y="2978635"/>
              <a:ext cx="93460" cy="6540"/>
            </a:xfrm>
            <a:custGeom>
              <a:avLst/>
              <a:gdLst/>
              <a:ahLst/>
              <a:cxnLst/>
              <a:rect l="l" t="t" r="r" b="b"/>
              <a:pathLst>
                <a:path w="5230" h="366" fill="none" extrusionOk="0">
                  <a:moveTo>
                    <a:pt x="5108" y="365"/>
                  </a:moveTo>
                  <a:lnTo>
                    <a:pt x="0" y="365"/>
                  </a:lnTo>
                  <a:lnTo>
                    <a:pt x="0" y="0"/>
                  </a:lnTo>
                  <a:lnTo>
                    <a:pt x="5230" y="0"/>
                  </a:lnTo>
                  <a:lnTo>
                    <a:pt x="5230" y="243"/>
                  </a:lnTo>
                  <a:lnTo>
                    <a:pt x="5108" y="36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40"/>
            <p:cNvSpPr/>
            <p:nvPr/>
          </p:nvSpPr>
          <p:spPr>
            <a:xfrm>
              <a:off x="1364941" y="302427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3"/>
                  </a:moveTo>
                  <a:lnTo>
                    <a:pt x="8513" y="2554"/>
                  </a:lnTo>
                  <a:lnTo>
                    <a:pt x="243" y="2554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40"/>
            <p:cNvSpPr/>
            <p:nvPr/>
          </p:nvSpPr>
          <p:spPr>
            <a:xfrm>
              <a:off x="1430131" y="3024275"/>
              <a:ext cx="91298" cy="4360"/>
            </a:xfrm>
            <a:custGeom>
              <a:avLst/>
              <a:gdLst/>
              <a:ahLst/>
              <a:cxnLst/>
              <a:rect l="l" t="t" r="r" b="b"/>
              <a:pathLst>
                <a:path w="5109" h="244" extrusionOk="0">
                  <a:moveTo>
                    <a:pt x="1" y="0"/>
                  </a:moveTo>
                  <a:lnTo>
                    <a:pt x="1" y="243"/>
                  </a:lnTo>
                  <a:lnTo>
                    <a:pt x="5109" y="243"/>
                  </a:lnTo>
                  <a:lnTo>
                    <a:pt x="510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40"/>
            <p:cNvSpPr/>
            <p:nvPr/>
          </p:nvSpPr>
          <p:spPr>
            <a:xfrm>
              <a:off x="1517068" y="302427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40"/>
            <p:cNvSpPr/>
            <p:nvPr/>
          </p:nvSpPr>
          <p:spPr>
            <a:xfrm>
              <a:off x="1517068" y="3024275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892" y="243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2188;p40"/>
            <p:cNvSpPr/>
            <p:nvPr/>
          </p:nvSpPr>
          <p:spPr>
            <a:xfrm>
              <a:off x="1582276" y="302427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40"/>
            <p:cNvSpPr/>
            <p:nvPr/>
          </p:nvSpPr>
          <p:spPr>
            <a:xfrm>
              <a:off x="1671376" y="302427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514" y="243"/>
                  </a:moveTo>
                  <a:lnTo>
                    <a:pt x="8514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40"/>
            <p:cNvSpPr/>
            <p:nvPr/>
          </p:nvSpPr>
          <p:spPr>
            <a:xfrm>
              <a:off x="1671376" y="3024275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40"/>
            <p:cNvSpPr/>
            <p:nvPr/>
          </p:nvSpPr>
          <p:spPr>
            <a:xfrm>
              <a:off x="1734403" y="3024275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352" y="243"/>
                  </a:lnTo>
                  <a:lnTo>
                    <a:pt x="53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40"/>
            <p:cNvSpPr/>
            <p:nvPr/>
          </p:nvSpPr>
          <p:spPr>
            <a:xfrm>
              <a:off x="1823503" y="302427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6" y="243"/>
                  </a:moveTo>
                  <a:lnTo>
                    <a:pt x="8636" y="2554"/>
                  </a:lnTo>
                  <a:lnTo>
                    <a:pt x="366" y="2554"/>
                  </a:lnTo>
                  <a:lnTo>
                    <a:pt x="366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2193;p40"/>
            <p:cNvSpPr/>
            <p:nvPr/>
          </p:nvSpPr>
          <p:spPr>
            <a:xfrm>
              <a:off x="1823503" y="302427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9" y="2797"/>
                  </a:moveTo>
                  <a:lnTo>
                    <a:pt x="1" y="2797"/>
                  </a:lnTo>
                  <a:lnTo>
                    <a:pt x="1" y="0"/>
                  </a:lnTo>
                  <a:lnTo>
                    <a:pt x="8879" y="0"/>
                  </a:lnTo>
                  <a:lnTo>
                    <a:pt x="8879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2194;p40"/>
            <p:cNvSpPr/>
            <p:nvPr/>
          </p:nvSpPr>
          <p:spPr>
            <a:xfrm>
              <a:off x="1830026" y="3028618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1" y="2311"/>
                  </a:moveTo>
                  <a:lnTo>
                    <a:pt x="8271" y="2311"/>
                  </a:lnTo>
                  <a:lnTo>
                    <a:pt x="8271" y="0"/>
                  </a:lnTo>
                  <a:lnTo>
                    <a:pt x="1" y="0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40"/>
            <p:cNvSpPr/>
            <p:nvPr/>
          </p:nvSpPr>
          <p:spPr>
            <a:xfrm>
              <a:off x="1823503" y="3024275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893" y="243"/>
                  </a:lnTo>
                  <a:lnTo>
                    <a:pt x="3893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2196;p40"/>
            <p:cNvSpPr/>
            <p:nvPr/>
          </p:nvSpPr>
          <p:spPr>
            <a:xfrm>
              <a:off x="1888711" y="302427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2197;p40"/>
            <p:cNvSpPr/>
            <p:nvPr/>
          </p:nvSpPr>
          <p:spPr>
            <a:xfrm>
              <a:off x="1888711" y="302427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fill="none" extrusionOk="0">
                  <a:moveTo>
                    <a:pt x="5108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5230" y="0"/>
                  </a:lnTo>
                  <a:lnTo>
                    <a:pt x="5230" y="243"/>
                  </a:lnTo>
                  <a:lnTo>
                    <a:pt x="5108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40"/>
            <p:cNvSpPr/>
            <p:nvPr/>
          </p:nvSpPr>
          <p:spPr>
            <a:xfrm>
              <a:off x="1430131" y="3069915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3"/>
                  </a:moveTo>
                  <a:lnTo>
                    <a:pt x="8514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2199;p40"/>
            <p:cNvSpPr/>
            <p:nvPr/>
          </p:nvSpPr>
          <p:spPr>
            <a:xfrm>
              <a:off x="1582276" y="306991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3"/>
                  </a:moveTo>
                  <a:lnTo>
                    <a:pt x="8513" y="2554"/>
                  </a:lnTo>
                  <a:lnTo>
                    <a:pt x="243" y="2554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2200;p40"/>
            <p:cNvSpPr/>
            <p:nvPr/>
          </p:nvSpPr>
          <p:spPr>
            <a:xfrm>
              <a:off x="1734403" y="306991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2201;p40"/>
            <p:cNvSpPr/>
            <p:nvPr/>
          </p:nvSpPr>
          <p:spPr>
            <a:xfrm>
              <a:off x="1734403" y="306991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9" y="2797"/>
                  </a:moveTo>
                  <a:lnTo>
                    <a:pt x="0" y="2797"/>
                  </a:lnTo>
                  <a:lnTo>
                    <a:pt x="0" y="0"/>
                  </a:lnTo>
                  <a:lnTo>
                    <a:pt x="8879" y="0"/>
                  </a:lnTo>
                  <a:lnTo>
                    <a:pt x="8879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40"/>
            <p:cNvSpPr/>
            <p:nvPr/>
          </p:nvSpPr>
          <p:spPr>
            <a:xfrm>
              <a:off x="1740926" y="3074258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1"/>
                  </a:moveTo>
                  <a:lnTo>
                    <a:pt x="8270" y="2311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2203;p40"/>
            <p:cNvSpPr/>
            <p:nvPr/>
          </p:nvSpPr>
          <p:spPr>
            <a:xfrm>
              <a:off x="1888711" y="306991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4" y="243"/>
                  </a:moveTo>
                  <a:lnTo>
                    <a:pt x="8514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40"/>
            <p:cNvSpPr/>
            <p:nvPr/>
          </p:nvSpPr>
          <p:spPr>
            <a:xfrm>
              <a:off x="1888711" y="306991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fill="none" extrusionOk="0">
                  <a:moveTo>
                    <a:pt x="8757" y="2797"/>
                  </a:moveTo>
                  <a:lnTo>
                    <a:pt x="0" y="2797"/>
                  </a:lnTo>
                  <a:lnTo>
                    <a:pt x="0" y="0"/>
                  </a:lnTo>
                  <a:lnTo>
                    <a:pt x="8757" y="0"/>
                  </a:lnTo>
                  <a:lnTo>
                    <a:pt x="8757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2205;p40"/>
            <p:cNvSpPr/>
            <p:nvPr/>
          </p:nvSpPr>
          <p:spPr>
            <a:xfrm>
              <a:off x="1893053" y="3074258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1" y="2311"/>
                  </a:moveTo>
                  <a:lnTo>
                    <a:pt x="8271" y="2311"/>
                  </a:lnTo>
                  <a:lnTo>
                    <a:pt x="8271" y="0"/>
                  </a:lnTo>
                  <a:lnTo>
                    <a:pt x="1" y="0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Google Shape;2206;p40"/>
            <p:cNvSpPr/>
            <p:nvPr/>
          </p:nvSpPr>
          <p:spPr>
            <a:xfrm>
              <a:off x="1364941" y="3117717"/>
              <a:ext cx="156488" cy="47838"/>
            </a:xfrm>
            <a:custGeom>
              <a:avLst/>
              <a:gdLst/>
              <a:ahLst/>
              <a:cxnLst/>
              <a:rect l="l" t="t" r="r" b="b"/>
              <a:pathLst>
                <a:path w="8757" h="2677" extrusionOk="0">
                  <a:moveTo>
                    <a:pt x="8513" y="244"/>
                  </a:moveTo>
                  <a:lnTo>
                    <a:pt x="8513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757" y="2676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2207;p40"/>
            <p:cNvSpPr/>
            <p:nvPr/>
          </p:nvSpPr>
          <p:spPr>
            <a:xfrm>
              <a:off x="1517068" y="3117717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2208;p40"/>
            <p:cNvSpPr/>
            <p:nvPr/>
          </p:nvSpPr>
          <p:spPr>
            <a:xfrm>
              <a:off x="1671376" y="3117717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2209;p40"/>
            <p:cNvSpPr/>
            <p:nvPr/>
          </p:nvSpPr>
          <p:spPr>
            <a:xfrm>
              <a:off x="1823503" y="3117717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6" y="244"/>
                  </a:moveTo>
                  <a:lnTo>
                    <a:pt x="8636" y="2433"/>
                  </a:lnTo>
                  <a:lnTo>
                    <a:pt x="366" y="2433"/>
                  </a:lnTo>
                  <a:lnTo>
                    <a:pt x="366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2210;p40"/>
            <p:cNvSpPr/>
            <p:nvPr/>
          </p:nvSpPr>
          <p:spPr>
            <a:xfrm>
              <a:off x="1823503" y="3117717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fill="none" extrusionOk="0">
                  <a:moveTo>
                    <a:pt x="8879" y="2676"/>
                  </a:moveTo>
                  <a:lnTo>
                    <a:pt x="1" y="2676"/>
                  </a:lnTo>
                  <a:lnTo>
                    <a:pt x="1" y="1"/>
                  </a:lnTo>
                  <a:lnTo>
                    <a:pt x="8879" y="1"/>
                  </a:lnTo>
                  <a:lnTo>
                    <a:pt x="8879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2211;p40"/>
            <p:cNvSpPr/>
            <p:nvPr/>
          </p:nvSpPr>
          <p:spPr>
            <a:xfrm>
              <a:off x="1830026" y="3122078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1" y="2189"/>
                  </a:moveTo>
                  <a:lnTo>
                    <a:pt x="8271" y="2189"/>
                  </a:lnTo>
                  <a:lnTo>
                    <a:pt x="8271" y="0"/>
                  </a:lnTo>
                  <a:lnTo>
                    <a:pt x="1" y="0"/>
                  </a:lnTo>
                  <a:lnTo>
                    <a:pt x="1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2212;p40"/>
            <p:cNvSpPr/>
            <p:nvPr/>
          </p:nvSpPr>
          <p:spPr>
            <a:xfrm>
              <a:off x="1430131" y="3161195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3"/>
                  </a:moveTo>
                  <a:lnTo>
                    <a:pt x="8514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2213;p40"/>
            <p:cNvSpPr/>
            <p:nvPr/>
          </p:nvSpPr>
          <p:spPr>
            <a:xfrm>
              <a:off x="1430131" y="3161195"/>
              <a:ext cx="91298" cy="4360"/>
            </a:xfrm>
            <a:custGeom>
              <a:avLst/>
              <a:gdLst/>
              <a:ahLst/>
              <a:cxnLst/>
              <a:rect l="l" t="t" r="r" b="b"/>
              <a:pathLst>
                <a:path w="5109" h="244" extrusionOk="0">
                  <a:moveTo>
                    <a:pt x="1" y="0"/>
                  </a:moveTo>
                  <a:lnTo>
                    <a:pt x="1" y="243"/>
                  </a:lnTo>
                  <a:lnTo>
                    <a:pt x="5109" y="243"/>
                  </a:lnTo>
                  <a:lnTo>
                    <a:pt x="510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2214;p40"/>
            <p:cNvSpPr/>
            <p:nvPr/>
          </p:nvSpPr>
          <p:spPr>
            <a:xfrm>
              <a:off x="1517068" y="3161195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892" y="243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2215;p40"/>
            <p:cNvSpPr/>
            <p:nvPr/>
          </p:nvSpPr>
          <p:spPr>
            <a:xfrm>
              <a:off x="1582276" y="316119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3"/>
                  </a:moveTo>
                  <a:lnTo>
                    <a:pt x="8513" y="2554"/>
                  </a:lnTo>
                  <a:lnTo>
                    <a:pt x="243" y="2554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2216;p40"/>
            <p:cNvSpPr/>
            <p:nvPr/>
          </p:nvSpPr>
          <p:spPr>
            <a:xfrm>
              <a:off x="1582276" y="316119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2217;p40"/>
            <p:cNvSpPr/>
            <p:nvPr/>
          </p:nvSpPr>
          <p:spPr>
            <a:xfrm>
              <a:off x="1671376" y="3161195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40"/>
            <p:cNvSpPr/>
            <p:nvPr/>
          </p:nvSpPr>
          <p:spPr>
            <a:xfrm>
              <a:off x="1734403" y="316119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2219;p40"/>
            <p:cNvSpPr/>
            <p:nvPr/>
          </p:nvSpPr>
          <p:spPr>
            <a:xfrm>
              <a:off x="1734403" y="3161195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352" y="243"/>
                  </a:lnTo>
                  <a:lnTo>
                    <a:pt x="53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2220;p40"/>
            <p:cNvSpPr/>
            <p:nvPr/>
          </p:nvSpPr>
          <p:spPr>
            <a:xfrm>
              <a:off x="1823503" y="3161195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893" y="243"/>
                  </a:lnTo>
                  <a:lnTo>
                    <a:pt x="3893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2221;p40"/>
            <p:cNvSpPr/>
            <p:nvPr/>
          </p:nvSpPr>
          <p:spPr>
            <a:xfrm>
              <a:off x="1888711" y="316119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4" y="243"/>
                  </a:moveTo>
                  <a:lnTo>
                    <a:pt x="8514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2222;p40"/>
            <p:cNvSpPr/>
            <p:nvPr/>
          </p:nvSpPr>
          <p:spPr>
            <a:xfrm>
              <a:off x="1888711" y="316119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fill="none" extrusionOk="0">
                  <a:moveTo>
                    <a:pt x="5230" y="2797"/>
                  </a:moveTo>
                  <a:lnTo>
                    <a:pt x="0" y="2797"/>
                  </a:lnTo>
                  <a:lnTo>
                    <a:pt x="0" y="0"/>
                  </a:lnTo>
                  <a:lnTo>
                    <a:pt x="4987" y="0"/>
                  </a:lnTo>
                  <a:lnTo>
                    <a:pt x="5108" y="0"/>
                  </a:lnTo>
                  <a:lnTo>
                    <a:pt x="5351" y="0"/>
                  </a:lnTo>
                  <a:lnTo>
                    <a:pt x="5351" y="0"/>
                  </a:lnTo>
                  <a:lnTo>
                    <a:pt x="8757" y="0"/>
                  </a:lnTo>
                  <a:lnTo>
                    <a:pt x="8757" y="2797"/>
                  </a:lnTo>
                  <a:lnTo>
                    <a:pt x="5230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Google Shape;2223;p40"/>
            <p:cNvSpPr/>
            <p:nvPr/>
          </p:nvSpPr>
          <p:spPr>
            <a:xfrm>
              <a:off x="1893053" y="3165538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4987" y="2311"/>
                  </a:moveTo>
                  <a:lnTo>
                    <a:pt x="8271" y="2311"/>
                  </a:lnTo>
                  <a:lnTo>
                    <a:pt x="8271" y="0"/>
                  </a:lnTo>
                  <a:lnTo>
                    <a:pt x="1" y="0"/>
                  </a:lnTo>
                  <a:lnTo>
                    <a:pt x="1" y="2311"/>
                  </a:lnTo>
                  <a:lnTo>
                    <a:pt x="4987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Google Shape;2224;p40"/>
            <p:cNvSpPr/>
            <p:nvPr/>
          </p:nvSpPr>
          <p:spPr>
            <a:xfrm>
              <a:off x="1979991" y="3161195"/>
              <a:ext cx="65208" cy="4360"/>
            </a:xfrm>
            <a:custGeom>
              <a:avLst/>
              <a:gdLst/>
              <a:ahLst/>
              <a:cxnLst/>
              <a:rect l="l" t="t" r="r" b="b"/>
              <a:pathLst>
                <a:path w="3649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649" y="243"/>
                  </a:lnTo>
                  <a:lnTo>
                    <a:pt x="364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Google Shape;2225;p40"/>
            <p:cNvSpPr/>
            <p:nvPr/>
          </p:nvSpPr>
          <p:spPr>
            <a:xfrm>
              <a:off x="1979991" y="3161195"/>
              <a:ext cx="65208" cy="4360"/>
            </a:xfrm>
            <a:custGeom>
              <a:avLst/>
              <a:gdLst/>
              <a:ahLst/>
              <a:cxnLst/>
              <a:rect l="l" t="t" r="r" b="b"/>
              <a:pathLst>
                <a:path w="3649" h="244" fill="none" extrusionOk="0">
                  <a:moveTo>
                    <a:pt x="3527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3649" y="0"/>
                  </a:lnTo>
                  <a:lnTo>
                    <a:pt x="3649" y="243"/>
                  </a:lnTo>
                  <a:lnTo>
                    <a:pt x="3527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2226;p40"/>
            <p:cNvSpPr/>
            <p:nvPr/>
          </p:nvSpPr>
          <p:spPr>
            <a:xfrm>
              <a:off x="1979991" y="3206835"/>
              <a:ext cx="65208" cy="4360"/>
            </a:xfrm>
            <a:custGeom>
              <a:avLst/>
              <a:gdLst/>
              <a:ahLst/>
              <a:cxnLst/>
              <a:rect l="l" t="t" r="r" b="b"/>
              <a:pathLst>
                <a:path w="3649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649" y="243"/>
                  </a:lnTo>
                  <a:lnTo>
                    <a:pt x="364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2227;p40"/>
            <p:cNvSpPr/>
            <p:nvPr/>
          </p:nvSpPr>
          <p:spPr>
            <a:xfrm>
              <a:off x="1979991" y="3206835"/>
              <a:ext cx="65208" cy="4360"/>
            </a:xfrm>
            <a:custGeom>
              <a:avLst/>
              <a:gdLst/>
              <a:ahLst/>
              <a:cxnLst/>
              <a:rect l="l" t="t" r="r" b="b"/>
              <a:pathLst>
                <a:path w="3649" h="244" fill="none" extrusionOk="0">
                  <a:moveTo>
                    <a:pt x="3527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3649" y="0"/>
                  </a:lnTo>
                  <a:lnTo>
                    <a:pt x="3649" y="243"/>
                  </a:lnTo>
                  <a:lnTo>
                    <a:pt x="3527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2228;p40"/>
            <p:cNvSpPr/>
            <p:nvPr/>
          </p:nvSpPr>
          <p:spPr>
            <a:xfrm>
              <a:off x="1888711" y="316119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2229;p40"/>
            <p:cNvSpPr/>
            <p:nvPr/>
          </p:nvSpPr>
          <p:spPr>
            <a:xfrm>
              <a:off x="1888711" y="316119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fill="none" extrusionOk="0">
                  <a:moveTo>
                    <a:pt x="5108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5230" y="0"/>
                  </a:lnTo>
                  <a:lnTo>
                    <a:pt x="5230" y="243"/>
                  </a:lnTo>
                  <a:lnTo>
                    <a:pt x="5108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Google Shape;2230;p40"/>
            <p:cNvSpPr/>
            <p:nvPr/>
          </p:nvSpPr>
          <p:spPr>
            <a:xfrm>
              <a:off x="1364941" y="3206835"/>
              <a:ext cx="156488" cy="30433"/>
            </a:xfrm>
            <a:custGeom>
              <a:avLst/>
              <a:gdLst/>
              <a:ahLst/>
              <a:cxnLst/>
              <a:rect l="l" t="t" r="r" b="b"/>
              <a:pathLst>
                <a:path w="8757" h="1703" extrusionOk="0">
                  <a:moveTo>
                    <a:pt x="8513" y="243"/>
                  </a:moveTo>
                  <a:lnTo>
                    <a:pt x="8513" y="1338"/>
                  </a:lnTo>
                  <a:lnTo>
                    <a:pt x="243" y="1460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1703"/>
                  </a:lnTo>
                  <a:lnTo>
                    <a:pt x="8757" y="1581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Google Shape;2231;p40"/>
            <p:cNvSpPr/>
            <p:nvPr/>
          </p:nvSpPr>
          <p:spPr>
            <a:xfrm>
              <a:off x="1430131" y="3206835"/>
              <a:ext cx="91298" cy="4360"/>
            </a:xfrm>
            <a:custGeom>
              <a:avLst/>
              <a:gdLst/>
              <a:ahLst/>
              <a:cxnLst/>
              <a:rect l="l" t="t" r="r" b="b"/>
              <a:pathLst>
                <a:path w="5109" h="244" extrusionOk="0">
                  <a:moveTo>
                    <a:pt x="1" y="0"/>
                  </a:moveTo>
                  <a:lnTo>
                    <a:pt x="1" y="243"/>
                  </a:lnTo>
                  <a:lnTo>
                    <a:pt x="5109" y="243"/>
                  </a:lnTo>
                  <a:lnTo>
                    <a:pt x="510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2232;p40"/>
            <p:cNvSpPr/>
            <p:nvPr/>
          </p:nvSpPr>
          <p:spPr>
            <a:xfrm>
              <a:off x="1517068" y="3206835"/>
              <a:ext cx="158668" cy="28270"/>
            </a:xfrm>
            <a:custGeom>
              <a:avLst/>
              <a:gdLst/>
              <a:ahLst/>
              <a:cxnLst/>
              <a:rect l="l" t="t" r="r" b="b"/>
              <a:pathLst>
                <a:path w="8879" h="1582" extrusionOk="0">
                  <a:moveTo>
                    <a:pt x="8635" y="243"/>
                  </a:moveTo>
                  <a:lnTo>
                    <a:pt x="8635" y="1338"/>
                  </a:lnTo>
                  <a:lnTo>
                    <a:pt x="244" y="1338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1581"/>
                  </a:lnTo>
                  <a:lnTo>
                    <a:pt x="8879" y="1581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Google Shape;2233;p40"/>
            <p:cNvSpPr/>
            <p:nvPr/>
          </p:nvSpPr>
          <p:spPr>
            <a:xfrm>
              <a:off x="1517068" y="3206835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892" y="243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Google Shape;2234;p40"/>
            <p:cNvSpPr/>
            <p:nvPr/>
          </p:nvSpPr>
          <p:spPr>
            <a:xfrm>
              <a:off x="1582276" y="320683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Google Shape;2235;p40"/>
            <p:cNvSpPr/>
            <p:nvPr/>
          </p:nvSpPr>
          <p:spPr>
            <a:xfrm>
              <a:off x="1671376" y="3206835"/>
              <a:ext cx="158668" cy="28270"/>
            </a:xfrm>
            <a:custGeom>
              <a:avLst/>
              <a:gdLst/>
              <a:ahLst/>
              <a:cxnLst/>
              <a:rect l="l" t="t" r="r" b="b"/>
              <a:pathLst>
                <a:path w="8879" h="1582" extrusionOk="0">
                  <a:moveTo>
                    <a:pt x="8514" y="243"/>
                  </a:moveTo>
                  <a:lnTo>
                    <a:pt x="8514" y="1338"/>
                  </a:lnTo>
                  <a:lnTo>
                    <a:pt x="244" y="1338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1581"/>
                  </a:lnTo>
                  <a:lnTo>
                    <a:pt x="8879" y="1581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Google Shape;2236;p40"/>
            <p:cNvSpPr/>
            <p:nvPr/>
          </p:nvSpPr>
          <p:spPr>
            <a:xfrm>
              <a:off x="1671376" y="3206835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Google Shape;2237;p40"/>
            <p:cNvSpPr/>
            <p:nvPr/>
          </p:nvSpPr>
          <p:spPr>
            <a:xfrm>
              <a:off x="1734403" y="3206835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352" y="243"/>
                  </a:lnTo>
                  <a:lnTo>
                    <a:pt x="53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Google Shape;2238;p40"/>
            <p:cNvSpPr/>
            <p:nvPr/>
          </p:nvSpPr>
          <p:spPr>
            <a:xfrm>
              <a:off x="1823503" y="3206835"/>
              <a:ext cx="158668" cy="28270"/>
            </a:xfrm>
            <a:custGeom>
              <a:avLst/>
              <a:gdLst/>
              <a:ahLst/>
              <a:cxnLst/>
              <a:rect l="l" t="t" r="r" b="b"/>
              <a:pathLst>
                <a:path w="8879" h="1582" extrusionOk="0">
                  <a:moveTo>
                    <a:pt x="8636" y="243"/>
                  </a:moveTo>
                  <a:lnTo>
                    <a:pt x="8636" y="1338"/>
                  </a:lnTo>
                  <a:lnTo>
                    <a:pt x="366" y="1338"/>
                  </a:lnTo>
                  <a:lnTo>
                    <a:pt x="366" y="243"/>
                  </a:lnTo>
                  <a:close/>
                  <a:moveTo>
                    <a:pt x="1" y="0"/>
                  </a:moveTo>
                  <a:lnTo>
                    <a:pt x="1" y="1581"/>
                  </a:lnTo>
                  <a:lnTo>
                    <a:pt x="8879" y="1581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Google Shape;2239;p40"/>
            <p:cNvSpPr/>
            <p:nvPr/>
          </p:nvSpPr>
          <p:spPr>
            <a:xfrm>
              <a:off x="1823503" y="3206835"/>
              <a:ext cx="158668" cy="28270"/>
            </a:xfrm>
            <a:custGeom>
              <a:avLst/>
              <a:gdLst/>
              <a:ahLst/>
              <a:cxnLst/>
              <a:rect l="l" t="t" r="r" b="b"/>
              <a:pathLst>
                <a:path w="8879" h="1582" fill="none" extrusionOk="0">
                  <a:moveTo>
                    <a:pt x="1" y="1581"/>
                  </a:moveTo>
                  <a:lnTo>
                    <a:pt x="1" y="0"/>
                  </a:lnTo>
                  <a:lnTo>
                    <a:pt x="8879" y="0"/>
                  </a:lnTo>
                  <a:lnTo>
                    <a:pt x="8879" y="1581"/>
                  </a:lnTo>
                  <a:lnTo>
                    <a:pt x="1" y="158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Google Shape;2240;p40"/>
            <p:cNvSpPr/>
            <p:nvPr/>
          </p:nvSpPr>
          <p:spPr>
            <a:xfrm>
              <a:off x="1830026" y="3211178"/>
              <a:ext cx="147803" cy="19568"/>
            </a:xfrm>
            <a:custGeom>
              <a:avLst/>
              <a:gdLst/>
              <a:ahLst/>
              <a:cxnLst/>
              <a:rect l="l" t="t" r="r" b="b"/>
              <a:pathLst>
                <a:path w="8271" h="1095" fill="none" extrusionOk="0">
                  <a:moveTo>
                    <a:pt x="1" y="0"/>
                  </a:moveTo>
                  <a:lnTo>
                    <a:pt x="1" y="1095"/>
                  </a:lnTo>
                  <a:lnTo>
                    <a:pt x="8271" y="1095"/>
                  </a:lnTo>
                  <a:lnTo>
                    <a:pt x="827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Google Shape;2241;p40"/>
            <p:cNvSpPr/>
            <p:nvPr/>
          </p:nvSpPr>
          <p:spPr>
            <a:xfrm>
              <a:off x="1823503" y="3206835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893" y="243"/>
                  </a:lnTo>
                  <a:lnTo>
                    <a:pt x="3893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2242;p40"/>
            <p:cNvSpPr/>
            <p:nvPr/>
          </p:nvSpPr>
          <p:spPr>
            <a:xfrm>
              <a:off x="1888711" y="320683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2243;p40"/>
            <p:cNvSpPr/>
            <p:nvPr/>
          </p:nvSpPr>
          <p:spPr>
            <a:xfrm>
              <a:off x="1888711" y="320683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fill="none" extrusionOk="0">
                  <a:moveTo>
                    <a:pt x="5108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5230" y="0"/>
                  </a:lnTo>
                  <a:lnTo>
                    <a:pt x="5230" y="243"/>
                  </a:lnTo>
                  <a:lnTo>
                    <a:pt x="5108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Google Shape;2244;p40"/>
            <p:cNvSpPr/>
            <p:nvPr/>
          </p:nvSpPr>
          <p:spPr>
            <a:xfrm>
              <a:off x="2034316" y="3252475"/>
              <a:ext cx="10883" cy="50000"/>
            </a:xfrm>
            <a:custGeom>
              <a:avLst/>
              <a:gdLst/>
              <a:ahLst/>
              <a:cxnLst/>
              <a:rect l="l" t="t" r="r" b="b"/>
              <a:pathLst>
                <a:path w="609" h="2798" extrusionOk="0">
                  <a:moveTo>
                    <a:pt x="366" y="243"/>
                  </a:moveTo>
                  <a:lnTo>
                    <a:pt x="366" y="2433"/>
                  </a:lnTo>
                  <a:lnTo>
                    <a:pt x="244" y="2433"/>
                  </a:lnTo>
                  <a:lnTo>
                    <a:pt x="244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609" y="2797"/>
                  </a:lnTo>
                  <a:lnTo>
                    <a:pt x="60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Google Shape;2245;p40"/>
            <p:cNvSpPr/>
            <p:nvPr/>
          </p:nvSpPr>
          <p:spPr>
            <a:xfrm>
              <a:off x="2034316" y="3252475"/>
              <a:ext cx="10883" cy="50000"/>
            </a:xfrm>
            <a:custGeom>
              <a:avLst/>
              <a:gdLst/>
              <a:ahLst/>
              <a:cxnLst/>
              <a:rect l="l" t="t" r="r" b="b"/>
              <a:pathLst>
                <a:path w="609" h="2798" fill="none" extrusionOk="0">
                  <a:moveTo>
                    <a:pt x="609" y="2797"/>
                  </a:moveTo>
                  <a:lnTo>
                    <a:pt x="1" y="2797"/>
                  </a:lnTo>
                  <a:lnTo>
                    <a:pt x="1" y="0"/>
                  </a:lnTo>
                  <a:lnTo>
                    <a:pt x="609" y="0"/>
                  </a:lnTo>
                  <a:lnTo>
                    <a:pt x="609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6" name="Google Shape;2246;p40"/>
            <p:cNvSpPr/>
            <p:nvPr/>
          </p:nvSpPr>
          <p:spPr>
            <a:xfrm>
              <a:off x="2038658" y="3256818"/>
              <a:ext cx="2198" cy="39135"/>
            </a:xfrm>
            <a:custGeom>
              <a:avLst/>
              <a:gdLst/>
              <a:ahLst/>
              <a:cxnLst/>
              <a:rect l="l" t="t" r="r" b="b"/>
              <a:pathLst>
                <a:path w="123" h="2190" fill="none" extrusionOk="0">
                  <a:moveTo>
                    <a:pt x="1" y="2190"/>
                  </a:moveTo>
                  <a:lnTo>
                    <a:pt x="123" y="2190"/>
                  </a:lnTo>
                  <a:lnTo>
                    <a:pt x="123" y="0"/>
                  </a:lnTo>
                  <a:lnTo>
                    <a:pt x="1" y="0"/>
                  </a:lnTo>
                  <a:lnTo>
                    <a:pt x="1" y="21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7" name="Google Shape;2247;p40"/>
            <p:cNvSpPr/>
            <p:nvPr/>
          </p:nvSpPr>
          <p:spPr>
            <a:xfrm>
              <a:off x="1058488" y="2572218"/>
              <a:ext cx="158686" cy="47820"/>
            </a:xfrm>
            <a:custGeom>
              <a:avLst/>
              <a:gdLst/>
              <a:ahLst/>
              <a:cxnLst/>
              <a:rect l="l" t="t" r="r" b="b"/>
              <a:pathLst>
                <a:path w="8880" h="2676" extrusionOk="0">
                  <a:moveTo>
                    <a:pt x="8636" y="244"/>
                  </a:moveTo>
                  <a:lnTo>
                    <a:pt x="8636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1" y="0"/>
                  </a:moveTo>
                  <a:lnTo>
                    <a:pt x="1" y="2676"/>
                  </a:lnTo>
                  <a:lnTo>
                    <a:pt x="8879" y="2676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8" name="Google Shape;2248;p40"/>
            <p:cNvSpPr/>
            <p:nvPr/>
          </p:nvSpPr>
          <p:spPr>
            <a:xfrm>
              <a:off x="1212796" y="2572218"/>
              <a:ext cx="156505" cy="47820"/>
            </a:xfrm>
            <a:custGeom>
              <a:avLst/>
              <a:gdLst/>
              <a:ahLst/>
              <a:cxnLst/>
              <a:rect l="l" t="t" r="r" b="b"/>
              <a:pathLst>
                <a:path w="8758" h="2676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1" y="0"/>
                  </a:moveTo>
                  <a:lnTo>
                    <a:pt x="1" y="2676"/>
                  </a:lnTo>
                  <a:lnTo>
                    <a:pt x="8757" y="2676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9" name="Google Shape;2249;p40"/>
            <p:cNvSpPr/>
            <p:nvPr/>
          </p:nvSpPr>
          <p:spPr>
            <a:xfrm>
              <a:off x="1364941" y="2572218"/>
              <a:ext cx="4360" cy="47820"/>
            </a:xfrm>
            <a:custGeom>
              <a:avLst/>
              <a:gdLst/>
              <a:ahLst/>
              <a:cxnLst/>
              <a:rect l="l" t="t" r="r" b="b"/>
              <a:pathLst>
                <a:path w="244" h="2676" extrusionOk="0">
                  <a:moveTo>
                    <a:pt x="0" y="0"/>
                  </a:moveTo>
                  <a:lnTo>
                    <a:pt x="0" y="2676"/>
                  </a:lnTo>
                  <a:lnTo>
                    <a:pt x="243" y="2676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0" name="Google Shape;2250;p40"/>
            <p:cNvSpPr/>
            <p:nvPr/>
          </p:nvSpPr>
          <p:spPr>
            <a:xfrm>
              <a:off x="1058488" y="2615678"/>
              <a:ext cx="67406" cy="50000"/>
            </a:xfrm>
            <a:custGeom>
              <a:avLst/>
              <a:gdLst/>
              <a:ahLst/>
              <a:cxnLst/>
              <a:rect l="l" t="t" r="r" b="b"/>
              <a:pathLst>
                <a:path w="3772" h="2798" extrusionOk="0">
                  <a:moveTo>
                    <a:pt x="3528" y="244"/>
                  </a:moveTo>
                  <a:lnTo>
                    <a:pt x="3528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1" y="2798"/>
                  </a:lnTo>
                  <a:lnTo>
                    <a:pt x="3771" y="2798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Google Shape;2251;p40"/>
            <p:cNvSpPr/>
            <p:nvPr/>
          </p:nvSpPr>
          <p:spPr>
            <a:xfrm>
              <a:off x="1058488" y="2615678"/>
              <a:ext cx="67406" cy="4360"/>
            </a:xfrm>
            <a:custGeom>
              <a:avLst/>
              <a:gdLst/>
              <a:ahLst/>
              <a:cxnLst/>
              <a:rect l="l" t="t" r="r" b="b"/>
              <a:pathLst>
                <a:path w="3772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2" name="Google Shape;2252;p40"/>
            <p:cNvSpPr/>
            <p:nvPr/>
          </p:nvSpPr>
          <p:spPr>
            <a:xfrm>
              <a:off x="1123696" y="2615678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3" name="Google Shape;2253;p40"/>
            <p:cNvSpPr/>
            <p:nvPr/>
          </p:nvSpPr>
          <p:spPr>
            <a:xfrm>
              <a:off x="1123696" y="2615678"/>
              <a:ext cx="93478" cy="4360"/>
            </a:xfrm>
            <a:custGeom>
              <a:avLst/>
              <a:gdLst/>
              <a:ahLst/>
              <a:cxnLst/>
              <a:rect l="l" t="t" r="r" b="b"/>
              <a:pathLst>
                <a:path w="523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4" name="Google Shape;2254;p40"/>
            <p:cNvSpPr/>
            <p:nvPr/>
          </p:nvSpPr>
          <p:spPr>
            <a:xfrm>
              <a:off x="1212796" y="2615678"/>
              <a:ext cx="67406" cy="4360"/>
            </a:xfrm>
            <a:custGeom>
              <a:avLst/>
              <a:gdLst/>
              <a:ahLst/>
              <a:cxnLst/>
              <a:rect l="l" t="t" r="r" b="b"/>
              <a:pathLst>
                <a:path w="3772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5" name="Google Shape;2255;p40"/>
            <p:cNvSpPr/>
            <p:nvPr/>
          </p:nvSpPr>
          <p:spPr>
            <a:xfrm>
              <a:off x="1275823" y="2615678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6" name="Google Shape;2256;p40"/>
            <p:cNvSpPr/>
            <p:nvPr/>
          </p:nvSpPr>
          <p:spPr>
            <a:xfrm>
              <a:off x="1364941" y="2615678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770" y="244"/>
                  </a:lnTo>
                  <a:lnTo>
                    <a:pt x="377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7" name="Google Shape;2257;p40"/>
            <p:cNvSpPr/>
            <p:nvPr/>
          </p:nvSpPr>
          <p:spPr>
            <a:xfrm>
              <a:off x="1427969" y="2615678"/>
              <a:ext cx="6523" cy="50000"/>
            </a:xfrm>
            <a:custGeom>
              <a:avLst/>
              <a:gdLst/>
              <a:ahLst/>
              <a:cxnLst/>
              <a:rect l="l" t="t" r="r" b="b"/>
              <a:pathLst>
                <a:path w="365" h="2798" extrusionOk="0">
                  <a:moveTo>
                    <a:pt x="0" y="1"/>
                  </a:moveTo>
                  <a:lnTo>
                    <a:pt x="0" y="2798"/>
                  </a:lnTo>
                  <a:lnTo>
                    <a:pt x="365" y="2798"/>
                  </a:lnTo>
                  <a:lnTo>
                    <a:pt x="365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8" name="Google Shape;2258;p40"/>
            <p:cNvSpPr/>
            <p:nvPr/>
          </p:nvSpPr>
          <p:spPr>
            <a:xfrm>
              <a:off x="1427969" y="2615678"/>
              <a:ext cx="6523" cy="4360"/>
            </a:xfrm>
            <a:custGeom>
              <a:avLst/>
              <a:gdLst/>
              <a:ahLst/>
              <a:cxnLst/>
              <a:rect l="l" t="t" r="r" b="b"/>
              <a:pathLst>
                <a:path w="365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65" y="244"/>
                  </a:lnTo>
                  <a:lnTo>
                    <a:pt x="365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9" name="Google Shape;2259;p40"/>
            <p:cNvSpPr/>
            <p:nvPr/>
          </p:nvSpPr>
          <p:spPr>
            <a:xfrm>
              <a:off x="1364941" y="2661318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770" y="244"/>
                  </a:lnTo>
                  <a:lnTo>
                    <a:pt x="377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Google Shape;2260;p40"/>
            <p:cNvSpPr/>
            <p:nvPr/>
          </p:nvSpPr>
          <p:spPr>
            <a:xfrm>
              <a:off x="1427969" y="2661318"/>
              <a:ext cx="6523" cy="4360"/>
            </a:xfrm>
            <a:custGeom>
              <a:avLst/>
              <a:gdLst/>
              <a:ahLst/>
              <a:cxnLst/>
              <a:rect l="l" t="t" r="r" b="b"/>
              <a:pathLst>
                <a:path w="365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65" y="244"/>
                  </a:lnTo>
                  <a:lnTo>
                    <a:pt x="365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Google Shape;2261;p40"/>
            <p:cNvSpPr/>
            <p:nvPr/>
          </p:nvSpPr>
          <p:spPr>
            <a:xfrm>
              <a:off x="1275823" y="2615678"/>
              <a:ext cx="93478" cy="4360"/>
            </a:xfrm>
            <a:custGeom>
              <a:avLst/>
              <a:gdLst/>
              <a:ahLst/>
              <a:cxnLst/>
              <a:rect l="l" t="t" r="r" b="b"/>
              <a:pathLst>
                <a:path w="5231" h="244" extrusionOk="0">
                  <a:moveTo>
                    <a:pt x="1" y="1"/>
                  </a:moveTo>
                  <a:lnTo>
                    <a:pt x="1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Google Shape;2262;p40"/>
            <p:cNvSpPr/>
            <p:nvPr/>
          </p:nvSpPr>
          <p:spPr>
            <a:xfrm>
              <a:off x="1364941" y="2615678"/>
              <a:ext cx="4360" cy="4360"/>
            </a:xfrm>
            <a:custGeom>
              <a:avLst/>
              <a:gdLst/>
              <a:ahLst/>
              <a:cxnLst/>
              <a:rect l="l" t="t" r="r" b="b"/>
              <a:pathLst>
                <a:path w="244" h="244" extrusionOk="0">
                  <a:moveTo>
                    <a:pt x="0" y="1"/>
                  </a:moveTo>
                  <a:lnTo>
                    <a:pt x="0" y="244"/>
                  </a:lnTo>
                  <a:lnTo>
                    <a:pt x="243" y="244"/>
                  </a:lnTo>
                  <a:lnTo>
                    <a:pt x="243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Google Shape;2263;p40"/>
            <p:cNvSpPr/>
            <p:nvPr/>
          </p:nvSpPr>
          <p:spPr>
            <a:xfrm>
              <a:off x="1058488" y="2661318"/>
              <a:ext cx="158686" cy="50000"/>
            </a:xfrm>
            <a:custGeom>
              <a:avLst/>
              <a:gdLst/>
              <a:ahLst/>
              <a:cxnLst/>
              <a:rect l="l" t="t" r="r" b="b"/>
              <a:pathLst>
                <a:path w="8880" h="2798" extrusionOk="0">
                  <a:moveTo>
                    <a:pt x="8636" y="244"/>
                  </a:moveTo>
                  <a:lnTo>
                    <a:pt x="8636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Google Shape;2264;p40"/>
            <p:cNvSpPr/>
            <p:nvPr/>
          </p:nvSpPr>
          <p:spPr>
            <a:xfrm>
              <a:off x="1058488" y="2661318"/>
              <a:ext cx="67406" cy="4360"/>
            </a:xfrm>
            <a:custGeom>
              <a:avLst/>
              <a:gdLst/>
              <a:ahLst/>
              <a:cxnLst/>
              <a:rect l="l" t="t" r="r" b="b"/>
              <a:pathLst>
                <a:path w="3772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Google Shape;2265;p40"/>
            <p:cNvSpPr/>
            <p:nvPr/>
          </p:nvSpPr>
          <p:spPr>
            <a:xfrm>
              <a:off x="1123696" y="2661318"/>
              <a:ext cx="93478" cy="4360"/>
            </a:xfrm>
            <a:custGeom>
              <a:avLst/>
              <a:gdLst/>
              <a:ahLst/>
              <a:cxnLst/>
              <a:rect l="l" t="t" r="r" b="b"/>
              <a:pathLst>
                <a:path w="523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Google Shape;2266;p40"/>
            <p:cNvSpPr/>
            <p:nvPr/>
          </p:nvSpPr>
          <p:spPr>
            <a:xfrm>
              <a:off x="1212796" y="2661318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2267;p40"/>
            <p:cNvSpPr/>
            <p:nvPr/>
          </p:nvSpPr>
          <p:spPr>
            <a:xfrm>
              <a:off x="1364941" y="2661318"/>
              <a:ext cx="4360" cy="50000"/>
            </a:xfrm>
            <a:custGeom>
              <a:avLst/>
              <a:gdLst/>
              <a:ahLst/>
              <a:cxnLst/>
              <a:rect l="l" t="t" r="r" b="b"/>
              <a:pathLst>
                <a:path w="244" h="2798" extrusionOk="0">
                  <a:moveTo>
                    <a:pt x="0" y="1"/>
                  </a:moveTo>
                  <a:lnTo>
                    <a:pt x="0" y="2798"/>
                  </a:lnTo>
                  <a:lnTo>
                    <a:pt x="243" y="2798"/>
                  </a:lnTo>
                  <a:lnTo>
                    <a:pt x="243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Google Shape;2268;p40"/>
            <p:cNvSpPr/>
            <p:nvPr/>
          </p:nvSpPr>
          <p:spPr>
            <a:xfrm>
              <a:off x="1212796" y="2661318"/>
              <a:ext cx="67406" cy="4360"/>
            </a:xfrm>
            <a:custGeom>
              <a:avLst/>
              <a:gdLst/>
              <a:ahLst/>
              <a:cxnLst/>
              <a:rect l="l" t="t" r="r" b="b"/>
              <a:pathLst>
                <a:path w="3772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Google Shape;2269;p40"/>
            <p:cNvSpPr/>
            <p:nvPr/>
          </p:nvSpPr>
          <p:spPr>
            <a:xfrm>
              <a:off x="1275823" y="2661318"/>
              <a:ext cx="93478" cy="4360"/>
            </a:xfrm>
            <a:custGeom>
              <a:avLst/>
              <a:gdLst/>
              <a:ahLst/>
              <a:cxnLst/>
              <a:rect l="l" t="t" r="r" b="b"/>
              <a:pathLst>
                <a:path w="5231" h="244" extrusionOk="0">
                  <a:moveTo>
                    <a:pt x="1" y="1"/>
                  </a:moveTo>
                  <a:lnTo>
                    <a:pt x="1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Google Shape;2270;p40"/>
            <p:cNvSpPr/>
            <p:nvPr/>
          </p:nvSpPr>
          <p:spPr>
            <a:xfrm>
              <a:off x="1364941" y="2661318"/>
              <a:ext cx="4360" cy="4360"/>
            </a:xfrm>
            <a:custGeom>
              <a:avLst/>
              <a:gdLst/>
              <a:ahLst/>
              <a:cxnLst/>
              <a:rect l="l" t="t" r="r" b="b"/>
              <a:pathLst>
                <a:path w="244" h="244" extrusionOk="0">
                  <a:moveTo>
                    <a:pt x="0" y="1"/>
                  </a:moveTo>
                  <a:lnTo>
                    <a:pt x="0" y="244"/>
                  </a:lnTo>
                  <a:lnTo>
                    <a:pt x="243" y="244"/>
                  </a:lnTo>
                  <a:lnTo>
                    <a:pt x="243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Google Shape;2271;p40"/>
            <p:cNvSpPr/>
            <p:nvPr/>
          </p:nvSpPr>
          <p:spPr>
            <a:xfrm>
              <a:off x="1058488" y="2706958"/>
              <a:ext cx="67406" cy="50000"/>
            </a:xfrm>
            <a:custGeom>
              <a:avLst/>
              <a:gdLst/>
              <a:ahLst/>
              <a:cxnLst/>
              <a:rect l="l" t="t" r="r" b="b"/>
              <a:pathLst>
                <a:path w="3772" h="2798" extrusionOk="0">
                  <a:moveTo>
                    <a:pt x="3528" y="244"/>
                  </a:moveTo>
                  <a:lnTo>
                    <a:pt x="3528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3771" y="2798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Google Shape;2272;p40"/>
            <p:cNvSpPr/>
            <p:nvPr/>
          </p:nvSpPr>
          <p:spPr>
            <a:xfrm>
              <a:off x="1123696" y="2706958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Google Shape;2273;p40"/>
            <p:cNvSpPr/>
            <p:nvPr/>
          </p:nvSpPr>
          <p:spPr>
            <a:xfrm>
              <a:off x="1275823" y="2706958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Google Shape;2274;p40"/>
            <p:cNvSpPr/>
            <p:nvPr/>
          </p:nvSpPr>
          <p:spPr>
            <a:xfrm>
              <a:off x="1427969" y="2706958"/>
              <a:ext cx="6523" cy="50000"/>
            </a:xfrm>
            <a:custGeom>
              <a:avLst/>
              <a:gdLst/>
              <a:ahLst/>
              <a:cxnLst/>
              <a:rect l="l" t="t" r="r" b="b"/>
              <a:pathLst>
                <a:path w="365" h="2798" extrusionOk="0">
                  <a:moveTo>
                    <a:pt x="0" y="1"/>
                  </a:moveTo>
                  <a:lnTo>
                    <a:pt x="0" y="2798"/>
                  </a:lnTo>
                  <a:lnTo>
                    <a:pt x="365" y="2798"/>
                  </a:lnTo>
                  <a:lnTo>
                    <a:pt x="365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5" name="Google Shape;2275;p40"/>
            <p:cNvSpPr/>
            <p:nvPr/>
          </p:nvSpPr>
          <p:spPr>
            <a:xfrm>
              <a:off x="1058488" y="2752598"/>
              <a:ext cx="158686" cy="50000"/>
            </a:xfrm>
            <a:custGeom>
              <a:avLst/>
              <a:gdLst/>
              <a:ahLst/>
              <a:cxnLst/>
              <a:rect l="l" t="t" r="r" b="b"/>
              <a:pathLst>
                <a:path w="8880" h="2798" extrusionOk="0">
                  <a:moveTo>
                    <a:pt x="8636" y="244"/>
                  </a:moveTo>
                  <a:lnTo>
                    <a:pt x="8636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Google Shape;2276;p40"/>
            <p:cNvSpPr/>
            <p:nvPr/>
          </p:nvSpPr>
          <p:spPr>
            <a:xfrm>
              <a:off x="1212796" y="2752598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Google Shape;2277;p40"/>
            <p:cNvSpPr/>
            <p:nvPr/>
          </p:nvSpPr>
          <p:spPr>
            <a:xfrm>
              <a:off x="1364941" y="2752598"/>
              <a:ext cx="4360" cy="50000"/>
            </a:xfrm>
            <a:custGeom>
              <a:avLst/>
              <a:gdLst/>
              <a:ahLst/>
              <a:cxnLst/>
              <a:rect l="l" t="t" r="r" b="b"/>
              <a:pathLst>
                <a:path w="244" h="2798" extrusionOk="0">
                  <a:moveTo>
                    <a:pt x="0" y="1"/>
                  </a:moveTo>
                  <a:lnTo>
                    <a:pt x="0" y="2798"/>
                  </a:lnTo>
                  <a:lnTo>
                    <a:pt x="243" y="2798"/>
                  </a:lnTo>
                  <a:lnTo>
                    <a:pt x="243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Google Shape;2278;p40"/>
            <p:cNvSpPr/>
            <p:nvPr/>
          </p:nvSpPr>
          <p:spPr>
            <a:xfrm>
              <a:off x="1058488" y="2798238"/>
              <a:ext cx="67406" cy="50000"/>
            </a:xfrm>
            <a:custGeom>
              <a:avLst/>
              <a:gdLst/>
              <a:ahLst/>
              <a:cxnLst/>
              <a:rect l="l" t="t" r="r" b="b"/>
              <a:pathLst>
                <a:path w="3772" h="2798" extrusionOk="0">
                  <a:moveTo>
                    <a:pt x="3528" y="244"/>
                  </a:moveTo>
                  <a:lnTo>
                    <a:pt x="3528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1" y="2798"/>
                  </a:lnTo>
                  <a:lnTo>
                    <a:pt x="3771" y="2798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9" name="Google Shape;2279;p40"/>
            <p:cNvSpPr/>
            <p:nvPr/>
          </p:nvSpPr>
          <p:spPr>
            <a:xfrm>
              <a:off x="1058488" y="2798238"/>
              <a:ext cx="67406" cy="4360"/>
            </a:xfrm>
            <a:custGeom>
              <a:avLst/>
              <a:gdLst/>
              <a:ahLst/>
              <a:cxnLst/>
              <a:rect l="l" t="t" r="r" b="b"/>
              <a:pathLst>
                <a:path w="3772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0" name="Google Shape;2280;p40"/>
            <p:cNvSpPr/>
            <p:nvPr/>
          </p:nvSpPr>
          <p:spPr>
            <a:xfrm>
              <a:off x="1123696" y="2798238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Google Shape;2281;p40"/>
            <p:cNvSpPr/>
            <p:nvPr/>
          </p:nvSpPr>
          <p:spPr>
            <a:xfrm>
              <a:off x="1123696" y="2798238"/>
              <a:ext cx="93478" cy="4360"/>
            </a:xfrm>
            <a:custGeom>
              <a:avLst/>
              <a:gdLst/>
              <a:ahLst/>
              <a:cxnLst/>
              <a:rect l="l" t="t" r="r" b="b"/>
              <a:pathLst>
                <a:path w="523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" name="Google Shape;2282;p40"/>
            <p:cNvSpPr/>
            <p:nvPr/>
          </p:nvSpPr>
          <p:spPr>
            <a:xfrm>
              <a:off x="1212796" y="2798238"/>
              <a:ext cx="67406" cy="4360"/>
            </a:xfrm>
            <a:custGeom>
              <a:avLst/>
              <a:gdLst/>
              <a:ahLst/>
              <a:cxnLst/>
              <a:rect l="l" t="t" r="r" b="b"/>
              <a:pathLst>
                <a:path w="3772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Google Shape;2283;p40"/>
            <p:cNvSpPr/>
            <p:nvPr/>
          </p:nvSpPr>
          <p:spPr>
            <a:xfrm>
              <a:off x="1275823" y="2798238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4"/>
                  </a:moveTo>
                  <a:lnTo>
                    <a:pt x="851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Google Shape;2284;p40"/>
            <p:cNvSpPr/>
            <p:nvPr/>
          </p:nvSpPr>
          <p:spPr>
            <a:xfrm>
              <a:off x="1364941" y="2798238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770" y="244"/>
                  </a:lnTo>
                  <a:lnTo>
                    <a:pt x="377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Google Shape;2285;p40"/>
            <p:cNvSpPr/>
            <p:nvPr/>
          </p:nvSpPr>
          <p:spPr>
            <a:xfrm>
              <a:off x="1427969" y="2798238"/>
              <a:ext cx="6523" cy="50000"/>
            </a:xfrm>
            <a:custGeom>
              <a:avLst/>
              <a:gdLst/>
              <a:ahLst/>
              <a:cxnLst/>
              <a:rect l="l" t="t" r="r" b="b"/>
              <a:pathLst>
                <a:path w="365" h="2798" extrusionOk="0">
                  <a:moveTo>
                    <a:pt x="0" y="1"/>
                  </a:moveTo>
                  <a:lnTo>
                    <a:pt x="0" y="2798"/>
                  </a:lnTo>
                  <a:lnTo>
                    <a:pt x="365" y="2798"/>
                  </a:lnTo>
                  <a:lnTo>
                    <a:pt x="365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Google Shape;2286;p40"/>
            <p:cNvSpPr/>
            <p:nvPr/>
          </p:nvSpPr>
          <p:spPr>
            <a:xfrm>
              <a:off x="1427969" y="2798238"/>
              <a:ext cx="6523" cy="4360"/>
            </a:xfrm>
            <a:custGeom>
              <a:avLst/>
              <a:gdLst/>
              <a:ahLst/>
              <a:cxnLst/>
              <a:rect l="l" t="t" r="r" b="b"/>
              <a:pathLst>
                <a:path w="365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65" y="244"/>
                  </a:lnTo>
                  <a:lnTo>
                    <a:pt x="365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Google Shape;2287;p40"/>
            <p:cNvSpPr/>
            <p:nvPr/>
          </p:nvSpPr>
          <p:spPr>
            <a:xfrm>
              <a:off x="1364941" y="2843878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770" y="244"/>
                  </a:lnTo>
                  <a:lnTo>
                    <a:pt x="377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Google Shape;2288;p40"/>
            <p:cNvSpPr/>
            <p:nvPr/>
          </p:nvSpPr>
          <p:spPr>
            <a:xfrm>
              <a:off x="1427969" y="2843878"/>
              <a:ext cx="6523" cy="4360"/>
            </a:xfrm>
            <a:custGeom>
              <a:avLst/>
              <a:gdLst/>
              <a:ahLst/>
              <a:cxnLst/>
              <a:rect l="l" t="t" r="r" b="b"/>
              <a:pathLst>
                <a:path w="365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65" y="244"/>
                  </a:lnTo>
                  <a:lnTo>
                    <a:pt x="365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Google Shape;2289;p40"/>
            <p:cNvSpPr/>
            <p:nvPr/>
          </p:nvSpPr>
          <p:spPr>
            <a:xfrm>
              <a:off x="1275823" y="2798238"/>
              <a:ext cx="93478" cy="4360"/>
            </a:xfrm>
            <a:custGeom>
              <a:avLst/>
              <a:gdLst/>
              <a:ahLst/>
              <a:cxnLst/>
              <a:rect l="l" t="t" r="r" b="b"/>
              <a:pathLst>
                <a:path w="5231" h="244" extrusionOk="0">
                  <a:moveTo>
                    <a:pt x="1" y="1"/>
                  </a:moveTo>
                  <a:lnTo>
                    <a:pt x="1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Google Shape;2290;p40"/>
            <p:cNvSpPr/>
            <p:nvPr/>
          </p:nvSpPr>
          <p:spPr>
            <a:xfrm>
              <a:off x="1364941" y="2798238"/>
              <a:ext cx="4360" cy="4360"/>
            </a:xfrm>
            <a:custGeom>
              <a:avLst/>
              <a:gdLst/>
              <a:ahLst/>
              <a:cxnLst/>
              <a:rect l="l" t="t" r="r" b="b"/>
              <a:pathLst>
                <a:path w="244" h="244" extrusionOk="0">
                  <a:moveTo>
                    <a:pt x="0" y="1"/>
                  </a:moveTo>
                  <a:lnTo>
                    <a:pt x="0" y="244"/>
                  </a:lnTo>
                  <a:lnTo>
                    <a:pt x="243" y="244"/>
                  </a:lnTo>
                  <a:lnTo>
                    <a:pt x="243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Google Shape;2291;p40"/>
            <p:cNvSpPr/>
            <p:nvPr/>
          </p:nvSpPr>
          <p:spPr>
            <a:xfrm>
              <a:off x="1058488" y="2843878"/>
              <a:ext cx="158686" cy="47838"/>
            </a:xfrm>
            <a:custGeom>
              <a:avLst/>
              <a:gdLst/>
              <a:ahLst/>
              <a:cxnLst/>
              <a:rect l="l" t="t" r="r" b="b"/>
              <a:pathLst>
                <a:path w="8880" h="2677" extrusionOk="0">
                  <a:moveTo>
                    <a:pt x="8636" y="244"/>
                  </a:moveTo>
                  <a:lnTo>
                    <a:pt x="8636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Google Shape;2292;p40"/>
            <p:cNvSpPr/>
            <p:nvPr/>
          </p:nvSpPr>
          <p:spPr>
            <a:xfrm>
              <a:off x="1058488" y="2843878"/>
              <a:ext cx="67406" cy="4360"/>
            </a:xfrm>
            <a:custGeom>
              <a:avLst/>
              <a:gdLst/>
              <a:ahLst/>
              <a:cxnLst/>
              <a:rect l="l" t="t" r="r" b="b"/>
              <a:pathLst>
                <a:path w="3772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3" name="Google Shape;2293;p40"/>
            <p:cNvSpPr/>
            <p:nvPr/>
          </p:nvSpPr>
          <p:spPr>
            <a:xfrm>
              <a:off x="1123696" y="2843878"/>
              <a:ext cx="93478" cy="4360"/>
            </a:xfrm>
            <a:custGeom>
              <a:avLst/>
              <a:gdLst/>
              <a:ahLst/>
              <a:cxnLst/>
              <a:rect l="l" t="t" r="r" b="b"/>
              <a:pathLst>
                <a:path w="523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Google Shape;2294;p40"/>
            <p:cNvSpPr/>
            <p:nvPr/>
          </p:nvSpPr>
          <p:spPr>
            <a:xfrm>
              <a:off x="1212796" y="2843878"/>
              <a:ext cx="156505" cy="47838"/>
            </a:xfrm>
            <a:custGeom>
              <a:avLst/>
              <a:gdLst/>
              <a:ahLst/>
              <a:cxnLst/>
              <a:rect l="l" t="t" r="r" b="b"/>
              <a:pathLst>
                <a:path w="8758" h="2677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757" y="2676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Google Shape;2295;p40"/>
            <p:cNvSpPr/>
            <p:nvPr/>
          </p:nvSpPr>
          <p:spPr>
            <a:xfrm>
              <a:off x="1364941" y="2843878"/>
              <a:ext cx="4360" cy="47838"/>
            </a:xfrm>
            <a:custGeom>
              <a:avLst/>
              <a:gdLst/>
              <a:ahLst/>
              <a:cxnLst/>
              <a:rect l="l" t="t" r="r" b="b"/>
              <a:pathLst>
                <a:path w="244" h="2677" extrusionOk="0">
                  <a:moveTo>
                    <a:pt x="0" y="1"/>
                  </a:moveTo>
                  <a:lnTo>
                    <a:pt x="0" y="2676"/>
                  </a:lnTo>
                  <a:lnTo>
                    <a:pt x="243" y="2676"/>
                  </a:lnTo>
                  <a:lnTo>
                    <a:pt x="243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Google Shape;2296;p40"/>
            <p:cNvSpPr/>
            <p:nvPr/>
          </p:nvSpPr>
          <p:spPr>
            <a:xfrm>
              <a:off x="1212796" y="2843878"/>
              <a:ext cx="67406" cy="4360"/>
            </a:xfrm>
            <a:custGeom>
              <a:avLst/>
              <a:gdLst/>
              <a:ahLst/>
              <a:cxnLst/>
              <a:rect l="l" t="t" r="r" b="b"/>
              <a:pathLst>
                <a:path w="3772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Google Shape;2297;p40"/>
            <p:cNvSpPr/>
            <p:nvPr/>
          </p:nvSpPr>
          <p:spPr>
            <a:xfrm>
              <a:off x="1275823" y="2843878"/>
              <a:ext cx="93478" cy="4360"/>
            </a:xfrm>
            <a:custGeom>
              <a:avLst/>
              <a:gdLst/>
              <a:ahLst/>
              <a:cxnLst/>
              <a:rect l="l" t="t" r="r" b="b"/>
              <a:pathLst>
                <a:path w="5231" h="244" extrusionOk="0">
                  <a:moveTo>
                    <a:pt x="1" y="1"/>
                  </a:moveTo>
                  <a:lnTo>
                    <a:pt x="1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8" name="Google Shape;2298;p40"/>
            <p:cNvSpPr/>
            <p:nvPr/>
          </p:nvSpPr>
          <p:spPr>
            <a:xfrm>
              <a:off x="1364941" y="2843878"/>
              <a:ext cx="4360" cy="4360"/>
            </a:xfrm>
            <a:custGeom>
              <a:avLst/>
              <a:gdLst/>
              <a:ahLst/>
              <a:cxnLst/>
              <a:rect l="l" t="t" r="r" b="b"/>
              <a:pathLst>
                <a:path w="244" h="244" extrusionOk="0">
                  <a:moveTo>
                    <a:pt x="0" y="1"/>
                  </a:moveTo>
                  <a:lnTo>
                    <a:pt x="0" y="244"/>
                  </a:lnTo>
                  <a:lnTo>
                    <a:pt x="243" y="244"/>
                  </a:lnTo>
                  <a:lnTo>
                    <a:pt x="243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9" name="Google Shape;2299;p40"/>
            <p:cNvSpPr/>
            <p:nvPr/>
          </p:nvSpPr>
          <p:spPr>
            <a:xfrm>
              <a:off x="1058488" y="2889518"/>
              <a:ext cx="67406" cy="47838"/>
            </a:xfrm>
            <a:custGeom>
              <a:avLst/>
              <a:gdLst/>
              <a:ahLst/>
              <a:cxnLst/>
              <a:rect l="l" t="t" r="r" b="b"/>
              <a:pathLst>
                <a:path w="3772" h="2677" extrusionOk="0">
                  <a:moveTo>
                    <a:pt x="3528" y="244"/>
                  </a:moveTo>
                  <a:lnTo>
                    <a:pt x="3528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3771" y="2676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Google Shape;2300;p40"/>
            <p:cNvSpPr/>
            <p:nvPr/>
          </p:nvSpPr>
          <p:spPr>
            <a:xfrm>
              <a:off x="1123696" y="2889518"/>
              <a:ext cx="156505" cy="47838"/>
            </a:xfrm>
            <a:custGeom>
              <a:avLst/>
              <a:gdLst/>
              <a:ahLst/>
              <a:cxnLst/>
              <a:rect l="l" t="t" r="r" b="b"/>
              <a:pathLst>
                <a:path w="8758" h="2677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757" y="2676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1" name="Google Shape;2301;p40"/>
            <p:cNvSpPr/>
            <p:nvPr/>
          </p:nvSpPr>
          <p:spPr>
            <a:xfrm>
              <a:off x="1275823" y="2889518"/>
              <a:ext cx="156505" cy="47838"/>
            </a:xfrm>
            <a:custGeom>
              <a:avLst/>
              <a:gdLst/>
              <a:ahLst/>
              <a:cxnLst/>
              <a:rect l="l" t="t" r="r" b="b"/>
              <a:pathLst>
                <a:path w="8758" h="2677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757" y="2676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2" name="Google Shape;2302;p40"/>
            <p:cNvSpPr/>
            <p:nvPr/>
          </p:nvSpPr>
          <p:spPr>
            <a:xfrm>
              <a:off x="1427969" y="2889518"/>
              <a:ext cx="6523" cy="47838"/>
            </a:xfrm>
            <a:custGeom>
              <a:avLst/>
              <a:gdLst/>
              <a:ahLst/>
              <a:cxnLst/>
              <a:rect l="l" t="t" r="r" b="b"/>
              <a:pathLst>
                <a:path w="365" h="2677" extrusionOk="0">
                  <a:moveTo>
                    <a:pt x="0" y="1"/>
                  </a:moveTo>
                  <a:lnTo>
                    <a:pt x="0" y="2676"/>
                  </a:lnTo>
                  <a:lnTo>
                    <a:pt x="365" y="2676"/>
                  </a:lnTo>
                  <a:lnTo>
                    <a:pt x="365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3" name="Google Shape;2303;p40"/>
            <p:cNvSpPr/>
            <p:nvPr/>
          </p:nvSpPr>
          <p:spPr>
            <a:xfrm>
              <a:off x="1058488" y="2935158"/>
              <a:ext cx="158686" cy="50018"/>
            </a:xfrm>
            <a:custGeom>
              <a:avLst/>
              <a:gdLst/>
              <a:ahLst/>
              <a:cxnLst/>
              <a:rect l="l" t="t" r="r" b="b"/>
              <a:pathLst>
                <a:path w="8880" h="2799" extrusionOk="0">
                  <a:moveTo>
                    <a:pt x="8636" y="244"/>
                  </a:moveTo>
                  <a:lnTo>
                    <a:pt x="8636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3528" y="2676"/>
                  </a:lnTo>
                  <a:lnTo>
                    <a:pt x="3528" y="2798"/>
                  </a:lnTo>
                  <a:lnTo>
                    <a:pt x="3893" y="2798"/>
                  </a:lnTo>
                  <a:lnTo>
                    <a:pt x="3893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4" name="Google Shape;2304;p40"/>
            <p:cNvSpPr/>
            <p:nvPr/>
          </p:nvSpPr>
          <p:spPr>
            <a:xfrm>
              <a:off x="1212796" y="2935158"/>
              <a:ext cx="156505" cy="47838"/>
            </a:xfrm>
            <a:custGeom>
              <a:avLst/>
              <a:gdLst/>
              <a:ahLst/>
              <a:cxnLst/>
              <a:rect l="l" t="t" r="r" b="b"/>
              <a:pathLst>
                <a:path w="8758" h="2677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757" y="2676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Google Shape;2305;p40"/>
            <p:cNvSpPr/>
            <p:nvPr/>
          </p:nvSpPr>
          <p:spPr>
            <a:xfrm>
              <a:off x="1364941" y="2935158"/>
              <a:ext cx="4360" cy="47838"/>
            </a:xfrm>
            <a:custGeom>
              <a:avLst/>
              <a:gdLst/>
              <a:ahLst/>
              <a:cxnLst/>
              <a:rect l="l" t="t" r="r" b="b"/>
              <a:pathLst>
                <a:path w="244" h="2677" extrusionOk="0">
                  <a:moveTo>
                    <a:pt x="0" y="1"/>
                  </a:moveTo>
                  <a:lnTo>
                    <a:pt x="0" y="2676"/>
                  </a:lnTo>
                  <a:lnTo>
                    <a:pt x="243" y="2676"/>
                  </a:lnTo>
                  <a:lnTo>
                    <a:pt x="243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Google Shape;2306;p40"/>
            <p:cNvSpPr/>
            <p:nvPr/>
          </p:nvSpPr>
          <p:spPr>
            <a:xfrm>
              <a:off x="1058488" y="2978635"/>
              <a:ext cx="67406" cy="50000"/>
            </a:xfrm>
            <a:custGeom>
              <a:avLst/>
              <a:gdLst/>
              <a:ahLst/>
              <a:cxnLst/>
              <a:rect l="l" t="t" r="r" b="b"/>
              <a:pathLst>
                <a:path w="3772" h="2798" extrusionOk="0">
                  <a:moveTo>
                    <a:pt x="3528" y="365"/>
                  </a:moveTo>
                  <a:lnTo>
                    <a:pt x="3528" y="2554"/>
                  </a:lnTo>
                  <a:lnTo>
                    <a:pt x="244" y="2554"/>
                  </a:lnTo>
                  <a:lnTo>
                    <a:pt x="244" y="365"/>
                  </a:lnTo>
                  <a:close/>
                  <a:moveTo>
                    <a:pt x="1" y="0"/>
                  </a:moveTo>
                  <a:lnTo>
                    <a:pt x="1" y="2676"/>
                  </a:lnTo>
                  <a:lnTo>
                    <a:pt x="1" y="2797"/>
                  </a:lnTo>
                  <a:lnTo>
                    <a:pt x="3771" y="2797"/>
                  </a:lnTo>
                  <a:lnTo>
                    <a:pt x="3771" y="122"/>
                  </a:lnTo>
                  <a:lnTo>
                    <a:pt x="244" y="122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Google Shape;2307;p40"/>
            <p:cNvSpPr/>
            <p:nvPr/>
          </p:nvSpPr>
          <p:spPr>
            <a:xfrm>
              <a:off x="1058488" y="2978635"/>
              <a:ext cx="67406" cy="6540"/>
            </a:xfrm>
            <a:custGeom>
              <a:avLst/>
              <a:gdLst/>
              <a:ahLst/>
              <a:cxnLst/>
              <a:rect l="l" t="t" r="r" b="b"/>
              <a:pathLst>
                <a:path w="3772" h="366" extrusionOk="0">
                  <a:moveTo>
                    <a:pt x="123" y="0"/>
                  </a:moveTo>
                  <a:lnTo>
                    <a:pt x="1" y="122"/>
                  </a:lnTo>
                  <a:lnTo>
                    <a:pt x="1" y="365"/>
                  </a:lnTo>
                  <a:lnTo>
                    <a:pt x="3649" y="365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Google Shape;2308;p40"/>
            <p:cNvSpPr/>
            <p:nvPr/>
          </p:nvSpPr>
          <p:spPr>
            <a:xfrm>
              <a:off x="1123696" y="2980798"/>
              <a:ext cx="156505" cy="47838"/>
            </a:xfrm>
            <a:custGeom>
              <a:avLst/>
              <a:gdLst/>
              <a:ahLst/>
              <a:cxnLst/>
              <a:rect l="l" t="t" r="r" b="b"/>
              <a:pathLst>
                <a:path w="8758" h="2677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757" y="2676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9" name="Google Shape;2309;p40"/>
            <p:cNvSpPr/>
            <p:nvPr/>
          </p:nvSpPr>
          <p:spPr>
            <a:xfrm>
              <a:off x="1123696" y="2978635"/>
              <a:ext cx="93478" cy="6540"/>
            </a:xfrm>
            <a:custGeom>
              <a:avLst/>
              <a:gdLst/>
              <a:ahLst/>
              <a:cxnLst/>
              <a:rect l="l" t="t" r="r" b="b"/>
              <a:pathLst>
                <a:path w="5231" h="366" extrusionOk="0">
                  <a:moveTo>
                    <a:pt x="122" y="0"/>
                  </a:moveTo>
                  <a:lnTo>
                    <a:pt x="0" y="122"/>
                  </a:lnTo>
                  <a:lnTo>
                    <a:pt x="0" y="365"/>
                  </a:lnTo>
                  <a:lnTo>
                    <a:pt x="5230" y="365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0" name="Google Shape;2310;p40"/>
            <p:cNvSpPr/>
            <p:nvPr/>
          </p:nvSpPr>
          <p:spPr>
            <a:xfrm>
              <a:off x="1212796" y="2978635"/>
              <a:ext cx="67406" cy="6540"/>
            </a:xfrm>
            <a:custGeom>
              <a:avLst/>
              <a:gdLst/>
              <a:ahLst/>
              <a:cxnLst/>
              <a:rect l="l" t="t" r="r" b="b"/>
              <a:pathLst>
                <a:path w="3772" h="366" extrusionOk="0">
                  <a:moveTo>
                    <a:pt x="122" y="0"/>
                  </a:moveTo>
                  <a:lnTo>
                    <a:pt x="1" y="122"/>
                  </a:lnTo>
                  <a:lnTo>
                    <a:pt x="1" y="365"/>
                  </a:lnTo>
                  <a:lnTo>
                    <a:pt x="3649" y="365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Google Shape;2311;p40"/>
            <p:cNvSpPr/>
            <p:nvPr/>
          </p:nvSpPr>
          <p:spPr>
            <a:xfrm>
              <a:off x="1275823" y="2980798"/>
              <a:ext cx="156505" cy="47838"/>
            </a:xfrm>
            <a:custGeom>
              <a:avLst/>
              <a:gdLst/>
              <a:ahLst/>
              <a:cxnLst/>
              <a:rect l="l" t="t" r="r" b="b"/>
              <a:pathLst>
                <a:path w="8758" h="2677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757" y="2676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Google Shape;2312;p40"/>
            <p:cNvSpPr/>
            <p:nvPr/>
          </p:nvSpPr>
          <p:spPr>
            <a:xfrm>
              <a:off x="1364941" y="2978635"/>
              <a:ext cx="67388" cy="6540"/>
            </a:xfrm>
            <a:custGeom>
              <a:avLst/>
              <a:gdLst/>
              <a:ahLst/>
              <a:cxnLst/>
              <a:rect l="l" t="t" r="r" b="b"/>
              <a:pathLst>
                <a:path w="3771" h="366" extrusionOk="0">
                  <a:moveTo>
                    <a:pt x="122" y="0"/>
                  </a:moveTo>
                  <a:lnTo>
                    <a:pt x="0" y="122"/>
                  </a:lnTo>
                  <a:lnTo>
                    <a:pt x="0" y="365"/>
                  </a:lnTo>
                  <a:lnTo>
                    <a:pt x="3649" y="365"/>
                  </a:lnTo>
                  <a:lnTo>
                    <a:pt x="3770" y="243"/>
                  </a:lnTo>
                  <a:lnTo>
                    <a:pt x="377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Google Shape;2313;p40"/>
            <p:cNvSpPr/>
            <p:nvPr/>
          </p:nvSpPr>
          <p:spPr>
            <a:xfrm>
              <a:off x="1427969" y="2980798"/>
              <a:ext cx="6523" cy="47838"/>
            </a:xfrm>
            <a:custGeom>
              <a:avLst/>
              <a:gdLst/>
              <a:ahLst/>
              <a:cxnLst/>
              <a:rect l="l" t="t" r="r" b="b"/>
              <a:pathLst>
                <a:path w="365" h="2677" extrusionOk="0">
                  <a:moveTo>
                    <a:pt x="0" y="1"/>
                  </a:moveTo>
                  <a:lnTo>
                    <a:pt x="0" y="2676"/>
                  </a:lnTo>
                  <a:lnTo>
                    <a:pt x="365" y="2676"/>
                  </a:lnTo>
                  <a:lnTo>
                    <a:pt x="365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Google Shape;2314;p40"/>
            <p:cNvSpPr/>
            <p:nvPr/>
          </p:nvSpPr>
          <p:spPr>
            <a:xfrm>
              <a:off x="1427969" y="2978635"/>
              <a:ext cx="6523" cy="6540"/>
            </a:xfrm>
            <a:custGeom>
              <a:avLst/>
              <a:gdLst/>
              <a:ahLst/>
              <a:cxnLst/>
              <a:rect l="l" t="t" r="r" b="b"/>
              <a:pathLst>
                <a:path w="365" h="366" extrusionOk="0">
                  <a:moveTo>
                    <a:pt x="243" y="0"/>
                  </a:moveTo>
                  <a:lnTo>
                    <a:pt x="0" y="122"/>
                  </a:lnTo>
                  <a:lnTo>
                    <a:pt x="0" y="365"/>
                  </a:lnTo>
                  <a:lnTo>
                    <a:pt x="243" y="365"/>
                  </a:lnTo>
                  <a:lnTo>
                    <a:pt x="365" y="243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Google Shape;2315;p40"/>
            <p:cNvSpPr/>
            <p:nvPr/>
          </p:nvSpPr>
          <p:spPr>
            <a:xfrm>
              <a:off x="1364941" y="3024275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770" y="243"/>
                  </a:lnTo>
                  <a:lnTo>
                    <a:pt x="377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6" name="Google Shape;2316;p40"/>
            <p:cNvSpPr/>
            <p:nvPr/>
          </p:nvSpPr>
          <p:spPr>
            <a:xfrm>
              <a:off x="1427969" y="3024275"/>
              <a:ext cx="6523" cy="4360"/>
            </a:xfrm>
            <a:custGeom>
              <a:avLst/>
              <a:gdLst/>
              <a:ahLst/>
              <a:cxnLst/>
              <a:rect l="l" t="t" r="r" b="b"/>
              <a:pathLst>
                <a:path w="365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65" y="243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7" name="Google Shape;2317;p40"/>
            <p:cNvSpPr/>
            <p:nvPr/>
          </p:nvSpPr>
          <p:spPr>
            <a:xfrm>
              <a:off x="1275823" y="2978635"/>
              <a:ext cx="93478" cy="6540"/>
            </a:xfrm>
            <a:custGeom>
              <a:avLst/>
              <a:gdLst/>
              <a:ahLst/>
              <a:cxnLst/>
              <a:rect l="l" t="t" r="r" b="b"/>
              <a:pathLst>
                <a:path w="5231" h="366" extrusionOk="0">
                  <a:moveTo>
                    <a:pt x="122" y="0"/>
                  </a:moveTo>
                  <a:lnTo>
                    <a:pt x="1" y="122"/>
                  </a:lnTo>
                  <a:lnTo>
                    <a:pt x="1" y="365"/>
                  </a:lnTo>
                  <a:lnTo>
                    <a:pt x="5109" y="365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Google Shape;2318;p40"/>
            <p:cNvSpPr/>
            <p:nvPr/>
          </p:nvSpPr>
          <p:spPr>
            <a:xfrm>
              <a:off x="1364941" y="2978635"/>
              <a:ext cx="4360" cy="6540"/>
            </a:xfrm>
            <a:custGeom>
              <a:avLst/>
              <a:gdLst/>
              <a:ahLst/>
              <a:cxnLst/>
              <a:rect l="l" t="t" r="r" b="b"/>
              <a:pathLst>
                <a:path w="244" h="366" extrusionOk="0">
                  <a:moveTo>
                    <a:pt x="122" y="0"/>
                  </a:moveTo>
                  <a:lnTo>
                    <a:pt x="0" y="122"/>
                  </a:lnTo>
                  <a:lnTo>
                    <a:pt x="0" y="365"/>
                  </a:lnTo>
                  <a:lnTo>
                    <a:pt x="122" y="365"/>
                  </a:lnTo>
                  <a:lnTo>
                    <a:pt x="243" y="243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9" name="Google Shape;2319;p40"/>
            <p:cNvSpPr/>
            <p:nvPr/>
          </p:nvSpPr>
          <p:spPr>
            <a:xfrm>
              <a:off x="1058488" y="3024275"/>
              <a:ext cx="158686" cy="50000"/>
            </a:xfrm>
            <a:custGeom>
              <a:avLst/>
              <a:gdLst/>
              <a:ahLst/>
              <a:cxnLst/>
              <a:rect l="l" t="t" r="r" b="b"/>
              <a:pathLst>
                <a:path w="8880" h="2798" extrusionOk="0">
                  <a:moveTo>
                    <a:pt x="8636" y="243"/>
                  </a:moveTo>
                  <a:lnTo>
                    <a:pt x="8636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0" name="Google Shape;2320;p40"/>
            <p:cNvSpPr/>
            <p:nvPr/>
          </p:nvSpPr>
          <p:spPr>
            <a:xfrm>
              <a:off x="1058488" y="3024275"/>
              <a:ext cx="67406" cy="4360"/>
            </a:xfrm>
            <a:custGeom>
              <a:avLst/>
              <a:gdLst/>
              <a:ahLst/>
              <a:cxnLst/>
              <a:rect l="l" t="t" r="r" b="b"/>
              <a:pathLst>
                <a:path w="3772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Google Shape;2321;p40"/>
            <p:cNvSpPr/>
            <p:nvPr/>
          </p:nvSpPr>
          <p:spPr>
            <a:xfrm>
              <a:off x="1123696" y="3024275"/>
              <a:ext cx="93478" cy="4360"/>
            </a:xfrm>
            <a:custGeom>
              <a:avLst/>
              <a:gdLst/>
              <a:ahLst/>
              <a:cxnLst/>
              <a:rect l="l" t="t" r="r" b="b"/>
              <a:pathLst>
                <a:path w="523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Google Shape;2322;p40"/>
            <p:cNvSpPr/>
            <p:nvPr/>
          </p:nvSpPr>
          <p:spPr>
            <a:xfrm>
              <a:off x="1212796" y="3024275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3"/>
                  </a:moveTo>
                  <a:lnTo>
                    <a:pt x="8514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Google Shape;2323;p40"/>
            <p:cNvSpPr/>
            <p:nvPr/>
          </p:nvSpPr>
          <p:spPr>
            <a:xfrm>
              <a:off x="1364941" y="3024275"/>
              <a:ext cx="4360" cy="50000"/>
            </a:xfrm>
            <a:custGeom>
              <a:avLst/>
              <a:gdLst/>
              <a:ahLst/>
              <a:cxnLst/>
              <a:rect l="l" t="t" r="r" b="b"/>
              <a:pathLst>
                <a:path w="244" h="2798" extrusionOk="0">
                  <a:moveTo>
                    <a:pt x="0" y="0"/>
                  </a:moveTo>
                  <a:lnTo>
                    <a:pt x="0" y="2797"/>
                  </a:lnTo>
                  <a:lnTo>
                    <a:pt x="243" y="2797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Google Shape;2324;p40"/>
            <p:cNvSpPr/>
            <p:nvPr/>
          </p:nvSpPr>
          <p:spPr>
            <a:xfrm>
              <a:off x="1212796" y="3024275"/>
              <a:ext cx="67406" cy="4360"/>
            </a:xfrm>
            <a:custGeom>
              <a:avLst/>
              <a:gdLst/>
              <a:ahLst/>
              <a:cxnLst/>
              <a:rect l="l" t="t" r="r" b="b"/>
              <a:pathLst>
                <a:path w="3772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Google Shape;2325;p40"/>
            <p:cNvSpPr/>
            <p:nvPr/>
          </p:nvSpPr>
          <p:spPr>
            <a:xfrm>
              <a:off x="1275823" y="3024275"/>
              <a:ext cx="93478" cy="4360"/>
            </a:xfrm>
            <a:custGeom>
              <a:avLst/>
              <a:gdLst/>
              <a:ahLst/>
              <a:cxnLst/>
              <a:rect l="l" t="t" r="r" b="b"/>
              <a:pathLst>
                <a:path w="5231" h="244" extrusionOk="0">
                  <a:moveTo>
                    <a:pt x="1" y="0"/>
                  </a:moveTo>
                  <a:lnTo>
                    <a:pt x="1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Google Shape;2326;p40"/>
            <p:cNvSpPr/>
            <p:nvPr/>
          </p:nvSpPr>
          <p:spPr>
            <a:xfrm>
              <a:off x="1364941" y="3024275"/>
              <a:ext cx="4360" cy="4360"/>
            </a:xfrm>
            <a:custGeom>
              <a:avLst/>
              <a:gdLst/>
              <a:ahLst/>
              <a:cxnLst/>
              <a:rect l="l" t="t" r="r" b="b"/>
              <a:pathLst>
                <a:path w="244" h="244" extrusionOk="0">
                  <a:moveTo>
                    <a:pt x="0" y="0"/>
                  </a:moveTo>
                  <a:lnTo>
                    <a:pt x="0" y="243"/>
                  </a:lnTo>
                  <a:lnTo>
                    <a:pt x="243" y="243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7" name="Google Shape;2327;p40"/>
            <p:cNvSpPr/>
            <p:nvPr/>
          </p:nvSpPr>
          <p:spPr>
            <a:xfrm>
              <a:off x="1058488" y="3069915"/>
              <a:ext cx="67406" cy="50000"/>
            </a:xfrm>
            <a:custGeom>
              <a:avLst/>
              <a:gdLst/>
              <a:ahLst/>
              <a:cxnLst/>
              <a:rect l="l" t="t" r="r" b="b"/>
              <a:pathLst>
                <a:path w="3772" h="2798" extrusionOk="0">
                  <a:moveTo>
                    <a:pt x="3528" y="243"/>
                  </a:moveTo>
                  <a:lnTo>
                    <a:pt x="3528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3771" y="2797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8" name="Google Shape;2328;p40"/>
            <p:cNvSpPr/>
            <p:nvPr/>
          </p:nvSpPr>
          <p:spPr>
            <a:xfrm>
              <a:off x="1123696" y="3069915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3"/>
                  </a:moveTo>
                  <a:lnTo>
                    <a:pt x="8514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9" name="Google Shape;2329;p40"/>
            <p:cNvSpPr/>
            <p:nvPr/>
          </p:nvSpPr>
          <p:spPr>
            <a:xfrm>
              <a:off x="1275823" y="3069915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3"/>
                  </a:moveTo>
                  <a:lnTo>
                    <a:pt x="8514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0" name="Google Shape;2330;p40"/>
            <p:cNvSpPr/>
            <p:nvPr/>
          </p:nvSpPr>
          <p:spPr>
            <a:xfrm>
              <a:off x="1427969" y="3069915"/>
              <a:ext cx="6523" cy="50000"/>
            </a:xfrm>
            <a:custGeom>
              <a:avLst/>
              <a:gdLst/>
              <a:ahLst/>
              <a:cxnLst/>
              <a:rect l="l" t="t" r="r" b="b"/>
              <a:pathLst>
                <a:path w="365" h="2798" extrusionOk="0">
                  <a:moveTo>
                    <a:pt x="0" y="0"/>
                  </a:moveTo>
                  <a:lnTo>
                    <a:pt x="0" y="2797"/>
                  </a:lnTo>
                  <a:lnTo>
                    <a:pt x="365" y="2797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1" name="Google Shape;2331;p40"/>
            <p:cNvSpPr/>
            <p:nvPr/>
          </p:nvSpPr>
          <p:spPr>
            <a:xfrm>
              <a:off x="1058488" y="3117717"/>
              <a:ext cx="158686" cy="47838"/>
            </a:xfrm>
            <a:custGeom>
              <a:avLst/>
              <a:gdLst/>
              <a:ahLst/>
              <a:cxnLst/>
              <a:rect l="l" t="t" r="r" b="b"/>
              <a:pathLst>
                <a:path w="8880" h="2677" extrusionOk="0">
                  <a:moveTo>
                    <a:pt x="8636" y="244"/>
                  </a:moveTo>
                  <a:lnTo>
                    <a:pt x="8636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2" name="Google Shape;2332;p40"/>
            <p:cNvSpPr/>
            <p:nvPr/>
          </p:nvSpPr>
          <p:spPr>
            <a:xfrm>
              <a:off x="1212796" y="3117717"/>
              <a:ext cx="156505" cy="47838"/>
            </a:xfrm>
            <a:custGeom>
              <a:avLst/>
              <a:gdLst/>
              <a:ahLst/>
              <a:cxnLst/>
              <a:rect l="l" t="t" r="r" b="b"/>
              <a:pathLst>
                <a:path w="8758" h="2677" extrusionOk="0">
                  <a:moveTo>
                    <a:pt x="8514" y="244"/>
                  </a:moveTo>
                  <a:lnTo>
                    <a:pt x="8514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757" y="2676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3" name="Google Shape;2333;p40"/>
            <p:cNvSpPr/>
            <p:nvPr/>
          </p:nvSpPr>
          <p:spPr>
            <a:xfrm>
              <a:off x="1364941" y="3117717"/>
              <a:ext cx="4360" cy="47838"/>
            </a:xfrm>
            <a:custGeom>
              <a:avLst/>
              <a:gdLst/>
              <a:ahLst/>
              <a:cxnLst/>
              <a:rect l="l" t="t" r="r" b="b"/>
              <a:pathLst>
                <a:path w="244" h="2677" extrusionOk="0">
                  <a:moveTo>
                    <a:pt x="0" y="1"/>
                  </a:moveTo>
                  <a:lnTo>
                    <a:pt x="0" y="2676"/>
                  </a:lnTo>
                  <a:lnTo>
                    <a:pt x="243" y="2676"/>
                  </a:lnTo>
                  <a:lnTo>
                    <a:pt x="243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4" name="Google Shape;2334;p40"/>
            <p:cNvSpPr/>
            <p:nvPr/>
          </p:nvSpPr>
          <p:spPr>
            <a:xfrm>
              <a:off x="1058488" y="3161195"/>
              <a:ext cx="67406" cy="50000"/>
            </a:xfrm>
            <a:custGeom>
              <a:avLst/>
              <a:gdLst/>
              <a:ahLst/>
              <a:cxnLst/>
              <a:rect l="l" t="t" r="r" b="b"/>
              <a:pathLst>
                <a:path w="3772" h="2798" extrusionOk="0">
                  <a:moveTo>
                    <a:pt x="3528" y="243"/>
                  </a:moveTo>
                  <a:lnTo>
                    <a:pt x="3528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1" y="0"/>
                  </a:moveTo>
                  <a:lnTo>
                    <a:pt x="1" y="2676"/>
                  </a:lnTo>
                  <a:lnTo>
                    <a:pt x="1" y="2797"/>
                  </a:lnTo>
                  <a:lnTo>
                    <a:pt x="3771" y="2797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5" name="Google Shape;2335;p40"/>
            <p:cNvSpPr/>
            <p:nvPr/>
          </p:nvSpPr>
          <p:spPr>
            <a:xfrm>
              <a:off x="1058488" y="3161195"/>
              <a:ext cx="67406" cy="4360"/>
            </a:xfrm>
            <a:custGeom>
              <a:avLst/>
              <a:gdLst/>
              <a:ahLst/>
              <a:cxnLst/>
              <a:rect l="l" t="t" r="r" b="b"/>
              <a:pathLst>
                <a:path w="3772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6" name="Google Shape;2336;p40"/>
            <p:cNvSpPr/>
            <p:nvPr/>
          </p:nvSpPr>
          <p:spPr>
            <a:xfrm>
              <a:off x="1123696" y="3161195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3"/>
                  </a:moveTo>
                  <a:lnTo>
                    <a:pt x="8514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Google Shape;2337;p40"/>
            <p:cNvSpPr/>
            <p:nvPr/>
          </p:nvSpPr>
          <p:spPr>
            <a:xfrm>
              <a:off x="1123696" y="3161195"/>
              <a:ext cx="93478" cy="4360"/>
            </a:xfrm>
            <a:custGeom>
              <a:avLst/>
              <a:gdLst/>
              <a:ahLst/>
              <a:cxnLst/>
              <a:rect l="l" t="t" r="r" b="b"/>
              <a:pathLst>
                <a:path w="523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Google Shape;2338;p40"/>
            <p:cNvSpPr/>
            <p:nvPr/>
          </p:nvSpPr>
          <p:spPr>
            <a:xfrm>
              <a:off x="1212796" y="3161195"/>
              <a:ext cx="67406" cy="4360"/>
            </a:xfrm>
            <a:custGeom>
              <a:avLst/>
              <a:gdLst/>
              <a:ahLst/>
              <a:cxnLst/>
              <a:rect l="l" t="t" r="r" b="b"/>
              <a:pathLst>
                <a:path w="3772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9" name="Google Shape;2339;p40"/>
            <p:cNvSpPr/>
            <p:nvPr/>
          </p:nvSpPr>
          <p:spPr>
            <a:xfrm>
              <a:off x="1275823" y="3161195"/>
              <a:ext cx="156505" cy="50000"/>
            </a:xfrm>
            <a:custGeom>
              <a:avLst/>
              <a:gdLst/>
              <a:ahLst/>
              <a:cxnLst/>
              <a:rect l="l" t="t" r="r" b="b"/>
              <a:pathLst>
                <a:path w="8758" h="2798" extrusionOk="0">
                  <a:moveTo>
                    <a:pt x="8514" y="243"/>
                  </a:moveTo>
                  <a:lnTo>
                    <a:pt x="8514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0" name="Google Shape;2340;p40"/>
            <p:cNvSpPr/>
            <p:nvPr/>
          </p:nvSpPr>
          <p:spPr>
            <a:xfrm>
              <a:off x="1364941" y="3161195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770" y="243"/>
                  </a:lnTo>
                  <a:lnTo>
                    <a:pt x="377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1" name="Google Shape;2341;p40"/>
            <p:cNvSpPr/>
            <p:nvPr/>
          </p:nvSpPr>
          <p:spPr>
            <a:xfrm>
              <a:off x="1427969" y="3161195"/>
              <a:ext cx="6523" cy="50000"/>
            </a:xfrm>
            <a:custGeom>
              <a:avLst/>
              <a:gdLst/>
              <a:ahLst/>
              <a:cxnLst/>
              <a:rect l="l" t="t" r="r" b="b"/>
              <a:pathLst>
                <a:path w="365" h="2798" extrusionOk="0">
                  <a:moveTo>
                    <a:pt x="0" y="0"/>
                  </a:moveTo>
                  <a:lnTo>
                    <a:pt x="0" y="2797"/>
                  </a:lnTo>
                  <a:lnTo>
                    <a:pt x="365" y="2797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Google Shape;2342;p40"/>
            <p:cNvSpPr/>
            <p:nvPr/>
          </p:nvSpPr>
          <p:spPr>
            <a:xfrm>
              <a:off x="1427969" y="3161195"/>
              <a:ext cx="6523" cy="4360"/>
            </a:xfrm>
            <a:custGeom>
              <a:avLst/>
              <a:gdLst/>
              <a:ahLst/>
              <a:cxnLst/>
              <a:rect l="l" t="t" r="r" b="b"/>
              <a:pathLst>
                <a:path w="365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65" y="243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3" name="Google Shape;2343;p40"/>
            <p:cNvSpPr/>
            <p:nvPr/>
          </p:nvSpPr>
          <p:spPr>
            <a:xfrm>
              <a:off x="1364941" y="3206835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770" y="243"/>
                  </a:lnTo>
                  <a:lnTo>
                    <a:pt x="377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4" name="Google Shape;2344;p40"/>
            <p:cNvSpPr/>
            <p:nvPr/>
          </p:nvSpPr>
          <p:spPr>
            <a:xfrm>
              <a:off x="1427969" y="3206835"/>
              <a:ext cx="6523" cy="4360"/>
            </a:xfrm>
            <a:custGeom>
              <a:avLst/>
              <a:gdLst/>
              <a:ahLst/>
              <a:cxnLst/>
              <a:rect l="l" t="t" r="r" b="b"/>
              <a:pathLst>
                <a:path w="365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65" y="243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5" name="Google Shape;2345;p40"/>
            <p:cNvSpPr/>
            <p:nvPr/>
          </p:nvSpPr>
          <p:spPr>
            <a:xfrm>
              <a:off x="1275823" y="3161195"/>
              <a:ext cx="93478" cy="4360"/>
            </a:xfrm>
            <a:custGeom>
              <a:avLst/>
              <a:gdLst/>
              <a:ahLst/>
              <a:cxnLst/>
              <a:rect l="l" t="t" r="r" b="b"/>
              <a:pathLst>
                <a:path w="5231" h="244" extrusionOk="0">
                  <a:moveTo>
                    <a:pt x="1" y="0"/>
                  </a:moveTo>
                  <a:lnTo>
                    <a:pt x="1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Google Shape;2346;p40"/>
            <p:cNvSpPr/>
            <p:nvPr/>
          </p:nvSpPr>
          <p:spPr>
            <a:xfrm>
              <a:off x="1364941" y="3161195"/>
              <a:ext cx="4360" cy="4360"/>
            </a:xfrm>
            <a:custGeom>
              <a:avLst/>
              <a:gdLst/>
              <a:ahLst/>
              <a:cxnLst/>
              <a:rect l="l" t="t" r="r" b="b"/>
              <a:pathLst>
                <a:path w="244" h="244" extrusionOk="0">
                  <a:moveTo>
                    <a:pt x="0" y="0"/>
                  </a:moveTo>
                  <a:lnTo>
                    <a:pt x="0" y="243"/>
                  </a:lnTo>
                  <a:lnTo>
                    <a:pt x="243" y="243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7" name="Google Shape;2347;p40"/>
            <p:cNvSpPr/>
            <p:nvPr/>
          </p:nvSpPr>
          <p:spPr>
            <a:xfrm>
              <a:off x="1058488" y="3206835"/>
              <a:ext cx="158686" cy="30433"/>
            </a:xfrm>
            <a:custGeom>
              <a:avLst/>
              <a:gdLst/>
              <a:ahLst/>
              <a:cxnLst/>
              <a:rect l="l" t="t" r="r" b="b"/>
              <a:pathLst>
                <a:path w="8880" h="1703" extrusionOk="0">
                  <a:moveTo>
                    <a:pt x="8636" y="243"/>
                  </a:moveTo>
                  <a:lnTo>
                    <a:pt x="8636" y="1460"/>
                  </a:lnTo>
                  <a:lnTo>
                    <a:pt x="244" y="1460"/>
                  </a:lnTo>
                  <a:lnTo>
                    <a:pt x="244" y="243"/>
                  </a:lnTo>
                  <a:close/>
                  <a:moveTo>
                    <a:pt x="1" y="0"/>
                  </a:moveTo>
                  <a:lnTo>
                    <a:pt x="1" y="1703"/>
                  </a:lnTo>
                  <a:lnTo>
                    <a:pt x="8879" y="1703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8" name="Google Shape;2348;p40"/>
            <p:cNvSpPr/>
            <p:nvPr/>
          </p:nvSpPr>
          <p:spPr>
            <a:xfrm>
              <a:off x="1058488" y="3206835"/>
              <a:ext cx="67406" cy="4360"/>
            </a:xfrm>
            <a:custGeom>
              <a:avLst/>
              <a:gdLst/>
              <a:ahLst/>
              <a:cxnLst/>
              <a:rect l="l" t="t" r="r" b="b"/>
              <a:pathLst>
                <a:path w="3772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9" name="Google Shape;2349;p40"/>
            <p:cNvSpPr/>
            <p:nvPr/>
          </p:nvSpPr>
          <p:spPr>
            <a:xfrm>
              <a:off x="1123696" y="3206835"/>
              <a:ext cx="93478" cy="4360"/>
            </a:xfrm>
            <a:custGeom>
              <a:avLst/>
              <a:gdLst/>
              <a:ahLst/>
              <a:cxnLst/>
              <a:rect l="l" t="t" r="r" b="b"/>
              <a:pathLst>
                <a:path w="523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Google Shape;2350;p40"/>
            <p:cNvSpPr/>
            <p:nvPr/>
          </p:nvSpPr>
          <p:spPr>
            <a:xfrm>
              <a:off x="1212796" y="3206835"/>
              <a:ext cx="156505" cy="30433"/>
            </a:xfrm>
            <a:custGeom>
              <a:avLst/>
              <a:gdLst/>
              <a:ahLst/>
              <a:cxnLst/>
              <a:rect l="l" t="t" r="r" b="b"/>
              <a:pathLst>
                <a:path w="8758" h="1703" extrusionOk="0">
                  <a:moveTo>
                    <a:pt x="8514" y="243"/>
                  </a:moveTo>
                  <a:lnTo>
                    <a:pt x="8514" y="1460"/>
                  </a:lnTo>
                  <a:lnTo>
                    <a:pt x="244" y="1460"/>
                  </a:lnTo>
                  <a:lnTo>
                    <a:pt x="244" y="243"/>
                  </a:lnTo>
                  <a:close/>
                  <a:moveTo>
                    <a:pt x="1" y="0"/>
                  </a:moveTo>
                  <a:lnTo>
                    <a:pt x="1" y="1703"/>
                  </a:lnTo>
                  <a:lnTo>
                    <a:pt x="8757" y="1703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Google Shape;2351;p40"/>
            <p:cNvSpPr/>
            <p:nvPr/>
          </p:nvSpPr>
          <p:spPr>
            <a:xfrm>
              <a:off x="1364941" y="3206835"/>
              <a:ext cx="4360" cy="30433"/>
            </a:xfrm>
            <a:custGeom>
              <a:avLst/>
              <a:gdLst/>
              <a:ahLst/>
              <a:cxnLst/>
              <a:rect l="l" t="t" r="r" b="b"/>
              <a:pathLst>
                <a:path w="244" h="1703" extrusionOk="0">
                  <a:moveTo>
                    <a:pt x="0" y="0"/>
                  </a:moveTo>
                  <a:lnTo>
                    <a:pt x="0" y="1703"/>
                  </a:lnTo>
                  <a:lnTo>
                    <a:pt x="243" y="1703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2352;p40"/>
            <p:cNvSpPr/>
            <p:nvPr/>
          </p:nvSpPr>
          <p:spPr>
            <a:xfrm>
              <a:off x="1212796" y="3206835"/>
              <a:ext cx="67406" cy="4360"/>
            </a:xfrm>
            <a:custGeom>
              <a:avLst/>
              <a:gdLst/>
              <a:ahLst/>
              <a:cxnLst/>
              <a:rect l="l" t="t" r="r" b="b"/>
              <a:pathLst>
                <a:path w="3772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2353;p40"/>
            <p:cNvSpPr/>
            <p:nvPr/>
          </p:nvSpPr>
          <p:spPr>
            <a:xfrm>
              <a:off x="1275823" y="3206835"/>
              <a:ext cx="93478" cy="4360"/>
            </a:xfrm>
            <a:custGeom>
              <a:avLst/>
              <a:gdLst/>
              <a:ahLst/>
              <a:cxnLst/>
              <a:rect l="l" t="t" r="r" b="b"/>
              <a:pathLst>
                <a:path w="5231" h="244" extrusionOk="0">
                  <a:moveTo>
                    <a:pt x="1" y="0"/>
                  </a:moveTo>
                  <a:lnTo>
                    <a:pt x="1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Google Shape;2354;p40"/>
            <p:cNvSpPr/>
            <p:nvPr/>
          </p:nvSpPr>
          <p:spPr>
            <a:xfrm>
              <a:off x="1364941" y="3206835"/>
              <a:ext cx="4360" cy="4360"/>
            </a:xfrm>
            <a:custGeom>
              <a:avLst/>
              <a:gdLst/>
              <a:ahLst/>
              <a:cxnLst/>
              <a:rect l="l" t="t" r="r" b="b"/>
              <a:pathLst>
                <a:path w="244" h="244" extrusionOk="0">
                  <a:moveTo>
                    <a:pt x="0" y="0"/>
                  </a:moveTo>
                  <a:lnTo>
                    <a:pt x="0" y="243"/>
                  </a:lnTo>
                  <a:lnTo>
                    <a:pt x="243" y="243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Google Shape;2355;p40"/>
            <p:cNvSpPr/>
            <p:nvPr/>
          </p:nvSpPr>
          <p:spPr>
            <a:xfrm>
              <a:off x="2034316" y="3295935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extrusionOk="0">
                  <a:moveTo>
                    <a:pt x="5474" y="365"/>
                  </a:moveTo>
                  <a:lnTo>
                    <a:pt x="5474" y="2555"/>
                  </a:lnTo>
                  <a:lnTo>
                    <a:pt x="244" y="2555"/>
                  </a:lnTo>
                  <a:lnTo>
                    <a:pt x="244" y="365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" name="Google Shape;2356;p40"/>
            <p:cNvSpPr/>
            <p:nvPr/>
          </p:nvSpPr>
          <p:spPr>
            <a:xfrm>
              <a:off x="2034316" y="3295935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fill="none" extrusionOk="0">
                  <a:moveTo>
                    <a:pt x="852" y="2798"/>
                  </a:moveTo>
                  <a:lnTo>
                    <a:pt x="1" y="2798"/>
                  </a:lnTo>
                  <a:lnTo>
                    <a:pt x="1" y="1"/>
                  </a:lnTo>
                  <a:lnTo>
                    <a:pt x="5838" y="1"/>
                  </a:lnTo>
                  <a:lnTo>
                    <a:pt x="5838" y="2798"/>
                  </a:lnTo>
                  <a:lnTo>
                    <a:pt x="852" y="2798"/>
                  </a:lnTo>
                  <a:lnTo>
                    <a:pt x="852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Google Shape;2357;p40"/>
            <p:cNvSpPr/>
            <p:nvPr/>
          </p:nvSpPr>
          <p:spPr>
            <a:xfrm>
              <a:off x="2038658" y="3302458"/>
              <a:ext cx="93478" cy="39135"/>
            </a:xfrm>
            <a:custGeom>
              <a:avLst/>
              <a:gdLst/>
              <a:ahLst/>
              <a:cxnLst/>
              <a:rect l="l" t="t" r="r" b="b"/>
              <a:pathLst>
                <a:path w="5231" h="2190" fill="none" extrusionOk="0">
                  <a:moveTo>
                    <a:pt x="1" y="2190"/>
                  </a:moveTo>
                  <a:lnTo>
                    <a:pt x="244" y="2190"/>
                  </a:lnTo>
                  <a:lnTo>
                    <a:pt x="366" y="2190"/>
                  </a:lnTo>
                  <a:lnTo>
                    <a:pt x="5231" y="2190"/>
                  </a:lnTo>
                  <a:lnTo>
                    <a:pt x="5231" y="0"/>
                  </a:lnTo>
                  <a:lnTo>
                    <a:pt x="1" y="0"/>
                  </a:lnTo>
                  <a:lnTo>
                    <a:pt x="1" y="21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Google Shape;2358;p40"/>
            <p:cNvSpPr/>
            <p:nvPr/>
          </p:nvSpPr>
          <p:spPr>
            <a:xfrm>
              <a:off x="2043018" y="3295935"/>
              <a:ext cx="95640" cy="6540"/>
            </a:xfrm>
            <a:custGeom>
              <a:avLst/>
              <a:gdLst/>
              <a:ahLst/>
              <a:cxnLst/>
              <a:rect l="l" t="t" r="r" b="b"/>
              <a:pathLst>
                <a:path w="5352" h="366" extrusionOk="0">
                  <a:moveTo>
                    <a:pt x="0" y="1"/>
                  </a:moveTo>
                  <a:lnTo>
                    <a:pt x="0" y="365"/>
                  </a:lnTo>
                  <a:lnTo>
                    <a:pt x="5351" y="365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Google Shape;2359;p40"/>
            <p:cNvSpPr/>
            <p:nvPr/>
          </p:nvSpPr>
          <p:spPr>
            <a:xfrm>
              <a:off x="2043018" y="3295935"/>
              <a:ext cx="95640" cy="6540"/>
            </a:xfrm>
            <a:custGeom>
              <a:avLst/>
              <a:gdLst/>
              <a:ahLst/>
              <a:cxnLst/>
              <a:rect l="l" t="t" r="r" b="b"/>
              <a:pathLst>
                <a:path w="5352" h="366" fill="none" extrusionOk="0">
                  <a:moveTo>
                    <a:pt x="5108" y="365"/>
                  </a:moveTo>
                  <a:lnTo>
                    <a:pt x="0" y="365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365"/>
                  </a:lnTo>
                  <a:lnTo>
                    <a:pt x="5108" y="36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Google Shape;2360;p40"/>
            <p:cNvSpPr/>
            <p:nvPr/>
          </p:nvSpPr>
          <p:spPr>
            <a:xfrm>
              <a:off x="2034316" y="3295935"/>
              <a:ext cx="10883" cy="6540"/>
            </a:xfrm>
            <a:custGeom>
              <a:avLst/>
              <a:gdLst/>
              <a:ahLst/>
              <a:cxnLst/>
              <a:rect l="l" t="t" r="r" b="b"/>
              <a:pathLst>
                <a:path w="609" h="366" extrusionOk="0">
                  <a:moveTo>
                    <a:pt x="1" y="1"/>
                  </a:moveTo>
                  <a:lnTo>
                    <a:pt x="1" y="365"/>
                  </a:lnTo>
                  <a:lnTo>
                    <a:pt x="609" y="365"/>
                  </a:lnTo>
                  <a:lnTo>
                    <a:pt x="60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2361;p40"/>
            <p:cNvSpPr/>
            <p:nvPr/>
          </p:nvSpPr>
          <p:spPr>
            <a:xfrm>
              <a:off x="2034316" y="3295935"/>
              <a:ext cx="10883" cy="6540"/>
            </a:xfrm>
            <a:custGeom>
              <a:avLst/>
              <a:gdLst/>
              <a:ahLst/>
              <a:cxnLst/>
              <a:rect l="l" t="t" r="r" b="b"/>
              <a:pathLst>
                <a:path w="609" h="366" fill="none" extrusionOk="0">
                  <a:moveTo>
                    <a:pt x="609" y="365"/>
                  </a:moveTo>
                  <a:lnTo>
                    <a:pt x="1" y="365"/>
                  </a:lnTo>
                  <a:lnTo>
                    <a:pt x="1" y="1"/>
                  </a:lnTo>
                  <a:lnTo>
                    <a:pt x="122" y="1"/>
                  </a:lnTo>
                  <a:lnTo>
                    <a:pt x="609" y="1"/>
                  </a:lnTo>
                  <a:lnTo>
                    <a:pt x="609" y="36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Google Shape;2362;p40"/>
            <p:cNvSpPr/>
            <p:nvPr/>
          </p:nvSpPr>
          <p:spPr>
            <a:xfrm>
              <a:off x="2132118" y="329593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365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365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2363;p40"/>
            <p:cNvSpPr/>
            <p:nvPr/>
          </p:nvSpPr>
          <p:spPr>
            <a:xfrm>
              <a:off x="2132118" y="3295935"/>
              <a:ext cx="69568" cy="6540"/>
            </a:xfrm>
            <a:custGeom>
              <a:avLst/>
              <a:gdLst/>
              <a:ahLst/>
              <a:cxnLst/>
              <a:rect l="l" t="t" r="r" b="b"/>
              <a:pathLst>
                <a:path w="3893" h="366" extrusionOk="0">
                  <a:moveTo>
                    <a:pt x="1" y="1"/>
                  </a:moveTo>
                  <a:lnTo>
                    <a:pt x="1" y="365"/>
                  </a:lnTo>
                  <a:lnTo>
                    <a:pt x="3892" y="365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Google Shape;2364;p40"/>
            <p:cNvSpPr/>
            <p:nvPr/>
          </p:nvSpPr>
          <p:spPr>
            <a:xfrm>
              <a:off x="2197326" y="3295935"/>
              <a:ext cx="93460" cy="6540"/>
            </a:xfrm>
            <a:custGeom>
              <a:avLst/>
              <a:gdLst/>
              <a:ahLst/>
              <a:cxnLst/>
              <a:rect l="l" t="t" r="r" b="b"/>
              <a:pathLst>
                <a:path w="5230" h="366" extrusionOk="0">
                  <a:moveTo>
                    <a:pt x="0" y="1"/>
                  </a:moveTo>
                  <a:lnTo>
                    <a:pt x="0" y="365"/>
                  </a:lnTo>
                  <a:lnTo>
                    <a:pt x="5230" y="365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Google Shape;2365;p40"/>
            <p:cNvSpPr/>
            <p:nvPr/>
          </p:nvSpPr>
          <p:spPr>
            <a:xfrm>
              <a:off x="2286426" y="329593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365"/>
                  </a:moveTo>
                  <a:lnTo>
                    <a:pt x="8635" y="2555"/>
                  </a:lnTo>
                  <a:lnTo>
                    <a:pt x="244" y="2555"/>
                  </a:lnTo>
                  <a:lnTo>
                    <a:pt x="244" y="365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6" name="Google Shape;2366;p40"/>
            <p:cNvSpPr/>
            <p:nvPr/>
          </p:nvSpPr>
          <p:spPr>
            <a:xfrm>
              <a:off x="2286426" y="3295935"/>
              <a:ext cx="67388" cy="6540"/>
            </a:xfrm>
            <a:custGeom>
              <a:avLst/>
              <a:gdLst/>
              <a:ahLst/>
              <a:cxnLst/>
              <a:rect l="l" t="t" r="r" b="b"/>
              <a:pathLst>
                <a:path w="3771" h="366" extrusionOk="0">
                  <a:moveTo>
                    <a:pt x="0" y="1"/>
                  </a:moveTo>
                  <a:lnTo>
                    <a:pt x="0" y="365"/>
                  </a:lnTo>
                  <a:lnTo>
                    <a:pt x="3771" y="365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Google Shape;2367;p40"/>
            <p:cNvSpPr/>
            <p:nvPr/>
          </p:nvSpPr>
          <p:spPr>
            <a:xfrm>
              <a:off x="2351633" y="3295935"/>
              <a:ext cx="93460" cy="6540"/>
            </a:xfrm>
            <a:custGeom>
              <a:avLst/>
              <a:gdLst/>
              <a:ahLst/>
              <a:cxnLst/>
              <a:rect l="l" t="t" r="r" b="b"/>
              <a:pathLst>
                <a:path w="5230" h="366" extrusionOk="0">
                  <a:moveTo>
                    <a:pt x="0" y="1"/>
                  </a:moveTo>
                  <a:lnTo>
                    <a:pt x="0" y="365"/>
                  </a:lnTo>
                  <a:lnTo>
                    <a:pt x="5230" y="365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Google Shape;2368;p40"/>
            <p:cNvSpPr/>
            <p:nvPr/>
          </p:nvSpPr>
          <p:spPr>
            <a:xfrm>
              <a:off x="2440733" y="3295935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extrusionOk="0">
                  <a:moveTo>
                    <a:pt x="609" y="365"/>
                  </a:moveTo>
                  <a:lnTo>
                    <a:pt x="609" y="2555"/>
                  </a:lnTo>
                  <a:lnTo>
                    <a:pt x="244" y="2555"/>
                  </a:lnTo>
                  <a:lnTo>
                    <a:pt x="244" y="365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52" y="2798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Google Shape;2369;p40"/>
            <p:cNvSpPr/>
            <p:nvPr/>
          </p:nvSpPr>
          <p:spPr>
            <a:xfrm>
              <a:off x="2440733" y="3295935"/>
              <a:ext cx="15225" cy="6540"/>
            </a:xfrm>
            <a:custGeom>
              <a:avLst/>
              <a:gdLst/>
              <a:ahLst/>
              <a:cxnLst/>
              <a:rect l="l" t="t" r="r" b="b"/>
              <a:pathLst>
                <a:path w="852" h="366" extrusionOk="0">
                  <a:moveTo>
                    <a:pt x="0" y="1"/>
                  </a:moveTo>
                  <a:lnTo>
                    <a:pt x="0" y="365"/>
                  </a:lnTo>
                  <a:lnTo>
                    <a:pt x="852" y="365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Google Shape;2370;p40"/>
            <p:cNvSpPr/>
            <p:nvPr/>
          </p:nvSpPr>
          <p:spPr>
            <a:xfrm>
              <a:off x="2043018" y="334157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8" y="2798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Google Shape;2371;p40"/>
            <p:cNvSpPr/>
            <p:nvPr/>
          </p:nvSpPr>
          <p:spPr>
            <a:xfrm>
              <a:off x="2043018" y="334157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8"/>
                  </a:moveTo>
                  <a:lnTo>
                    <a:pt x="0" y="2798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Google Shape;2372;p40"/>
            <p:cNvSpPr/>
            <p:nvPr/>
          </p:nvSpPr>
          <p:spPr>
            <a:xfrm>
              <a:off x="2049541" y="3345917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2"/>
                  </a:moveTo>
                  <a:lnTo>
                    <a:pt x="8270" y="2312"/>
                  </a:lnTo>
                  <a:lnTo>
                    <a:pt x="8270" y="1"/>
                  </a:lnTo>
                  <a:lnTo>
                    <a:pt x="0" y="1"/>
                  </a:lnTo>
                  <a:lnTo>
                    <a:pt x="0" y="23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Google Shape;2373;p40"/>
            <p:cNvSpPr/>
            <p:nvPr/>
          </p:nvSpPr>
          <p:spPr>
            <a:xfrm>
              <a:off x="2043018" y="3341575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Google Shape;2374;p40"/>
            <p:cNvSpPr/>
            <p:nvPr/>
          </p:nvSpPr>
          <p:spPr>
            <a:xfrm>
              <a:off x="2043018" y="3341575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351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Google Shape;2375;p40"/>
            <p:cNvSpPr/>
            <p:nvPr/>
          </p:nvSpPr>
          <p:spPr>
            <a:xfrm>
              <a:off x="2132118" y="3341575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Google Shape;2376;p40"/>
            <p:cNvSpPr/>
            <p:nvPr/>
          </p:nvSpPr>
          <p:spPr>
            <a:xfrm>
              <a:off x="2197326" y="334157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4"/>
                  </a:moveTo>
                  <a:lnTo>
                    <a:pt x="8513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Google Shape;2377;p40"/>
            <p:cNvSpPr/>
            <p:nvPr/>
          </p:nvSpPr>
          <p:spPr>
            <a:xfrm>
              <a:off x="2197326" y="334157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8" name="Google Shape;2378;p40"/>
            <p:cNvSpPr/>
            <p:nvPr/>
          </p:nvSpPr>
          <p:spPr>
            <a:xfrm>
              <a:off x="2286426" y="3341575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Google Shape;2379;p40"/>
            <p:cNvSpPr/>
            <p:nvPr/>
          </p:nvSpPr>
          <p:spPr>
            <a:xfrm>
              <a:off x="2351633" y="3341575"/>
              <a:ext cx="104325" cy="50000"/>
            </a:xfrm>
            <a:custGeom>
              <a:avLst/>
              <a:gdLst/>
              <a:ahLst/>
              <a:cxnLst/>
              <a:rect l="l" t="t" r="r" b="b"/>
              <a:pathLst>
                <a:path w="5838" h="2798" extrusionOk="0">
                  <a:moveTo>
                    <a:pt x="5595" y="244"/>
                  </a:moveTo>
                  <a:lnTo>
                    <a:pt x="5595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0" name="Google Shape;2380;p40"/>
            <p:cNvSpPr/>
            <p:nvPr/>
          </p:nvSpPr>
          <p:spPr>
            <a:xfrm>
              <a:off x="2351633" y="334157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1" name="Google Shape;2381;p40"/>
            <p:cNvSpPr/>
            <p:nvPr/>
          </p:nvSpPr>
          <p:spPr>
            <a:xfrm>
              <a:off x="2440733" y="3341575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2" name="Google Shape;2382;p40"/>
            <p:cNvSpPr/>
            <p:nvPr/>
          </p:nvSpPr>
          <p:spPr>
            <a:xfrm>
              <a:off x="2034316" y="3387215"/>
              <a:ext cx="104343" cy="47838"/>
            </a:xfrm>
            <a:custGeom>
              <a:avLst/>
              <a:gdLst/>
              <a:ahLst/>
              <a:cxnLst/>
              <a:rect l="l" t="t" r="r" b="b"/>
              <a:pathLst>
                <a:path w="5839" h="2677" extrusionOk="0">
                  <a:moveTo>
                    <a:pt x="5474" y="244"/>
                  </a:moveTo>
                  <a:lnTo>
                    <a:pt x="5474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5838" y="2676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Google Shape;2383;p40"/>
            <p:cNvSpPr/>
            <p:nvPr/>
          </p:nvSpPr>
          <p:spPr>
            <a:xfrm>
              <a:off x="2034316" y="3387215"/>
              <a:ext cx="104343" cy="47838"/>
            </a:xfrm>
            <a:custGeom>
              <a:avLst/>
              <a:gdLst/>
              <a:ahLst/>
              <a:cxnLst/>
              <a:rect l="l" t="t" r="r" b="b"/>
              <a:pathLst>
                <a:path w="5839" h="2677" fill="none" extrusionOk="0">
                  <a:moveTo>
                    <a:pt x="5838" y="2676"/>
                  </a:moveTo>
                  <a:lnTo>
                    <a:pt x="1" y="2676"/>
                  </a:lnTo>
                  <a:lnTo>
                    <a:pt x="1" y="1"/>
                  </a:lnTo>
                  <a:lnTo>
                    <a:pt x="5838" y="1"/>
                  </a:lnTo>
                  <a:lnTo>
                    <a:pt x="5838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4" name="Google Shape;2384;p40"/>
            <p:cNvSpPr/>
            <p:nvPr/>
          </p:nvSpPr>
          <p:spPr>
            <a:xfrm>
              <a:off x="2038658" y="3391557"/>
              <a:ext cx="93478" cy="39135"/>
            </a:xfrm>
            <a:custGeom>
              <a:avLst/>
              <a:gdLst/>
              <a:ahLst/>
              <a:cxnLst/>
              <a:rect l="l" t="t" r="r" b="b"/>
              <a:pathLst>
                <a:path w="5231" h="2190" fill="none" extrusionOk="0">
                  <a:moveTo>
                    <a:pt x="1" y="2190"/>
                  </a:moveTo>
                  <a:lnTo>
                    <a:pt x="5231" y="2190"/>
                  </a:lnTo>
                  <a:lnTo>
                    <a:pt x="5231" y="1"/>
                  </a:lnTo>
                  <a:lnTo>
                    <a:pt x="1" y="1"/>
                  </a:lnTo>
                  <a:lnTo>
                    <a:pt x="1" y="21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5" name="Google Shape;2385;p40"/>
            <p:cNvSpPr/>
            <p:nvPr/>
          </p:nvSpPr>
          <p:spPr>
            <a:xfrm>
              <a:off x="2043018" y="3387215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Google Shape;2386;p40"/>
            <p:cNvSpPr/>
            <p:nvPr/>
          </p:nvSpPr>
          <p:spPr>
            <a:xfrm>
              <a:off x="2043018" y="3387215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108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244"/>
                  </a:lnTo>
                  <a:lnTo>
                    <a:pt x="5108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7" name="Google Shape;2387;p40"/>
            <p:cNvSpPr/>
            <p:nvPr/>
          </p:nvSpPr>
          <p:spPr>
            <a:xfrm>
              <a:off x="2132118" y="3387215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8" name="Google Shape;2388;p40"/>
            <p:cNvSpPr/>
            <p:nvPr/>
          </p:nvSpPr>
          <p:spPr>
            <a:xfrm>
              <a:off x="2132118" y="3387215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9" name="Google Shape;2389;p40"/>
            <p:cNvSpPr/>
            <p:nvPr/>
          </p:nvSpPr>
          <p:spPr>
            <a:xfrm>
              <a:off x="2197326" y="338721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0" name="Google Shape;2390;p40"/>
            <p:cNvSpPr/>
            <p:nvPr/>
          </p:nvSpPr>
          <p:spPr>
            <a:xfrm>
              <a:off x="2286426" y="3387215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1" name="Google Shape;2391;p40"/>
            <p:cNvSpPr/>
            <p:nvPr/>
          </p:nvSpPr>
          <p:spPr>
            <a:xfrm>
              <a:off x="2286426" y="3387215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2" name="Google Shape;2392;p40"/>
            <p:cNvSpPr/>
            <p:nvPr/>
          </p:nvSpPr>
          <p:spPr>
            <a:xfrm>
              <a:off x="2351633" y="338721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3" name="Google Shape;2393;p40"/>
            <p:cNvSpPr/>
            <p:nvPr/>
          </p:nvSpPr>
          <p:spPr>
            <a:xfrm>
              <a:off x="2440733" y="3387215"/>
              <a:ext cx="15225" cy="47838"/>
            </a:xfrm>
            <a:custGeom>
              <a:avLst/>
              <a:gdLst/>
              <a:ahLst/>
              <a:cxnLst/>
              <a:rect l="l" t="t" r="r" b="b"/>
              <a:pathLst>
                <a:path w="852" h="2677" extrusionOk="0">
                  <a:moveTo>
                    <a:pt x="609" y="244"/>
                  </a:moveTo>
                  <a:lnTo>
                    <a:pt x="609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52" y="2676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40"/>
            <p:cNvSpPr/>
            <p:nvPr/>
          </p:nvSpPr>
          <p:spPr>
            <a:xfrm>
              <a:off x="2440733" y="3387215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5" name="Google Shape;2395;p40"/>
            <p:cNvSpPr/>
            <p:nvPr/>
          </p:nvSpPr>
          <p:spPr>
            <a:xfrm>
              <a:off x="2043018" y="3432855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8" y="2676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6" name="Google Shape;2396;p40"/>
            <p:cNvSpPr/>
            <p:nvPr/>
          </p:nvSpPr>
          <p:spPr>
            <a:xfrm>
              <a:off x="2043018" y="3432855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fill="none" extrusionOk="0">
                  <a:moveTo>
                    <a:pt x="8878" y="2676"/>
                  </a:moveTo>
                  <a:lnTo>
                    <a:pt x="0" y="2676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7" name="Google Shape;2397;p40"/>
            <p:cNvSpPr/>
            <p:nvPr/>
          </p:nvSpPr>
          <p:spPr>
            <a:xfrm>
              <a:off x="2049541" y="3437197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0" y="2190"/>
                  </a:moveTo>
                  <a:lnTo>
                    <a:pt x="8270" y="2190"/>
                  </a:lnTo>
                  <a:lnTo>
                    <a:pt x="8270" y="1"/>
                  </a:lnTo>
                  <a:lnTo>
                    <a:pt x="0" y="1"/>
                  </a:lnTo>
                  <a:lnTo>
                    <a:pt x="0" y="21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40"/>
            <p:cNvSpPr/>
            <p:nvPr/>
          </p:nvSpPr>
          <p:spPr>
            <a:xfrm>
              <a:off x="2197326" y="3432855"/>
              <a:ext cx="156488" cy="47838"/>
            </a:xfrm>
            <a:custGeom>
              <a:avLst/>
              <a:gdLst/>
              <a:ahLst/>
              <a:cxnLst/>
              <a:rect l="l" t="t" r="r" b="b"/>
              <a:pathLst>
                <a:path w="8757" h="2677" extrusionOk="0">
                  <a:moveTo>
                    <a:pt x="8513" y="244"/>
                  </a:moveTo>
                  <a:lnTo>
                    <a:pt x="8513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757" y="2676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" name="Google Shape;2399;p40"/>
            <p:cNvSpPr/>
            <p:nvPr/>
          </p:nvSpPr>
          <p:spPr>
            <a:xfrm>
              <a:off x="2351633" y="3432855"/>
              <a:ext cx="104325" cy="47838"/>
            </a:xfrm>
            <a:custGeom>
              <a:avLst/>
              <a:gdLst/>
              <a:ahLst/>
              <a:cxnLst/>
              <a:rect l="l" t="t" r="r" b="b"/>
              <a:pathLst>
                <a:path w="5838" h="2677" extrusionOk="0">
                  <a:moveTo>
                    <a:pt x="5595" y="244"/>
                  </a:moveTo>
                  <a:lnTo>
                    <a:pt x="5595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5838" y="2676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" name="Google Shape;2400;p40"/>
            <p:cNvSpPr/>
            <p:nvPr/>
          </p:nvSpPr>
          <p:spPr>
            <a:xfrm>
              <a:off x="2034316" y="3478495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extrusionOk="0">
                  <a:moveTo>
                    <a:pt x="5474" y="244"/>
                  </a:moveTo>
                  <a:lnTo>
                    <a:pt x="547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" name="Google Shape;2401;p40"/>
            <p:cNvSpPr/>
            <p:nvPr/>
          </p:nvSpPr>
          <p:spPr>
            <a:xfrm>
              <a:off x="2034316" y="3478495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fill="none" extrusionOk="0">
                  <a:moveTo>
                    <a:pt x="852" y="2798"/>
                  </a:moveTo>
                  <a:lnTo>
                    <a:pt x="1" y="2798"/>
                  </a:lnTo>
                  <a:lnTo>
                    <a:pt x="1" y="1"/>
                  </a:lnTo>
                  <a:lnTo>
                    <a:pt x="5838" y="1"/>
                  </a:lnTo>
                  <a:lnTo>
                    <a:pt x="5838" y="2798"/>
                  </a:lnTo>
                  <a:lnTo>
                    <a:pt x="852" y="2798"/>
                  </a:lnTo>
                  <a:lnTo>
                    <a:pt x="852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40"/>
            <p:cNvSpPr/>
            <p:nvPr/>
          </p:nvSpPr>
          <p:spPr>
            <a:xfrm>
              <a:off x="2038658" y="3482837"/>
              <a:ext cx="93478" cy="41315"/>
            </a:xfrm>
            <a:custGeom>
              <a:avLst/>
              <a:gdLst/>
              <a:ahLst/>
              <a:cxnLst/>
              <a:rect l="l" t="t" r="r" b="b"/>
              <a:pathLst>
                <a:path w="5231" h="2312" fill="none" extrusionOk="0">
                  <a:moveTo>
                    <a:pt x="1" y="2312"/>
                  </a:moveTo>
                  <a:lnTo>
                    <a:pt x="244" y="2312"/>
                  </a:lnTo>
                  <a:lnTo>
                    <a:pt x="366" y="2312"/>
                  </a:lnTo>
                  <a:lnTo>
                    <a:pt x="5231" y="2312"/>
                  </a:lnTo>
                  <a:lnTo>
                    <a:pt x="5231" y="1"/>
                  </a:lnTo>
                  <a:lnTo>
                    <a:pt x="1" y="1"/>
                  </a:lnTo>
                  <a:lnTo>
                    <a:pt x="1" y="23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" name="Google Shape;2403;p40"/>
            <p:cNvSpPr/>
            <p:nvPr/>
          </p:nvSpPr>
          <p:spPr>
            <a:xfrm>
              <a:off x="2132118" y="347849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Google Shape;2404;p40"/>
            <p:cNvSpPr/>
            <p:nvPr/>
          </p:nvSpPr>
          <p:spPr>
            <a:xfrm>
              <a:off x="2286426" y="3478495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Google Shape;2405;p40"/>
            <p:cNvSpPr/>
            <p:nvPr/>
          </p:nvSpPr>
          <p:spPr>
            <a:xfrm>
              <a:off x="2440733" y="3478495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extrusionOk="0">
                  <a:moveTo>
                    <a:pt x="609" y="244"/>
                  </a:moveTo>
                  <a:lnTo>
                    <a:pt x="609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52" y="2798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Google Shape;2406;p40"/>
            <p:cNvSpPr/>
            <p:nvPr/>
          </p:nvSpPr>
          <p:spPr>
            <a:xfrm>
              <a:off x="2043018" y="3524135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8" y="2676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Google Shape;2407;p40"/>
            <p:cNvSpPr/>
            <p:nvPr/>
          </p:nvSpPr>
          <p:spPr>
            <a:xfrm>
              <a:off x="2043018" y="3524135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fill="none" extrusionOk="0">
                  <a:moveTo>
                    <a:pt x="8878" y="2676"/>
                  </a:moveTo>
                  <a:lnTo>
                    <a:pt x="0" y="2676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Google Shape;2408;p40"/>
            <p:cNvSpPr/>
            <p:nvPr/>
          </p:nvSpPr>
          <p:spPr>
            <a:xfrm>
              <a:off x="2049541" y="3528477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0" y="2190"/>
                  </a:moveTo>
                  <a:lnTo>
                    <a:pt x="8270" y="2190"/>
                  </a:lnTo>
                  <a:lnTo>
                    <a:pt x="8270" y="1"/>
                  </a:lnTo>
                  <a:lnTo>
                    <a:pt x="0" y="1"/>
                  </a:lnTo>
                  <a:lnTo>
                    <a:pt x="0" y="21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Google Shape;2409;p40"/>
            <p:cNvSpPr/>
            <p:nvPr/>
          </p:nvSpPr>
          <p:spPr>
            <a:xfrm>
              <a:off x="2043018" y="3524135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Google Shape;2410;p40"/>
            <p:cNvSpPr/>
            <p:nvPr/>
          </p:nvSpPr>
          <p:spPr>
            <a:xfrm>
              <a:off x="2043018" y="3524135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351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Google Shape;2411;p40"/>
            <p:cNvSpPr/>
            <p:nvPr/>
          </p:nvSpPr>
          <p:spPr>
            <a:xfrm>
              <a:off x="2132118" y="3524135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Google Shape;2412;p40"/>
            <p:cNvSpPr/>
            <p:nvPr/>
          </p:nvSpPr>
          <p:spPr>
            <a:xfrm>
              <a:off x="2197326" y="352413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4"/>
                  </a:moveTo>
                  <a:lnTo>
                    <a:pt x="8513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5108" y="2798"/>
                  </a:lnTo>
                  <a:lnTo>
                    <a:pt x="8757" y="2676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2413;p40"/>
            <p:cNvSpPr/>
            <p:nvPr/>
          </p:nvSpPr>
          <p:spPr>
            <a:xfrm>
              <a:off x="2197326" y="352413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Google Shape;2414;p40"/>
            <p:cNvSpPr/>
            <p:nvPr/>
          </p:nvSpPr>
          <p:spPr>
            <a:xfrm>
              <a:off x="2286426" y="3524135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40"/>
            <p:cNvSpPr/>
            <p:nvPr/>
          </p:nvSpPr>
          <p:spPr>
            <a:xfrm>
              <a:off x="2351633" y="3524135"/>
              <a:ext cx="104325" cy="47838"/>
            </a:xfrm>
            <a:custGeom>
              <a:avLst/>
              <a:gdLst/>
              <a:ahLst/>
              <a:cxnLst/>
              <a:rect l="l" t="t" r="r" b="b"/>
              <a:pathLst>
                <a:path w="5838" h="2677" extrusionOk="0">
                  <a:moveTo>
                    <a:pt x="5595" y="244"/>
                  </a:moveTo>
                  <a:lnTo>
                    <a:pt x="5595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5838" y="2676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40"/>
            <p:cNvSpPr/>
            <p:nvPr/>
          </p:nvSpPr>
          <p:spPr>
            <a:xfrm>
              <a:off x="2351633" y="3524135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40"/>
            <p:cNvSpPr/>
            <p:nvPr/>
          </p:nvSpPr>
          <p:spPr>
            <a:xfrm>
              <a:off x="2440733" y="3524135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1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40"/>
            <p:cNvSpPr/>
            <p:nvPr/>
          </p:nvSpPr>
          <p:spPr>
            <a:xfrm>
              <a:off x="2034316" y="3567595"/>
              <a:ext cx="104343" cy="50018"/>
            </a:xfrm>
            <a:custGeom>
              <a:avLst/>
              <a:gdLst/>
              <a:ahLst/>
              <a:cxnLst/>
              <a:rect l="l" t="t" r="r" b="b"/>
              <a:pathLst>
                <a:path w="5839" h="2799" extrusionOk="0">
                  <a:moveTo>
                    <a:pt x="244" y="244"/>
                  </a:moveTo>
                  <a:lnTo>
                    <a:pt x="5474" y="366"/>
                  </a:lnTo>
                  <a:lnTo>
                    <a:pt x="547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Google Shape;2419;p40"/>
            <p:cNvSpPr/>
            <p:nvPr/>
          </p:nvSpPr>
          <p:spPr>
            <a:xfrm>
              <a:off x="2034316" y="3567595"/>
              <a:ext cx="104343" cy="50018"/>
            </a:xfrm>
            <a:custGeom>
              <a:avLst/>
              <a:gdLst/>
              <a:ahLst/>
              <a:cxnLst/>
              <a:rect l="l" t="t" r="r" b="b"/>
              <a:pathLst>
                <a:path w="5839" h="2799" fill="none" extrusionOk="0">
                  <a:moveTo>
                    <a:pt x="5838" y="2798"/>
                  </a:moveTo>
                  <a:lnTo>
                    <a:pt x="1" y="2798"/>
                  </a:lnTo>
                  <a:lnTo>
                    <a:pt x="1" y="1"/>
                  </a:lnTo>
                  <a:lnTo>
                    <a:pt x="5838" y="1"/>
                  </a:lnTo>
                  <a:lnTo>
                    <a:pt x="583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Google Shape;2420;p40"/>
            <p:cNvSpPr/>
            <p:nvPr/>
          </p:nvSpPr>
          <p:spPr>
            <a:xfrm>
              <a:off x="2038658" y="3571955"/>
              <a:ext cx="93478" cy="41298"/>
            </a:xfrm>
            <a:custGeom>
              <a:avLst/>
              <a:gdLst/>
              <a:ahLst/>
              <a:cxnLst/>
              <a:rect l="l" t="t" r="r" b="b"/>
              <a:pathLst>
                <a:path w="5231" h="2311" fill="none" extrusionOk="0">
                  <a:moveTo>
                    <a:pt x="1" y="2311"/>
                  </a:moveTo>
                  <a:lnTo>
                    <a:pt x="5231" y="2311"/>
                  </a:lnTo>
                  <a:lnTo>
                    <a:pt x="5231" y="122"/>
                  </a:lnTo>
                  <a:lnTo>
                    <a:pt x="1" y="0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Google Shape;2421;p40"/>
            <p:cNvSpPr/>
            <p:nvPr/>
          </p:nvSpPr>
          <p:spPr>
            <a:xfrm>
              <a:off x="2043018" y="3567595"/>
              <a:ext cx="95640" cy="6540"/>
            </a:xfrm>
            <a:custGeom>
              <a:avLst/>
              <a:gdLst/>
              <a:ahLst/>
              <a:cxnLst/>
              <a:rect l="l" t="t" r="r" b="b"/>
              <a:pathLst>
                <a:path w="5352" h="366" extrusionOk="0">
                  <a:moveTo>
                    <a:pt x="0" y="1"/>
                  </a:moveTo>
                  <a:lnTo>
                    <a:pt x="0" y="366"/>
                  </a:lnTo>
                  <a:lnTo>
                    <a:pt x="5108" y="366"/>
                  </a:lnTo>
                  <a:lnTo>
                    <a:pt x="5351" y="244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40"/>
            <p:cNvSpPr/>
            <p:nvPr/>
          </p:nvSpPr>
          <p:spPr>
            <a:xfrm>
              <a:off x="2043018" y="3567595"/>
              <a:ext cx="95640" cy="6540"/>
            </a:xfrm>
            <a:custGeom>
              <a:avLst/>
              <a:gdLst/>
              <a:ahLst/>
              <a:cxnLst/>
              <a:rect l="l" t="t" r="r" b="b"/>
              <a:pathLst>
                <a:path w="5352" h="366" fill="none" extrusionOk="0">
                  <a:moveTo>
                    <a:pt x="5108" y="366"/>
                  </a:moveTo>
                  <a:lnTo>
                    <a:pt x="0" y="366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244"/>
                  </a:lnTo>
                  <a:lnTo>
                    <a:pt x="5108" y="36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Google Shape;2423;p40"/>
            <p:cNvSpPr/>
            <p:nvPr/>
          </p:nvSpPr>
          <p:spPr>
            <a:xfrm>
              <a:off x="2132118" y="3567595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366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366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4" name="Google Shape;2424;p40"/>
            <p:cNvSpPr/>
            <p:nvPr/>
          </p:nvSpPr>
          <p:spPr>
            <a:xfrm>
              <a:off x="2132118" y="3567595"/>
              <a:ext cx="69568" cy="6540"/>
            </a:xfrm>
            <a:custGeom>
              <a:avLst/>
              <a:gdLst/>
              <a:ahLst/>
              <a:cxnLst/>
              <a:rect l="l" t="t" r="r" b="b"/>
              <a:pathLst>
                <a:path w="3893" h="366" extrusionOk="0">
                  <a:moveTo>
                    <a:pt x="1" y="1"/>
                  </a:moveTo>
                  <a:lnTo>
                    <a:pt x="1" y="366"/>
                  </a:lnTo>
                  <a:lnTo>
                    <a:pt x="3892" y="366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Google Shape;2425;p40"/>
            <p:cNvSpPr/>
            <p:nvPr/>
          </p:nvSpPr>
          <p:spPr>
            <a:xfrm>
              <a:off x="2197326" y="3567595"/>
              <a:ext cx="93460" cy="6540"/>
            </a:xfrm>
            <a:custGeom>
              <a:avLst/>
              <a:gdLst/>
              <a:ahLst/>
              <a:cxnLst/>
              <a:rect l="l" t="t" r="r" b="b"/>
              <a:pathLst>
                <a:path w="5230" h="366" extrusionOk="0">
                  <a:moveTo>
                    <a:pt x="0" y="1"/>
                  </a:moveTo>
                  <a:lnTo>
                    <a:pt x="0" y="366"/>
                  </a:lnTo>
                  <a:lnTo>
                    <a:pt x="5108" y="366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Google Shape;2426;p40"/>
            <p:cNvSpPr/>
            <p:nvPr/>
          </p:nvSpPr>
          <p:spPr>
            <a:xfrm>
              <a:off x="2286426" y="3567595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366"/>
                  </a:moveTo>
                  <a:lnTo>
                    <a:pt x="8635" y="2555"/>
                  </a:lnTo>
                  <a:lnTo>
                    <a:pt x="244" y="2555"/>
                  </a:lnTo>
                  <a:lnTo>
                    <a:pt x="244" y="366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Google Shape;2427;p40"/>
            <p:cNvSpPr/>
            <p:nvPr/>
          </p:nvSpPr>
          <p:spPr>
            <a:xfrm>
              <a:off x="2286426" y="3567595"/>
              <a:ext cx="67388" cy="6540"/>
            </a:xfrm>
            <a:custGeom>
              <a:avLst/>
              <a:gdLst/>
              <a:ahLst/>
              <a:cxnLst/>
              <a:rect l="l" t="t" r="r" b="b"/>
              <a:pathLst>
                <a:path w="3771" h="366" extrusionOk="0">
                  <a:moveTo>
                    <a:pt x="0" y="1"/>
                  </a:moveTo>
                  <a:lnTo>
                    <a:pt x="0" y="366"/>
                  </a:lnTo>
                  <a:lnTo>
                    <a:pt x="3771" y="366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Google Shape;2428;p40"/>
            <p:cNvSpPr/>
            <p:nvPr/>
          </p:nvSpPr>
          <p:spPr>
            <a:xfrm>
              <a:off x="2351633" y="3567595"/>
              <a:ext cx="93460" cy="6540"/>
            </a:xfrm>
            <a:custGeom>
              <a:avLst/>
              <a:gdLst/>
              <a:ahLst/>
              <a:cxnLst/>
              <a:rect l="l" t="t" r="r" b="b"/>
              <a:pathLst>
                <a:path w="5230" h="366" extrusionOk="0">
                  <a:moveTo>
                    <a:pt x="0" y="1"/>
                  </a:moveTo>
                  <a:lnTo>
                    <a:pt x="0" y="366"/>
                  </a:lnTo>
                  <a:lnTo>
                    <a:pt x="5108" y="366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Google Shape;2429;p40"/>
            <p:cNvSpPr/>
            <p:nvPr/>
          </p:nvSpPr>
          <p:spPr>
            <a:xfrm>
              <a:off x="2440733" y="3567595"/>
              <a:ext cx="15225" cy="50018"/>
            </a:xfrm>
            <a:custGeom>
              <a:avLst/>
              <a:gdLst/>
              <a:ahLst/>
              <a:cxnLst/>
              <a:rect l="l" t="t" r="r" b="b"/>
              <a:pathLst>
                <a:path w="852" h="2799" extrusionOk="0">
                  <a:moveTo>
                    <a:pt x="609" y="366"/>
                  </a:moveTo>
                  <a:lnTo>
                    <a:pt x="609" y="2555"/>
                  </a:lnTo>
                  <a:lnTo>
                    <a:pt x="244" y="2555"/>
                  </a:lnTo>
                  <a:lnTo>
                    <a:pt x="244" y="366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52" y="2798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Google Shape;2430;p40"/>
            <p:cNvSpPr/>
            <p:nvPr/>
          </p:nvSpPr>
          <p:spPr>
            <a:xfrm>
              <a:off x="2440733" y="3567595"/>
              <a:ext cx="15225" cy="6540"/>
            </a:xfrm>
            <a:custGeom>
              <a:avLst/>
              <a:gdLst/>
              <a:ahLst/>
              <a:cxnLst/>
              <a:rect l="l" t="t" r="r" b="b"/>
              <a:pathLst>
                <a:path w="852" h="366" extrusionOk="0">
                  <a:moveTo>
                    <a:pt x="0" y="1"/>
                  </a:moveTo>
                  <a:lnTo>
                    <a:pt x="0" y="366"/>
                  </a:lnTo>
                  <a:lnTo>
                    <a:pt x="730" y="366"/>
                  </a:lnTo>
                  <a:lnTo>
                    <a:pt x="852" y="244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Google Shape;2431;p40"/>
            <p:cNvSpPr/>
            <p:nvPr/>
          </p:nvSpPr>
          <p:spPr>
            <a:xfrm>
              <a:off x="2043018" y="3613235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8" y="2798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Google Shape;2432;p40"/>
            <p:cNvSpPr/>
            <p:nvPr/>
          </p:nvSpPr>
          <p:spPr>
            <a:xfrm>
              <a:off x="2043018" y="3613235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fill="none" extrusionOk="0">
                  <a:moveTo>
                    <a:pt x="8878" y="2798"/>
                  </a:moveTo>
                  <a:lnTo>
                    <a:pt x="0" y="2798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3" name="Google Shape;2433;p40"/>
            <p:cNvSpPr/>
            <p:nvPr/>
          </p:nvSpPr>
          <p:spPr>
            <a:xfrm>
              <a:off x="2049541" y="3617595"/>
              <a:ext cx="147803" cy="41298"/>
            </a:xfrm>
            <a:custGeom>
              <a:avLst/>
              <a:gdLst/>
              <a:ahLst/>
              <a:cxnLst/>
              <a:rect l="l" t="t" r="r" b="b"/>
              <a:pathLst>
                <a:path w="8271" h="2311" fill="none" extrusionOk="0">
                  <a:moveTo>
                    <a:pt x="0" y="2311"/>
                  </a:moveTo>
                  <a:lnTo>
                    <a:pt x="8270" y="2311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Google Shape;2434;p40"/>
            <p:cNvSpPr/>
            <p:nvPr/>
          </p:nvSpPr>
          <p:spPr>
            <a:xfrm>
              <a:off x="2197326" y="3613235"/>
              <a:ext cx="156488" cy="50018"/>
            </a:xfrm>
            <a:custGeom>
              <a:avLst/>
              <a:gdLst/>
              <a:ahLst/>
              <a:cxnLst/>
              <a:rect l="l" t="t" r="r" b="b"/>
              <a:pathLst>
                <a:path w="8757" h="2799" extrusionOk="0">
                  <a:moveTo>
                    <a:pt x="8513" y="244"/>
                  </a:moveTo>
                  <a:lnTo>
                    <a:pt x="8513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Google Shape;2435;p40"/>
            <p:cNvSpPr/>
            <p:nvPr/>
          </p:nvSpPr>
          <p:spPr>
            <a:xfrm>
              <a:off x="2351633" y="3613235"/>
              <a:ext cx="104325" cy="50018"/>
            </a:xfrm>
            <a:custGeom>
              <a:avLst/>
              <a:gdLst/>
              <a:ahLst/>
              <a:cxnLst/>
              <a:rect l="l" t="t" r="r" b="b"/>
              <a:pathLst>
                <a:path w="5838" h="2799" extrusionOk="0">
                  <a:moveTo>
                    <a:pt x="5595" y="244"/>
                  </a:moveTo>
                  <a:lnTo>
                    <a:pt x="5595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2436;p40"/>
            <p:cNvSpPr/>
            <p:nvPr/>
          </p:nvSpPr>
          <p:spPr>
            <a:xfrm>
              <a:off x="2034316" y="3661055"/>
              <a:ext cx="104343" cy="47838"/>
            </a:xfrm>
            <a:custGeom>
              <a:avLst/>
              <a:gdLst/>
              <a:ahLst/>
              <a:cxnLst/>
              <a:rect l="l" t="t" r="r" b="b"/>
              <a:pathLst>
                <a:path w="5839" h="2677" extrusionOk="0">
                  <a:moveTo>
                    <a:pt x="5474" y="244"/>
                  </a:moveTo>
                  <a:lnTo>
                    <a:pt x="5474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5838" y="2676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40"/>
            <p:cNvSpPr/>
            <p:nvPr/>
          </p:nvSpPr>
          <p:spPr>
            <a:xfrm>
              <a:off x="2034316" y="3661055"/>
              <a:ext cx="104343" cy="47838"/>
            </a:xfrm>
            <a:custGeom>
              <a:avLst/>
              <a:gdLst/>
              <a:ahLst/>
              <a:cxnLst/>
              <a:rect l="l" t="t" r="r" b="b"/>
              <a:pathLst>
                <a:path w="5839" h="2677" fill="none" extrusionOk="0">
                  <a:moveTo>
                    <a:pt x="852" y="2676"/>
                  </a:moveTo>
                  <a:lnTo>
                    <a:pt x="1" y="2676"/>
                  </a:lnTo>
                  <a:lnTo>
                    <a:pt x="1" y="1"/>
                  </a:lnTo>
                  <a:lnTo>
                    <a:pt x="5838" y="1"/>
                  </a:lnTo>
                  <a:lnTo>
                    <a:pt x="5838" y="2676"/>
                  </a:lnTo>
                  <a:lnTo>
                    <a:pt x="852" y="2676"/>
                  </a:lnTo>
                  <a:lnTo>
                    <a:pt x="852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40"/>
            <p:cNvSpPr/>
            <p:nvPr/>
          </p:nvSpPr>
          <p:spPr>
            <a:xfrm>
              <a:off x="2038658" y="3665397"/>
              <a:ext cx="93478" cy="39135"/>
            </a:xfrm>
            <a:custGeom>
              <a:avLst/>
              <a:gdLst/>
              <a:ahLst/>
              <a:cxnLst/>
              <a:rect l="l" t="t" r="r" b="b"/>
              <a:pathLst>
                <a:path w="5231" h="2190" fill="none" extrusionOk="0">
                  <a:moveTo>
                    <a:pt x="1" y="2190"/>
                  </a:moveTo>
                  <a:lnTo>
                    <a:pt x="244" y="2190"/>
                  </a:lnTo>
                  <a:lnTo>
                    <a:pt x="366" y="2190"/>
                  </a:lnTo>
                  <a:lnTo>
                    <a:pt x="5231" y="2190"/>
                  </a:lnTo>
                  <a:lnTo>
                    <a:pt x="5231" y="1"/>
                  </a:lnTo>
                  <a:lnTo>
                    <a:pt x="1" y="1"/>
                  </a:lnTo>
                  <a:lnTo>
                    <a:pt x="1" y="21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40"/>
            <p:cNvSpPr/>
            <p:nvPr/>
          </p:nvSpPr>
          <p:spPr>
            <a:xfrm>
              <a:off x="2132118" y="3661055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1" y="1"/>
                  </a:moveTo>
                  <a:lnTo>
                    <a:pt x="1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40"/>
            <p:cNvSpPr/>
            <p:nvPr/>
          </p:nvSpPr>
          <p:spPr>
            <a:xfrm>
              <a:off x="2286426" y="3661055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879" y="2676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2441;p40"/>
            <p:cNvSpPr/>
            <p:nvPr/>
          </p:nvSpPr>
          <p:spPr>
            <a:xfrm>
              <a:off x="2440733" y="3661055"/>
              <a:ext cx="15225" cy="47838"/>
            </a:xfrm>
            <a:custGeom>
              <a:avLst/>
              <a:gdLst/>
              <a:ahLst/>
              <a:cxnLst/>
              <a:rect l="l" t="t" r="r" b="b"/>
              <a:pathLst>
                <a:path w="852" h="2677" extrusionOk="0">
                  <a:moveTo>
                    <a:pt x="609" y="244"/>
                  </a:moveTo>
                  <a:lnTo>
                    <a:pt x="609" y="2433"/>
                  </a:lnTo>
                  <a:lnTo>
                    <a:pt x="244" y="2433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676"/>
                  </a:lnTo>
                  <a:lnTo>
                    <a:pt x="852" y="2676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2442;p40"/>
            <p:cNvSpPr/>
            <p:nvPr/>
          </p:nvSpPr>
          <p:spPr>
            <a:xfrm>
              <a:off x="2043018" y="3704515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8" y="2798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2443;p40"/>
            <p:cNvSpPr/>
            <p:nvPr/>
          </p:nvSpPr>
          <p:spPr>
            <a:xfrm>
              <a:off x="2043018" y="3704515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fill="none" extrusionOk="0">
                  <a:moveTo>
                    <a:pt x="8878" y="2798"/>
                  </a:moveTo>
                  <a:lnTo>
                    <a:pt x="0" y="2798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2444;p40"/>
            <p:cNvSpPr/>
            <p:nvPr/>
          </p:nvSpPr>
          <p:spPr>
            <a:xfrm>
              <a:off x="2049541" y="3708875"/>
              <a:ext cx="147803" cy="41298"/>
            </a:xfrm>
            <a:custGeom>
              <a:avLst/>
              <a:gdLst/>
              <a:ahLst/>
              <a:cxnLst/>
              <a:rect l="l" t="t" r="r" b="b"/>
              <a:pathLst>
                <a:path w="8271" h="2311" fill="none" extrusionOk="0">
                  <a:moveTo>
                    <a:pt x="0" y="2311"/>
                  </a:moveTo>
                  <a:lnTo>
                    <a:pt x="8270" y="2311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2445;p40"/>
            <p:cNvSpPr/>
            <p:nvPr/>
          </p:nvSpPr>
          <p:spPr>
            <a:xfrm>
              <a:off x="2043018" y="3704515"/>
              <a:ext cx="95640" cy="4378"/>
            </a:xfrm>
            <a:custGeom>
              <a:avLst/>
              <a:gdLst/>
              <a:ahLst/>
              <a:cxnLst/>
              <a:rect l="l" t="t" r="r" b="b"/>
              <a:pathLst>
                <a:path w="5352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2446;p40"/>
            <p:cNvSpPr/>
            <p:nvPr/>
          </p:nvSpPr>
          <p:spPr>
            <a:xfrm>
              <a:off x="2043018" y="3704515"/>
              <a:ext cx="95640" cy="4378"/>
            </a:xfrm>
            <a:custGeom>
              <a:avLst/>
              <a:gdLst/>
              <a:ahLst/>
              <a:cxnLst/>
              <a:rect l="l" t="t" r="r" b="b"/>
              <a:pathLst>
                <a:path w="5352" h="245" fill="none" extrusionOk="0">
                  <a:moveTo>
                    <a:pt x="5351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2447;p40"/>
            <p:cNvSpPr/>
            <p:nvPr/>
          </p:nvSpPr>
          <p:spPr>
            <a:xfrm>
              <a:off x="2132118" y="3704515"/>
              <a:ext cx="69568" cy="4378"/>
            </a:xfrm>
            <a:custGeom>
              <a:avLst/>
              <a:gdLst/>
              <a:ahLst/>
              <a:cxnLst/>
              <a:rect l="l" t="t" r="r" b="b"/>
              <a:pathLst>
                <a:path w="3893" h="245" extrusionOk="0">
                  <a:moveTo>
                    <a:pt x="1" y="1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2448;p40"/>
            <p:cNvSpPr/>
            <p:nvPr/>
          </p:nvSpPr>
          <p:spPr>
            <a:xfrm>
              <a:off x="2197326" y="3704515"/>
              <a:ext cx="156488" cy="50018"/>
            </a:xfrm>
            <a:custGeom>
              <a:avLst/>
              <a:gdLst/>
              <a:ahLst/>
              <a:cxnLst/>
              <a:rect l="l" t="t" r="r" b="b"/>
              <a:pathLst>
                <a:path w="8757" h="2799" extrusionOk="0">
                  <a:moveTo>
                    <a:pt x="8513" y="244"/>
                  </a:moveTo>
                  <a:lnTo>
                    <a:pt x="8513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" name="Google Shape;2449;p40"/>
            <p:cNvSpPr/>
            <p:nvPr/>
          </p:nvSpPr>
          <p:spPr>
            <a:xfrm>
              <a:off x="2197326" y="3704515"/>
              <a:ext cx="93460" cy="4378"/>
            </a:xfrm>
            <a:custGeom>
              <a:avLst/>
              <a:gdLst/>
              <a:ahLst/>
              <a:cxnLst/>
              <a:rect l="l" t="t" r="r" b="b"/>
              <a:pathLst>
                <a:path w="5230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" name="Google Shape;2450;p40"/>
            <p:cNvSpPr/>
            <p:nvPr/>
          </p:nvSpPr>
          <p:spPr>
            <a:xfrm>
              <a:off x="2286426" y="3704515"/>
              <a:ext cx="67388" cy="4378"/>
            </a:xfrm>
            <a:custGeom>
              <a:avLst/>
              <a:gdLst/>
              <a:ahLst/>
              <a:cxnLst/>
              <a:rect l="l" t="t" r="r" b="b"/>
              <a:pathLst>
                <a:path w="3771" h="245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2451;p40"/>
            <p:cNvSpPr/>
            <p:nvPr/>
          </p:nvSpPr>
          <p:spPr>
            <a:xfrm>
              <a:off x="2351633" y="3704515"/>
              <a:ext cx="104325" cy="50018"/>
            </a:xfrm>
            <a:custGeom>
              <a:avLst/>
              <a:gdLst/>
              <a:ahLst/>
              <a:cxnLst/>
              <a:rect l="l" t="t" r="r" b="b"/>
              <a:pathLst>
                <a:path w="5838" h="2799" extrusionOk="0">
                  <a:moveTo>
                    <a:pt x="5595" y="244"/>
                  </a:moveTo>
                  <a:lnTo>
                    <a:pt x="5595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2452;p40"/>
            <p:cNvSpPr/>
            <p:nvPr/>
          </p:nvSpPr>
          <p:spPr>
            <a:xfrm>
              <a:off x="2351633" y="3704515"/>
              <a:ext cx="93460" cy="4378"/>
            </a:xfrm>
            <a:custGeom>
              <a:avLst/>
              <a:gdLst/>
              <a:ahLst/>
              <a:cxnLst/>
              <a:rect l="l" t="t" r="r" b="b"/>
              <a:pathLst>
                <a:path w="5230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2453;p40"/>
            <p:cNvSpPr/>
            <p:nvPr/>
          </p:nvSpPr>
          <p:spPr>
            <a:xfrm>
              <a:off x="2440733" y="3704515"/>
              <a:ext cx="15225" cy="4378"/>
            </a:xfrm>
            <a:custGeom>
              <a:avLst/>
              <a:gdLst/>
              <a:ahLst/>
              <a:cxnLst/>
              <a:rect l="l" t="t" r="r" b="b"/>
              <a:pathLst>
                <a:path w="852" h="245" extrusionOk="0">
                  <a:moveTo>
                    <a:pt x="0" y="1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40"/>
            <p:cNvSpPr/>
            <p:nvPr/>
          </p:nvSpPr>
          <p:spPr>
            <a:xfrm>
              <a:off x="2034316" y="3750173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extrusionOk="0">
                  <a:moveTo>
                    <a:pt x="5474" y="243"/>
                  </a:moveTo>
                  <a:lnTo>
                    <a:pt x="5474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5838" y="2797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Google Shape;2455;p40"/>
            <p:cNvSpPr/>
            <p:nvPr/>
          </p:nvSpPr>
          <p:spPr>
            <a:xfrm>
              <a:off x="2034316" y="3750173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fill="none" extrusionOk="0">
                  <a:moveTo>
                    <a:pt x="5838" y="2797"/>
                  </a:moveTo>
                  <a:lnTo>
                    <a:pt x="1" y="2797"/>
                  </a:lnTo>
                  <a:lnTo>
                    <a:pt x="1" y="0"/>
                  </a:lnTo>
                  <a:lnTo>
                    <a:pt x="5838" y="0"/>
                  </a:lnTo>
                  <a:lnTo>
                    <a:pt x="5838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2456;p40"/>
            <p:cNvSpPr/>
            <p:nvPr/>
          </p:nvSpPr>
          <p:spPr>
            <a:xfrm>
              <a:off x="2038658" y="3754515"/>
              <a:ext cx="93478" cy="41298"/>
            </a:xfrm>
            <a:custGeom>
              <a:avLst/>
              <a:gdLst/>
              <a:ahLst/>
              <a:cxnLst/>
              <a:rect l="l" t="t" r="r" b="b"/>
              <a:pathLst>
                <a:path w="5231" h="2311" fill="none" extrusionOk="0">
                  <a:moveTo>
                    <a:pt x="1" y="2311"/>
                  </a:moveTo>
                  <a:lnTo>
                    <a:pt x="5231" y="2311"/>
                  </a:lnTo>
                  <a:lnTo>
                    <a:pt x="5231" y="0"/>
                  </a:lnTo>
                  <a:lnTo>
                    <a:pt x="1" y="0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40"/>
            <p:cNvSpPr/>
            <p:nvPr/>
          </p:nvSpPr>
          <p:spPr>
            <a:xfrm>
              <a:off x="2043018" y="3750173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351" y="243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40"/>
            <p:cNvSpPr/>
            <p:nvPr/>
          </p:nvSpPr>
          <p:spPr>
            <a:xfrm>
              <a:off x="2043018" y="3750173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108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5351" y="0"/>
                  </a:lnTo>
                  <a:lnTo>
                    <a:pt x="5351" y="243"/>
                  </a:lnTo>
                  <a:lnTo>
                    <a:pt x="5108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2459;p40"/>
            <p:cNvSpPr/>
            <p:nvPr/>
          </p:nvSpPr>
          <p:spPr>
            <a:xfrm>
              <a:off x="2132118" y="3750173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40"/>
            <p:cNvSpPr/>
            <p:nvPr/>
          </p:nvSpPr>
          <p:spPr>
            <a:xfrm>
              <a:off x="2132118" y="3750173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892" y="243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40"/>
            <p:cNvSpPr/>
            <p:nvPr/>
          </p:nvSpPr>
          <p:spPr>
            <a:xfrm>
              <a:off x="2197326" y="3750173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40"/>
            <p:cNvSpPr/>
            <p:nvPr/>
          </p:nvSpPr>
          <p:spPr>
            <a:xfrm>
              <a:off x="2286426" y="3750173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40"/>
            <p:cNvSpPr/>
            <p:nvPr/>
          </p:nvSpPr>
          <p:spPr>
            <a:xfrm>
              <a:off x="2286426" y="3750173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40"/>
            <p:cNvSpPr/>
            <p:nvPr/>
          </p:nvSpPr>
          <p:spPr>
            <a:xfrm>
              <a:off x="2351633" y="3750173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40"/>
            <p:cNvSpPr/>
            <p:nvPr/>
          </p:nvSpPr>
          <p:spPr>
            <a:xfrm>
              <a:off x="2440733" y="3750173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extrusionOk="0">
                  <a:moveTo>
                    <a:pt x="609" y="243"/>
                  </a:moveTo>
                  <a:lnTo>
                    <a:pt x="609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52" y="2797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40"/>
            <p:cNvSpPr/>
            <p:nvPr/>
          </p:nvSpPr>
          <p:spPr>
            <a:xfrm>
              <a:off x="2440733" y="3750173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852" y="243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2467;p40"/>
            <p:cNvSpPr/>
            <p:nvPr/>
          </p:nvSpPr>
          <p:spPr>
            <a:xfrm>
              <a:off x="2043018" y="3795813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878" y="2797"/>
                  </a:lnTo>
                  <a:lnTo>
                    <a:pt x="887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40"/>
            <p:cNvSpPr/>
            <p:nvPr/>
          </p:nvSpPr>
          <p:spPr>
            <a:xfrm>
              <a:off x="2043018" y="3795813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7"/>
                  </a:moveTo>
                  <a:lnTo>
                    <a:pt x="0" y="2797"/>
                  </a:lnTo>
                  <a:lnTo>
                    <a:pt x="0" y="0"/>
                  </a:lnTo>
                  <a:lnTo>
                    <a:pt x="8878" y="0"/>
                  </a:lnTo>
                  <a:lnTo>
                    <a:pt x="8878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40"/>
            <p:cNvSpPr/>
            <p:nvPr/>
          </p:nvSpPr>
          <p:spPr>
            <a:xfrm>
              <a:off x="2049541" y="3800155"/>
              <a:ext cx="147803" cy="41298"/>
            </a:xfrm>
            <a:custGeom>
              <a:avLst/>
              <a:gdLst/>
              <a:ahLst/>
              <a:cxnLst/>
              <a:rect l="l" t="t" r="r" b="b"/>
              <a:pathLst>
                <a:path w="8271" h="2311" fill="none" extrusionOk="0">
                  <a:moveTo>
                    <a:pt x="0" y="2311"/>
                  </a:moveTo>
                  <a:lnTo>
                    <a:pt x="8270" y="2311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40"/>
            <p:cNvSpPr/>
            <p:nvPr/>
          </p:nvSpPr>
          <p:spPr>
            <a:xfrm>
              <a:off x="2197326" y="3795813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3"/>
                  </a:moveTo>
                  <a:lnTo>
                    <a:pt x="8513" y="2554"/>
                  </a:lnTo>
                  <a:lnTo>
                    <a:pt x="243" y="2554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40"/>
            <p:cNvSpPr/>
            <p:nvPr/>
          </p:nvSpPr>
          <p:spPr>
            <a:xfrm>
              <a:off x="2351633" y="3795813"/>
              <a:ext cx="104325" cy="50000"/>
            </a:xfrm>
            <a:custGeom>
              <a:avLst/>
              <a:gdLst/>
              <a:ahLst/>
              <a:cxnLst/>
              <a:rect l="l" t="t" r="r" b="b"/>
              <a:pathLst>
                <a:path w="5838" h="2798" extrusionOk="0">
                  <a:moveTo>
                    <a:pt x="5595" y="243"/>
                  </a:moveTo>
                  <a:lnTo>
                    <a:pt x="5595" y="2554"/>
                  </a:lnTo>
                  <a:lnTo>
                    <a:pt x="243" y="2554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5838" y="2797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40"/>
            <p:cNvSpPr/>
            <p:nvPr/>
          </p:nvSpPr>
          <p:spPr>
            <a:xfrm>
              <a:off x="2034316" y="3841452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extrusionOk="0">
                  <a:moveTo>
                    <a:pt x="5474" y="243"/>
                  </a:moveTo>
                  <a:lnTo>
                    <a:pt x="5474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5838" y="2797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40"/>
            <p:cNvSpPr/>
            <p:nvPr/>
          </p:nvSpPr>
          <p:spPr>
            <a:xfrm>
              <a:off x="2034316" y="3841452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fill="none" extrusionOk="0">
                  <a:moveTo>
                    <a:pt x="852" y="2797"/>
                  </a:moveTo>
                  <a:lnTo>
                    <a:pt x="1" y="2797"/>
                  </a:lnTo>
                  <a:lnTo>
                    <a:pt x="1" y="0"/>
                  </a:lnTo>
                  <a:lnTo>
                    <a:pt x="5838" y="0"/>
                  </a:lnTo>
                  <a:lnTo>
                    <a:pt x="5838" y="2797"/>
                  </a:lnTo>
                  <a:lnTo>
                    <a:pt x="852" y="2797"/>
                  </a:lnTo>
                  <a:lnTo>
                    <a:pt x="852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40"/>
            <p:cNvSpPr/>
            <p:nvPr/>
          </p:nvSpPr>
          <p:spPr>
            <a:xfrm>
              <a:off x="2038658" y="3845795"/>
              <a:ext cx="93478" cy="41315"/>
            </a:xfrm>
            <a:custGeom>
              <a:avLst/>
              <a:gdLst/>
              <a:ahLst/>
              <a:cxnLst/>
              <a:rect l="l" t="t" r="r" b="b"/>
              <a:pathLst>
                <a:path w="5231" h="2312" fill="none" extrusionOk="0">
                  <a:moveTo>
                    <a:pt x="1" y="2311"/>
                  </a:moveTo>
                  <a:lnTo>
                    <a:pt x="244" y="2311"/>
                  </a:lnTo>
                  <a:lnTo>
                    <a:pt x="366" y="2311"/>
                  </a:lnTo>
                  <a:lnTo>
                    <a:pt x="5231" y="2311"/>
                  </a:lnTo>
                  <a:lnTo>
                    <a:pt x="5231" y="0"/>
                  </a:lnTo>
                  <a:lnTo>
                    <a:pt x="1" y="0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5" name="Google Shape;2475;p40"/>
            <p:cNvSpPr/>
            <p:nvPr/>
          </p:nvSpPr>
          <p:spPr>
            <a:xfrm>
              <a:off x="2132118" y="3841452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3"/>
                  </a:lnTo>
                  <a:close/>
                  <a:moveTo>
                    <a:pt x="1" y="0"/>
                  </a:moveTo>
                  <a:lnTo>
                    <a:pt x="1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Google Shape;2476;p40"/>
            <p:cNvSpPr/>
            <p:nvPr/>
          </p:nvSpPr>
          <p:spPr>
            <a:xfrm>
              <a:off x="2286426" y="3841452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879" y="2797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Google Shape;2477;p40"/>
            <p:cNvSpPr/>
            <p:nvPr/>
          </p:nvSpPr>
          <p:spPr>
            <a:xfrm>
              <a:off x="2440733" y="3841452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extrusionOk="0">
                  <a:moveTo>
                    <a:pt x="609" y="243"/>
                  </a:moveTo>
                  <a:lnTo>
                    <a:pt x="609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52" y="2797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8" name="Google Shape;2478;p40"/>
            <p:cNvSpPr/>
            <p:nvPr/>
          </p:nvSpPr>
          <p:spPr>
            <a:xfrm>
              <a:off x="2043018" y="3887092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3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878" y="2797"/>
                  </a:lnTo>
                  <a:lnTo>
                    <a:pt x="887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9" name="Google Shape;2479;p40"/>
            <p:cNvSpPr/>
            <p:nvPr/>
          </p:nvSpPr>
          <p:spPr>
            <a:xfrm>
              <a:off x="2043018" y="3887092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7"/>
                  </a:moveTo>
                  <a:lnTo>
                    <a:pt x="0" y="2797"/>
                  </a:lnTo>
                  <a:lnTo>
                    <a:pt x="0" y="0"/>
                  </a:lnTo>
                  <a:lnTo>
                    <a:pt x="8878" y="0"/>
                  </a:lnTo>
                  <a:lnTo>
                    <a:pt x="8878" y="279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0" name="Google Shape;2480;p40"/>
            <p:cNvSpPr/>
            <p:nvPr/>
          </p:nvSpPr>
          <p:spPr>
            <a:xfrm>
              <a:off x="2049541" y="3891435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1"/>
                  </a:moveTo>
                  <a:lnTo>
                    <a:pt x="8270" y="2311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1" name="Google Shape;2481;p40"/>
            <p:cNvSpPr/>
            <p:nvPr/>
          </p:nvSpPr>
          <p:spPr>
            <a:xfrm>
              <a:off x="2043018" y="3887092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351" y="243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2" name="Google Shape;2482;p40"/>
            <p:cNvSpPr/>
            <p:nvPr/>
          </p:nvSpPr>
          <p:spPr>
            <a:xfrm>
              <a:off x="2043018" y="3887092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351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5351" y="0"/>
                  </a:lnTo>
                  <a:lnTo>
                    <a:pt x="5351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3" name="Google Shape;2483;p40"/>
            <p:cNvSpPr/>
            <p:nvPr/>
          </p:nvSpPr>
          <p:spPr>
            <a:xfrm>
              <a:off x="2132118" y="3887092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892" y="243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4" name="Google Shape;2484;p40"/>
            <p:cNvSpPr/>
            <p:nvPr/>
          </p:nvSpPr>
          <p:spPr>
            <a:xfrm>
              <a:off x="2197326" y="3887092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3"/>
                  </a:moveTo>
                  <a:lnTo>
                    <a:pt x="8513" y="2554"/>
                  </a:lnTo>
                  <a:lnTo>
                    <a:pt x="243" y="2554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8757" y="2797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5" name="Google Shape;2485;p40"/>
            <p:cNvSpPr/>
            <p:nvPr/>
          </p:nvSpPr>
          <p:spPr>
            <a:xfrm>
              <a:off x="2197326" y="3887092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6" name="Google Shape;2486;p40"/>
            <p:cNvSpPr/>
            <p:nvPr/>
          </p:nvSpPr>
          <p:spPr>
            <a:xfrm>
              <a:off x="2286426" y="3887092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7" name="Google Shape;2487;p40"/>
            <p:cNvSpPr/>
            <p:nvPr/>
          </p:nvSpPr>
          <p:spPr>
            <a:xfrm>
              <a:off x="2351633" y="3887092"/>
              <a:ext cx="104325" cy="50000"/>
            </a:xfrm>
            <a:custGeom>
              <a:avLst/>
              <a:gdLst/>
              <a:ahLst/>
              <a:cxnLst/>
              <a:rect l="l" t="t" r="r" b="b"/>
              <a:pathLst>
                <a:path w="5838" h="2798" extrusionOk="0">
                  <a:moveTo>
                    <a:pt x="5595" y="243"/>
                  </a:moveTo>
                  <a:lnTo>
                    <a:pt x="5595" y="2554"/>
                  </a:lnTo>
                  <a:lnTo>
                    <a:pt x="243" y="2554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797"/>
                  </a:lnTo>
                  <a:lnTo>
                    <a:pt x="5838" y="2797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8" name="Google Shape;2488;p40"/>
            <p:cNvSpPr/>
            <p:nvPr/>
          </p:nvSpPr>
          <p:spPr>
            <a:xfrm>
              <a:off x="2351633" y="3887092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" name="Google Shape;2489;p40"/>
            <p:cNvSpPr/>
            <p:nvPr/>
          </p:nvSpPr>
          <p:spPr>
            <a:xfrm>
              <a:off x="2440733" y="3887092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852" y="243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" name="Google Shape;2490;p40"/>
            <p:cNvSpPr/>
            <p:nvPr/>
          </p:nvSpPr>
          <p:spPr>
            <a:xfrm>
              <a:off x="2034316" y="3932732"/>
              <a:ext cx="104343" cy="47820"/>
            </a:xfrm>
            <a:custGeom>
              <a:avLst/>
              <a:gdLst/>
              <a:ahLst/>
              <a:cxnLst/>
              <a:rect l="l" t="t" r="r" b="b"/>
              <a:pathLst>
                <a:path w="5839" h="2676" extrusionOk="0">
                  <a:moveTo>
                    <a:pt x="5474" y="243"/>
                  </a:moveTo>
                  <a:lnTo>
                    <a:pt x="5474" y="2432"/>
                  </a:lnTo>
                  <a:lnTo>
                    <a:pt x="244" y="2432"/>
                  </a:lnTo>
                  <a:lnTo>
                    <a:pt x="244" y="243"/>
                  </a:lnTo>
                  <a:close/>
                  <a:moveTo>
                    <a:pt x="1" y="0"/>
                  </a:moveTo>
                  <a:lnTo>
                    <a:pt x="1" y="2676"/>
                  </a:lnTo>
                  <a:lnTo>
                    <a:pt x="5838" y="2676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" name="Google Shape;2491;p40"/>
            <p:cNvSpPr/>
            <p:nvPr/>
          </p:nvSpPr>
          <p:spPr>
            <a:xfrm>
              <a:off x="2034316" y="3932732"/>
              <a:ext cx="104343" cy="47820"/>
            </a:xfrm>
            <a:custGeom>
              <a:avLst/>
              <a:gdLst/>
              <a:ahLst/>
              <a:cxnLst/>
              <a:rect l="l" t="t" r="r" b="b"/>
              <a:pathLst>
                <a:path w="5839" h="2676" fill="none" extrusionOk="0">
                  <a:moveTo>
                    <a:pt x="5838" y="2676"/>
                  </a:moveTo>
                  <a:lnTo>
                    <a:pt x="1" y="2676"/>
                  </a:lnTo>
                  <a:lnTo>
                    <a:pt x="1" y="0"/>
                  </a:lnTo>
                  <a:lnTo>
                    <a:pt x="5838" y="0"/>
                  </a:lnTo>
                  <a:lnTo>
                    <a:pt x="5838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" name="Google Shape;2492;p40"/>
            <p:cNvSpPr/>
            <p:nvPr/>
          </p:nvSpPr>
          <p:spPr>
            <a:xfrm>
              <a:off x="2038658" y="3937075"/>
              <a:ext cx="93478" cy="39135"/>
            </a:xfrm>
            <a:custGeom>
              <a:avLst/>
              <a:gdLst/>
              <a:ahLst/>
              <a:cxnLst/>
              <a:rect l="l" t="t" r="r" b="b"/>
              <a:pathLst>
                <a:path w="5231" h="2190" fill="none" extrusionOk="0">
                  <a:moveTo>
                    <a:pt x="1" y="2189"/>
                  </a:moveTo>
                  <a:lnTo>
                    <a:pt x="5231" y="2189"/>
                  </a:lnTo>
                  <a:lnTo>
                    <a:pt x="5231" y="0"/>
                  </a:lnTo>
                  <a:lnTo>
                    <a:pt x="1" y="0"/>
                  </a:lnTo>
                  <a:lnTo>
                    <a:pt x="1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" name="Google Shape;2493;p40"/>
            <p:cNvSpPr/>
            <p:nvPr/>
          </p:nvSpPr>
          <p:spPr>
            <a:xfrm>
              <a:off x="2043018" y="3932732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351" y="243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Google Shape;2494;p40"/>
            <p:cNvSpPr/>
            <p:nvPr/>
          </p:nvSpPr>
          <p:spPr>
            <a:xfrm>
              <a:off x="2043018" y="3932732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108" y="243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5351" y="0"/>
                  </a:lnTo>
                  <a:lnTo>
                    <a:pt x="5351" y="243"/>
                  </a:lnTo>
                  <a:lnTo>
                    <a:pt x="5108" y="2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Google Shape;2495;p40"/>
            <p:cNvSpPr/>
            <p:nvPr/>
          </p:nvSpPr>
          <p:spPr>
            <a:xfrm>
              <a:off x="2132118" y="3932732"/>
              <a:ext cx="158668" cy="47820"/>
            </a:xfrm>
            <a:custGeom>
              <a:avLst/>
              <a:gdLst/>
              <a:ahLst/>
              <a:cxnLst/>
              <a:rect l="l" t="t" r="r" b="b"/>
              <a:pathLst>
                <a:path w="8879" h="2676" extrusionOk="0">
                  <a:moveTo>
                    <a:pt x="8635" y="243"/>
                  </a:moveTo>
                  <a:lnTo>
                    <a:pt x="8635" y="2432"/>
                  </a:lnTo>
                  <a:lnTo>
                    <a:pt x="365" y="2432"/>
                  </a:lnTo>
                  <a:lnTo>
                    <a:pt x="365" y="243"/>
                  </a:lnTo>
                  <a:close/>
                  <a:moveTo>
                    <a:pt x="1" y="0"/>
                  </a:moveTo>
                  <a:lnTo>
                    <a:pt x="1" y="2676"/>
                  </a:lnTo>
                  <a:lnTo>
                    <a:pt x="8879" y="2676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" name="Google Shape;2496;p40"/>
            <p:cNvSpPr/>
            <p:nvPr/>
          </p:nvSpPr>
          <p:spPr>
            <a:xfrm>
              <a:off x="2132118" y="3932732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892" y="243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Google Shape;2497;p40"/>
            <p:cNvSpPr/>
            <p:nvPr/>
          </p:nvSpPr>
          <p:spPr>
            <a:xfrm>
              <a:off x="2197326" y="3932732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Google Shape;2498;p40"/>
            <p:cNvSpPr/>
            <p:nvPr/>
          </p:nvSpPr>
          <p:spPr>
            <a:xfrm>
              <a:off x="2286426" y="3932732"/>
              <a:ext cx="158668" cy="47820"/>
            </a:xfrm>
            <a:custGeom>
              <a:avLst/>
              <a:gdLst/>
              <a:ahLst/>
              <a:cxnLst/>
              <a:rect l="l" t="t" r="r" b="b"/>
              <a:pathLst>
                <a:path w="8879" h="2676" extrusionOk="0">
                  <a:moveTo>
                    <a:pt x="8635" y="243"/>
                  </a:moveTo>
                  <a:lnTo>
                    <a:pt x="8635" y="2432"/>
                  </a:lnTo>
                  <a:lnTo>
                    <a:pt x="244" y="2432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8879" y="2676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Google Shape;2499;p40"/>
            <p:cNvSpPr/>
            <p:nvPr/>
          </p:nvSpPr>
          <p:spPr>
            <a:xfrm>
              <a:off x="2286426" y="3932732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771" y="243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40"/>
            <p:cNvSpPr/>
            <p:nvPr/>
          </p:nvSpPr>
          <p:spPr>
            <a:xfrm>
              <a:off x="2351633" y="3932732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5230" y="243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40"/>
            <p:cNvSpPr/>
            <p:nvPr/>
          </p:nvSpPr>
          <p:spPr>
            <a:xfrm>
              <a:off x="2440733" y="3932732"/>
              <a:ext cx="15225" cy="47820"/>
            </a:xfrm>
            <a:custGeom>
              <a:avLst/>
              <a:gdLst/>
              <a:ahLst/>
              <a:cxnLst/>
              <a:rect l="l" t="t" r="r" b="b"/>
              <a:pathLst>
                <a:path w="852" h="2676" extrusionOk="0">
                  <a:moveTo>
                    <a:pt x="609" y="243"/>
                  </a:moveTo>
                  <a:lnTo>
                    <a:pt x="609" y="2432"/>
                  </a:lnTo>
                  <a:lnTo>
                    <a:pt x="244" y="2432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852" y="2676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40"/>
            <p:cNvSpPr/>
            <p:nvPr/>
          </p:nvSpPr>
          <p:spPr>
            <a:xfrm>
              <a:off x="2440733" y="3932732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0"/>
                  </a:moveTo>
                  <a:lnTo>
                    <a:pt x="0" y="243"/>
                  </a:lnTo>
                  <a:lnTo>
                    <a:pt x="852" y="243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40"/>
            <p:cNvSpPr/>
            <p:nvPr/>
          </p:nvSpPr>
          <p:spPr>
            <a:xfrm>
              <a:off x="2043018" y="3978372"/>
              <a:ext cx="158668" cy="47820"/>
            </a:xfrm>
            <a:custGeom>
              <a:avLst/>
              <a:gdLst/>
              <a:ahLst/>
              <a:cxnLst/>
              <a:rect l="l" t="t" r="r" b="b"/>
              <a:pathLst>
                <a:path w="8879" h="2676" extrusionOk="0">
                  <a:moveTo>
                    <a:pt x="8635" y="243"/>
                  </a:moveTo>
                  <a:lnTo>
                    <a:pt x="8635" y="2432"/>
                  </a:lnTo>
                  <a:lnTo>
                    <a:pt x="365" y="2432"/>
                  </a:lnTo>
                  <a:lnTo>
                    <a:pt x="365" y="243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8878" y="2676"/>
                  </a:lnTo>
                  <a:lnTo>
                    <a:pt x="887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40"/>
            <p:cNvSpPr/>
            <p:nvPr/>
          </p:nvSpPr>
          <p:spPr>
            <a:xfrm>
              <a:off x="2043018" y="3978372"/>
              <a:ext cx="158668" cy="47820"/>
            </a:xfrm>
            <a:custGeom>
              <a:avLst/>
              <a:gdLst/>
              <a:ahLst/>
              <a:cxnLst/>
              <a:rect l="l" t="t" r="r" b="b"/>
              <a:pathLst>
                <a:path w="8879" h="2676" fill="none" extrusionOk="0">
                  <a:moveTo>
                    <a:pt x="8878" y="2676"/>
                  </a:moveTo>
                  <a:lnTo>
                    <a:pt x="0" y="2676"/>
                  </a:lnTo>
                  <a:lnTo>
                    <a:pt x="0" y="0"/>
                  </a:lnTo>
                  <a:lnTo>
                    <a:pt x="8878" y="0"/>
                  </a:lnTo>
                  <a:lnTo>
                    <a:pt x="8878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40"/>
            <p:cNvSpPr/>
            <p:nvPr/>
          </p:nvSpPr>
          <p:spPr>
            <a:xfrm>
              <a:off x="2049541" y="3982715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0" y="2189"/>
                  </a:moveTo>
                  <a:lnTo>
                    <a:pt x="8270" y="2189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40"/>
            <p:cNvSpPr/>
            <p:nvPr/>
          </p:nvSpPr>
          <p:spPr>
            <a:xfrm>
              <a:off x="2197326" y="3978372"/>
              <a:ext cx="156488" cy="47820"/>
            </a:xfrm>
            <a:custGeom>
              <a:avLst/>
              <a:gdLst/>
              <a:ahLst/>
              <a:cxnLst/>
              <a:rect l="l" t="t" r="r" b="b"/>
              <a:pathLst>
                <a:path w="8757" h="2676" extrusionOk="0">
                  <a:moveTo>
                    <a:pt x="8513" y="243"/>
                  </a:moveTo>
                  <a:lnTo>
                    <a:pt x="8513" y="2432"/>
                  </a:lnTo>
                  <a:lnTo>
                    <a:pt x="243" y="2432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8757" y="2676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40"/>
            <p:cNvSpPr/>
            <p:nvPr/>
          </p:nvSpPr>
          <p:spPr>
            <a:xfrm>
              <a:off x="2351633" y="3978372"/>
              <a:ext cx="104325" cy="47820"/>
            </a:xfrm>
            <a:custGeom>
              <a:avLst/>
              <a:gdLst/>
              <a:ahLst/>
              <a:cxnLst/>
              <a:rect l="l" t="t" r="r" b="b"/>
              <a:pathLst>
                <a:path w="5838" h="2676" extrusionOk="0">
                  <a:moveTo>
                    <a:pt x="5595" y="243"/>
                  </a:moveTo>
                  <a:lnTo>
                    <a:pt x="5595" y="2432"/>
                  </a:lnTo>
                  <a:lnTo>
                    <a:pt x="243" y="2432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5838" y="2676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40"/>
            <p:cNvSpPr/>
            <p:nvPr/>
          </p:nvSpPr>
          <p:spPr>
            <a:xfrm>
              <a:off x="2034316" y="4021832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extrusionOk="0">
                  <a:moveTo>
                    <a:pt x="5474" y="244"/>
                  </a:moveTo>
                  <a:lnTo>
                    <a:pt x="5474" y="2554"/>
                  </a:lnTo>
                  <a:lnTo>
                    <a:pt x="244" y="2554"/>
                  </a:lnTo>
                  <a:lnTo>
                    <a:pt x="244" y="244"/>
                  </a:lnTo>
                  <a:close/>
                  <a:moveTo>
                    <a:pt x="1" y="0"/>
                  </a:moveTo>
                  <a:lnTo>
                    <a:pt x="1" y="2798"/>
                  </a:lnTo>
                  <a:lnTo>
                    <a:pt x="5838" y="2798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Google Shape;2509;p40"/>
            <p:cNvSpPr/>
            <p:nvPr/>
          </p:nvSpPr>
          <p:spPr>
            <a:xfrm>
              <a:off x="2034316" y="4021832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fill="none" extrusionOk="0">
                  <a:moveTo>
                    <a:pt x="852" y="2798"/>
                  </a:moveTo>
                  <a:lnTo>
                    <a:pt x="1" y="2798"/>
                  </a:lnTo>
                  <a:lnTo>
                    <a:pt x="1" y="0"/>
                  </a:lnTo>
                  <a:lnTo>
                    <a:pt x="5838" y="0"/>
                  </a:lnTo>
                  <a:lnTo>
                    <a:pt x="5838" y="2798"/>
                  </a:lnTo>
                  <a:lnTo>
                    <a:pt x="852" y="2798"/>
                  </a:lnTo>
                  <a:lnTo>
                    <a:pt x="852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Google Shape;2510;p40"/>
            <p:cNvSpPr/>
            <p:nvPr/>
          </p:nvSpPr>
          <p:spPr>
            <a:xfrm>
              <a:off x="2038658" y="4026175"/>
              <a:ext cx="93478" cy="41315"/>
            </a:xfrm>
            <a:custGeom>
              <a:avLst/>
              <a:gdLst/>
              <a:ahLst/>
              <a:cxnLst/>
              <a:rect l="l" t="t" r="r" b="b"/>
              <a:pathLst>
                <a:path w="5231" h="2312" fill="none" extrusionOk="0">
                  <a:moveTo>
                    <a:pt x="1" y="2311"/>
                  </a:moveTo>
                  <a:lnTo>
                    <a:pt x="244" y="2311"/>
                  </a:lnTo>
                  <a:lnTo>
                    <a:pt x="366" y="2311"/>
                  </a:lnTo>
                  <a:lnTo>
                    <a:pt x="5231" y="2311"/>
                  </a:lnTo>
                  <a:lnTo>
                    <a:pt x="5231" y="1"/>
                  </a:lnTo>
                  <a:lnTo>
                    <a:pt x="1" y="1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40"/>
            <p:cNvSpPr/>
            <p:nvPr/>
          </p:nvSpPr>
          <p:spPr>
            <a:xfrm>
              <a:off x="2043018" y="4021832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40"/>
            <p:cNvSpPr/>
            <p:nvPr/>
          </p:nvSpPr>
          <p:spPr>
            <a:xfrm>
              <a:off x="2043018" y="4021832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108" y="244"/>
                  </a:moveTo>
                  <a:lnTo>
                    <a:pt x="0" y="244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5351" y="0"/>
                  </a:lnTo>
                  <a:lnTo>
                    <a:pt x="5351" y="244"/>
                  </a:lnTo>
                  <a:lnTo>
                    <a:pt x="5108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2513;p40"/>
            <p:cNvSpPr/>
            <p:nvPr/>
          </p:nvSpPr>
          <p:spPr>
            <a:xfrm>
              <a:off x="2132118" y="4021832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4"/>
                  </a:lnTo>
                  <a:close/>
                  <a:moveTo>
                    <a:pt x="1" y="0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40"/>
            <p:cNvSpPr/>
            <p:nvPr/>
          </p:nvSpPr>
          <p:spPr>
            <a:xfrm>
              <a:off x="2132118" y="4021832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0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40"/>
            <p:cNvSpPr/>
            <p:nvPr/>
          </p:nvSpPr>
          <p:spPr>
            <a:xfrm>
              <a:off x="2197326" y="4021832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2516;p40"/>
            <p:cNvSpPr/>
            <p:nvPr/>
          </p:nvSpPr>
          <p:spPr>
            <a:xfrm>
              <a:off x="2286426" y="4021832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4"/>
                  </a:lnTo>
                  <a:lnTo>
                    <a:pt x="244" y="2554"/>
                  </a:lnTo>
                  <a:lnTo>
                    <a:pt x="244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2517;p40"/>
            <p:cNvSpPr/>
            <p:nvPr/>
          </p:nvSpPr>
          <p:spPr>
            <a:xfrm>
              <a:off x="2286426" y="4021832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2518;p40"/>
            <p:cNvSpPr/>
            <p:nvPr/>
          </p:nvSpPr>
          <p:spPr>
            <a:xfrm>
              <a:off x="2351633" y="4021832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Google Shape;2519;p40"/>
            <p:cNvSpPr/>
            <p:nvPr/>
          </p:nvSpPr>
          <p:spPr>
            <a:xfrm>
              <a:off x="2440733" y="4021832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extrusionOk="0">
                  <a:moveTo>
                    <a:pt x="609" y="244"/>
                  </a:moveTo>
                  <a:lnTo>
                    <a:pt x="609" y="2554"/>
                  </a:lnTo>
                  <a:lnTo>
                    <a:pt x="244" y="2554"/>
                  </a:lnTo>
                  <a:lnTo>
                    <a:pt x="244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52" y="2798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Google Shape;2520;p40"/>
            <p:cNvSpPr/>
            <p:nvPr/>
          </p:nvSpPr>
          <p:spPr>
            <a:xfrm>
              <a:off x="2440733" y="4021832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0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Google Shape;2521;p40"/>
            <p:cNvSpPr/>
            <p:nvPr/>
          </p:nvSpPr>
          <p:spPr>
            <a:xfrm>
              <a:off x="2043018" y="4067472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878" y="2798"/>
                  </a:lnTo>
                  <a:lnTo>
                    <a:pt x="887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Google Shape;2522;p40"/>
            <p:cNvSpPr/>
            <p:nvPr/>
          </p:nvSpPr>
          <p:spPr>
            <a:xfrm>
              <a:off x="2043018" y="4067472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fill="none" extrusionOk="0">
                  <a:moveTo>
                    <a:pt x="8878" y="2798"/>
                  </a:moveTo>
                  <a:lnTo>
                    <a:pt x="0" y="2798"/>
                  </a:lnTo>
                  <a:lnTo>
                    <a:pt x="0" y="0"/>
                  </a:lnTo>
                  <a:lnTo>
                    <a:pt x="8878" y="0"/>
                  </a:lnTo>
                  <a:lnTo>
                    <a:pt x="887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3" name="Google Shape;2523;p40"/>
            <p:cNvSpPr/>
            <p:nvPr/>
          </p:nvSpPr>
          <p:spPr>
            <a:xfrm>
              <a:off x="2049541" y="4071815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0" y="2190"/>
                  </a:moveTo>
                  <a:lnTo>
                    <a:pt x="8270" y="2190"/>
                  </a:lnTo>
                  <a:lnTo>
                    <a:pt x="8270" y="1"/>
                  </a:lnTo>
                  <a:lnTo>
                    <a:pt x="0" y="1"/>
                  </a:lnTo>
                  <a:lnTo>
                    <a:pt x="0" y="21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4" name="Google Shape;2524;p40"/>
            <p:cNvSpPr/>
            <p:nvPr/>
          </p:nvSpPr>
          <p:spPr>
            <a:xfrm>
              <a:off x="2043018" y="4067472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Google Shape;2525;p40"/>
            <p:cNvSpPr/>
            <p:nvPr/>
          </p:nvSpPr>
          <p:spPr>
            <a:xfrm>
              <a:off x="2043018" y="4067472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351" y="244"/>
                  </a:moveTo>
                  <a:lnTo>
                    <a:pt x="0" y="244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5351" y="0"/>
                  </a:lnTo>
                  <a:lnTo>
                    <a:pt x="5351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Google Shape;2526;p40"/>
            <p:cNvSpPr/>
            <p:nvPr/>
          </p:nvSpPr>
          <p:spPr>
            <a:xfrm>
              <a:off x="2132118" y="4067472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0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Google Shape;2527;p40"/>
            <p:cNvSpPr/>
            <p:nvPr/>
          </p:nvSpPr>
          <p:spPr>
            <a:xfrm>
              <a:off x="2197326" y="4067472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3" y="244"/>
                  </a:moveTo>
                  <a:lnTo>
                    <a:pt x="8513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8" name="Google Shape;2528;p40"/>
            <p:cNvSpPr/>
            <p:nvPr/>
          </p:nvSpPr>
          <p:spPr>
            <a:xfrm>
              <a:off x="2197326" y="4067472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9" name="Google Shape;2529;p40"/>
            <p:cNvSpPr/>
            <p:nvPr/>
          </p:nvSpPr>
          <p:spPr>
            <a:xfrm>
              <a:off x="2286426" y="4067472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Google Shape;2530;p40"/>
            <p:cNvSpPr/>
            <p:nvPr/>
          </p:nvSpPr>
          <p:spPr>
            <a:xfrm>
              <a:off x="2351633" y="4067472"/>
              <a:ext cx="104325" cy="50000"/>
            </a:xfrm>
            <a:custGeom>
              <a:avLst/>
              <a:gdLst/>
              <a:ahLst/>
              <a:cxnLst/>
              <a:rect l="l" t="t" r="r" b="b"/>
              <a:pathLst>
                <a:path w="5838" h="2798" extrusionOk="0">
                  <a:moveTo>
                    <a:pt x="5595" y="244"/>
                  </a:moveTo>
                  <a:lnTo>
                    <a:pt x="5595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5838" y="2798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1" name="Google Shape;2531;p40"/>
            <p:cNvSpPr/>
            <p:nvPr/>
          </p:nvSpPr>
          <p:spPr>
            <a:xfrm>
              <a:off x="2351633" y="4067472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2" name="Google Shape;2532;p40"/>
            <p:cNvSpPr/>
            <p:nvPr/>
          </p:nvSpPr>
          <p:spPr>
            <a:xfrm>
              <a:off x="2440733" y="4067472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0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Google Shape;2533;p40"/>
            <p:cNvSpPr/>
            <p:nvPr/>
          </p:nvSpPr>
          <p:spPr>
            <a:xfrm>
              <a:off x="2034316" y="4110932"/>
              <a:ext cx="104343" cy="50018"/>
            </a:xfrm>
            <a:custGeom>
              <a:avLst/>
              <a:gdLst/>
              <a:ahLst/>
              <a:cxnLst/>
              <a:rect l="l" t="t" r="r" b="b"/>
              <a:pathLst>
                <a:path w="5839" h="2799" extrusionOk="0">
                  <a:moveTo>
                    <a:pt x="5474" y="366"/>
                  </a:moveTo>
                  <a:lnTo>
                    <a:pt x="5474" y="2555"/>
                  </a:lnTo>
                  <a:lnTo>
                    <a:pt x="244" y="2555"/>
                  </a:lnTo>
                  <a:lnTo>
                    <a:pt x="244" y="366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4" name="Google Shape;2534;p40"/>
            <p:cNvSpPr/>
            <p:nvPr/>
          </p:nvSpPr>
          <p:spPr>
            <a:xfrm>
              <a:off x="2034316" y="4110932"/>
              <a:ext cx="104343" cy="50018"/>
            </a:xfrm>
            <a:custGeom>
              <a:avLst/>
              <a:gdLst/>
              <a:ahLst/>
              <a:cxnLst/>
              <a:rect l="l" t="t" r="r" b="b"/>
              <a:pathLst>
                <a:path w="5839" h="2799" fill="none" extrusionOk="0">
                  <a:moveTo>
                    <a:pt x="5838" y="2798"/>
                  </a:moveTo>
                  <a:lnTo>
                    <a:pt x="1" y="2798"/>
                  </a:lnTo>
                  <a:lnTo>
                    <a:pt x="1" y="1"/>
                  </a:lnTo>
                  <a:lnTo>
                    <a:pt x="5838" y="1"/>
                  </a:lnTo>
                  <a:lnTo>
                    <a:pt x="583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5" name="Google Shape;2535;p40"/>
            <p:cNvSpPr/>
            <p:nvPr/>
          </p:nvSpPr>
          <p:spPr>
            <a:xfrm>
              <a:off x="2038658" y="4117455"/>
              <a:ext cx="93478" cy="39135"/>
            </a:xfrm>
            <a:custGeom>
              <a:avLst/>
              <a:gdLst/>
              <a:ahLst/>
              <a:cxnLst/>
              <a:rect l="l" t="t" r="r" b="b"/>
              <a:pathLst>
                <a:path w="5231" h="2190" fill="none" extrusionOk="0">
                  <a:moveTo>
                    <a:pt x="1" y="2190"/>
                  </a:moveTo>
                  <a:lnTo>
                    <a:pt x="5231" y="2190"/>
                  </a:lnTo>
                  <a:lnTo>
                    <a:pt x="5231" y="1"/>
                  </a:lnTo>
                  <a:lnTo>
                    <a:pt x="1" y="1"/>
                  </a:lnTo>
                  <a:lnTo>
                    <a:pt x="1" y="21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Google Shape;2536;p40"/>
            <p:cNvSpPr/>
            <p:nvPr/>
          </p:nvSpPr>
          <p:spPr>
            <a:xfrm>
              <a:off x="2043018" y="4110932"/>
              <a:ext cx="95640" cy="6540"/>
            </a:xfrm>
            <a:custGeom>
              <a:avLst/>
              <a:gdLst/>
              <a:ahLst/>
              <a:cxnLst/>
              <a:rect l="l" t="t" r="r" b="b"/>
              <a:pathLst>
                <a:path w="5352" h="366" extrusionOk="0">
                  <a:moveTo>
                    <a:pt x="0" y="1"/>
                  </a:moveTo>
                  <a:lnTo>
                    <a:pt x="0" y="366"/>
                  </a:lnTo>
                  <a:lnTo>
                    <a:pt x="5351" y="366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7" name="Google Shape;2537;p40"/>
            <p:cNvSpPr/>
            <p:nvPr/>
          </p:nvSpPr>
          <p:spPr>
            <a:xfrm>
              <a:off x="2043018" y="4110932"/>
              <a:ext cx="95640" cy="6540"/>
            </a:xfrm>
            <a:custGeom>
              <a:avLst/>
              <a:gdLst/>
              <a:ahLst/>
              <a:cxnLst/>
              <a:rect l="l" t="t" r="r" b="b"/>
              <a:pathLst>
                <a:path w="5352" h="366" fill="none" extrusionOk="0">
                  <a:moveTo>
                    <a:pt x="5108" y="366"/>
                  </a:moveTo>
                  <a:lnTo>
                    <a:pt x="0" y="366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366"/>
                  </a:lnTo>
                  <a:lnTo>
                    <a:pt x="5108" y="36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8" name="Google Shape;2538;p40"/>
            <p:cNvSpPr/>
            <p:nvPr/>
          </p:nvSpPr>
          <p:spPr>
            <a:xfrm>
              <a:off x="2132118" y="4110932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366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366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9" name="Google Shape;2539;p40"/>
            <p:cNvSpPr/>
            <p:nvPr/>
          </p:nvSpPr>
          <p:spPr>
            <a:xfrm>
              <a:off x="2132118" y="4110932"/>
              <a:ext cx="69568" cy="6540"/>
            </a:xfrm>
            <a:custGeom>
              <a:avLst/>
              <a:gdLst/>
              <a:ahLst/>
              <a:cxnLst/>
              <a:rect l="l" t="t" r="r" b="b"/>
              <a:pathLst>
                <a:path w="3893" h="366" extrusionOk="0">
                  <a:moveTo>
                    <a:pt x="1" y="1"/>
                  </a:moveTo>
                  <a:lnTo>
                    <a:pt x="1" y="366"/>
                  </a:lnTo>
                  <a:lnTo>
                    <a:pt x="3892" y="366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Google Shape;2540;p40"/>
            <p:cNvSpPr/>
            <p:nvPr/>
          </p:nvSpPr>
          <p:spPr>
            <a:xfrm>
              <a:off x="2197326" y="4110932"/>
              <a:ext cx="93460" cy="6540"/>
            </a:xfrm>
            <a:custGeom>
              <a:avLst/>
              <a:gdLst/>
              <a:ahLst/>
              <a:cxnLst/>
              <a:rect l="l" t="t" r="r" b="b"/>
              <a:pathLst>
                <a:path w="5230" h="366" extrusionOk="0">
                  <a:moveTo>
                    <a:pt x="0" y="1"/>
                  </a:moveTo>
                  <a:lnTo>
                    <a:pt x="0" y="366"/>
                  </a:lnTo>
                  <a:lnTo>
                    <a:pt x="5230" y="366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1" name="Google Shape;2541;p40"/>
            <p:cNvSpPr/>
            <p:nvPr/>
          </p:nvSpPr>
          <p:spPr>
            <a:xfrm>
              <a:off x="2286426" y="4110932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366"/>
                  </a:moveTo>
                  <a:lnTo>
                    <a:pt x="8635" y="2555"/>
                  </a:lnTo>
                  <a:lnTo>
                    <a:pt x="244" y="2555"/>
                  </a:lnTo>
                  <a:lnTo>
                    <a:pt x="244" y="366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2" name="Google Shape;2542;p40"/>
            <p:cNvSpPr/>
            <p:nvPr/>
          </p:nvSpPr>
          <p:spPr>
            <a:xfrm>
              <a:off x="2286426" y="4110932"/>
              <a:ext cx="67388" cy="6540"/>
            </a:xfrm>
            <a:custGeom>
              <a:avLst/>
              <a:gdLst/>
              <a:ahLst/>
              <a:cxnLst/>
              <a:rect l="l" t="t" r="r" b="b"/>
              <a:pathLst>
                <a:path w="3771" h="366" extrusionOk="0">
                  <a:moveTo>
                    <a:pt x="0" y="1"/>
                  </a:moveTo>
                  <a:lnTo>
                    <a:pt x="0" y="366"/>
                  </a:lnTo>
                  <a:lnTo>
                    <a:pt x="3771" y="366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Google Shape;2543;p40"/>
            <p:cNvSpPr/>
            <p:nvPr/>
          </p:nvSpPr>
          <p:spPr>
            <a:xfrm>
              <a:off x="2351633" y="4110932"/>
              <a:ext cx="93460" cy="6540"/>
            </a:xfrm>
            <a:custGeom>
              <a:avLst/>
              <a:gdLst/>
              <a:ahLst/>
              <a:cxnLst/>
              <a:rect l="l" t="t" r="r" b="b"/>
              <a:pathLst>
                <a:path w="5230" h="366" extrusionOk="0">
                  <a:moveTo>
                    <a:pt x="0" y="1"/>
                  </a:moveTo>
                  <a:lnTo>
                    <a:pt x="0" y="366"/>
                  </a:lnTo>
                  <a:lnTo>
                    <a:pt x="5230" y="366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4" name="Google Shape;2544;p40"/>
            <p:cNvSpPr/>
            <p:nvPr/>
          </p:nvSpPr>
          <p:spPr>
            <a:xfrm>
              <a:off x="2440733" y="4110932"/>
              <a:ext cx="15225" cy="50018"/>
            </a:xfrm>
            <a:custGeom>
              <a:avLst/>
              <a:gdLst/>
              <a:ahLst/>
              <a:cxnLst/>
              <a:rect l="l" t="t" r="r" b="b"/>
              <a:pathLst>
                <a:path w="852" h="2799" extrusionOk="0">
                  <a:moveTo>
                    <a:pt x="609" y="366"/>
                  </a:moveTo>
                  <a:lnTo>
                    <a:pt x="609" y="2555"/>
                  </a:lnTo>
                  <a:lnTo>
                    <a:pt x="244" y="2555"/>
                  </a:lnTo>
                  <a:lnTo>
                    <a:pt x="244" y="366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52" y="2798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Google Shape;2545;p40"/>
            <p:cNvSpPr/>
            <p:nvPr/>
          </p:nvSpPr>
          <p:spPr>
            <a:xfrm>
              <a:off x="2440733" y="4110932"/>
              <a:ext cx="15225" cy="6540"/>
            </a:xfrm>
            <a:custGeom>
              <a:avLst/>
              <a:gdLst/>
              <a:ahLst/>
              <a:cxnLst/>
              <a:rect l="l" t="t" r="r" b="b"/>
              <a:pathLst>
                <a:path w="852" h="366" extrusionOk="0">
                  <a:moveTo>
                    <a:pt x="0" y="1"/>
                  </a:moveTo>
                  <a:lnTo>
                    <a:pt x="0" y="366"/>
                  </a:lnTo>
                  <a:lnTo>
                    <a:pt x="852" y="366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Google Shape;2546;p40"/>
            <p:cNvSpPr/>
            <p:nvPr/>
          </p:nvSpPr>
          <p:spPr>
            <a:xfrm>
              <a:off x="2043018" y="4156572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8" y="2798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Google Shape;2547;p40"/>
            <p:cNvSpPr/>
            <p:nvPr/>
          </p:nvSpPr>
          <p:spPr>
            <a:xfrm>
              <a:off x="2043018" y="4156572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fill="none" extrusionOk="0">
                  <a:moveTo>
                    <a:pt x="8878" y="2798"/>
                  </a:moveTo>
                  <a:lnTo>
                    <a:pt x="0" y="2798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Google Shape;2548;p40"/>
            <p:cNvSpPr/>
            <p:nvPr/>
          </p:nvSpPr>
          <p:spPr>
            <a:xfrm>
              <a:off x="2049541" y="4160932"/>
              <a:ext cx="147803" cy="41298"/>
            </a:xfrm>
            <a:custGeom>
              <a:avLst/>
              <a:gdLst/>
              <a:ahLst/>
              <a:cxnLst/>
              <a:rect l="l" t="t" r="r" b="b"/>
              <a:pathLst>
                <a:path w="8271" h="2311" fill="none" extrusionOk="0">
                  <a:moveTo>
                    <a:pt x="0" y="2311"/>
                  </a:moveTo>
                  <a:lnTo>
                    <a:pt x="8270" y="2311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Google Shape;2549;p40"/>
            <p:cNvSpPr/>
            <p:nvPr/>
          </p:nvSpPr>
          <p:spPr>
            <a:xfrm>
              <a:off x="2197326" y="4156572"/>
              <a:ext cx="156488" cy="50018"/>
            </a:xfrm>
            <a:custGeom>
              <a:avLst/>
              <a:gdLst/>
              <a:ahLst/>
              <a:cxnLst/>
              <a:rect l="l" t="t" r="r" b="b"/>
              <a:pathLst>
                <a:path w="8757" h="2799" extrusionOk="0">
                  <a:moveTo>
                    <a:pt x="8513" y="244"/>
                  </a:moveTo>
                  <a:lnTo>
                    <a:pt x="8513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757" y="2798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Google Shape;2550;p40"/>
            <p:cNvSpPr/>
            <p:nvPr/>
          </p:nvSpPr>
          <p:spPr>
            <a:xfrm>
              <a:off x="2351633" y="4156572"/>
              <a:ext cx="104325" cy="50018"/>
            </a:xfrm>
            <a:custGeom>
              <a:avLst/>
              <a:gdLst/>
              <a:ahLst/>
              <a:cxnLst/>
              <a:rect l="l" t="t" r="r" b="b"/>
              <a:pathLst>
                <a:path w="5838" h="2799" extrusionOk="0">
                  <a:moveTo>
                    <a:pt x="5595" y="244"/>
                  </a:moveTo>
                  <a:lnTo>
                    <a:pt x="5595" y="2555"/>
                  </a:lnTo>
                  <a:lnTo>
                    <a:pt x="243" y="2555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1" name="Google Shape;2551;p40"/>
            <p:cNvSpPr/>
            <p:nvPr/>
          </p:nvSpPr>
          <p:spPr>
            <a:xfrm>
              <a:off x="2034316" y="4204392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extrusionOk="0">
                  <a:moveTo>
                    <a:pt x="5474" y="244"/>
                  </a:moveTo>
                  <a:lnTo>
                    <a:pt x="5474" y="2554"/>
                  </a:lnTo>
                  <a:lnTo>
                    <a:pt x="244" y="2554"/>
                  </a:lnTo>
                  <a:lnTo>
                    <a:pt x="244" y="244"/>
                  </a:lnTo>
                  <a:close/>
                  <a:moveTo>
                    <a:pt x="1" y="0"/>
                  </a:moveTo>
                  <a:lnTo>
                    <a:pt x="1" y="2798"/>
                  </a:lnTo>
                  <a:lnTo>
                    <a:pt x="5838" y="2798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2" name="Google Shape;2552;p40"/>
            <p:cNvSpPr/>
            <p:nvPr/>
          </p:nvSpPr>
          <p:spPr>
            <a:xfrm>
              <a:off x="2034316" y="4204392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fill="none" extrusionOk="0">
                  <a:moveTo>
                    <a:pt x="852" y="2798"/>
                  </a:moveTo>
                  <a:lnTo>
                    <a:pt x="1" y="2798"/>
                  </a:lnTo>
                  <a:lnTo>
                    <a:pt x="1" y="0"/>
                  </a:lnTo>
                  <a:lnTo>
                    <a:pt x="5838" y="0"/>
                  </a:lnTo>
                  <a:lnTo>
                    <a:pt x="5838" y="2798"/>
                  </a:lnTo>
                  <a:lnTo>
                    <a:pt x="852" y="2798"/>
                  </a:lnTo>
                  <a:lnTo>
                    <a:pt x="852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Google Shape;2553;p40"/>
            <p:cNvSpPr/>
            <p:nvPr/>
          </p:nvSpPr>
          <p:spPr>
            <a:xfrm>
              <a:off x="2038658" y="4208735"/>
              <a:ext cx="93478" cy="41315"/>
            </a:xfrm>
            <a:custGeom>
              <a:avLst/>
              <a:gdLst/>
              <a:ahLst/>
              <a:cxnLst/>
              <a:rect l="l" t="t" r="r" b="b"/>
              <a:pathLst>
                <a:path w="5231" h="2312" fill="none" extrusionOk="0">
                  <a:moveTo>
                    <a:pt x="1" y="2311"/>
                  </a:moveTo>
                  <a:lnTo>
                    <a:pt x="244" y="2311"/>
                  </a:lnTo>
                  <a:lnTo>
                    <a:pt x="366" y="2311"/>
                  </a:lnTo>
                  <a:lnTo>
                    <a:pt x="5231" y="2311"/>
                  </a:lnTo>
                  <a:lnTo>
                    <a:pt x="5231" y="1"/>
                  </a:lnTo>
                  <a:lnTo>
                    <a:pt x="1" y="1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Google Shape;2554;p40"/>
            <p:cNvSpPr/>
            <p:nvPr/>
          </p:nvSpPr>
          <p:spPr>
            <a:xfrm>
              <a:off x="2132118" y="4204392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4"/>
                  </a:lnTo>
                  <a:lnTo>
                    <a:pt x="365" y="2554"/>
                  </a:lnTo>
                  <a:lnTo>
                    <a:pt x="365" y="244"/>
                  </a:lnTo>
                  <a:close/>
                  <a:moveTo>
                    <a:pt x="1" y="0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" name="Google Shape;2555;p40"/>
            <p:cNvSpPr/>
            <p:nvPr/>
          </p:nvSpPr>
          <p:spPr>
            <a:xfrm>
              <a:off x="2286426" y="4204392"/>
              <a:ext cx="158668" cy="50000"/>
            </a:xfrm>
            <a:custGeom>
              <a:avLst/>
              <a:gdLst/>
              <a:ahLst/>
              <a:cxnLst/>
              <a:rect l="l" t="t" r="r" b="b"/>
              <a:pathLst>
                <a:path w="8879" h="2798" extrusionOk="0">
                  <a:moveTo>
                    <a:pt x="8635" y="244"/>
                  </a:moveTo>
                  <a:lnTo>
                    <a:pt x="8635" y="2554"/>
                  </a:lnTo>
                  <a:lnTo>
                    <a:pt x="244" y="2554"/>
                  </a:lnTo>
                  <a:lnTo>
                    <a:pt x="244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6" name="Google Shape;2556;p40"/>
            <p:cNvSpPr/>
            <p:nvPr/>
          </p:nvSpPr>
          <p:spPr>
            <a:xfrm>
              <a:off x="2440733" y="4204392"/>
              <a:ext cx="15225" cy="50000"/>
            </a:xfrm>
            <a:custGeom>
              <a:avLst/>
              <a:gdLst/>
              <a:ahLst/>
              <a:cxnLst/>
              <a:rect l="l" t="t" r="r" b="b"/>
              <a:pathLst>
                <a:path w="852" h="2798" extrusionOk="0">
                  <a:moveTo>
                    <a:pt x="609" y="244"/>
                  </a:moveTo>
                  <a:lnTo>
                    <a:pt x="609" y="2554"/>
                  </a:lnTo>
                  <a:lnTo>
                    <a:pt x="244" y="2554"/>
                  </a:lnTo>
                  <a:lnTo>
                    <a:pt x="244" y="244"/>
                  </a:lnTo>
                  <a:close/>
                  <a:moveTo>
                    <a:pt x="0" y="0"/>
                  </a:moveTo>
                  <a:lnTo>
                    <a:pt x="0" y="2798"/>
                  </a:lnTo>
                  <a:lnTo>
                    <a:pt x="852" y="2798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7" name="Google Shape;2557;p40"/>
            <p:cNvSpPr/>
            <p:nvPr/>
          </p:nvSpPr>
          <p:spPr>
            <a:xfrm>
              <a:off x="2043018" y="4250032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extrusionOk="0">
                  <a:moveTo>
                    <a:pt x="8635" y="244"/>
                  </a:moveTo>
                  <a:lnTo>
                    <a:pt x="8635" y="2433"/>
                  </a:lnTo>
                  <a:lnTo>
                    <a:pt x="365" y="2433"/>
                  </a:lnTo>
                  <a:lnTo>
                    <a:pt x="365" y="244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8878" y="2676"/>
                  </a:lnTo>
                  <a:lnTo>
                    <a:pt x="887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8" name="Google Shape;2558;p40"/>
            <p:cNvSpPr/>
            <p:nvPr/>
          </p:nvSpPr>
          <p:spPr>
            <a:xfrm>
              <a:off x="2043018" y="4250032"/>
              <a:ext cx="158668" cy="47838"/>
            </a:xfrm>
            <a:custGeom>
              <a:avLst/>
              <a:gdLst/>
              <a:ahLst/>
              <a:cxnLst/>
              <a:rect l="l" t="t" r="r" b="b"/>
              <a:pathLst>
                <a:path w="8879" h="2677" fill="none" extrusionOk="0">
                  <a:moveTo>
                    <a:pt x="8878" y="2676"/>
                  </a:moveTo>
                  <a:lnTo>
                    <a:pt x="0" y="2676"/>
                  </a:lnTo>
                  <a:lnTo>
                    <a:pt x="0" y="0"/>
                  </a:lnTo>
                  <a:lnTo>
                    <a:pt x="8878" y="0"/>
                  </a:lnTo>
                  <a:lnTo>
                    <a:pt x="8878" y="26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9" name="Google Shape;2559;p40"/>
            <p:cNvSpPr/>
            <p:nvPr/>
          </p:nvSpPr>
          <p:spPr>
            <a:xfrm>
              <a:off x="2049541" y="4254375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0" y="2190"/>
                  </a:moveTo>
                  <a:lnTo>
                    <a:pt x="8270" y="2190"/>
                  </a:lnTo>
                  <a:lnTo>
                    <a:pt x="8270" y="1"/>
                  </a:lnTo>
                  <a:lnTo>
                    <a:pt x="0" y="1"/>
                  </a:lnTo>
                  <a:lnTo>
                    <a:pt x="0" y="21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0" name="Google Shape;2560;p40"/>
            <p:cNvSpPr/>
            <p:nvPr/>
          </p:nvSpPr>
          <p:spPr>
            <a:xfrm>
              <a:off x="2043018" y="4250032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1" name="Google Shape;2561;p40"/>
            <p:cNvSpPr/>
            <p:nvPr/>
          </p:nvSpPr>
          <p:spPr>
            <a:xfrm>
              <a:off x="2043018" y="4250032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351" y="244"/>
                  </a:moveTo>
                  <a:lnTo>
                    <a:pt x="0" y="244"/>
                  </a:lnTo>
                  <a:lnTo>
                    <a:pt x="0" y="0"/>
                  </a:lnTo>
                  <a:lnTo>
                    <a:pt x="122" y="0"/>
                  </a:lnTo>
                  <a:lnTo>
                    <a:pt x="5351" y="0"/>
                  </a:lnTo>
                  <a:lnTo>
                    <a:pt x="5351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2" name="Google Shape;2562;p40"/>
            <p:cNvSpPr/>
            <p:nvPr/>
          </p:nvSpPr>
          <p:spPr>
            <a:xfrm>
              <a:off x="2132118" y="4250032"/>
              <a:ext cx="69568" cy="4360"/>
            </a:xfrm>
            <a:custGeom>
              <a:avLst/>
              <a:gdLst/>
              <a:ahLst/>
              <a:cxnLst/>
              <a:rect l="l" t="t" r="r" b="b"/>
              <a:pathLst>
                <a:path w="3893" h="244" extrusionOk="0">
                  <a:moveTo>
                    <a:pt x="1" y="0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3" name="Google Shape;2563;p40"/>
            <p:cNvSpPr/>
            <p:nvPr/>
          </p:nvSpPr>
          <p:spPr>
            <a:xfrm>
              <a:off x="2197326" y="4250032"/>
              <a:ext cx="156488" cy="47838"/>
            </a:xfrm>
            <a:custGeom>
              <a:avLst/>
              <a:gdLst/>
              <a:ahLst/>
              <a:cxnLst/>
              <a:rect l="l" t="t" r="r" b="b"/>
              <a:pathLst>
                <a:path w="8757" h="2677" extrusionOk="0">
                  <a:moveTo>
                    <a:pt x="8513" y="244"/>
                  </a:moveTo>
                  <a:lnTo>
                    <a:pt x="8513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8757" y="2676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4" name="Google Shape;2564;p40"/>
            <p:cNvSpPr/>
            <p:nvPr/>
          </p:nvSpPr>
          <p:spPr>
            <a:xfrm>
              <a:off x="2197326" y="4250032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5" name="Google Shape;2565;p40"/>
            <p:cNvSpPr/>
            <p:nvPr/>
          </p:nvSpPr>
          <p:spPr>
            <a:xfrm>
              <a:off x="2286426" y="4250032"/>
              <a:ext cx="67388" cy="4360"/>
            </a:xfrm>
            <a:custGeom>
              <a:avLst/>
              <a:gdLst/>
              <a:ahLst/>
              <a:cxnLst/>
              <a:rect l="l" t="t" r="r" b="b"/>
              <a:pathLst>
                <a:path w="3771" h="244" extrusionOk="0">
                  <a:moveTo>
                    <a:pt x="0" y="0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6" name="Google Shape;2566;p40"/>
            <p:cNvSpPr/>
            <p:nvPr/>
          </p:nvSpPr>
          <p:spPr>
            <a:xfrm>
              <a:off x="2351633" y="4250032"/>
              <a:ext cx="104325" cy="47838"/>
            </a:xfrm>
            <a:custGeom>
              <a:avLst/>
              <a:gdLst/>
              <a:ahLst/>
              <a:cxnLst/>
              <a:rect l="l" t="t" r="r" b="b"/>
              <a:pathLst>
                <a:path w="5838" h="2677" extrusionOk="0">
                  <a:moveTo>
                    <a:pt x="5595" y="244"/>
                  </a:moveTo>
                  <a:lnTo>
                    <a:pt x="5595" y="2433"/>
                  </a:lnTo>
                  <a:lnTo>
                    <a:pt x="243" y="2433"/>
                  </a:lnTo>
                  <a:lnTo>
                    <a:pt x="243" y="244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5838" y="2676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7" name="Google Shape;2567;p40"/>
            <p:cNvSpPr/>
            <p:nvPr/>
          </p:nvSpPr>
          <p:spPr>
            <a:xfrm>
              <a:off x="2351633" y="4250032"/>
              <a:ext cx="93460" cy="4360"/>
            </a:xfrm>
            <a:custGeom>
              <a:avLst/>
              <a:gdLst/>
              <a:ahLst/>
              <a:cxnLst/>
              <a:rect l="l" t="t" r="r" b="b"/>
              <a:pathLst>
                <a:path w="5230" h="244" extrusionOk="0">
                  <a:moveTo>
                    <a:pt x="0" y="0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8" name="Google Shape;2568;p40"/>
            <p:cNvSpPr/>
            <p:nvPr/>
          </p:nvSpPr>
          <p:spPr>
            <a:xfrm>
              <a:off x="2440733" y="4250032"/>
              <a:ext cx="15225" cy="4360"/>
            </a:xfrm>
            <a:custGeom>
              <a:avLst/>
              <a:gdLst/>
              <a:ahLst/>
              <a:cxnLst/>
              <a:rect l="l" t="t" r="r" b="b"/>
              <a:pathLst>
                <a:path w="852" h="244" extrusionOk="0">
                  <a:moveTo>
                    <a:pt x="0" y="0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9" name="Google Shape;2569;p40"/>
            <p:cNvSpPr/>
            <p:nvPr/>
          </p:nvSpPr>
          <p:spPr>
            <a:xfrm>
              <a:off x="2034316" y="4293492"/>
              <a:ext cx="104343" cy="50018"/>
            </a:xfrm>
            <a:custGeom>
              <a:avLst/>
              <a:gdLst/>
              <a:ahLst/>
              <a:cxnLst/>
              <a:rect l="l" t="t" r="r" b="b"/>
              <a:pathLst>
                <a:path w="5839" h="2799" extrusionOk="0">
                  <a:moveTo>
                    <a:pt x="5474" y="244"/>
                  </a:moveTo>
                  <a:lnTo>
                    <a:pt x="5474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0" name="Google Shape;2570;p40"/>
            <p:cNvSpPr/>
            <p:nvPr/>
          </p:nvSpPr>
          <p:spPr>
            <a:xfrm>
              <a:off x="2034316" y="4293492"/>
              <a:ext cx="104343" cy="50018"/>
            </a:xfrm>
            <a:custGeom>
              <a:avLst/>
              <a:gdLst/>
              <a:ahLst/>
              <a:cxnLst/>
              <a:rect l="l" t="t" r="r" b="b"/>
              <a:pathLst>
                <a:path w="5839" h="2799" fill="none" extrusionOk="0">
                  <a:moveTo>
                    <a:pt x="5838" y="2798"/>
                  </a:moveTo>
                  <a:lnTo>
                    <a:pt x="1" y="2798"/>
                  </a:lnTo>
                  <a:lnTo>
                    <a:pt x="1" y="1"/>
                  </a:lnTo>
                  <a:lnTo>
                    <a:pt x="5838" y="1"/>
                  </a:lnTo>
                  <a:lnTo>
                    <a:pt x="5838" y="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1" name="Google Shape;2571;p40"/>
            <p:cNvSpPr/>
            <p:nvPr/>
          </p:nvSpPr>
          <p:spPr>
            <a:xfrm>
              <a:off x="2038658" y="4297852"/>
              <a:ext cx="93478" cy="41298"/>
            </a:xfrm>
            <a:custGeom>
              <a:avLst/>
              <a:gdLst/>
              <a:ahLst/>
              <a:cxnLst/>
              <a:rect l="l" t="t" r="r" b="b"/>
              <a:pathLst>
                <a:path w="5231" h="2311" fill="none" extrusionOk="0">
                  <a:moveTo>
                    <a:pt x="1" y="2311"/>
                  </a:moveTo>
                  <a:lnTo>
                    <a:pt x="5231" y="2311"/>
                  </a:lnTo>
                  <a:lnTo>
                    <a:pt x="5231" y="0"/>
                  </a:lnTo>
                  <a:lnTo>
                    <a:pt x="1" y="0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2" name="Google Shape;2572;p40"/>
            <p:cNvSpPr/>
            <p:nvPr/>
          </p:nvSpPr>
          <p:spPr>
            <a:xfrm>
              <a:off x="2043018" y="4293492"/>
              <a:ext cx="95640" cy="4378"/>
            </a:xfrm>
            <a:custGeom>
              <a:avLst/>
              <a:gdLst/>
              <a:ahLst/>
              <a:cxnLst/>
              <a:rect l="l" t="t" r="r" b="b"/>
              <a:pathLst>
                <a:path w="5352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351" y="244"/>
                  </a:lnTo>
                  <a:lnTo>
                    <a:pt x="535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Google Shape;2573;p40"/>
            <p:cNvSpPr/>
            <p:nvPr/>
          </p:nvSpPr>
          <p:spPr>
            <a:xfrm>
              <a:off x="2043018" y="4293492"/>
              <a:ext cx="95640" cy="4378"/>
            </a:xfrm>
            <a:custGeom>
              <a:avLst/>
              <a:gdLst/>
              <a:ahLst/>
              <a:cxnLst/>
              <a:rect l="l" t="t" r="r" b="b"/>
              <a:pathLst>
                <a:path w="5352" h="245" fill="none" extrusionOk="0">
                  <a:moveTo>
                    <a:pt x="5108" y="244"/>
                  </a:moveTo>
                  <a:lnTo>
                    <a:pt x="0" y="244"/>
                  </a:lnTo>
                  <a:lnTo>
                    <a:pt x="0" y="1"/>
                  </a:lnTo>
                  <a:lnTo>
                    <a:pt x="122" y="1"/>
                  </a:lnTo>
                  <a:lnTo>
                    <a:pt x="5351" y="1"/>
                  </a:lnTo>
                  <a:lnTo>
                    <a:pt x="5351" y="244"/>
                  </a:lnTo>
                  <a:lnTo>
                    <a:pt x="5108" y="2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4" name="Google Shape;2574;p40"/>
            <p:cNvSpPr/>
            <p:nvPr/>
          </p:nvSpPr>
          <p:spPr>
            <a:xfrm>
              <a:off x="2132118" y="4293492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365" y="2555"/>
                  </a:lnTo>
                  <a:lnTo>
                    <a:pt x="365" y="244"/>
                  </a:lnTo>
                  <a:close/>
                  <a:moveTo>
                    <a:pt x="1" y="1"/>
                  </a:moveTo>
                  <a:lnTo>
                    <a:pt x="1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5" name="Google Shape;2575;p40"/>
            <p:cNvSpPr/>
            <p:nvPr/>
          </p:nvSpPr>
          <p:spPr>
            <a:xfrm>
              <a:off x="2132118" y="4293492"/>
              <a:ext cx="69568" cy="4378"/>
            </a:xfrm>
            <a:custGeom>
              <a:avLst/>
              <a:gdLst/>
              <a:ahLst/>
              <a:cxnLst/>
              <a:rect l="l" t="t" r="r" b="b"/>
              <a:pathLst>
                <a:path w="3893" h="245" extrusionOk="0">
                  <a:moveTo>
                    <a:pt x="1" y="1"/>
                  </a:moveTo>
                  <a:lnTo>
                    <a:pt x="1" y="244"/>
                  </a:lnTo>
                  <a:lnTo>
                    <a:pt x="3892" y="244"/>
                  </a:lnTo>
                  <a:lnTo>
                    <a:pt x="389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40"/>
            <p:cNvSpPr/>
            <p:nvPr/>
          </p:nvSpPr>
          <p:spPr>
            <a:xfrm>
              <a:off x="2197326" y="4293492"/>
              <a:ext cx="93460" cy="4378"/>
            </a:xfrm>
            <a:custGeom>
              <a:avLst/>
              <a:gdLst/>
              <a:ahLst/>
              <a:cxnLst/>
              <a:rect l="l" t="t" r="r" b="b"/>
              <a:pathLst>
                <a:path w="5230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Google Shape;2577;p40"/>
            <p:cNvSpPr/>
            <p:nvPr/>
          </p:nvSpPr>
          <p:spPr>
            <a:xfrm>
              <a:off x="2286426" y="4293492"/>
              <a:ext cx="158668" cy="50018"/>
            </a:xfrm>
            <a:custGeom>
              <a:avLst/>
              <a:gdLst/>
              <a:ahLst/>
              <a:cxnLst/>
              <a:rect l="l" t="t" r="r" b="b"/>
              <a:pathLst>
                <a:path w="8879" h="2799" extrusionOk="0">
                  <a:moveTo>
                    <a:pt x="8635" y="244"/>
                  </a:moveTo>
                  <a:lnTo>
                    <a:pt x="8635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879" y="2798"/>
                  </a:lnTo>
                  <a:lnTo>
                    <a:pt x="8879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Google Shape;2578;p40"/>
            <p:cNvSpPr/>
            <p:nvPr/>
          </p:nvSpPr>
          <p:spPr>
            <a:xfrm>
              <a:off x="2286426" y="4293492"/>
              <a:ext cx="67388" cy="4378"/>
            </a:xfrm>
            <a:custGeom>
              <a:avLst/>
              <a:gdLst/>
              <a:ahLst/>
              <a:cxnLst/>
              <a:rect l="l" t="t" r="r" b="b"/>
              <a:pathLst>
                <a:path w="3771" h="245" extrusionOk="0">
                  <a:moveTo>
                    <a:pt x="0" y="1"/>
                  </a:moveTo>
                  <a:lnTo>
                    <a:pt x="0" y="244"/>
                  </a:lnTo>
                  <a:lnTo>
                    <a:pt x="3771" y="244"/>
                  </a:lnTo>
                  <a:lnTo>
                    <a:pt x="3771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Google Shape;2579;p40"/>
            <p:cNvSpPr/>
            <p:nvPr/>
          </p:nvSpPr>
          <p:spPr>
            <a:xfrm>
              <a:off x="2351633" y="4293492"/>
              <a:ext cx="93460" cy="4378"/>
            </a:xfrm>
            <a:custGeom>
              <a:avLst/>
              <a:gdLst/>
              <a:ahLst/>
              <a:cxnLst/>
              <a:rect l="l" t="t" r="r" b="b"/>
              <a:pathLst>
                <a:path w="5230" h="245" extrusionOk="0">
                  <a:moveTo>
                    <a:pt x="0" y="1"/>
                  </a:moveTo>
                  <a:lnTo>
                    <a:pt x="0" y="244"/>
                  </a:lnTo>
                  <a:lnTo>
                    <a:pt x="5230" y="244"/>
                  </a:lnTo>
                  <a:lnTo>
                    <a:pt x="5230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Google Shape;2580;p40"/>
            <p:cNvSpPr/>
            <p:nvPr/>
          </p:nvSpPr>
          <p:spPr>
            <a:xfrm>
              <a:off x="2440733" y="4293492"/>
              <a:ext cx="15225" cy="50018"/>
            </a:xfrm>
            <a:custGeom>
              <a:avLst/>
              <a:gdLst/>
              <a:ahLst/>
              <a:cxnLst/>
              <a:rect l="l" t="t" r="r" b="b"/>
              <a:pathLst>
                <a:path w="852" h="2799" extrusionOk="0">
                  <a:moveTo>
                    <a:pt x="609" y="244"/>
                  </a:moveTo>
                  <a:lnTo>
                    <a:pt x="609" y="2555"/>
                  </a:lnTo>
                  <a:lnTo>
                    <a:pt x="244" y="2555"/>
                  </a:lnTo>
                  <a:lnTo>
                    <a:pt x="244" y="244"/>
                  </a:lnTo>
                  <a:close/>
                  <a:moveTo>
                    <a:pt x="0" y="1"/>
                  </a:moveTo>
                  <a:lnTo>
                    <a:pt x="0" y="2798"/>
                  </a:lnTo>
                  <a:lnTo>
                    <a:pt x="852" y="2798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Google Shape;2581;p40"/>
            <p:cNvSpPr/>
            <p:nvPr/>
          </p:nvSpPr>
          <p:spPr>
            <a:xfrm>
              <a:off x="2440733" y="4293492"/>
              <a:ext cx="15225" cy="4378"/>
            </a:xfrm>
            <a:custGeom>
              <a:avLst/>
              <a:gdLst/>
              <a:ahLst/>
              <a:cxnLst/>
              <a:rect l="l" t="t" r="r" b="b"/>
              <a:pathLst>
                <a:path w="852" h="245" extrusionOk="0">
                  <a:moveTo>
                    <a:pt x="0" y="1"/>
                  </a:moveTo>
                  <a:lnTo>
                    <a:pt x="0" y="244"/>
                  </a:lnTo>
                  <a:lnTo>
                    <a:pt x="852" y="244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Google Shape;2582;p40"/>
            <p:cNvSpPr/>
            <p:nvPr/>
          </p:nvSpPr>
          <p:spPr>
            <a:xfrm>
              <a:off x="2043018" y="4339132"/>
              <a:ext cx="158668" cy="30450"/>
            </a:xfrm>
            <a:custGeom>
              <a:avLst/>
              <a:gdLst/>
              <a:ahLst/>
              <a:cxnLst/>
              <a:rect l="l" t="t" r="r" b="b"/>
              <a:pathLst>
                <a:path w="8879" h="1704" extrusionOk="0">
                  <a:moveTo>
                    <a:pt x="8635" y="244"/>
                  </a:moveTo>
                  <a:lnTo>
                    <a:pt x="8635" y="1460"/>
                  </a:lnTo>
                  <a:lnTo>
                    <a:pt x="365" y="1460"/>
                  </a:lnTo>
                  <a:lnTo>
                    <a:pt x="365" y="244"/>
                  </a:lnTo>
                  <a:close/>
                  <a:moveTo>
                    <a:pt x="0" y="1"/>
                  </a:moveTo>
                  <a:lnTo>
                    <a:pt x="0" y="1703"/>
                  </a:lnTo>
                  <a:lnTo>
                    <a:pt x="8878" y="1703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Google Shape;2583;p40"/>
            <p:cNvSpPr/>
            <p:nvPr/>
          </p:nvSpPr>
          <p:spPr>
            <a:xfrm>
              <a:off x="2043018" y="4339132"/>
              <a:ext cx="158668" cy="30450"/>
            </a:xfrm>
            <a:custGeom>
              <a:avLst/>
              <a:gdLst/>
              <a:ahLst/>
              <a:cxnLst/>
              <a:rect l="l" t="t" r="r" b="b"/>
              <a:pathLst>
                <a:path w="8879" h="1704" fill="none" extrusionOk="0">
                  <a:moveTo>
                    <a:pt x="8878" y="1703"/>
                  </a:moveTo>
                  <a:lnTo>
                    <a:pt x="0" y="1703"/>
                  </a:lnTo>
                  <a:lnTo>
                    <a:pt x="0" y="1"/>
                  </a:lnTo>
                  <a:lnTo>
                    <a:pt x="8878" y="1"/>
                  </a:lnTo>
                  <a:lnTo>
                    <a:pt x="8878" y="170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Google Shape;2584;p40"/>
            <p:cNvSpPr/>
            <p:nvPr/>
          </p:nvSpPr>
          <p:spPr>
            <a:xfrm>
              <a:off x="2049541" y="4343492"/>
              <a:ext cx="147803" cy="21748"/>
            </a:xfrm>
            <a:custGeom>
              <a:avLst/>
              <a:gdLst/>
              <a:ahLst/>
              <a:cxnLst/>
              <a:rect l="l" t="t" r="r" b="b"/>
              <a:pathLst>
                <a:path w="8271" h="1217" fill="none" extrusionOk="0">
                  <a:moveTo>
                    <a:pt x="0" y="1216"/>
                  </a:moveTo>
                  <a:lnTo>
                    <a:pt x="8270" y="1216"/>
                  </a:lnTo>
                  <a:lnTo>
                    <a:pt x="8270" y="0"/>
                  </a:lnTo>
                  <a:lnTo>
                    <a:pt x="0" y="0"/>
                  </a:lnTo>
                  <a:lnTo>
                    <a:pt x="0" y="121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Google Shape;2585;p40"/>
            <p:cNvSpPr/>
            <p:nvPr/>
          </p:nvSpPr>
          <p:spPr>
            <a:xfrm>
              <a:off x="2197326" y="4339132"/>
              <a:ext cx="156488" cy="30450"/>
            </a:xfrm>
            <a:custGeom>
              <a:avLst/>
              <a:gdLst/>
              <a:ahLst/>
              <a:cxnLst/>
              <a:rect l="l" t="t" r="r" b="b"/>
              <a:pathLst>
                <a:path w="8757" h="1704" extrusionOk="0">
                  <a:moveTo>
                    <a:pt x="8513" y="244"/>
                  </a:moveTo>
                  <a:lnTo>
                    <a:pt x="8513" y="1460"/>
                  </a:lnTo>
                  <a:lnTo>
                    <a:pt x="243" y="1460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1703"/>
                  </a:lnTo>
                  <a:lnTo>
                    <a:pt x="8757" y="1703"/>
                  </a:lnTo>
                  <a:lnTo>
                    <a:pt x="8757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Google Shape;2586;p40"/>
            <p:cNvSpPr/>
            <p:nvPr/>
          </p:nvSpPr>
          <p:spPr>
            <a:xfrm>
              <a:off x="2351633" y="4339132"/>
              <a:ext cx="104325" cy="30450"/>
            </a:xfrm>
            <a:custGeom>
              <a:avLst/>
              <a:gdLst/>
              <a:ahLst/>
              <a:cxnLst/>
              <a:rect l="l" t="t" r="r" b="b"/>
              <a:pathLst>
                <a:path w="5838" h="1704" extrusionOk="0">
                  <a:moveTo>
                    <a:pt x="5595" y="244"/>
                  </a:moveTo>
                  <a:lnTo>
                    <a:pt x="5595" y="1460"/>
                  </a:lnTo>
                  <a:lnTo>
                    <a:pt x="243" y="1460"/>
                  </a:lnTo>
                  <a:lnTo>
                    <a:pt x="243" y="244"/>
                  </a:lnTo>
                  <a:close/>
                  <a:moveTo>
                    <a:pt x="0" y="1"/>
                  </a:moveTo>
                  <a:lnTo>
                    <a:pt x="0" y="1703"/>
                  </a:lnTo>
                  <a:lnTo>
                    <a:pt x="5838" y="1703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FC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Google Shape;2587;p40"/>
            <p:cNvSpPr/>
            <p:nvPr/>
          </p:nvSpPr>
          <p:spPr>
            <a:xfrm>
              <a:off x="2036496" y="1429038"/>
              <a:ext cx="417300" cy="119550"/>
            </a:xfrm>
            <a:custGeom>
              <a:avLst/>
              <a:gdLst/>
              <a:ahLst/>
              <a:cxnLst/>
              <a:rect l="l" t="t" r="r" b="b"/>
              <a:pathLst>
                <a:path w="23352" h="6690" extrusionOk="0">
                  <a:moveTo>
                    <a:pt x="0" y="1"/>
                  </a:moveTo>
                  <a:lnTo>
                    <a:pt x="0" y="2190"/>
                  </a:lnTo>
                  <a:lnTo>
                    <a:pt x="365" y="2190"/>
                  </a:lnTo>
                  <a:lnTo>
                    <a:pt x="365" y="3041"/>
                  </a:lnTo>
                  <a:lnTo>
                    <a:pt x="23351" y="3041"/>
                  </a:lnTo>
                  <a:lnTo>
                    <a:pt x="23351" y="1095"/>
                  </a:lnTo>
                  <a:lnTo>
                    <a:pt x="23351" y="1"/>
                  </a:lnTo>
                  <a:close/>
                  <a:moveTo>
                    <a:pt x="365" y="3284"/>
                  </a:moveTo>
                  <a:lnTo>
                    <a:pt x="365" y="5595"/>
                  </a:lnTo>
                  <a:lnTo>
                    <a:pt x="5352" y="5595"/>
                  </a:lnTo>
                  <a:lnTo>
                    <a:pt x="5352" y="3284"/>
                  </a:lnTo>
                  <a:close/>
                  <a:moveTo>
                    <a:pt x="5716" y="3284"/>
                  </a:moveTo>
                  <a:lnTo>
                    <a:pt x="5716" y="5595"/>
                  </a:lnTo>
                  <a:lnTo>
                    <a:pt x="13986" y="5595"/>
                  </a:lnTo>
                  <a:lnTo>
                    <a:pt x="13986" y="3284"/>
                  </a:lnTo>
                  <a:close/>
                  <a:moveTo>
                    <a:pt x="14230" y="3284"/>
                  </a:moveTo>
                  <a:lnTo>
                    <a:pt x="14230" y="5595"/>
                  </a:lnTo>
                  <a:lnTo>
                    <a:pt x="22621" y="5595"/>
                  </a:lnTo>
                  <a:lnTo>
                    <a:pt x="22621" y="3284"/>
                  </a:lnTo>
                  <a:close/>
                  <a:moveTo>
                    <a:pt x="22865" y="3284"/>
                  </a:moveTo>
                  <a:lnTo>
                    <a:pt x="22865" y="5595"/>
                  </a:lnTo>
                  <a:lnTo>
                    <a:pt x="23230" y="5595"/>
                  </a:lnTo>
                  <a:lnTo>
                    <a:pt x="23230" y="3284"/>
                  </a:lnTo>
                  <a:close/>
                  <a:moveTo>
                    <a:pt x="730" y="5838"/>
                  </a:moveTo>
                  <a:lnTo>
                    <a:pt x="730" y="6690"/>
                  </a:lnTo>
                  <a:lnTo>
                    <a:pt x="9000" y="6690"/>
                  </a:lnTo>
                  <a:lnTo>
                    <a:pt x="9000" y="5838"/>
                  </a:lnTo>
                  <a:close/>
                  <a:moveTo>
                    <a:pt x="9243" y="5838"/>
                  </a:moveTo>
                  <a:lnTo>
                    <a:pt x="9243" y="6690"/>
                  </a:lnTo>
                  <a:lnTo>
                    <a:pt x="17513" y="6690"/>
                  </a:lnTo>
                  <a:lnTo>
                    <a:pt x="17513" y="5838"/>
                  </a:lnTo>
                  <a:close/>
                  <a:moveTo>
                    <a:pt x="17878" y="5838"/>
                  </a:moveTo>
                  <a:lnTo>
                    <a:pt x="17878" y="6690"/>
                  </a:lnTo>
                  <a:lnTo>
                    <a:pt x="23230" y="6690"/>
                  </a:lnTo>
                  <a:lnTo>
                    <a:pt x="23230" y="5838"/>
                  </a:lnTo>
                  <a:close/>
                </a:path>
              </a:pathLst>
            </a:custGeom>
            <a:solidFill>
              <a:srgbClr val="8D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Google Shape;2588;p40"/>
            <p:cNvSpPr/>
            <p:nvPr/>
          </p:nvSpPr>
          <p:spPr>
            <a:xfrm>
              <a:off x="2049541" y="1533363"/>
              <a:ext cx="147803" cy="15225"/>
            </a:xfrm>
            <a:custGeom>
              <a:avLst/>
              <a:gdLst/>
              <a:ahLst/>
              <a:cxnLst/>
              <a:rect l="l" t="t" r="r" b="b"/>
              <a:pathLst>
                <a:path w="8271" h="852" fill="none" extrusionOk="0">
                  <a:moveTo>
                    <a:pt x="8270" y="0"/>
                  </a:moveTo>
                  <a:lnTo>
                    <a:pt x="0" y="0"/>
                  </a:lnTo>
                  <a:lnTo>
                    <a:pt x="0" y="852"/>
                  </a:lnTo>
                  <a:lnTo>
                    <a:pt x="8270" y="852"/>
                  </a:lnTo>
                  <a:lnTo>
                    <a:pt x="827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2589;p40"/>
            <p:cNvSpPr/>
            <p:nvPr/>
          </p:nvSpPr>
          <p:spPr>
            <a:xfrm>
              <a:off x="2201668" y="1533363"/>
              <a:ext cx="147803" cy="15225"/>
            </a:xfrm>
            <a:custGeom>
              <a:avLst/>
              <a:gdLst/>
              <a:ahLst/>
              <a:cxnLst/>
              <a:rect l="l" t="t" r="r" b="b"/>
              <a:pathLst>
                <a:path w="8271" h="852" fill="none" extrusionOk="0">
                  <a:moveTo>
                    <a:pt x="8270" y="0"/>
                  </a:moveTo>
                  <a:lnTo>
                    <a:pt x="0" y="0"/>
                  </a:lnTo>
                  <a:lnTo>
                    <a:pt x="0" y="852"/>
                  </a:lnTo>
                  <a:lnTo>
                    <a:pt x="8270" y="852"/>
                  </a:lnTo>
                  <a:lnTo>
                    <a:pt x="827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2590;p40"/>
            <p:cNvSpPr/>
            <p:nvPr/>
          </p:nvSpPr>
          <p:spPr>
            <a:xfrm>
              <a:off x="2355976" y="1533363"/>
              <a:ext cx="95640" cy="15225"/>
            </a:xfrm>
            <a:custGeom>
              <a:avLst/>
              <a:gdLst/>
              <a:ahLst/>
              <a:cxnLst/>
              <a:rect l="l" t="t" r="r" b="b"/>
              <a:pathLst>
                <a:path w="5352" h="852" fill="none" extrusionOk="0">
                  <a:moveTo>
                    <a:pt x="5352" y="0"/>
                  </a:moveTo>
                  <a:lnTo>
                    <a:pt x="0" y="0"/>
                  </a:lnTo>
                  <a:lnTo>
                    <a:pt x="0" y="852"/>
                  </a:lnTo>
                  <a:lnTo>
                    <a:pt x="5352" y="852"/>
                  </a:lnTo>
                  <a:lnTo>
                    <a:pt x="535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Google Shape;2591;p40"/>
            <p:cNvSpPr/>
            <p:nvPr/>
          </p:nvSpPr>
          <p:spPr>
            <a:xfrm>
              <a:off x="2043018" y="1487723"/>
              <a:ext cx="89118" cy="41315"/>
            </a:xfrm>
            <a:custGeom>
              <a:avLst/>
              <a:gdLst/>
              <a:ahLst/>
              <a:cxnLst/>
              <a:rect l="l" t="t" r="r" b="b"/>
              <a:pathLst>
                <a:path w="4987" h="2312" fill="none" extrusionOk="0">
                  <a:moveTo>
                    <a:pt x="4987" y="0"/>
                  </a:moveTo>
                  <a:lnTo>
                    <a:pt x="0" y="0"/>
                  </a:lnTo>
                  <a:lnTo>
                    <a:pt x="0" y="2311"/>
                  </a:lnTo>
                  <a:lnTo>
                    <a:pt x="122" y="2311"/>
                  </a:lnTo>
                  <a:lnTo>
                    <a:pt x="4987" y="2311"/>
                  </a:lnTo>
                  <a:lnTo>
                    <a:pt x="498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2" name="Google Shape;2592;p40"/>
            <p:cNvSpPr/>
            <p:nvPr/>
          </p:nvSpPr>
          <p:spPr>
            <a:xfrm>
              <a:off x="2138641" y="1487723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8270" y="0"/>
                  </a:moveTo>
                  <a:lnTo>
                    <a:pt x="0" y="0"/>
                  </a:lnTo>
                  <a:lnTo>
                    <a:pt x="0" y="2311"/>
                  </a:lnTo>
                  <a:lnTo>
                    <a:pt x="3284" y="2311"/>
                  </a:lnTo>
                  <a:lnTo>
                    <a:pt x="8270" y="2311"/>
                  </a:lnTo>
                  <a:lnTo>
                    <a:pt x="827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Google Shape;2593;p40"/>
            <p:cNvSpPr/>
            <p:nvPr/>
          </p:nvSpPr>
          <p:spPr>
            <a:xfrm>
              <a:off x="2290768" y="1487723"/>
              <a:ext cx="149983" cy="41315"/>
            </a:xfrm>
            <a:custGeom>
              <a:avLst/>
              <a:gdLst/>
              <a:ahLst/>
              <a:cxnLst/>
              <a:rect l="l" t="t" r="r" b="b"/>
              <a:pathLst>
                <a:path w="8393" h="2312" fill="none" extrusionOk="0">
                  <a:moveTo>
                    <a:pt x="8392" y="0"/>
                  </a:moveTo>
                  <a:lnTo>
                    <a:pt x="1" y="0"/>
                  </a:lnTo>
                  <a:lnTo>
                    <a:pt x="1" y="2311"/>
                  </a:lnTo>
                  <a:lnTo>
                    <a:pt x="3406" y="2311"/>
                  </a:lnTo>
                  <a:lnTo>
                    <a:pt x="8392" y="2311"/>
                  </a:lnTo>
                  <a:lnTo>
                    <a:pt x="839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40"/>
            <p:cNvSpPr/>
            <p:nvPr/>
          </p:nvSpPr>
          <p:spPr>
            <a:xfrm>
              <a:off x="2445075" y="1487723"/>
              <a:ext cx="6540" cy="41315"/>
            </a:xfrm>
            <a:custGeom>
              <a:avLst/>
              <a:gdLst/>
              <a:ahLst/>
              <a:cxnLst/>
              <a:rect l="l" t="t" r="r" b="b"/>
              <a:pathLst>
                <a:path w="366" h="2312" fill="none" extrusionOk="0">
                  <a:moveTo>
                    <a:pt x="366" y="0"/>
                  </a:moveTo>
                  <a:lnTo>
                    <a:pt x="1" y="0"/>
                  </a:lnTo>
                  <a:lnTo>
                    <a:pt x="1" y="2311"/>
                  </a:lnTo>
                  <a:lnTo>
                    <a:pt x="366" y="2311"/>
                  </a:lnTo>
                  <a:lnTo>
                    <a:pt x="36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2595;p40"/>
            <p:cNvSpPr/>
            <p:nvPr/>
          </p:nvSpPr>
          <p:spPr>
            <a:xfrm>
              <a:off x="2036496" y="1429038"/>
              <a:ext cx="417300" cy="54361"/>
            </a:xfrm>
            <a:custGeom>
              <a:avLst/>
              <a:gdLst/>
              <a:ahLst/>
              <a:cxnLst/>
              <a:rect l="l" t="t" r="r" b="b"/>
              <a:pathLst>
                <a:path w="23352" h="3042" fill="none" extrusionOk="0">
                  <a:moveTo>
                    <a:pt x="23351" y="1"/>
                  </a:moveTo>
                  <a:lnTo>
                    <a:pt x="0" y="1"/>
                  </a:lnTo>
                  <a:lnTo>
                    <a:pt x="0" y="2190"/>
                  </a:lnTo>
                  <a:lnTo>
                    <a:pt x="365" y="2190"/>
                  </a:lnTo>
                  <a:lnTo>
                    <a:pt x="365" y="3041"/>
                  </a:lnTo>
                  <a:lnTo>
                    <a:pt x="5352" y="3041"/>
                  </a:lnTo>
                  <a:lnTo>
                    <a:pt x="13986" y="3041"/>
                  </a:lnTo>
                  <a:lnTo>
                    <a:pt x="22621" y="3041"/>
                  </a:lnTo>
                  <a:lnTo>
                    <a:pt x="23351" y="3041"/>
                  </a:lnTo>
                  <a:lnTo>
                    <a:pt x="23351" y="1095"/>
                  </a:lnTo>
                  <a:lnTo>
                    <a:pt x="2335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2596;p40"/>
            <p:cNvSpPr/>
            <p:nvPr/>
          </p:nvSpPr>
          <p:spPr>
            <a:xfrm>
              <a:off x="2043018" y="1483381"/>
              <a:ext cx="89118" cy="4360"/>
            </a:xfrm>
            <a:custGeom>
              <a:avLst/>
              <a:gdLst/>
              <a:ahLst/>
              <a:cxnLst/>
              <a:rect l="l" t="t" r="r" b="b"/>
              <a:pathLst>
                <a:path w="4987" h="244" extrusionOk="0">
                  <a:moveTo>
                    <a:pt x="0" y="0"/>
                  </a:moveTo>
                  <a:lnTo>
                    <a:pt x="0" y="243"/>
                  </a:lnTo>
                  <a:lnTo>
                    <a:pt x="4987" y="243"/>
                  </a:lnTo>
                  <a:lnTo>
                    <a:pt x="4987" y="0"/>
                  </a:lnTo>
                  <a:close/>
                </a:path>
              </a:pathLst>
            </a:custGeom>
            <a:solidFill>
              <a:srgbClr val="A99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Google Shape;2597;p40"/>
            <p:cNvSpPr/>
            <p:nvPr/>
          </p:nvSpPr>
          <p:spPr>
            <a:xfrm>
              <a:off x="2043018" y="1483381"/>
              <a:ext cx="89118" cy="45658"/>
            </a:xfrm>
            <a:custGeom>
              <a:avLst/>
              <a:gdLst/>
              <a:ahLst/>
              <a:cxnLst/>
              <a:rect l="l" t="t" r="r" b="b"/>
              <a:pathLst>
                <a:path w="4987" h="2555" fill="none" extrusionOk="0">
                  <a:moveTo>
                    <a:pt x="4987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4987" y="243"/>
                  </a:lnTo>
                  <a:lnTo>
                    <a:pt x="4987" y="2554"/>
                  </a:lnTo>
                  <a:lnTo>
                    <a:pt x="498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Google Shape;2598;p40"/>
            <p:cNvSpPr/>
            <p:nvPr/>
          </p:nvSpPr>
          <p:spPr>
            <a:xfrm>
              <a:off x="2132118" y="1483381"/>
              <a:ext cx="154325" cy="45658"/>
            </a:xfrm>
            <a:custGeom>
              <a:avLst/>
              <a:gdLst/>
              <a:ahLst/>
              <a:cxnLst/>
              <a:rect l="l" t="t" r="r" b="b"/>
              <a:pathLst>
                <a:path w="8636" h="2555" extrusionOk="0">
                  <a:moveTo>
                    <a:pt x="1" y="0"/>
                  </a:moveTo>
                  <a:lnTo>
                    <a:pt x="1" y="2554"/>
                  </a:lnTo>
                  <a:lnTo>
                    <a:pt x="365" y="2554"/>
                  </a:lnTo>
                  <a:lnTo>
                    <a:pt x="365" y="243"/>
                  </a:lnTo>
                  <a:lnTo>
                    <a:pt x="8635" y="243"/>
                  </a:lnTo>
                  <a:lnTo>
                    <a:pt x="8635" y="0"/>
                  </a:lnTo>
                  <a:close/>
                </a:path>
              </a:pathLst>
            </a:custGeom>
            <a:solidFill>
              <a:srgbClr val="A99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2599;p40"/>
            <p:cNvSpPr/>
            <p:nvPr/>
          </p:nvSpPr>
          <p:spPr>
            <a:xfrm>
              <a:off x="2132118" y="1483381"/>
              <a:ext cx="154325" cy="45658"/>
            </a:xfrm>
            <a:custGeom>
              <a:avLst/>
              <a:gdLst/>
              <a:ahLst/>
              <a:cxnLst/>
              <a:rect l="l" t="t" r="r" b="b"/>
              <a:pathLst>
                <a:path w="8636" h="2555" fill="none" extrusionOk="0">
                  <a:moveTo>
                    <a:pt x="8635" y="0"/>
                  </a:moveTo>
                  <a:lnTo>
                    <a:pt x="1" y="0"/>
                  </a:lnTo>
                  <a:lnTo>
                    <a:pt x="1" y="2554"/>
                  </a:lnTo>
                  <a:lnTo>
                    <a:pt x="122" y="2554"/>
                  </a:lnTo>
                  <a:lnTo>
                    <a:pt x="365" y="2554"/>
                  </a:lnTo>
                  <a:lnTo>
                    <a:pt x="365" y="243"/>
                  </a:lnTo>
                  <a:lnTo>
                    <a:pt x="8635" y="243"/>
                  </a:lnTo>
                  <a:lnTo>
                    <a:pt x="8635" y="2554"/>
                  </a:lnTo>
                  <a:lnTo>
                    <a:pt x="8635" y="2554"/>
                  </a:lnTo>
                  <a:lnTo>
                    <a:pt x="863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Google Shape;2600;p40"/>
            <p:cNvSpPr/>
            <p:nvPr/>
          </p:nvSpPr>
          <p:spPr>
            <a:xfrm>
              <a:off x="2286426" y="1483381"/>
              <a:ext cx="154325" cy="45658"/>
            </a:xfrm>
            <a:custGeom>
              <a:avLst/>
              <a:gdLst/>
              <a:ahLst/>
              <a:cxnLst/>
              <a:rect l="l" t="t" r="r" b="b"/>
              <a:pathLst>
                <a:path w="8636" h="2555" extrusionOk="0">
                  <a:moveTo>
                    <a:pt x="0" y="0"/>
                  </a:moveTo>
                  <a:lnTo>
                    <a:pt x="0" y="2554"/>
                  </a:lnTo>
                  <a:lnTo>
                    <a:pt x="244" y="2554"/>
                  </a:lnTo>
                  <a:lnTo>
                    <a:pt x="244" y="243"/>
                  </a:lnTo>
                  <a:lnTo>
                    <a:pt x="8635" y="243"/>
                  </a:lnTo>
                  <a:lnTo>
                    <a:pt x="8635" y="0"/>
                  </a:lnTo>
                  <a:close/>
                </a:path>
              </a:pathLst>
            </a:custGeom>
            <a:solidFill>
              <a:srgbClr val="A99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Google Shape;2601;p40"/>
            <p:cNvSpPr/>
            <p:nvPr/>
          </p:nvSpPr>
          <p:spPr>
            <a:xfrm>
              <a:off x="2286426" y="1483381"/>
              <a:ext cx="154325" cy="45658"/>
            </a:xfrm>
            <a:custGeom>
              <a:avLst/>
              <a:gdLst/>
              <a:ahLst/>
              <a:cxnLst/>
              <a:rect l="l" t="t" r="r" b="b"/>
              <a:pathLst>
                <a:path w="8636" h="2555" fill="none" extrusionOk="0">
                  <a:moveTo>
                    <a:pt x="8635" y="0"/>
                  </a:moveTo>
                  <a:lnTo>
                    <a:pt x="0" y="0"/>
                  </a:lnTo>
                  <a:lnTo>
                    <a:pt x="0" y="2554"/>
                  </a:lnTo>
                  <a:lnTo>
                    <a:pt x="122" y="2554"/>
                  </a:lnTo>
                  <a:lnTo>
                    <a:pt x="244" y="2554"/>
                  </a:lnTo>
                  <a:lnTo>
                    <a:pt x="244" y="243"/>
                  </a:lnTo>
                  <a:lnTo>
                    <a:pt x="8635" y="243"/>
                  </a:lnTo>
                  <a:lnTo>
                    <a:pt x="8635" y="2554"/>
                  </a:lnTo>
                  <a:lnTo>
                    <a:pt x="863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Google Shape;2602;p40"/>
            <p:cNvSpPr/>
            <p:nvPr/>
          </p:nvSpPr>
          <p:spPr>
            <a:xfrm>
              <a:off x="2440733" y="1483381"/>
              <a:ext cx="13063" cy="45658"/>
            </a:xfrm>
            <a:custGeom>
              <a:avLst/>
              <a:gdLst/>
              <a:ahLst/>
              <a:cxnLst/>
              <a:rect l="l" t="t" r="r" b="b"/>
              <a:pathLst>
                <a:path w="731" h="2555" extrusionOk="0">
                  <a:moveTo>
                    <a:pt x="0" y="0"/>
                  </a:moveTo>
                  <a:lnTo>
                    <a:pt x="0" y="2554"/>
                  </a:lnTo>
                  <a:lnTo>
                    <a:pt x="244" y="2554"/>
                  </a:lnTo>
                  <a:lnTo>
                    <a:pt x="244" y="243"/>
                  </a:lnTo>
                  <a:lnTo>
                    <a:pt x="609" y="243"/>
                  </a:lnTo>
                  <a:lnTo>
                    <a:pt x="609" y="2554"/>
                  </a:lnTo>
                  <a:lnTo>
                    <a:pt x="730" y="2554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A99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Google Shape;2603;p40"/>
            <p:cNvSpPr/>
            <p:nvPr/>
          </p:nvSpPr>
          <p:spPr>
            <a:xfrm>
              <a:off x="2440733" y="1483381"/>
              <a:ext cx="13063" cy="45658"/>
            </a:xfrm>
            <a:custGeom>
              <a:avLst/>
              <a:gdLst/>
              <a:ahLst/>
              <a:cxnLst/>
              <a:rect l="l" t="t" r="r" b="b"/>
              <a:pathLst>
                <a:path w="731" h="2555" fill="none" extrusionOk="0">
                  <a:moveTo>
                    <a:pt x="730" y="0"/>
                  </a:moveTo>
                  <a:lnTo>
                    <a:pt x="730" y="0"/>
                  </a:lnTo>
                  <a:lnTo>
                    <a:pt x="0" y="0"/>
                  </a:lnTo>
                  <a:lnTo>
                    <a:pt x="0" y="2554"/>
                  </a:lnTo>
                  <a:lnTo>
                    <a:pt x="244" y="2554"/>
                  </a:lnTo>
                  <a:lnTo>
                    <a:pt x="244" y="243"/>
                  </a:lnTo>
                  <a:lnTo>
                    <a:pt x="609" y="243"/>
                  </a:lnTo>
                  <a:lnTo>
                    <a:pt x="609" y="2554"/>
                  </a:lnTo>
                  <a:lnTo>
                    <a:pt x="730" y="2554"/>
                  </a:lnTo>
                  <a:lnTo>
                    <a:pt x="73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Google Shape;2604;p40"/>
            <p:cNvSpPr/>
            <p:nvPr/>
          </p:nvSpPr>
          <p:spPr>
            <a:xfrm>
              <a:off x="2043018" y="1533363"/>
              <a:ext cx="6540" cy="15225"/>
            </a:xfrm>
            <a:custGeom>
              <a:avLst/>
              <a:gdLst/>
              <a:ahLst/>
              <a:cxnLst/>
              <a:rect l="l" t="t" r="r" b="b"/>
              <a:pathLst>
                <a:path w="366" h="852" extrusionOk="0">
                  <a:moveTo>
                    <a:pt x="0" y="0"/>
                  </a:moveTo>
                  <a:lnTo>
                    <a:pt x="0" y="852"/>
                  </a:lnTo>
                  <a:lnTo>
                    <a:pt x="365" y="852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A99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Google Shape;2605;p40"/>
            <p:cNvSpPr/>
            <p:nvPr/>
          </p:nvSpPr>
          <p:spPr>
            <a:xfrm>
              <a:off x="2043018" y="1533363"/>
              <a:ext cx="154325" cy="15225"/>
            </a:xfrm>
            <a:custGeom>
              <a:avLst/>
              <a:gdLst/>
              <a:ahLst/>
              <a:cxnLst/>
              <a:rect l="l" t="t" r="r" b="b"/>
              <a:pathLst>
                <a:path w="8636" h="852" fill="none" extrusionOk="0">
                  <a:moveTo>
                    <a:pt x="8635" y="0"/>
                  </a:moveTo>
                  <a:lnTo>
                    <a:pt x="5351" y="0"/>
                  </a:lnTo>
                  <a:lnTo>
                    <a:pt x="0" y="0"/>
                  </a:lnTo>
                  <a:lnTo>
                    <a:pt x="0" y="852"/>
                  </a:lnTo>
                  <a:lnTo>
                    <a:pt x="365" y="852"/>
                  </a:lnTo>
                  <a:lnTo>
                    <a:pt x="365" y="0"/>
                  </a:lnTo>
                  <a:lnTo>
                    <a:pt x="8635" y="0"/>
                  </a:lnTo>
                  <a:lnTo>
                    <a:pt x="8635" y="852"/>
                  </a:lnTo>
                  <a:lnTo>
                    <a:pt x="863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Google Shape;2606;p40"/>
            <p:cNvSpPr/>
            <p:nvPr/>
          </p:nvSpPr>
          <p:spPr>
            <a:xfrm>
              <a:off x="2043018" y="1529021"/>
              <a:ext cx="89118" cy="4360"/>
            </a:xfrm>
            <a:custGeom>
              <a:avLst/>
              <a:gdLst/>
              <a:ahLst/>
              <a:cxnLst/>
              <a:rect l="l" t="t" r="r" b="b"/>
              <a:pathLst>
                <a:path w="4987" h="244" extrusionOk="0">
                  <a:moveTo>
                    <a:pt x="0" y="0"/>
                  </a:moveTo>
                  <a:lnTo>
                    <a:pt x="0" y="243"/>
                  </a:lnTo>
                  <a:lnTo>
                    <a:pt x="4987" y="243"/>
                  </a:lnTo>
                  <a:lnTo>
                    <a:pt x="4987" y="0"/>
                  </a:lnTo>
                  <a:close/>
                </a:path>
              </a:pathLst>
            </a:custGeom>
            <a:solidFill>
              <a:srgbClr val="A99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Google Shape;2607;p40"/>
            <p:cNvSpPr/>
            <p:nvPr/>
          </p:nvSpPr>
          <p:spPr>
            <a:xfrm>
              <a:off x="2043018" y="1529021"/>
              <a:ext cx="95640" cy="4360"/>
            </a:xfrm>
            <a:custGeom>
              <a:avLst/>
              <a:gdLst/>
              <a:ahLst/>
              <a:cxnLst/>
              <a:rect l="l" t="t" r="r" b="b"/>
              <a:pathLst>
                <a:path w="5352" h="244" fill="none" extrusionOk="0">
                  <a:moveTo>
                    <a:pt x="5108" y="0"/>
                  </a:moveTo>
                  <a:lnTo>
                    <a:pt x="4987" y="0"/>
                  </a:lnTo>
                  <a:lnTo>
                    <a:pt x="122" y="0"/>
                  </a:lnTo>
                  <a:lnTo>
                    <a:pt x="0" y="0"/>
                  </a:lnTo>
                  <a:lnTo>
                    <a:pt x="0" y="243"/>
                  </a:lnTo>
                  <a:lnTo>
                    <a:pt x="5351" y="243"/>
                  </a:lnTo>
                  <a:lnTo>
                    <a:pt x="4987" y="243"/>
                  </a:lnTo>
                  <a:lnTo>
                    <a:pt x="4987" y="0"/>
                  </a:lnTo>
                  <a:lnTo>
                    <a:pt x="5108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Google Shape;2608;p40"/>
            <p:cNvSpPr/>
            <p:nvPr/>
          </p:nvSpPr>
          <p:spPr>
            <a:xfrm>
              <a:off x="2132118" y="1529021"/>
              <a:ext cx="65226" cy="4360"/>
            </a:xfrm>
            <a:custGeom>
              <a:avLst/>
              <a:gdLst/>
              <a:ahLst/>
              <a:cxnLst/>
              <a:rect l="l" t="t" r="r" b="b"/>
              <a:pathLst>
                <a:path w="3650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649" y="243"/>
                  </a:lnTo>
                  <a:lnTo>
                    <a:pt x="3649" y="0"/>
                  </a:lnTo>
                  <a:close/>
                </a:path>
              </a:pathLst>
            </a:custGeom>
            <a:solidFill>
              <a:srgbClr val="A99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Google Shape;2609;p40"/>
            <p:cNvSpPr/>
            <p:nvPr/>
          </p:nvSpPr>
          <p:spPr>
            <a:xfrm>
              <a:off x="2132118" y="1529021"/>
              <a:ext cx="65226" cy="4360"/>
            </a:xfrm>
            <a:custGeom>
              <a:avLst/>
              <a:gdLst/>
              <a:ahLst/>
              <a:cxnLst/>
              <a:rect l="l" t="t" r="r" b="b"/>
              <a:pathLst>
                <a:path w="3650" h="244" fill="none" extrusionOk="0">
                  <a:moveTo>
                    <a:pt x="3649" y="0"/>
                  </a:moveTo>
                  <a:lnTo>
                    <a:pt x="365" y="0"/>
                  </a:lnTo>
                  <a:lnTo>
                    <a:pt x="122" y="0"/>
                  </a:lnTo>
                  <a:lnTo>
                    <a:pt x="1" y="0"/>
                  </a:lnTo>
                  <a:lnTo>
                    <a:pt x="1" y="243"/>
                  </a:lnTo>
                  <a:lnTo>
                    <a:pt x="365" y="243"/>
                  </a:lnTo>
                  <a:lnTo>
                    <a:pt x="3649" y="243"/>
                  </a:lnTo>
                  <a:lnTo>
                    <a:pt x="3649" y="0"/>
                  </a:lnTo>
                  <a:lnTo>
                    <a:pt x="364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Google Shape;2610;p40"/>
            <p:cNvSpPr/>
            <p:nvPr/>
          </p:nvSpPr>
          <p:spPr>
            <a:xfrm>
              <a:off x="2197326" y="1533363"/>
              <a:ext cx="154325" cy="15225"/>
            </a:xfrm>
            <a:custGeom>
              <a:avLst/>
              <a:gdLst/>
              <a:ahLst/>
              <a:cxnLst/>
              <a:rect l="l" t="t" r="r" b="b"/>
              <a:pathLst>
                <a:path w="8636" h="852" extrusionOk="0">
                  <a:moveTo>
                    <a:pt x="0" y="0"/>
                  </a:moveTo>
                  <a:lnTo>
                    <a:pt x="0" y="852"/>
                  </a:lnTo>
                  <a:lnTo>
                    <a:pt x="243" y="852"/>
                  </a:lnTo>
                  <a:lnTo>
                    <a:pt x="243" y="0"/>
                  </a:lnTo>
                  <a:close/>
                  <a:moveTo>
                    <a:pt x="8513" y="0"/>
                  </a:moveTo>
                  <a:lnTo>
                    <a:pt x="8513" y="852"/>
                  </a:lnTo>
                  <a:lnTo>
                    <a:pt x="8635" y="852"/>
                  </a:lnTo>
                  <a:lnTo>
                    <a:pt x="8635" y="0"/>
                  </a:lnTo>
                  <a:close/>
                </a:path>
              </a:pathLst>
            </a:custGeom>
            <a:solidFill>
              <a:srgbClr val="A99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Google Shape;2611;p40"/>
            <p:cNvSpPr/>
            <p:nvPr/>
          </p:nvSpPr>
          <p:spPr>
            <a:xfrm>
              <a:off x="2197326" y="1529021"/>
              <a:ext cx="154325" cy="19568"/>
            </a:xfrm>
            <a:custGeom>
              <a:avLst/>
              <a:gdLst/>
              <a:ahLst/>
              <a:cxnLst/>
              <a:rect l="l" t="t" r="r" b="b"/>
              <a:pathLst>
                <a:path w="8636" h="109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1095"/>
                  </a:lnTo>
                  <a:lnTo>
                    <a:pt x="243" y="1095"/>
                  </a:lnTo>
                  <a:lnTo>
                    <a:pt x="243" y="243"/>
                  </a:lnTo>
                  <a:lnTo>
                    <a:pt x="8513" y="243"/>
                  </a:lnTo>
                  <a:lnTo>
                    <a:pt x="8513" y="1095"/>
                  </a:lnTo>
                  <a:lnTo>
                    <a:pt x="8635" y="1095"/>
                  </a:lnTo>
                  <a:lnTo>
                    <a:pt x="8635" y="243"/>
                  </a:lnTo>
                  <a:lnTo>
                    <a:pt x="5108" y="243"/>
                  </a:lnTo>
                  <a:lnTo>
                    <a:pt x="0" y="24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Google Shape;2612;p40"/>
            <p:cNvSpPr/>
            <p:nvPr/>
          </p:nvSpPr>
          <p:spPr>
            <a:xfrm>
              <a:off x="2197326" y="1529021"/>
              <a:ext cx="89118" cy="4360"/>
            </a:xfrm>
            <a:custGeom>
              <a:avLst/>
              <a:gdLst/>
              <a:ahLst/>
              <a:cxnLst/>
              <a:rect l="l" t="t" r="r" b="b"/>
              <a:pathLst>
                <a:path w="4987" h="244" extrusionOk="0">
                  <a:moveTo>
                    <a:pt x="0" y="0"/>
                  </a:moveTo>
                  <a:lnTo>
                    <a:pt x="0" y="243"/>
                  </a:lnTo>
                  <a:lnTo>
                    <a:pt x="4986" y="243"/>
                  </a:lnTo>
                  <a:lnTo>
                    <a:pt x="4986" y="0"/>
                  </a:lnTo>
                  <a:close/>
                </a:path>
              </a:pathLst>
            </a:custGeom>
            <a:solidFill>
              <a:srgbClr val="A99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Google Shape;2613;p40"/>
            <p:cNvSpPr/>
            <p:nvPr/>
          </p:nvSpPr>
          <p:spPr>
            <a:xfrm>
              <a:off x="2197326" y="1529021"/>
              <a:ext cx="91298" cy="4360"/>
            </a:xfrm>
            <a:custGeom>
              <a:avLst/>
              <a:gdLst/>
              <a:ahLst/>
              <a:cxnLst/>
              <a:rect l="l" t="t" r="r" b="b"/>
              <a:pathLst>
                <a:path w="5109" h="244" fill="none" extrusionOk="0">
                  <a:moveTo>
                    <a:pt x="5108" y="0"/>
                  </a:moveTo>
                  <a:lnTo>
                    <a:pt x="4986" y="0"/>
                  </a:lnTo>
                  <a:lnTo>
                    <a:pt x="498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3"/>
                  </a:lnTo>
                  <a:lnTo>
                    <a:pt x="5108" y="243"/>
                  </a:lnTo>
                  <a:lnTo>
                    <a:pt x="4986" y="243"/>
                  </a:lnTo>
                  <a:lnTo>
                    <a:pt x="4986" y="0"/>
                  </a:lnTo>
                  <a:lnTo>
                    <a:pt x="5108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Google Shape;2614;p40"/>
            <p:cNvSpPr/>
            <p:nvPr/>
          </p:nvSpPr>
          <p:spPr>
            <a:xfrm>
              <a:off x="2286426" y="1529021"/>
              <a:ext cx="65226" cy="4360"/>
            </a:xfrm>
            <a:custGeom>
              <a:avLst/>
              <a:gdLst/>
              <a:ahLst/>
              <a:cxnLst/>
              <a:rect l="l" t="t" r="r" b="b"/>
              <a:pathLst>
                <a:path w="3650" h="244" extrusionOk="0">
                  <a:moveTo>
                    <a:pt x="0" y="0"/>
                  </a:moveTo>
                  <a:lnTo>
                    <a:pt x="0" y="243"/>
                  </a:lnTo>
                  <a:lnTo>
                    <a:pt x="3649" y="243"/>
                  </a:lnTo>
                  <a:lnTo>
                    <a:pt x="3649" y="0"/>
                  </a:lnTo>
                  <a:close/>
                </a:path>
              </a:pathLst>
            </a:custGeom>
            <a:solidFill>
              <a:srgbClr val="A99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Google Shape;2615;p40"/>
            <p:cNvSpPr/>
            <p:nvPr/>
          </p:nvSpPr>
          <p:spPr>
            <a:xfrm>
              <a:off x="2286426" y="1529021"/>
              <a:ext cx="65226" cy="4360"/>
            </a:xfrm>
            <a:custGeom>
              <a:avLst/>
              <a:gdLst/>
              <a:ahLst/>
              <a:cxnLst/>
              <a:rect l="l" t="t" r="r" b="b"/>
              <a:pathLst>
                <a:path w="3650" h="244" fill="none" extrusionOk="0">
                  <a:moveTo>
                    <a:pt x="3649" y="0"/>
                  </a:moveTo>
                  <a:lnTo>
                    <a:pt x="244" y="0"/>
                  </a:lnTo>
                  <a:lnTo>
                    <a:pt x="122" y="0"/>
                  </a:lnTo>
                  <a:lnTo>
                    <a:pt x="0" y="0"/>
                  </a:lnTo>
                  <a:lnTo>
                    <a:pt x="0" y="243"/>
                  </a:lnTo>
                  <a:lnTo>
                    <a:pt x="122" y="243"/>
                  </a:lnTo>
                  <a:lnTo>
                    <a:pt x="3649" y="243"/>
                  </a:lnTo>
                  <a:lnTo>
                    <a:pt x="3649" y="0"/>
                  </a:lnTo>
                  <a:lnTo>
                    <a:pt x="364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Google Shape;2616;p40"/>
            <p:cNvSpPr/>
            <p:nvPr/>
          </p:nvSpPr>
          <p:spPr>
            <a:xfrm>
              <a:off x="2351633" y="1533363"/>
              <a:ext cx="102163" cy="15225"/>
            </a:xfrm>
            <a:custGeom>
              <a:avLst/>
              <a:gdLst/>
              <a:ahLst/>
              <a:cxnLst/>
              <a:rect l="l" t="t" r="r" b="b"/>
              <a:pathLst>
                <a:path w="5717" h="852" extrusionOk="0">
                  <a:moveTo>
                    <a:pt x="0" y="0"/>
                  </a:moveTo>
                  <a:lnTo>
                    <a:pt x="0" y="852"/>
                  </a:lnTo>
                  <a:lnTo>
                    <a:pt x="243" y="852"/>
                  </a:lnTo>
                  <a:lnTo>
                    <a:pt x="243" y="0"/>
                  </a:lnTo>
                  <a:close/>
                  <a:moveTo>
                    <a:pt x="5595" y="0"/>
                  </a:moveTo>
                  <a:lnTo>
                    <a:pt x="5595" y="852"/>
                  </a:lnTo>
                  <a:lnTo>
                    <a:pt x="5716" y="852"/>
                  </a:lnTo>
                  <a:lnTo>
                    <a:pt x="5716" y="0"/>
                  </a:lnTo>
                  <a:close/>
                </a:path>
              </a:pathLst>
            </a:custGeom>
            <a:solidFill>
              <a:srgbClr val="A99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Google Shape;2617;p40"/>
            <p:cNvSpPr/>
            <p:nvPr/>
          </p:nvSpPr>
          <p:spPr>
            <a:xfrm>
              <a:off x="2351633" y="1529021"/>
              <a:ext cx="102163" cy="19568"/>
            </a:xfrm>
            <a:custGeom>
              <a:avLst/>
              <a:gdLst/>
              <a:ahLst/>
              <a:cxnLst/>
              <a:rect l="l" t="t" r="r" b="b"/>
              <a:pathLst>
                <a:path w="5717" h="109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1095"/>
                  </a:lnTo>
                  <a:lnTo>
                    <a:pt x="243" y="1095"/>
                  </a:lnTo>
                  <a:lnTo>
                    <a:pt x="243" y="243"/>
                  </a:lnTo>
                  <a:lnTo>
                    <a:pt x="5595" y="243"/>
                  </a:lnTo>
                  <a:lnTo>
                    <a:pt x="5595" y="1095"/>
                  </a:lnTo>
                  <a:lnTo>
                    <a:pt x="5716" y="1095"/>
                  </a:lnTo>
                  <a:lnTo>
                    <a:pt x="5716" y="243"/>
                  </a:lnTo>
                  <a:lnTo>
                    <a:pt x="5108" y="243"/>
                  </a:lnTo>
                  <a:lnTo>
                    <a:pt x="0" y="24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Google Shape;2618;p40"/>
            <p:cNvSpPr/>
            <p:nvPr/>
          </p:nvSpPr>
          <p:spPr>
            <a:xfrm>
              <a:off x="2351633" y="1529021"/>
              <a:ext cx="89118" cy="4360"/>
            </a:xfrm>
            <a:custGeom>
              <a:avLst/>
              <a:gdLst/>
              <a:ahLst/>
              <a:cxnLst/>
              <a:rect l="l" t="t" r="r" b="b"/>
              <a:pathLst>
                <a:path w="4987" h="244" extrusionOk="0">
                  <a:moveTo>
                    <a:pt x="0" y="0"/>
                  </a:moveTo>
                  <a:lnTo>
                    <a:pt x="0" y="243"/>
                  </a:lnTo>
                  <a:lnTo>
                    <a:pt x="4986" y="243"/>
                  </a:lnTo>
                  <a:lnTo>
                    <a:pt x="4986" y="0"/>
                  </a:lnTo>
                  <a:close/>
                </a:path>
              </a:pathLst>
            </a:custGeom>
            <a:solidFill>
              <a:srgbClr val="A99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9" name="Google Shape;2619;p40"/>
            <p:cNvSpPr/>
            <p:nvPr/>
          </p:nvSpPr>
          <p:spPr>
            <a:xfrm>
              <a:off x="2351633" y="1529021"/>
              <a:ext cx="91298" cy="4360"/>
            </a:xfrm>
            <a:custGeom>
              <a:avLst/>
              <a:gdLst/>
              <a:ahLst/>
              <a:cxnLst/>
              <a:rect l="l" t="t" r="r" b="b"/>
              <a:pathLst>
                <a:path w="5109" h="244" fill="none" extrusionOk="0">
                  <a:moveTo>
                    <a:pt x="4986" y="0"/>
                  </a:moveTo>
                  <a:lnTo>
                    <a:pt x="498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3"/>
                  </a:lnTo>
                  <a:lnTo>
                    <a:pt x="5108" y="243"/>
                  </a:lnTo>
                  <a:lnTo>
                    <a:pt x="4986" y="243"/>
                  </a:lnTo>
                  <a:lnTo>
                    <a:pt x="498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0" name="Google Shape;2620;p40"/>
            <p:cNvSpPr/>
            <p:nvPr/>
          </p:nvSpPr>
          <p:spPr>
            <a:xfrm>
              <a:off x="2440733" y="1529021"/>
              <a:ext cx="13063" cy="4360"/>
            </a:xfrm>
            <a:custGeom>
              <a:avLst/>
              <a:gdLst/>
              <a:ahLst/>
              <a:cxnLst/>
              <a:rect l="l" t="t" r="r" b="b"/>
              <a:pathLst>
                <a:path w="731" h="244" extrusionOk="0">
                  <a:moveTo>
                    <a:pt x="0" y="0"/>
                  </a:moveTo>
                  <a:lnTo>
                    <a:pt x="0" y="243"/>
                  </a:lnTo>
                  <a:lnTo>
                    <a:pt x="730" y="243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A99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1" name="Google Shape;2621;p40"/>
            <p:cNvSpPr/>
            <p:nvPr/>
          </p:nvSpPr>
          <p:spPr>
            <a:xfrm>
              <a:off x="2440733" y="1529021"/>
              <a:ext cx="13063" cy="4360"/>
            </a:xfrm>
            <a:custGeom>
              <a:avLst/>
              <a:gdLst/>
              <a:ahLst/>
              <a:cxnLst/>
              <a:rect l="l" t="t" r="r" b="b"/>
              <a:pathLst>
                <a:path w="731" h="244" fill="none" extrusionOk="0">
                  <a:moveTo>
                    <a:pt x="730" y="0"/>
                  </a:moveTo>
                  <a:lnTo>
                    <a:pt x="609" y="0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0" y="243"/>
                  </a:lnTo>
                  <a:lnTo>
                    <a:pt x="122" y="243"/>
                  </a:lnTo>
                  <a:lnTo>
                    <a:pt x="730" y="243"/>
                  </a:lnTo>
                  <a:lnTo>
                    <a:pt x="73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2" name="Google Shape;2622;p40"/>
            <p:cNvSpPr/>
            <p:nvPr/>
          </p:nvSpPr>
          <p:spPr>
            <a:xfrm>
              <a:off x="1065011" y="1539886"/>
              <a:ext cx="971503" cy="1034512"/>
            </a:xfrm>
            <a:custGeom>
              <a:avLst/>
              <a:gdLst/>
              <a:ahLst/>
              <a:cxnLst/>
              <a:rect l="l" t="t" r="r" b="b"/>
              <a:pathLst>
                <a:path w="54365" h="57891" extrusionOk="0">
                  <a:moveTo>
                    <a:pt x="1" y="0"/>
                  </a:moveTo>
                  <a:lnTo>
                    <a:pt x="1" y="4135"/>
                  </a:lnTo>
                  <a:lnTo>
                    <a:pt x="48891" y="4135"/>
                  </a:lnTo>
                  <a:lnTo>
                    <a:pt x="48891" y="10459"/>
                  </a:lnTo>
                  <a:lnTo>
                    <a:pt x="53999" y="10459"/>
                  </a:lnTo>
                  <a:lnTo>
                    <a:pt x="53999" y="10581"/>
                  </a:lnTo>
                  <a:lnTo>
                    <a:pt x="54243" y="10581"/>
                  </a:lnTo>
                  <a:lnTo>
                    <a:pt x="54243" y="12041"/>
                  </a:lnTo>
                  <a:lnTo>
                    <a:pt x="54364" y="12041"/>
                  </a:lnTo>
                  <a:lnTo>
                    <a:pt x="54364" y="9851"/>
                  </a:lnTo>
                  <a:lnTo>
                    <a:pt x="54243" y="9851"/>
                  </a:lnTo>
                  <a:lnTo>
                    <a:pt x="54243" y="7054"/>
                  </a:lnTo>
                  <a:lnTo>
                    <a:pt x="54364" y="7054"/>
                  </a:lnTo>
                  <a:lnTo>
                    <a:pt x="54364" y="4622"/>
                  </a:lnTo>
                  <a:lnTo>
                    <a:pt x="54243" y="4622"/>
                  </a:lnTo>
                  <a:lnTo>
                    <a:pt x="54243" y="1824"/>
                  </a:lnTo>
                  <a:lnTo>
                    <a:pt x="54364" y="1824"/>
                  </a:lnTo>
                  <a:lnTo>
                    <a:pt x="54364" y="0"/>
                  </a:lnTo>
                  <a:close/>
                  <a:moveTo>
                    <a:pt x="54243" y="14838"/>
                  </a:moveTo>
                  <a:lnTo>
                    <a:pt x="54243" y="17149"/>
                  </a:lnTo>
                  <a:lnTo>
                    <a:pt x="54364" y="17149"/>
                  </a:lnTo>
                  <a:lnTo>
                    <a:pt x="54364" y="14838"/>
                  </a:lnTo>
                  <a:close/>
                  <a:moveTo>
                    <a:pt x="54243" y="19946"/>
                  </a:moveTo>
                  <a:lnTo>
                    <a:pt x="54243" y="22135"/>
                  </a:lnTo>
                  <a:lnTo>
                    <a:pt x="54364" y="22135"/>
                  </a:lnTo>
                  <a:lnTo>
                    <a:pt x="54364" y="19946"/>
                  </a:lnTo>
                  <a:close/>
                  <a:moveTo>
                    <a:pt x="54243" y="24932"/>
                  </a:moveTo>
                  <a:lnTo>
                    <a:pt x="54243" y="27365"/>
                  </a:lnTo>
                  <a:lnTo>
                    <a:pt x="54364" y="27365"/>
                  </a:lnTo>
                  <a:lnTo>
                    <a:pt x="54364" y="24932"/>
                  </a:lnTo>
                  <a:close/>
                  <a:moveTo>
                    <a:pt x="54243" y="30040"/>
                  </a:moveTo>
                  <a:lnTo>
                    <a:pt x="54243" y="32351"/>
                  </a:lnTo>
                  <a:lnTo>
                    <a:pt x="54364" y="32351"/>
                  </a:lnTo>
                  <a:lnTo>
                    <a:pt x="54364" y="30040"/>
                  </a:lnTo>
                  <a:close/>
                  <a:moveTo>
                    <a:pt x="54243" y="35148"/>
                  </a:moveTo>
                  <a:lnTo>
                    <a:pt x="54243" y="37459"/>
                  </a:lnTo>
                  <a:lnTo>
                    <a:pt x="54364" y="37459"/>
                  </a:lnTo>
                  <a:lnTo>
                    <a:pt x="54364" y="35148"/>
                  </a:lnTo>
                  <a:close/>
                  <a:moveTo>
                    <a:pt x="54243" y="40256"/>
                  </a:moveTo>
                  <a:lnTo>
                    <a:pt x="54243" y="42445"/>
                  </a:lnTo>
                  <a:lnTo>
                    <a:pt x="54364" y="42445"/>
                  </a:lnTo>
                  <a:lnTo>
                    <a:pt x="54364" y="40256"/>
                  </a:lnTo>
                  <a:close/>
                  <a:moveTo>
                    <a:pt x="54243" y="45243"/>
                  </a:moveTo>
                  <a:lnTo>
                    <a:pt x="54243" y="47675"/>
                  </a:lnTo>
                  <a:lnTo>
                    <a:pt x="54364" y="47675"/>
                  </a:lnTo>
                  <a:lnTo>
                    <a:pt x="54364" y="45243"/>
                  </a:lnTo>
                  <a:close/>
                  <a:moveTo>
                    <a:pt x="54243" y="50472"/>
                  </a:moveTo>
                  <a:lnTo>
                    <a:pt x="54243" y="52661"/>
                  </a:lnTo>
                  <a:lnTo>
                    <a:pt x="54364" y="52661"/>
                  </a:lnTo>
                  <a:lnTo>
                    <a:pt x="54364" y="50472"/>
                  </a:lnTo>
                  <a:close/>
                  <a:moveTo>
                    <a:pt x="12649" y="54242"/>
                  </a:moveTo>
                  <a:lnTo>
                    <a:pt x="12649" y="56067"/>
                  </a:lnTo>
                  <a:lnTo>
                    <a:pt x="48891" y="56067"/>
                  </a:lnTo>
                  <a:lnTo>
                    <a:pt x="48891" y="57891"/>
                  </a:lnTo>
                  <a:lnTo>
                    <a:pt x="54243" y="57891"/>
                  </a:lnTo>
                  <a:lnTo>
                    <a:pt x="54243" y="57769"/>
                  </a:lnTo>
                  <a:lnTo>
                    <a:pt x="54364" y="57769"/>
                  </a:lnTo>
                  <a:lnTo>
                    <a:pt x="54364" y="55459"/>
                  </a:lnTo>
                  <a:lnTo>
                    <a:pt x="54243" y="55459"/>
                  </a:lnTo>
                  <a:lnTo>
                    <a:pt x="54243" y="54242"/>
                  </a:lnTo>
                  <a:close/>
                </a:path>
              </a:pathLst>
            </a:custGeom>
            <a:solidFill>
              <a:srgbClr val="ADAB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3" name="Google Shape;2623;p40"/>
            <p:cNvSpPr/>
            <p:nvPr/>
          </p:nvSpPr>
          <p:spPr>
            <a:xfrm>
              <a:off x="1291049" y="2509190"/>
              <a:ext cx="745465" cy="65208"/>
            </a:xfrm>
            <a:custGeom>
              <a:avLst/>
              <a:gdLst/>
              <a:ahLst/>
              <a:cxnLst/>
              <a:rect l="l" t="t" r="r" b="b"/>
              <a:pathLst>
                <a:path w="41716" h="3649" fill="none" extrusionOk="0">
                  <a:moveTo>
                    <a:pt x="41594" y="0"/>
                  </a:moveTo>
                  <a:lnTo>
                    <a:pt x="0" y="0"/>
                  </a:lnTo>
                  <a:lnTo>
                    <a:pt x="0" y="1825"/>
                  </a:lnTo>
                  <a:lnTo>
                    <a:pt x="36242" y="1825"/>
                  </a:lnTo>
                  <a:lnTo>
                    <a:pt x="36242" y="3649"/>
                  </a:lnTo>
                  <a:lnTo>
                    <a:pt x="38675" y="3649"/>
                  </a:lnTo>
                  <a:lnTo>
                    <a:pt x="38675" y="3649"/>
                  </a:lnTo>
                  <a:lnTo>
                    <a:pt x="41594" y="3649"/>
                  </a:lnTo>
                  <a:lnTo>
                    <a:pt x="41594" y="3527"/>
                  </a:lnTo>
                  <a:lnTo>
                    <a:pt x="41715" y="3527"/>
                  </a:lnTo>
                  <a:lnTo>
                    <a:pt x="41715" y="1217"/>
                  </a:lnTo>
                  <a:lnTo>
                    <a:pt x="41594" y="1217"/>
                  </a:lnTo>
                  <a:lnTo>
                    <a:pt x="4159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4" name="Google Shape;2624;p40"/>
            <p:cNvSpPr/>
            <p:nvPr/>
          </p:nvSpPr>
          <p:spPr>
            <a:xfrm>
              <a:off x="2034316" y="2441820"/>
              <a:ext cx="2198" cy="39135"/>
            </a:xfrm>
            <a:custGeom>
              <a:avLst/>
              <a:gdLst/>
              <a:ahLst/>
              <a:cxnLst/>
              <a:rect l="l" t="t" r="r" b="b"/>
              <a:pathLst>
                <a:path w="123" h="2190" fill="none" extrusionOk="0">
                  <a:moveTo>
                    <a:pt x="122" y="0"/>
                  </a:moveTo>
                  <a:lnTo>
                    <a:pt x="1" y="0"/>
                  </a:lnTo>
                  <a:lnTo>
                    <a:pt x="1" y="2189"/>
                  </a:lnTo>
                  <a:lnTo>
                    <a:pt x="122" y="2189"/>
                  </a:lnTo>
                  <a:lnTo>
                    <a:pt x="12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5" name="Google Shape;2625;p40"/>
            <p:cNvSpPr/>
            <p:nvPr/>
          </p:nvSpPr>
          <p:spPr>
            <a:xfrm>
              <a:off x="2034316" y="2348360"/>
              <a:ext cx="2198" cy="43478"/>
            </a:xfrm>
            <a:custGeom>
              <a:avLst/>
              <a:gdLst/>
              <a:ahLst/>
              <a:cxnLst/>
              <a:rect l="l" t="t" r="r" b="b"/>
              <a:pathLst>
                <a:path w="123" h="2433" fill="none" extrusionOk="0">
                  <a:moveTo>
                    <a:pt x="122" y="1"/>
                  </a:moveTo>
                  <a:lnTo>
                    <a:pt x="1" y="1"/>
                  </a:lnTo>
                  <a:lnTo>
                    <a:pt x="1" y="2433"/>
                  </a:lnTo>
                  <a:lnTo>
                    <a:pt x="122" y="2433"/>
                  </a:lnTo>
                  <a:lnTo>
                    <a:pt x="12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6" name="Google Shape;2626;p40"/>
            <p:cNvSpPr/>
            <p:nvPr/>
          </p:nvSpPr>
          <p:spPr>
            <a:xfrm>
              <a:off x="2034316" y="2259261"/>
              <a:ext cx="2198" cy="39135"/>
            </a:xfrm>
            <a:custGeom>
              <a:avLst/>
              <a:gdLst/>
              <a:ahLst/>
              <a:cxnLst/>
              <a:rect l="l" t="t" r="r" b="b"/>
              <a:pathLst>
                <a:path w="123" h="2190" fill="none" extrusionOk="0">
                  <a:moveTo>
                    <a:pt x="122" y="0"/>
                  </a:moveTo>
                  <a:lnTo>
                    <a:pt x="1" y="0"/>
                  </a:lnTo>
                  <a:lnTo>
                    <a:pt x="1" y="2189"/>
                  </a:lnTo>
                  <a:lnTo>
                    <a:pt x="122" y="2189"/>
                  </a:lnTo>
                  <a:lnTo>
                    <a:pt x="12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Google Shape;2627;p40"/>
            <p:cNvSpPr/>
            <p:nvPr/>
          </p:nvSpPr>
          <p:spPr>
            <a:xfrm>
              <a:off x="2034316" y="2167981"/>
              <a:ext cx="2198" cy="41298"/>
            </a:xfrm>
            <a:custGeom>
              <a:avLst/>
              <a:gdLst/>
              <a:ahLst/>
              <a:cxnLst/>
              <a:rect l="l" t="t" r="r" b="b"/>
              <a:pathLst>
                <a:path w="123" h="2311" fill="none" extrusionOk="0">
                  <a:moveTo>
                    <a:pt x="122" y="0"/>
                  </a:moveTo>
                  <a:lnTo>
                    <a:pt x="1" y="0"/>
                  </a:lnTo>
                  <a:lnTo>
                    <a:pt x="1" y="2311"/>
                  </a:lnTo>
                  <a:lnTo>
                    <a:pt x="122" y="2311"/>
                  </a:lnTo>
                  <a:lnTo>
                    <a:pt x="12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Google Shape;2628;p40"/>
            <p:cNvSpPr/>
            <p:nvPr/>
          </p:nvSpPr>
          <p:spPr>
            <a:xfrm>
              <a:off x="2034316" y="2076701"/>
              <a:ext cx="2198" cy="41298"/>
            </a:xfrm>
            <a:custGeom>
              <a:avLst/>
              <a:gdLst/>
              <a:ahLst/>
              <a:cxnLst/>
              <a:rect l="l" t="t" r="r" b="b"/>
              <a:pathLst>
                <a:path w="123" h="2311" fill="none" extrusionOk="0">
                  <a:moveTo>
                    <a:pt x="122" y="0"/>
                  </a:moveTo>
                  <a:lnTo>
                    <a:pt x="1" y="0"/>
                  </a:lnTo>
                  <a:lnTo>
                    <a:pt x="1" y="2311"/>
                  </a:lnTo>
                  <a:lnTo>
                    <a:pt x="122" y="2311"/>
                  </a:lnTo>
                  <a:lnTo>
                    <a:pt x="12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Google Shape;2629;p40"/>
            <p:cNvSpPr/>
            <p:nvPr/>
          </p:nvSpPr>
          <p:spPr>
            <a:xfrm>
              <a:off x="2034316" y="1985421"/>
              <a:ext cx="2198" cy="43478"/>
            </a:xfrm>
            <a:custGeom>
              <a:avLst/>
              <a:gdLst/>
              <a:ahLst/>
              <a:cxnLst/>
              <a:rect l="l" t="t" r="r" b="b"/>
              <a:pathLst>
                <a:path w="123" h="2433" fill="none" extrusionOk="0">
                  <a:moveTo>
                    <a:pt x="122" y="0"/>
                  </a:moveTo>
                  <a:lnTo>
                    <a:pt x="1" y="0"/>
                  </a:lnTo>
                  <a:lnTo>
                    <a:pt x="1" y="2433"/>
                  </a:lnTo>
                  <a:lnTo>
                    <a:pt x="122" y="2433"/>
                  </a:lnTo>
                  <a:lnTo>
                    <a:pt x="12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Google Shape;2630;p40"/>
            <p:cNvSpPr/>
            <p:nvPr/>
          </p:nvSpPr>
          <p:spPr>
            <a:xfrm>
              <a:off x="2034316" y="1896303"/>
              <a:ext cx="2198" cy="39135"/>
            </a:xfrm>
            <a:custGeom>
              <a:avLst/>
              <a:gdLst/>
              <a:ahLst/>
              <a:cxnLst/>
              <a:rect l="l" t="t" r="r" b="b"/>
              <a:pathLst>
                <a:path w="123" h="2190" fill="none" extrusionOk="0">
                  <a:moveTo>
                    <a:pt x="122" y="1"/>
                  </a:moveTo>
                  <a:lnTo>
                    <a:pt x="1" y="1"/>
                  </a:lnTo>
                  <a:lnTo>
                    <a:pt x="1" y="2190"/>
                  </a:lnTo>
                  <a:lnTo>
                    <a:pt x="122" y="2190"/>
                  </a:lnTo>
                  <a:lnTo>
                    <a:pt x="12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Google Shape;2631;p40"/>
            <p:cNvSpPr/>
            <p:nvPr/>
          </p:nvSpPr>
          <p:spPr>
            <a:xfrm>
              <a:off x="2034316" y="1805023"/>
              <a:ext cx="2198" cy="41315"/>
            </a:xfrm>
            <a:custGeom>
              <a:avLst/>
              <a:gdLst/>
              <a:ahLst/>
              <a:cxnLst/>
              <a:rect l="l" t="t" r="r" b="b"/>
              <a:pathLst>
                <a:path w="123" h="2312" fill="none" extrusionOk="0">
                  <a:moveTo>
                    <a:pt x="122" y="1"/>
                  </a:moveTo>
                  <a:lnTo>
                    <a:pt x="1" y="1"/>
                  </a:lnTo>
                  <a:lnTo>
                    <a:pt x="1" y="2312"/>
                  </a:lnTo>
                  <a:lnTo>
                    <a:pt x="122" y="2312"/>
                  </a:lnTo>
                  <a:lnTo>
                    <a:pt x="12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Google Shape;2632;p40"/>
            <p:cNvSpPr/>
            <p:nvPr/>
          </p:nvSpPr>
          <p:spPr>
            <a:xfrm>
              <a:off x="1065011" y="1539886"/>
              <a:ext cx="971503" cy="215173"/>
            </a:xfrm>
            <a:custGeom>
              <a:avLst/>
              <a:gdLst/>
              <a:ahLst/>
              <a:cxnLst/>
              <a:rect l="l" t="t" r="r" b="b"/>
              <a:pathLst>
                <a:path w="54365" h="12041" fill="none" extrusionOk="0">
                  <a:moveTo>
                    <a:pt x="54364" y="0"/>
                  </a:moveTo>
                  <a:lnTo>
                    <a:pt x="1" y="0"/>
                  </a:lnTo>
                  <a:lnTo>
                    <a:pt x="1" y="4135"/>
                  </a:lnTo>
                  <a:lnTo>
                    <a:pt x="48891" y="4135"/>
                  </a:lnTo>
                  <a:lnTo>
                    <a:pt x="48891" y="10459"/>
                  </a:lnTo>
                  <a:lnTo>
                    <a:pt x="53999" y="10459"/>
                  </a:lnTo>
                  <a:lnTo>
                    <a:pt x="53999" y="10581"/>
                  </a:lnTo>
                  <a:lnTo>
                    <a:pt x="54243" y="10581"/>
                  </a:lnTo>
                  <a:lnTo>
                    <a:pt x="54243" y="12041"/>
                  </a:lnTo>
                  <a:lnTo>
                    <a:pt x="54364" y="12041"/>
                  </a:lnTo>
                  <a:lnTo>
                    <a:pt x="54364" y="9851"/>
                  </a:lnTo>
                  <a:lnTo>
                    <a:pt x="54243" y="9851"/>
                  </a:lnTo>
                  <a:lnTo>
                    <a:pt x="54243" y="7054"/>
                  </a:lnTo>
                  <a:lnTo>
                    <a:pt x="54364" y="7054"/>
                  </a:lnTo>
                  <a:lnTo>
                    <a:pt x="54364" y="4622"/>
                  </a:lnTo>
                  <a:lnTo>
                    <a:pt x="54243" y="4622"/>
                  </a:lnTo>
                  <a:lnTo>
                    <a:pt x="54243" y="1824"/>
                  </a:lnTo>
                  <a:lnTo>
                    <a:pt x="54364" y="1824"/>
                  </a:lnTo>
                  <a:lnTo>
                    <a:pt x="5436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3" name="Google Shape;2633;p40"/>
            <p:cNvSpPr/>
            <p:nvPr/>
          </p:nvSpPr>
          <p:spPr>
            <a:xfrm>
              <a:off x="1065011" y="1468156"/>
              <a:ext cx="847628" cy="71748"/>
            </a:xfrm>
            <a:custGeom>
              <a:avLst/>
              <a:gdLst/>
              <a:ahLst/>
              <a:cxnLst/>
              <a:rect l="l" t="t" r="r" b="b"/>
              <a:pathLst>
                <a:path w="47433" h="4015" extrusionOk="0">
                  <a:moveTo>
                    <a:pt x="1" y="1"/>
                  </a:moveTo>
                  <a:lnTo>
                    <a:pt x="1" y="4014"/>
                  </a:lnTo>
                  <a:lnTo>
                    <a:pt x="47432" y="4014"/>
                  </a:lnTo>
                  <a:lnTo>
                    <a:pt x="47432" y="1"/>
                  </a:lnTo>
                  <a:close/>
                </a:path>
              </a:pathLst>
            </a:custGeom>
            <a:solidFill>
              <a:srgbClr val="5552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4" name="Google Shape;2634;p40"/>
            <p:cNvSpPr/>
            <p:nvPr/>
          </p:nvSpPr>
          <p:spPr>
            <a:xfrm>
              <a:off x="1065011" y="1468156"/>
              <a:ext cx="971503" cy="71748"/>
            </a:xfrm>
            <a:custGeom>
              <a:avLst/>
              <a:gdLst/>
              <a:ahLst/>
              <a:cxnLst/>
              <a:rect l="l" t="t" r="r" b="b"/>
              <a:pathLst>
                <a:path w="54365" h="4015" fill="none" extrusionOk="0">
                  <a:moveTo>
                    <a:pt x="47432" y="1"/>
                  </a:moveTo>
                  <a:lnTo>
                    <a:pt x="1" y="1"/>
                  </a:lnTo>
                  <a:lnTo>
                    <a:pt x="1" y="4014"/>
                  </a:lnTo>
                  <a:lnTo>
                    <a:pt x="54364" y="4014"/>
                  </a:lnTo>
                  <a:lnTo>
                    <a:pt x="47432" y="4014"/>
                  </a:lnTo>
                  <a:lnTo>
                    <a:pt x="4743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5" name="Google Shape;2635;p40"/>
            <p:cNvSpPr/>
            <p:nvPr/>
          </p:nvSpPr>
          <p:spPr>
            <a:xfrm>
              <a:off x="1912621" y="1468156"/>
              <a:ext cx="123893" cy="71748"/>
            </a:xfrm>
            <a:custGeom>
              <a:avLst/>
              <a:gdLst/>
              <a:ahLst/>
              <a:cxnLst/>
              <a:rect l="l" t="t" r="r" b="b"/>
              <a:pathLst>
                <a:path w="6933" h="4015" extrusionOk="0">
                  <a:moveTo>
                    <a:pt x="0" y="1"/>
                  </a:moveTo>
                  <a:lnTo>
                    <a:pt x="0" y="4014"/>
                  </a:lnTo>
                  <a:lnTo>
                    <a:pt x="6932" y="4014"/>
                  </a:lnTo>
                  <a:lnTo>
                    <a:pt x="6932" y="3649"/>
                  </a:lnTo>
                  <a:lnTo>
                    <a:pt x="6811" y="3649"/>
                  </a:lnTo>
                  <a:lnTo>
                    <a:pt x="6811" y="852"/>
                  </a:lnTo>
                  <a:lnTo>
                    <a:pt x="6932" y="852"/>
                  </a:lnTo>
                  <a:lnTo>
                    <a:pt x="6932" y="1"/>
                  </a:lnTo>
                  <a:close/>
                </a:path>
              </a:pathLst>
            </a:custGeom>
            <a:solidFill>
              <a:srgbClr val="5552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Google Shape;2636;p40"/>
            <p:cNvSpPr/>
            <p:nvPr/>
          </p:nvSpPr>
          <p:spPr>
            <a:xfrm>
              <a:off x="1912621" y="1468156"/>
              <a:ext cx="123893" cy="71748"/>
            </a:xfrm>
            <a:custGeom>
              <a:avLst/>
              <a:gdLst/>
              <a:ahLst/>
              <a:cxnLst/>
              <a:rect l="l" t="t" r="r" b="b"/>
              <a:pathLst>
                <a:path w="6933" h="4015" fill="none" extrusionOk="0">
                  <a:moveTo>
                    <a:pt x="6932" y="1"/>
                  </a:moveTo>
                  <a:lnTo>
                    <a:pt x="1459" y="1"/>
                  </a:lnTo>
                  <a:lnTo>
                    <a:pt x="0" y="1"/>
                  </a:lnTo>
                  <a:lnTo>
                    <a:pt x="0" y="4014"/>
                  </a:lnTo>
                  <a:lnTo>
                    <a:pt x="6932" y="4014"/>
                  </a:lnTo>
                  <a:lnTo>
                    <a:pt x="6932" y="3649"/>
                  </a:lnTo>
                  <a:lnTo>
                    <a:pt x="6811" y="3649"/>
                  </a:lnTo>
                  <a:lnTo>
                    <a:pt x="6811" y="852"/>
                  </a:lnTo>
                  <a:lnTo>
                    <a:pt x="6932" y="852"/>
                  </a:lnTo>
                  <a:lnTo>
                    <a:pt x="693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Google Shape;2637;p40"/>
            <p:cNvSpPr/>
            <p:nvPr/>
          </p:nvSpPr>
          <p:spPr>
            <a:xfrm>
              <a:off x="1938693" y="1726788"/>
              <a:ext cx="91298" cy="2198"/>
            </a:xfrm>
            <a:custGeom>
              <a:avLst/>
              <a:gdLst/>
              <a:ahLst/>
              <a:cxnLst/>
              <a:rect l="l" t="t" r="r" b="b"/>
              <a:pathLst>
                <a:path w="5109" h="123" extrusionOk="0">
                  <a:moveTo>
                    <a:pt x="0" y="0"/>
                  </a:moveTo>
                  <a:lnTo>
                    <a:pt x="0" y="122"/>
                  </a:lnTo>
                  <a:lnTo>
                    <a:pt x="5108" y="122"/>
                  </a:lnTo>
                  <a:lnTo>
                    <a:pt x="5108" y="0"/>
                  </a:lnTo>
                  <a:close/>
                </a:path>
              </a:pathLst>
            </a:custGeom>
            <a:solidFill>
              <a:srgbClr val="C0BD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Google Shape;2638;p40"/>
            <p:cNvSpPr/>
            <p:nvPr/>
          </p:nvSpPr>
          <p:spPr>
            <a:xfrm>
              <a:off x="1938693" y="1726788"/>
              <a:ext cx="91298" cy="2198"/>
            </a:xfrm>
            <a:custGeom>
              <a:avLst/>
              <a:gdLst/>
              <a:ahLst/>
              <a:cxnLst/>
              <a:rect l="l" t="t" r="r" b="b"/>
              <a:pathLst>
                <a:path w="5109" h="123" fill="none" extrusionOk="0">
                  <a:moveTo>
                    <a:pt x="5108" y="0"/>
                  </a:moveTo>
                  <a:lnTo>
                    <a:pt x="0" y="0"/>
                  </a:lnTo>
                  <a:lnTo>
                    <a:pt x="0" y="122"/>
                  </a:lnTo>
                  <a:lnTo>
                    <a:pt x="5108" y="122"/>
                  </a:lnTo>
                  <a:lnTo>
                    <a:pt x="5108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Google Shape;2639;p40"/>
            <p:cNvSpPr/>
            <p:nvPr/>
          </p:nvSpPr>
          <p:spPr>
            <a:xfrm>
              <a:off x="1938693" y="2480938"/>
              <a:ext cx="69568" cy="2180"/>
            </a:xfrm>
            <a:custGeom>
              <a:avLst/>
              <a:gdLst/>
              <a:ahLst/>
              <a:cxnLst/>
              <a:rect l="l" t="t" r="r" b="b"/>
              <a:pathLst>
                <a:path w="3893" h="122" extrusionOk="0">
                  <a:moveTo>
                    <a:pt x="0" y="0"/>
                  </a:moveTo>
                  <a:lnTo>
                    <a:pt x="0" y="122"/>
                  </a:lnTo>
                  <a:lnTo>
                    <a:pt x="1095" y="122"/>
                  </a:lnTo>
                  <a:lnTo>
                    <a:pt x="973" y="0"/>
                  </a:lnTo>
                  <a:close/>
                  <a:moveTo>
                    <a:pt x="2554" y="0"/>
                  </a:moveTo>
                  <a:lnTo>
                    <a:pt x="2676" y="122"/>
                  </a:lnTo>
                  <a:lnTo>
                    <a:pt x="3892" y="122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B39E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Google Shape;2640;p40"/>
            <p:cNvSpPr/>
            <p:nvPr/>
          </p:nvSpPr>
          <p:spPr>
            <a:xfrm>
              <a:off x="1938693" y="2480938"/>
              <a:ext cx="19586" cy="2180"/>
            </a:xfrm>
            <a:custGeom>
              <a:avLst/>
              <a:gdLst/>
              <a:ahLst/>
              <a:cxnLst/>
              <a:rect l="l" t="t" r="r" b="b"/>
              <a:pathLst>
                <a:path w="1096" h="122" fill="none" extrusionOk="0">
                  <a:moveTo>
                    <a:pt x="973" y="0"/>
                  </a:moveTo>
                  <a:lnTo>
                    <a:pt x="0" y="0"/>
                  </a:lnTo>
                  <a:lnTo>
                    <a:pt x="0" y="122"/>
                  </a:lnTo>
                  <a:lnTo>
                    <a:pt x="1095" y="122"/>
                  </a:lnTo>
                  <a:lnTo>
                    <a:pt x="973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Google Shape;2641;p40"/>
            <p:cNvSpPr/>
            <p:nvPr/>
          </p:nvSpPr>
          <p:spPr>
            <a:xfrm>
              <a:off x="1984333" y="2480938"/>
              <a:ext cx="23928" cy="2180"/>
            </a:xfrm>
            <a:custGeom>
              <a:avLst/>
              <a:gdLst/>
              <a:ahLst/>
              <a:cxnLst/>
              <a:rect l="l" t="t" r="r" b="b"/>
              <a:pathLst>
                <a:path w="1339" h="122" fill="none" extrusionOk="0">
                  <a:moveTo>
                    <a:pt x="1338" y="0"/>
                  </a:moveTo>
                  <a:lnTo>
                    <a:pt x="0" y="0"/>
                  </a:lnTo>
                  <a:lnTo>
                    <a:pt x="122" y="122"/>
                  </a:lnTo>
                  <a:lnTo>
                    <a:pt x="1338" y="122"/>
                  </a:lnTo>
                  <a:lnTo>
                    <a:pt x="1338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Google Shape;2642;p40"/>
            <p:cNvSpPr/>
            <p:nvPr/>
          </p:nvSpPr>
          <p:spPr>
            <a:xfrm>
              <a:off x="1938693" y="1755041"/>
              <a:ext cx="69568" cy="725915"/>
            </a:xfrm>
            <a:custGeom>
              <a:avLst/>
              <a:gdLst/>
              <a:ahLst/>
              <a:cxnLst/>
              <a:rect l="l" t="t" r="r" b="b"/>
              <a:pathLst>
                <a:path w="3893" h="40622" extrusionOk="0">
                  <a:moveTo>
                    <a:pt x="0" y="1"/>
                  </a:moveTo>
                  <a:lnTo>
                    <a:pt x="0" y="3163"/>
                  </a:lnTo>
                  <a:lnTo>
                    <a:pt x="3892" y="3163"/>
                  </a:lnTo>
                  <a:lnTo>
                    <a:pt x="3892" y="1"/>
                  </a:lnTo>
                  <a:close/>
                  <a:moveTo>
                    <a:pt x="0" y="4622"/>
                  </a:moveTo>
                  <a:lnTo>
                    <a:pt x="0" y="9000"/>
                  </a:lnTo>
                  <a:lnTo>
                    <a:pt x="3892" y="12892"/>
                  </a:lnTo>
                  <a:lnTo>
                    <a:pt x="3892" y="4622"/>
                  </a:lnTo>
                  <a:close/>
                  <a:moveTo>
                    <a:pt x="0" y="10460"/>
                  </a:moveTo>
                  <a:lnTo>
                    <a:pt x="0" y="11798"/>
                  </a:lnTo>
                  <a:lnTo>
                    <a:pt x="3892" y="15689"/>
                  </a:lnTo>
                  <a:lnTo>
                    <a:pt x="3892" y="14473"/>
                  </a:lnTo>
                  <a:lnTo>
                    <a:pt x="0" y="10460"/>
                  </a:lnTo>
                  <a:close/>
                  <a:moveTo>
                    <a:pt x="0" y="39527"/>
                  </a:moveTo>
                  <a:lnTo>
                    <a:pt x="0" y="40621"/>
                  </a:lnTo>
                  <a:lnTo>
                    <a:pt x="973" y="40621"/>
                  </a:lnTo>
                  <a:lnTo>
                    <a:pt x="0" y="39527"/>
                  </a:lnTo>
                  <a:close/>
                  <a:moveTo>
                    <a:pt x="0" y="28459"/>
                  </a:moveTo>
                  <a:lnTo>
                    <a:pt x="0" y="38067"/>
                  </a:lnTo>
                  <a:lnTo>
                    <a:pt x="2554" y="40621"/>
                  </a:lnTo>
                  <a:lnTo>
                    <a:pt x="3892" y="40621"/>
                  </a:lnTo>
                  <a:lnTo>
                    <a:pt x="3892" y="32473"/>
                  </a:lnTo>
                  <a:lnTo>
                    <a:pt x="0" y="28459"/>
                  </a:lnTo>
                  <a:close/>
                </a:path>
              </a:pathLst>
            </a:custGeom>
            <a:solidFill>
              <a:srgbClr val="C0A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Google Shape;2643;p40"/>
            <p:cNvSpPr/>
            <p:nvPr/>
          </p:nvSpPr>
          <p:spPr>
            <a:xfrm>
              <a:off x="1938693" y="2461370"/>
              <a:ext cx="17405" cy="19586"/>
            </a:xfrm>
            <a:custGeom>
              <a:avLst/>
              <a:gdLst/>
              <a:ahLst/>
              <a:cxnLst/>
              <a:rect l="l" t="t" r="r" b="b"/>
              <a:pathLst>
                <a:path w="974" h="1096" fill="none" extrusionOk="0">
                  <a:moveTo>
                    <a:pt x="0" y="1"/>
                  </a:moveTo>
                  <a:lnTo>
                    <a:pt x="0" y="1095"/>
                  </a:lnTo>
                  <a:lnTo>
                    <a:pt x="973" y="1095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Google Shape;2644;p40"/>
            <p:cNvSpPr/>
            <p:nvPr/>
          </p:nvSpPr>
          <p:spPr>
            <a:xfrm>
              <a:off x="1938693" y="2263603"/>
              <a:ext cx="69568" cy="217353"/>
            </a:xfrm>
            <a:custGeom>
              <a:avLst/>
              <a:gdLst/>
              <a:ahLst/>
              <a:cxnLst/>
              <a:rect l="l" t="t" r="r" b="b"/>
              <a:pathLst>
                <a:path w="3893" h="12163" fill="none" extrusionOk="0">
                  <a:moveTo>
                    <a:pt x="0" y="0"/>
                  </a:moveTo>
                  <a:lnTo>
                    <a:pt x="0" y="9608"/>
                  </a:lnTo>
                  <a:lnTo>
                    <a:pt x="2554" y="12162"/>
                  </a:lnTo>
                  <a:lnTo>
                    <a:pt x="3892" y="12162"/>
                  </a:lnTo>
                  <a:lnTo>
                    <a:pt x="3892" y="401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Google Shape;2645;p40"/>
            <p:cNvSpPr/>
            <p:nvPr/>
          </p:nvSpPr>
          <p:spPr>
            <a:xfrm>
              <a:off x="1938693" y="1941943"/>
              <a:ext cx="69568" cy="93478"/>
            </a:xfrm>
            <a:custGeom>
              <a:avLst/>
              <a:gdLst/>
              <a:ahLst/>
              <a:cxnLst/>
              <a:rect l="l" t="t" r="r" b="b"/>
              <a:pathLst>
                <a:path w="3893" h="5231" fill="none" extrusionOk="0">
                  <a:moveTo>
                    <a:pt x="0" y="1"/>
                  </a:moveTo>
                  <a:lnTo>
                    <a:pt x="0" y="1339"/>
                  </a:lnTo>
                  <a:lnTo>
                    <a:pt x="3892" y="5230"/>
                  </a:lnTo>
                  <a:lnTo>
                    <a:pt x="3892" y="401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Google Shape;2646;p40"/>
            <p:cNvSpPr/>
            <p:nvPr/>
          </p:nvSpPr>
          <p:spPr>
            <a:xfrm>
              <a:off x="1938693" y="1837636"/>
              <a:ext cx="69568" cy="147803"/>
            </a:xfrm>
            <a:custGeom>
              <a:avLst/>
              <a:gdLst/>
              <a:ahLst/>
              <a:cxnLst/>
              <a:rect l="l" t="t" r="r" b="b"/>
              <a:pathLst>
                <a:path w="3893" h="8271" fill="none" extrusionOk="0">
                  <a:moveTo>
                    <a:pt x="3892" y="0"/>
                  </a:moveTo>
                  <a:lnTo>
                    <a:pt x="0" y="0"/>
                  </a:lnTo>
                  <a:lnTo>
                    <a:pt x="0" y="4378"/>
                  </a:lnTo>
                  <a:lnTo>
                    <a:pt x="3892" y="8270"/>
                  </a:lnTo>
                  <a:lnTo>
                    <a:pt x="389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Google Shape;2647;p40"/>
            <p:cNvSpPr/>
            <p:nvPr/>
          </p:nvSpPr>
          <p:spPr>
            <a:xfrm>
              <a:off x="1938693" y="1755041"/>
              <a:ext cx="69568" cy="56523"/>
            </a:xfrm>
            <a:custGeom>
              <a:avLst/>
              <a:gdLst/>
              <a:ahLst/>
              <a:cxnLst/>
              <a:rect l="l" t="t" r="r" b="b"/>
              <a:pathLst>
                <a:path w="3893" h="3163" fill="none" extrusionOk="0">
                  <a:moveTo>
                    <a:pt x="3892" y="1"/>
                  </a:moveTo>
                  <a:lnTo>
                    <a:pt x="0" y="1"/>
                  </a:lnTo>
                  <a:lnTo>
                    <a:pt x="0" y="3163"/>
                  </a:lnTo>
                  <a:lnTo>
                    <a:pt x="3892" y="3163"/>
                  </a:lnTo>
                  <a:lnTo>
                    <a:pt x="389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Google Shape;2648;p40"/>
            <p:cNvSpPr/>
            <p:nvPr/>
          </p:nvSpPr>
          <p:spPr>
            <a:xfrm>
              <a:off x="1938693" y="1965853"/>
              <a:ext cx="69568" cy="369480"/>
            </a:xfrm>
            <a:custGeom>
              <a:avLst/>
              <a:gdLst/>
              <a:ahLst/>
              <a:cxnLst/>
              <a:rect l="l" t="t" r="r" b="b"/>
              <a:pathLst>
                <a:path w="3893" h="20676" extrusionOk="0">
                  <a:moveTo>
                    <a:pt x="0" y="1"/>
                  </a:moveTo>
                  <a:lnTo>
                    <a:pt x="0" y="16662"/>
                  </a:lnTo>
                  <a:lnTo>
                    <a:pt x="3892" y="20676"/>
                  </a:lnTo>
                  <a:lnTo>
                    <a:pt x="3892" y="389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0BD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Google Shape;2649;p40"/>
            <p:cNvSpPr/>
            <p:nvPr/>
          </p:nvSpPr>
          <p:spPr>
            <a:xfrm>
              <a:off x="1938693" y="1965853"/>
              <a:ext cx="69568" cy="369480"/>
            </a:xfrm>
            <a:custGeom>
              <a:avLst/>
              <a:gdLst/>
              <a:ahLst/>
              <a:cxnLst/>
              <a:rect l="l" t="t" r="r" b="b"/>
              <a:pathLst>
                <a:path w="3893" h="20676" fill="none" extrusionOk="0">
                  <a:moveTo>
                    <a:pt x="0" y="1"/>
                  </a:moveTo>
                  <a:lnTo>
                    <a:pt x="0" y="16662"/>
                  </a:lnTo>
                  <a:lnTo>
                    <a:pt x="3892" y="20676"/>
                  </a:lnTo>
                  <a:lnTo>
                    <a:pt x="3892" y="389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Google Shape;2650;p40"/>
            <p:cNvSpPr/>
            <p:nvPr/>
          </p:nvSpPr>
          <p:spPr>
            <a:xfrm>
              <a:off x="1938693" y="2435298"/>
              <a:ext cx="47838" cy="47820"/>
            </a:xfrm>
            <a:custGeom>
              <a:avLst/>
              <a:gdLst/>
              <a:ahLst/>
              <a:cxnLst/>
              <a:rect l="l" t="t" r="r" b="b"/>
              <a:pathLst>
                <a:path w="2677" h="2676" extrusionOk="0">
                  <a:moveTo>
                    <a:pt x="0" y="0"/>
                  </a:moveTo>
                  <a:lnTo>
                    <a:pt x="0" y="1460"/>
                  </a:lnTo>
                  <a:lnTo>
                    <a:pt x="973" y="2554"/>
                  </a:lnTo>
                  <a:lnTo>
                    <a:pt x="1095" y="2676"/>
                  </a:lnTo>
                  <a:lnTo>
                    <a:pt x="2676" y="2676"/>
                  </a:lnTo>
                  <a:lnTo>
                    <a:pt x="2554" y="25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BD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Google Shape;2651;p40"/>
            <p:cNvSpPr/>
            <p:nvPr/>
          </p:nvSpPr>
          <p:spPr>
            <a:xfrm>
              <a:off x="1938693" y="2435298"/>
              <a:ext cx="47838" cy="47820"/>
            </a:xfrm>
            <a:custGeom>
              <a:avLst/>
              <a:gdLst/>
              <a:ahLst/>
              <a:cxnLst/>
              <a:rect l="l" t="t" r="r" b="b"/>
              <a:pathLst>
                <a:path w="2677" h="2676" fill="none" extrusionOk="0">
                  <a:moveTo>
                    <a:pt x="0" y="0"/>
                  </a:moveTo>
                  <a:lnTo>
                    <a:pt x="0" y="1460"/>
                  </a:lnTo>
                  <a:lnTo>
                    <a:pt x="973" y="2554"/>
                  </a:lnTo>
                  <a:lnTo>
                    <a:pt x="1095" y="2676"/>
                  </a:lnTo>
                  <a:lnTo>
                    <a:pt x="2676" y="2676"/>
                  </a:lnTo>
                  <a:lnTo>
                    <a:pt x="2554" y="255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2" name="Google Shape;2652;p40"/>
            <p:cNvSpPr/>
            <p:nvPr/>
          </p:nvSpPr>
          <p:spPr>
            <a:xfrm>
              <a:off x="1938693" y="1915871"/>
              <a:ext cx="69568" cy="97820"/>
            </a:xfrm>
            <a:custGeom>
              <a:avLst/>
              <a:gdLst/>
              <a:ahLst/>
              <a:cxnLst/>
              <a:rect l="l" t="t" r="r" b="b"/>
              <a:pathLst>
                <a:path w="3893" h="5474" extrusionOk="0">
                  <a:moveTo>
                    <a:pt x="0" y="0"/>
                  </a:moveTo>
                  <a:lnTo>
                    <a:pt x="0" y="1460"/>
                  </a:lnTo>
                  <a:lnTo>
                    <a:pt x="3892" y="5473"/>
                  </a:lnTo>
                  <a:lnTo>
                    <a:pt x="3892" y="38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BD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3" name="Google Shape;2653;p40"/>
            <p:cNvSpPr/>
            <p:nvPr/>
          </p:nvSpPr>
          <p:spPr>
            <a:xfrm>
              <a:off x="1938693" y="1915871"/>
              <a:ext cx="69568" cy="97820"/>
            </a:xfrm>
            <a:custGeom>
              <a:avLst/>
              <a:gdLst/>
              <a:ahLst/>
              <a:cxnLst/>
              <a:rect l="l" t="t" r="r" b="b"/>
              <a:pathLst>
                <a:path w="3893" h="5474" fill="none" extrusionOk="0">
                  <a:moveTo>
                    <a:pt x="0" y="0"/>
                  </a:moveTo>
                  <a:lnTo>
                    <a:pt x="0" y="1460"/>
                  </a:lnTo>
                  <a:lnTo>
                    <a:pt x="3892" y="5473"/>
                  </a:lnTo>
                  <a:lnTo>
                    <a:pt x="3892" y="389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4" name="Google Shape;2654;p40"/>
            <p:cNvSpPr/>
            <p:nvPr/>
          </p:nvSpPr>
          <p:spPr>
            <a:xfrm>
              <a:off x="1291049" y="1728968"/>
              <a:ext cx="743285" cy="780240"/>
            </a:xfrm>
            <a:custGeom>
              <a:avLst/>
              <a:gdLst/>
              <a:ahLst/>
              <a:cxnLst/>
              <a:rect l="l" t="t" r="r" b="b"/>
              <a:pathLst>
                <a:path w="41594" h="43662" extrusionOk="0">
                  <a:moveTo>
                    <a:pt x="36242" y="0"/>
                  </a:moveTo>
                  <a:lnTo>
                    <a:pt x="36242" y="1460"/>
                  </a:lnTo>
                  <a:lnTo>
                    <a:pt x="40134" y="1460"/>
                  </a:lnTo>
                  <a:lnTo>
                    <a:pt x="40134" y="4622"/>
                  </a:lnTo>
                  <a:lnTo>
                    <a:pt x="36242" y="4622"/>
                  </a:lnTo>
                  <a:lnTo>
                    <a:pt x="36242" y="6081"/>
                  </a:lnTo>
                  <a:lnTo>
                    <a:pt x="40134" y="6081"/>
                  </a:lnTo>
                  <a:lnTo>
                    <a:pt x="40134" y="14351"/>
                  </a:lnTo>
                  <a:lnTo>
                    <a:pt x="40134" y="15932"/>
                  </a:lnTo>
                  <a:lnTo>
                    <a:pt x="40134" y="17148"/>
                  </a:lnTo>
                  <a:lnTo>
                    <a:pt x="40134" y="33932"/>
                  </a:lnTo>
                  <a:lnTo>
                    <a:pt x="40134" y="42080"/>
                  </a:lnTo>
                  <a:lnTo>
                    <a:pt x="40134" y="42202"/>
                  </a:lnTo>
                  <a:lnTo>
                    <a:pt x="36242" y="42202"/>
                  </a:lnTo>
                  <a:lnTo>
                    <a:pt x="36242" y="43418"/>
                  </a:lnTo>
                  <a:lnTo>
                    <a:pt x="0" y="43418"/>
                  </a:lnTo>
                  <a:lnTo>
                    <a:pt x="0" y="43661"/>
                  </a:lnTo>
                  <a:lnTo>
                    <a:pt x="41594" y="43661"/>
                  </a:lnTo>
                  <a:lnTo>
                    <a:pt x="41594" y="42080"/>
                  </a:lnTo>
                  <a:lnTo>
                    <a:pt x="41594" y="39891"/>
                  </a:lnTo>
                  <a:lnTo>
                    <a:pt x="41594" y="37094"/>
                  </a:lnTo>
                  <a:lnTo>
                    <a:pt x="41594" y="34662"/>
                  </a:lnTo>
                  <a:lnTo>
                    <a:pt x="41594" y="31864"/>
                  </a:lnTo>
                  <a:lnTo>
                    <a:pt x="41594" y="29675"/>
                  </a:lnTo>
                  <a:lnTo>
                    <a:pt x="41594" y="26878"/>
                  </a:lnTo>
                  <a:lnTo>
                    <a:pt x="41594" y="24567"/>
                  </a:lnTo>
                  <a:lnTo>
                    <a:pt x="41594" y="21770"/>
                  </a:lnTo>
                  <a:lnTo>
                    <a:pt x="41594" y="19459"/>
                  </a:lnTo>
                  <a:lnTo>
                    <a:pt x="41594" y="16784"/>
                  </a:lnTo>
                  <a:lnTo>
                    <a:pt x="41594" y="14351"/>
                  </a:lnTo>
                  <a:lnTo>
                    <a:pt x="41594" y="11554"/>
                  </a:lnTo>
                  <a:lnTo>
                    <a:pt x="41594" y="9365"/>
                  </a:lnTo>
                  <a:lnTo>
                    <a:pt x="41594" y="6568"/>
                  </a:lnTo>
                  <a:lnTo>
                    <a:pt x="41594" y="4257"/>
                  </a:lnTo>
                  <a:lnTo>
                    <a:pt x="41594" y="1460"/>
                  </a:lnTo>
                  <a:lnTo>
                    <a:pt x="41594" y="0"/>
                  </a:lnTo>
                  <a:close/>
                </a:path>
              </a:pathLst>
            </a:custGeom>
            <a:solidFill>
              <a:srgbClr val="5552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5" name="Google Shape;2655;p40"/>
            <p:cNvSpPr/>
            <p:nvPr/>
          </p:nvSpPr>
          <p:spPr>
            <a:xfrm>
              <a:off x="1291049" y="1728968"/>
              <a:ext cx="743285" cy="780240"/>
            </a:xfrm>
            <a:custGeom>
              <a:avLst/>
              <a:gdLst/>
              <a:ahLst/>
              <a:cxnLst/>
              <a:rect l="l" t="t" r="r" b="b"/>
              <a:pathLst>
                <a:path w="41594" h="43662" fill="none" extrusionOk="0">
                  <a:moveTo>
                    <a:pt x="41594" y="0"/>
                  </a:moveTo>
                  <a:lnTo>
                    <a:pt x="41350" y="0"/>
                  </a:lnTo>
                  <a:lnTo>
                    <a:pt x="36242" y="0"/>
                  </a:lnTo>
                  <a:lnTo>
                    <a:pt x="36242" y="1460"/>
                  </a:lnTo>
                  <a:lnTo>
                    <a:pt x="40134" y="1460"/>
                  </a:lnTo>
                  <a:lnTo>
                    <a:pt x="40134" y="4622"/>
                  </a:lnTo>
                  <a:lnTo>
                    <a:pt x="36242" y="4622"/>
                  </a:lnTo>
                  <a:lnTo>
                    <a:pt x="36242" y="6081"/>
                  </a:lnTo>
                  <a:lnTo>
                    <a:pt x="40134" y="6081"/>
                  </a:lnTo>
                  <a:lnTo>
                    <a:pt x="40134" y="14351"/>
                  </a:lnTo>
                  <a:lnTo>
                    <a:pt x="40134" y="15932"/>
                  </a:lnTo>
                  <a:lnTo>
                    <a:pt x="40134" y="17148"/>
                  </a:lnTo>
                  <a:lnTo>
                    <a:pt x="40134" y="33932"/>
                  </a:lnTo>
                  <a:lnTo>
                    <a:pt x="40134" y="42080"/>
                  </a:lnTo>
                  <a:lnTo>
                    <a:pt x="40134" y="42202"/>
                  </a:lnTo>
                  <a:lnTo>
                    <a:pt x="38918" y="42202"/>
                  </a:lnTo>
                  <a:lnTo>
                    <a:pt x="37337" y="42202"/>
                  </a:lnTo>
                  <a:lnTo>
                    <a:pt x="36242" y="42202"/>
                  </a:lnTo>
                  <a:lnTo>
                    <a:pt x="36242" y="43418"/>
                  </a:lnTo>
                  <a:lnTo>
                    <a:pt x="0" y="43418"/>
                  </a:lnTo>
                  <a:lnTo>
                    <a:pt x="0" y="43661"/>
                  </a:lnTo>
                  <a:lnTo>
                    <a:pt x="41594" y="43661"/>
                  </a:lnTo>
                  <a:lnTo>
                    <a:pt x="41594" y="42080"/>
                  </a:lnTo>
                  <a:lnTo>
                    <a:pt x="41594" y="42080"/>
                  </a:lnTo>
                  <a:lnTo>
                    <a:pt x="41594" y="39891"/>
                  </a:lnTo>
                  <a:lnTo>
                    <a:pt x="41594" y="39891"/>
                  </a:lnTo>
                  <a:lnTo>
                    <a:pt x="41594" y="37094"/>
                  </a:lnTo>
                  <a:lnTo>
                    <a:pt x="41594" y="37094"/>
                  </a:lnTo>
                  <a:lnTo>
                    <a:pt x="41594" y="34662"/>
                  </a:lnTo>
                  <a:lnTo>
                    <a:pt x="41594" y="34662"/>
                  </a:lnTo>
                  <a:lnTo>
                    <a:pt x="41594" y="31864"/>
                  </a:lnTo>
                  <a:lnTo>
                    <a:pt x="41594" y="31864"/>
                  </a:lnTo>
                  <a:lnTo>
                    <a:pt x="41594" y="29675"/>
                  </a:lnTo>
                  <a:lnTo>
                    <a:pt x="41594" y="29675"/>
                  </a:lnTo>
                  <a:lnTo>
                    <a:pt x="41594" y="26878"/>
                  </a:lnTo>
                  <a:lnTo>
                    <a:pt x="41594" y="26878"/>
                  </a:lnTo>
                  <a:lnTo>
                    <a:pt x="41594" y="24567"/>
                  </a:lnTo>
                  <a:lnTo>
                    <a:pt x="41594" y="24567"/>
                  </a:lnTo>
                  <a:lnTo>
                    <a:pt x="41594" y="21770"/>
                  </a:lnTo>
                  <a:lnTo>
                    <a:pt x="41594" y="21770"/>
                  </a:lnTo>
                  <a:lnTo>
                    <a:pt x="41594" y="19459"/>
                  </a:lnTo>
                  <a:lnTo>
                    <a:pt x="41594" y="19459"/>
                  </a:lnTo>
                  <a:lnTo>
                    <a:pt x="41594" y="16784"/>
                  </a:lnTo>
                  <a:lnTo>
                    <a:pt x="41594" y="16784"/>
                  </a:lnTo>
                  <a:lnTo>
                    <a:pt x="41594" y="14351"/>
                  </a:lnTo>
                  <a:lnTo>
                    <a:pt x="41594" y="14351"/>
                  </a:lnTo>
                  <a:lnTo>
                    <a:pt x="41594" y="11554"/>
                  </a:lnTo>
                  <a:lnTo>
                    <a:pt x="41594" y="11554"/>
                  </a:lnTo>
                  <a:lnTo>
                    <a:pt x="41594" y="9365"/>
                  </a:lnTo>
                  <a:lnTo>
                    <a:pt x="41594" y="9365"/>
                  </a:lnTo>
                  <a:lnTo>
                    <a:pt x="41594" y="6568"/>
                  </a:lnTo>
                  <a:lnTo>
                    <a:pt x="41594" y="6568"/>
                  </a:lnTo>
                  <a:lnTo>
                    <a:pt x="41594" y="4257"/>
                  </a:lnTo>
                  <a:lnTo>
                    <a:pt x="41594" y="4257"/>
                  </a:lnTo>
                  <a:lnTo>
                    <a:pt x="41594" y="1460"/>
                  </a:lnTo>
                  <a:lnTo>
                    <a:pt x="41594" y="1460"/>
                  </a:lnTo>
                  <a:lnTo>
                    <a:pt x="4159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6" name="Google Shape;2656;p40"/>
            <p:cNvSpPr/>
            <p:nvPr/>
          </p:nvSpPr>
          <p:spPr>
            <a:xfrm>
              <a:off x="1984333" y="1548571"/>
              <a:ext cx="58703" cy="1067125"/>
            </a:xfrm>
            <a:custGeom>
              <a:avLst/>
              <a:gdLst/>
              <a:ahLst/>
              <a:cxnLst/>
              <a:rect l="l" t="t" r="r" b="b"/>
              <a:pathLst>
                <a:path w="3285" h="59716" extrusionOk="0">
                  <a:moveTo>
                    <a:pt x="2919" y="1"/>
                  </a:moveTo>
                  <a:lnTo>
                    <a:pt x="2919" y="1338"/>
                  </a:lnTo>
                  <a:lnTo>
                    <a:pt x="3284" y="1338"/>
                  </a:lnTo>
                  <a:lnTo>
                    <a:pt x="3284" y="1"/>
                  </a:lnTo>
                  <a:close/>
                  <a:moveTo>
                    <a:pt x="3041" y="1703"/>
                  </a:moveTo>
                  <a:lnTo>
                    <a:pt x="3041" y="3892"/>
                  </a:lnTo>
                  <a:lnTo>
                    <a:pt x="3284" y="3892"/>
                  </a:lnTo>
                  <a:lnTo>
                    <a:pt x="3284" y="3649"/>
                  </a:lnTo>
                  <a:lnTo>
                    <a:pt x="3284" y="1703"/>
                  </a:lnTo>
                  <a:close/>
                  <a:moveTo>
                    <a:pt x="2919" y="4136"/>
                  </a:moveTo>
                  <a:lnTo>
                    <a:pt x="2919" y="6568"/>
                  </a:lnTo>
                  <a:lnTo>
                    <a:pt x="3284" y="6568"/>
                  </a:lnTo>
                  <a:lnTo>
                    <a:pt x="3284" y="4136"/>
                  </a:lnTo>
                  <a:close/>
                  <a:moveTo>
                    <a:pt x="3041" y="6811"/>
                  </a:moveTo>
                  <a:lnTo>
                    <a:pt x="3041" y="9122"/>
                  </a:lnTo>
                  <a:lnTo>
                    <a:pt x="3284" y="9122"/>
                  </a:lnTo>
                  <a:lnTo>
                    <a:pt x="3284" y="6811"/>
                  </a:lnTo>
                  <a:close/>
                  <a:moveTo>
                    <a:pt x="2919" y="9365"/>
                  </a:moveTo>
                  <a:lnTo>
                    <a:pt x="2919" y="11555"/>
                  </a:lnTo>
                  <a:lnTo>
                    <a:pt x="3284" y="11555"/>
                  </a:lnTo>
                  <a:lnTo>
                    <a:pt x="3284" y="9365"/>
                  </a:lnTo>
                  <a:close/>
                  <a:moveTo>
                    <a:pt x="3041" y="11798"/>
                  </a:moveTo>
                  <a:lnTo>
                    <a:pt x="3041" y="14109"/>
                  </a:lnTo>
                  <a:lnTo>
                    <a:pt x="3284" y="14109"/>
                  </a:lnTo>
                  <a:lnTo>
                    <a:pt x="3284" y="11798"/>
                  </a:lnTo>
                  <a:close/>
                  <a:moveTo>
                    <a:pt x="2919" y="14352"/>
                  </a:moveTo>
                  <a:lnTo>
                    <a:pt x="2919" y="16663"/>
                  </a:lnTo>
                  <a:lnTo>
                    <a:pt x="3284" y="16663"/>
                  </a:lnTo>
                  <a:lnTo>
                    <a:pt x="3284" y="14352"/>
                  </a:lnTo>
                  <a:close/>
                  <a:moveTo>
                    <a:pt x="3041" y="16906"/>
                  </a:moveTo>
                  <a:lnTo>
                    <a:pt x="3041" y="19217"/>
                  </a:lnTo>
                  <a:lnTo>
                    <a:pt x="3284" y="19217"/>
                  </a:lnTo>
                  <a:lnTo>
                    <a:pt x="3284" y="16906"/>
                  </a:lnTo>
                  <a:close/>
                  <a:moveTo>
                    <a:pt x="2919" y="19460"/>
                  </a:moveTo>
                  <a:lnTo>
                    <a:pt x="2919" y="21649"/>
                  </a:lnTo>
                  <a:lnTo>
                    <a:pt x="3284" y="21649"/>
                  </a:lnTo>
                  <a:lnTo>
                    <a:pt x="3284" y="19460"/>
                  </a:lnTo>
                  <a:close/>
                  <a:moveTo>
                    <a:pt x="3041" y="21892"/>
                  </a:moveTo>
                  <a:lnTo>
                    <a:pt x="3041" y="24203"/>
                  </a:lnTo>
                  <a:lnTo>
                    <a:pt x="3284" y="24203"/>
                  </a:lnTo>
                  <a:lnTo>
                    <a:pt x="3284" y="21892"/>
                  </a:lnTo>
                  <a:close/>
                  <a:moveTo>
                    <a:pt x="2919" y="24446"/>
                  </a:moveTo>
                  <a:lnTo>
                    <a:pt x="2919" y="26879"/>
                  </a:lnTo>
                  <a:lnTo>
                    <a:pt x="3284" y="26879"/>
                  </a:lnTo>
                  <a:lnTo>
                    <a:pt x="3284" y="24446"/>
                  </a:lnTo>
                  <a:close/>
                  <a:moveTo>
                    <a:pt x="3041" y="27122"/>
                  </a:moveTo>
                  <a:lnTo>
                    <a:pt x="3041" y="29311"/>
                  </a:lnTo>
                  <a:lnTo>
                    <a:pt x="3284" y="29311"/>
                  </a:lnTo>
                  <a:lnTo>
                    <a:pt x="3284" y="27122"/>
                  </a:lnTo>
                  <a:close/>
                  <a:moveTo>
                    <a:pt x="2919" y="29554"/>
                  </a:moveTo>
                  <a:lnTo>
                    <a:pt x="2919" y="31865"/>
                  </a:lnTo>
                  <a:lnTo>
                    <a:pt x="3284" y="31865"/>
                  </a:lnTo>
                  <a:lnTo>
                    <a:pt x="3284" y="29554"/>
                  </a:lnTo>
                  <a:close/>
                  <a:moveTo>
                    <a:pt x="3041" y="32108"/>
                  </a:moveTo>
                  <a:lnTo>
                    <a:pt x="3041" y="34419"/>
                  </a:lnTo>
                  <a:lnTo>
                    <a:pt x="3284" y="34419"/>
                  </a:lnTo>
                  <a:lnTo>
                    <a:pt x="3284" y="32108"/>
                  </a:lnTo>
                  <a:close/>
                  <a:moveTo>
                    <a:pt x="2919" y="34662"/>
                  </a:moveTo>
                  <a:lnTo>
                    <a:pt x="2919" y="36973"/>
                  </a:lnTo>
                  <a:lnTo>
                    <a:pt x="3284" y="36973"/>
                  </a:lnTo>
                  <a:lnTo>
                    <a:pt x="3284" y="34662"/>
                  </a:lnTo>
                  <a:close/>
                  <a:moveTo>
                    <a:pt x="3041" y="37216"/>
                  </a:moveTo>
                  <a:lnTo>
                    <a:pt x="3041" y="39527"/>
                  </a:lnTo>
                  <a:lnTo>
                    <a:pt x="3284" y="39527"/>
                  </a:lnTo>
                  <a:lnTo>
                    <a:pt x="3284" y="37216"/>
                  </a:lnTo>
                  <a:close/>
                  <a:moveTo>
                    <a:pt x="2919" y="39770"/>
                  </a:moveTo>
                  <a:lnTo>
                    <a:pt x="2919" y="41959"/>
                  </a:lnTo>
                  <a:lnTo>
                    <a:pt x="3284" y="41959"/>
                  </a:lnTo>
                  <a:lnTo>
                    <a:pt x="3284" y="39770"/>
                  </a:lnTo>
                  <a:close/>
                  <a:moveTo>
                    <a:pt x="3041" y="42203"/>
                  </a:moveTo>
                  <a:lnTo>
                    <a:pt x="3041" y="44513"/>
                  </a:lnTo>
                  <a:lnTo>
                    <a:pt x="3284" y="44513"/>
                  </a:lnTo>
                  <a:lnTo>
                    <a:pt x="3284" y="42203"/>
                  </a:lnTo>
                  <a:close/>
                  <a:moveTo>
                    <a:pt x="2919" y="44757"/>
                  </a:moveTo>
                  <a:lnTo>
                    <a:pt x="2919" y="47189"/>
                  </a:lnTo>
                  <a:lnTo>
                    <a:pt x="3284" y="47189"/>
                  </a:lnTo>
                  <a:lnTo>
                    <a:pt x="3284" y="44757"/>
                  </a:lnTo>
                  <a:close/>
                  <a:moveTo>
                    <a:pt x="3041" y="47432"/>
                  </a:moveTo>
                  <a:lnTo>
                    <a:pt x="3041" y="49743"/>
                  </a:lnTo>
                  <a:lnTo>
                    <a:pt x="3284" y="49743"/>
                  </a:lnTo>
                  <a:lnTo>
                    <a:pt x="3284" y="47432"/>
                  </a:lnTo>
                  <a:close/>
                  <a:moveTo>
                    <a:pt x="2919" y="49986"/>
                  </a:moveTo>
                  <a:lnTo>
                    <a:pt x="2919" y="52175"/>
                  </a:lnTo>
                  <a:lnTo>
                    <a:pt x="3284" y="52175"/>
                  </a:lnTo>
                  <a:lnTo>
                    <a:pt x="3284" y="49986"/>
                  </a:lnTo>
                  <a:close/>
                  <a:moveTo>
                    <a:pt x="3041" y="52419"/>
                  </a:moveTo>
                  <a:lnTo>
                    <a:pt x="3041" y="54729"/>
                  </a:lnTo>
                  <a:lnTo>
                    <a:pt x="3284" y="54729"/>
                  </a:lnTo>
                  <a:lnTo>
                    <a:pt x="3284" y="52419"/>
                  </a:lnTo>
                  <a:close/>
                  <a:moveTo>
                    <a:pt x="2919" y="54973"/>
                  </a:moveTo>
                  <a:lnTo>
                    <a:pt x="2919" y="57283"/>
                  </a:lnTo>
                  <a:lnTo>
                    <a:pt x="3284" y="57283"/>
                  </a:lnTo>
                  <a:lnTo>
                    <a:pt x="3284" y="54973"/>
                  </a:lnTo>
                  <a:close/>
                  <a:moveTo>
                    <a:pt x="3041" y="57527"/>
                  </a:moveTo>
                  <a:lnTo>
                    <a:pt x="3041" y="57648"/>
                  </a:lnTo>
                  <a:lnTo>
                    <a:pt x="0" y="57648"/>
                  </a:lnTo>
                  <a:lnTo>
                    <a:pt x="0" y="59716"/>
                  </a:lnTo>
                  <a:lnTo>
                    <a:pt x="3284" y="59716"/>
                  </a:lnTo>
                  <a:lnTo>
                    <a:pt x="3284" y="57527"/>
                  </a:lnTo>
                  <a:close/>
                </a:path>
              </a:pathLst>
            </a:custGeom>
            <a:solidFill>
              <a:srgbClr val="9D40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Google Shape;2657;p40"/>
            <p:cNvSpPr/>
            <p:nvPr/>
          </p:nvSpPr>
          <p:spPr>
            <a:xfrm>
              <a:off x="1984333" y="2576560"/>
              <a:ext cx="58703" cy="39135"/>
            </a:xfrm>
            <a:custGeom>
              <a:avLst/>
              <a:gdLst/>
              <a:ahLst/>
              <a:cxnLst/>
              <a:rect l="l" t="t" r="r" b="b"/>
              <a:pathLst>
                <a:path w="3285" h="2190" fill="none" extrusionOk="0">
                  <a:moveTo>
                    <a:pt x="3041" y="1"/>
                  </a:moveTo>
                  <a:lnTo>
                    <a:pt x="3041" y="122"/>
                  </a:lnTo>
                  <a:lnTo>
                    <a:pt x="0" y="122"/>
                  </a:lnTo>
                  <a:lnTo>
                    <a:pt x="0" y="2190"/>
                  </a:lnTo>
                  <a:lnTo>
                    <a:pt x="3284" y="2190"/>
                  </a:lnTo>
                  <a:lnTo>
                    <a:pt x="3284" y="1"/>
                  </a:lnTo>
                  <a:lnTo>
                    <a:pt x="3284" y="1"/>
                  </a:lnTo>
                  <a:lnTo>
                    <a:pt x="3284" y="1"/>
                  </a:lnTo>
                  <a:lnTo>
                    <a:pt x="30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Google Shape;2658;p40"/>
            <p:cNvSpPr/>
            <p:nvPr/>
          </p:nvSpPr>
          <p:spPr>
            <a:xfrm>
              <a:off x="2036496" y="2530920"/>
              <a:ext cx="6540" cy="41315"/>
            </a:xfrm>
            <a:custGeom>
              <a:avLst/>
              <a:gdLst/>
              <a:ahLst/>
              <a:cxnLst/>
              <a:rect l="l" t="t" r="r" b="b"/>
              <a:pathLst>
                <a:path w="366" h="2312" fill="none" extrusionOk="0">
                  <a:moveTo>
                    <a:pt x="365" y="1"/>
                  </a:moveTo>
                  <a:lnTo>
                    <a:pt x="0" y="1"/>
                  </a:lnTo>
                  <a:lnTo>
                    <a:pt x="0" y="2311"/>
                  </a:lnTo>
                  <a:lnTo>
                    <a:pt x="365" y="2311"/>
                  </a:lnTo>
                  <a:lnTo>
                    <a:pt x="36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Google Shape;2659;p40"/>
            <p:cNvSpPr/>
            <p:nvPr/>
          </p:nvSpPr>
          <p:spPr>
            <a:xfrm>
              <a:off x="2038658" y="2485280"/>
              <a:ext cx="4378" cy="41315"/>
            </a:xfrm>
            <a:custGeom>
              <a:avLst/>
              <a:gdLst/>
              <a:ahLst/>
              <a:cxnLst/>
              <a:rect l="l" t="t" r="r" b="b"/>
              <a:pathLst>
                <a:path w="245" h="2312" fill="none" extrusionOk="0">
                  <a:moveTo>
                    <a:pt x="1" y="1"/>
                  </a:moveTo>
                  <a:lnTo>
                    <a:pt x="1" y="2311"/>
                  </a:lnTo>
                  <a:lnTo>
                    <a:pt x="244" y="2311"/>
                  </a:lnTo>
                  <a:lnTo>
                    <a:pt x="244" y="1"/>
                  </a:lnTo>
                  <a:lnTo>
                    <a:pt x="244" y="1"/>
                  </a:lnTo>
                  <a:lnTo>
                    <a:pt x="244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Google Shape;2660;p40"/>
            <p:cNvSpPr/>
            <p:nvPr/>
          </p:nvSpPr>
          <p:spPr>
            <a:xfrm>
              <a:off x="2036496" y="2441820"/>
              <a:ext cx="6540" cy="39135"/>
            </a:xfrm>
            <a:custGeom>
              <a:avLst/>
              <a:gdLst/>
              <a:ahLst/>
              <a:cxnLst/>
              <a:rect l="l" t="t" r="r" b="b"/>
              <a:pathLst>
                <a:path w="366" h="2190" fill="none" extrusionOk="0">
                  <a:moveTo>
                    <a:pt x="365" y="0"/>
                  </a:moveTo>
                  <a:lnTo>
                    <a:pt x="0" y="0"/>
                  </a:lnTo>
                  <a:lnTo>
                    <a:pt x="0" y="2189"/>
                  </a:lnTo>
                  <a:lnTo>
                    <a:pt x="365" y="2189"/>
                  </a:lnTo>
                  <a:lnTo>
                    <a:pt x="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1" name="Google Shape;2661;p40"/>
            <p:cNvSpPr/>
            <p:nvPr/>
          </p:nvSpPr>
          <p:spPr>
            <a:xfrm>
              <a:off x="2038658" y="2396180"/>
              <a:ext cx="4378" cy="41298"/>
            </a:xfrm>
            <a:custGeom>
              <a:avLst/>
              <a:gdLst/>
              <a:ahLst/>
              <a:cxnLst/>
              <a:rect l="l" t="t" r="r" b="b"/>
              <a:pathLst>
                <a:path w="245" h="2311" fill="none" extrusionOk="0">
                  <a:moveTo>
                    <a:pt x="244" y="0"/>
                  </a:moveTo>
                  <a:lnTo>
                    <a:pt x="1" y="0"/>
                  </a:lnTo>
                  <a:lnTo>
                    <a:pt x="1" y="2311"/>
                  </a:lnTo>
                  <a:lnTo>
                    <a:pt x="244" y="2311"/>
                  </a:lnTo>
                  <a:lnTo>
                    <a:pt x="244" y="2311"/>
                  </a:lnTo>
                  <a:lnTo>
                    <a:pt x="24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Google Shape;2662;p40"/>
            <p:cNvSpPr/>
            <p:nvPr/>
          </p:nvSpPr>
          <p:spPr>
            <a:xfrm>
              <a:off x="2036496" y="2348360"/>
              <a:ext cx="6540" cy="43478"/>
            </a:xfrm>
            <a:custGeom>
              <a:avLst/>
              <a:gdLst/>
              <a:ahLst/>
              <a:cxnLst/>
              <a:rect l="l" t="t" r="r" b="b"/>
              <a:pathLst>
                <a:path w="366" h="2433" fill="none" extrusionOk="0">
                  <a:moveTo>
                    <a:pt x="365" y="1"/>
                  </a:moveTo>
                  <a:lnTo>
                    <a:pt x="0" y="1"/>
                  </a:lnTo>
                  <a:lnTo>
                    <a:pt x="0" y="2433"/>
                  </a:lnTo>
                  <a:lnTo>
                    <a:pt x="365" y="2433"/>
                  </a:lnTo>
                  <a:lnTo>
                    <a:pt x="36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40"/>
            <p:cNvSpPr/>
            <p:nvPr/>
          </p:nvSpPr>
          <p:spPr>
            <a:xfrm>
              <a:off x="2038658" y="2302720"/>
              <a:ext cx="4378" cy="41315"/>
            </a:xfrm>
            <a:custGeom>
              <a:avLst/>
              <a:gdLst/>
              <a:ahLst/>
              <a:cxnLst/>
              <a:rect l="l" t="t" r="r" b="b"/>
              <a:pathLst>
                <a:path w="245" h="2312" fill="none" extrusionOk="0">
                  <a:moveTo>
                    <a:pt x="1" y="1"/>
                  </a:moveTo>
                  <a:lnTo>
                    <a:pt x="1" y="2311"/>
                  </a:lnTo>
                  <a:lnTo>
                    <a:pt x="244" y="2311"/>
                  </a:lnTo>
                  <a:lnTo>
                    <a:pt x="244" y="1"/>
                  </a:lnTo>
                  <a:lnTo>
                    <a:pt x="244" y="1"/>
                  </a:lnTo>
                  <a:lnTo>
                    <a:pt x="244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40"/>
            <p:cNvSpPr/>
            <p:nvPr/>
          </p:nvSpPr>
          <p:spPr>
            <a:xfrm>
              <a:off x="2036496" y="2259261"/>
              <a:ext cx="6540" cy="39135"/>
            </a:xfrm>
            <a:custGeom>
              <a:avLst/>
              <a:gdLst/>
              <a:ahLst/>
              <a:cxnLst/>
              <a:rect l="l" t="t" r="r" b="b"/>
              <a:pathLst>
                <a:path w="366" h="2190" fill="none" extrusionOk="0">
                  <a:moveTo>
                    <a:pt x="365" y="0"/>
                  </a:moveTo>
                  <a:lnTo>
                    <a:pt x="0" y="0"/>
                  </a:lnTo>
                  <a:lnTo>
                    <a:pt x="0" y="2189"/>
                  </a:lnTo>
                  <a:lnTo>
                    <a:pt x="365" y="2189"/>
                  </a:lnTo>
                  <a:lnTo>
                    <a:pt x="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40"/>
            <p:cNvSpPr/>
            <p:nvPr/>
          </p:nvSpPr>
          <p:spPr>
            <a:xfrm>
              <a:off x="2038658" y="2213621"/>
              <a:ext cx="4378" cy="41298"/>
            </a:xfrm>
            <a:custGeom>
              <a:avLst/>
              <a:gdLst/>
              <a:ahLst/>
              <a:cxnLst/>
              <a:rect l="l" t="t" r="r" b="b"/>
              <a:pathLst>
                <a:path w="245" h="2311" fill="none" extrusionOk="0">
                  <a:moveTo>
                    <a:pt x="244" y="0"/>
                  </a:moveTo>
                  <a:lnTo>
                    <a:pt x="1" y="0"/>
                  </a:lnTo>
                  <a:lnTo>
                    <a:pt x="1" y="2311"/>
                  </a:lnTo>
                  <a:lnTo>
                    <a:pt x="244" y="2311"/>
                  </a:lnTo>
                  <a:lnTo>
                    <a:pt x="244" y="2311"/>
                  </a:lnTo>
                  <a:lnTo>
                    <a:pt x="24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Google Shape;2666;p40"/>
            <p:cNvSpPr/>
            <p:nvPr/>
          </p:nvSpPr>
          <p:spPr>
            <a:xfrm>
              <a:off x="2036496" y="2167981"/>
              <a:ext cx="6540" cy="41298"/>
            </a:xfrm>
            <a:custGeom>
              <a:avLst/>
              <a:gdLst/>
              <a:ahLst/>
              <a:cxnLst/>
              <a:rect l="l" t="t" r="r" b="b"/>
              <a:pathLst>
                <a:path w="366" h="2311" fill="none" extrusionOk="0">
                  <a:moveTo>
                    <a:pt x="365" y="0"/>
                  </a:moveTo>
                  <a:lnTo>
                    <a:pt x="0" y="0"/>
                  </a:lnTo>
                  <a:lnTo>
                    <a:pt x="0" y="2311"/>
                  </a:lnTo>
                  <a:lnTo>
                    <a:pt x="365" y="2311"/>
                  </a:lnTo>
                  <a:lnTo>
                    <a:pt x="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Google Shape;2667;p40"/>
            <p:cNvSpPr/>
            <p:nvPr/>
          </p:nvSpPr>
          <p:spPr>
            <a:xfrm>
              <a:off x="2038658" y="2122341"/>
              <a:ext cx="4378" cy="41298"/>
            </a:xfrm>
            <a:custGeom>
              <a:avLst/>
              <a:gdLst/>
              <a:ahLst/>
              <a:cxnLst/>
              <a:rect l="l" t="t" r="r" b="b"/>
              <a:pathLst>
                <a:path w="245" h="2311" fill="none" extrusionOk="0">
                  <a:moveTo>
                    <a:pt x="1" y="0"/>
                  </a:moveTo>
                  <a:lnTo>
                    <a:pt x="1" y="2311"/>
                  </a:lnTo>
                  <a:lnTo>
                    <a:pt x="244" y="2311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Google Shape;2668;p40"/>
            <p:cNvSpPr/>
            <p:nvPr/>
          </p:nvSpPr>
          <p:spPr>
            <a:xfrm>
              <a:off x="2036496" y="2076701"/>
              <a:ext cx="6540" cy="41298"/>
            </a:xfrm>
            <a:custGeom>
              <a:avLst/>
              <a:gdLst/>
              <a:ahLst/>
              <a:cxnLst/>
              <a:rect l="l" t="t" r="r" b="b"/>
              <a:pathLst>
                <a:path w="366" h="2311" fill="none" extrusionOk="0">
                  <a:moveTo>
                    <a:pt x="365" y="0"/>
                  </a:moveTo>
                  <a:lnTo>
                    <a:pt x="0" y="0"/>
                  </a:lnTo>
                  <a:lnTo>
                    <a:pt x="0" y="2311"/>
                  </a:lnTo>
                  <a:lnTo>
                    <a:pt x="365" y="2311"/>
                  </a:lnTo>
                  <a:lnTo>
                    <a:pt x="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Google Shape;2669;p40"/>
            <p:cNvSpPr/>
            <p:nvPr/>
          </p:nvSpPr>
          <p:spPr>
            <a:xfrm>
              <a:off x="2038658" y="2033223"/>
              <a:ext cx="4378" cy="39135"/>
            </a:xfrm>
            <a:custGeom>
              <a:avLst/>
              <a:gdLst/>
              <a:ahLst/>
              <a:cxnLst/>
              <a:rect l="l" t="t" r="r" b="b"/>
              <a:pathLst>
                <a:path w="245" h="2190" fill="none" extrusionOk="0">
                  <a:moveTo>
                    <a:pt x="244" y="1"/>
                  </a:moveTo>
                  <a:lnTo>
                    <a:pt x="1" y="1"/>
                  </a:lnTo>
                  <a:lnTo>
                    <a:pt x="1" y="2190"/>
                  </a:lnTo>
                  <a:lnTo>
                    <a:pt x="244" y="2190"/>
                  </a:lnTo>
                  <a:lnTo>
                    <a:pt x="244" y="2190"/>
                  </a:lnTo>
                  <a:lnTo>
                    <a:pt x="24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Google Shape;2670;p40"/>
            <p:cNvSpPr/>
            <p:nvPr/>
          </p:nvSpPr>
          <p:spPr>
            <a:xfrm>
              <a:off x="2036496" y="1985421"/>
              <a:ext cx="6540" cy="43478"/>
            </a:xfrm>
            <a:custGeom>
              <a:avLst/>
              <a:gdLst/>
              <a:ahLst/>
              <a:cxnLst/>
              <a:rect l="l" t="t" r="r" b="b"/>
              <a:pathLst>
                <a:path w="366" h="2433" fill="none" extrusionOk="0">
                  <a:moveTo>
                    <a:pt x="365" y="0"/>
                  </a:moveTo>
                  <a:lnTo>
                    <a:pt x="0" y="0"/>
                  </a:lnTo>
                  <a:lnTo>
                    <a:pt x="0" y="2433"/>
                  </a:lnTo>
                  <a:lnTo>
                    <a:pt x="365" y="2433"/>
                  </a:lnTo>
                  <a:lnTo>
                    <a:pt x="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Google Shape;2671;p40"/>
            <p:cNvSpPr/>
            <p:nvPr/>
          </p:nvSpPr>
          <p:spPr>
            <a:xfrm>
              <a:off x="2038658" y="1939781"/>
              <a:ext cx="4378" cy="41298"/>
            </a:xfrm>
            <a:custGeom>
              <a:avLst/>
              <a:gdLst/>
              <a:ahLst/>
              <a:cxnLst/>
              <a:rect l="l" t="t" r="r" b="b"/>
              <a:pathLst>
                <a:path w="245" h="2311" fill="none" extrusionOk="0">
                  <a:moveTo>
                    <a:pt x="1" y="0"/>
                  </a:moveTo>
                  <a:lnTo>
                    <a:pt x="1" y="2311"/>
                  </a:lnTo>
                  <a:lnTo>
                    <a:pt x="244" y="2311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Google Shape;2672;p40"/>
            <p:cNvSpPr/>
            <p:nvPr/>
          </p:nvSpPr>
          <p:spPr>
            <a:xfrm>
              <a:off x="2036496" y="1896303"/>
              <a:ext cx="6540" cy="39135"/>
            </a:xfrm>
            <a:custGeom>
              <a:avLst/>
              <a:gdLst/>
              <a:ahLst/>
              <a:cxnLst/>
              <a:rect l="l" t="t" r="r" b="b"/>
              <a:pathLst>
                <a:path w="366" h="2190" fill="none" extrusionOk="0">
                  <a:moveTo>
                    <a:pt x="365" y="1"/>
                  </a:moveTo>
                  <a:lnTo>
                    <a:pt x="0" y="1"/>
                  </a:lnTo>
                  <a:lnTo>
                    <a:pt x="0" y="2190"/>
                  </a:lnTo>
                  <a:lnTo>
                    <a:pt x="365" y="2190"/>
                  </a:lnTo>
                  <a:lnTo>
                    <a:pt x="36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Google Shape;2673;p40"/>
            <p:cNvSpPr/>
            <p:nvPr/>
          </p:nvSpPr>
          <p:spPr>
            <a:xfrm>
              <a:off x="2038658" y="1850663"/>
              <a:ext cx="4378" cy="41315"/>
            </a:xfrm>
            <a:custGeom>
              <a:avLst/>
              <a:gdLst/>
              <a:ahLst/>
              <a:cxnLst/>
              <a:rect l="l" t="t" r="r" b="b"/>
              <a:pathLst>
                <a:path w="245" h="2312" fill="none" extrusionOk="0">
                  <a:moveTo>
                    <a:pt x="1" y="1"/>
                  </a:moveTo>
                  <a:lnTo>
                    <a:pt x="1" y="2312"/>
                  </a:lnTo>
                  <a:lnTo>
                    <a:pt x="244" y="2312"/>
                  </a:lnTo>
                  <a:lnTo>
                    <a:pt x="244" y="2312"/>
                  </a:lnTo>
                  <a:lnTo>
                    <a:pt x="244" y="1"/>
                  </a:lnTo>
                  <a:lnTo>
                    <a:pt x="244" y="1"/>
                  </a:lnTo>
                  <a:lnTo>
                    <a:pt x="244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Google Shape;2674;p40"/>
            <p:cNvSpPr/>
            <p:nvPr/>
          </p:nvSpPr>
          <p:spPr>
            <a:xfrm>
              <a:off x="2036496" y="1805023"/>
              <a:ext cx="6540" cy="41315"/>
            </a:xfrm>
            <a:custGeom>
              <a:avLst/>
              <a:gdLst/>
              <a:ahLst/>
              <a:cxnLst/>
              <a:rect l="l" t="t" r="r" b="b"/>
              <a:pathLst>
                <a:path w="366" h="2312" fill="none" extrusionOk="0">
                  <a:moveTo>
                    <a:pt x="365" y="1"/>
                  </a:moveTo>
                  <a:lnTo>
                    <a:pt x="0" y="1"/>
                  </a:lnTo>
                  <a:lnTo>
                    <a:pt x="0" y="2312"/>
                  </a:lnTo>
                  <a:lnTo>
                    <a:pt x="365" y="2312"/>
                  </a:lnTo>
                  <a:lnTo>
                    <a:pt x="36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Google Shape;2675;p40"/>
            <p:cNvSpPr/>
            <p:nvPr/>
          </p:nvSpPr>
          <p:spPr>
            <a:xfrm>
              <a:off x="2038658" y="1759383"/>
              <a:ext cx="4378" cy="41315"/>
            </a:xfrm>
            <a:custGeom>
              <a:avLst/>
              <a:gdLst/>
              <a:ahLst/>
              <a:cxnLst/>
              <a:rect l="l" t="t" r="r" b="b"/>
              <a:pathLst>
                <a:path w="245" h="2312" fill="none" extrusionOk="0">
                  <a:moveTo>
                    <a:pt x="1" y="1"/>
                  </a:moveTo>
                  <a:lnTo>
                    <a:pt x="1" y="2312"/>
                  </a:lnTo>
                  <a:lnTo>
                    <a:pt x="244" y="2312"/>
                  </a:lnTo>
                  <a:lnTo>
                    <a:pt x="244" y="1"/>
                  </a:lnTo>
                  <a:lnTo>
                    <a:pt x="244" y="1"/>
                  </a:lnTo>
                  <a:lnTo>
                    <a:pt x="244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6" name="Google Shape;2676;p40"/>
            <p:cNvSpPr/>
            <p:nvPr/>
          </p:nvSpPr>
          <p:spPr>
            <a:xfrm>
              <a:off x="2036496" y="1715923"/>
              <a:ext cx="6540" cy="39135"/>
            </a:xfrm>
            <a:custGeom>
              <a:avLst/>
              <a:gdLst/>
              <a:ahLst/>
              <a:cxnLst/>
              <a:rect l="l" t="t" r="r" b="b"/>
              <a:pathLst>
                <a:path w="366" h="2190" fill="none" extrusionOk="0">
                  <a:moveTo>
                    <a:pt x="365" y="0"/>
                  </a:moveTo>
                  <a:lnTo>
                    <a:pt x="0" y="0"/>
                  </a:lnTo>
                  <a:lnTo>
                    <a:pt x="0" y="2190"/>
                  </a:lnTo>
                  <a:lnTo>
                    <a:pt x="365" y="2190"/>
                  </a:lnTo>
                  <a:lnTo>
                    <a:pt x="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7" name="Google Shape;2677;p40"/>
            <p:cNvSpPr/>
            <p:nvPr/>
          </p:nvSpPr>
          <p:spPr>
            <a:xfrm>
              <a:off x="2038658" y="1670283"/>
              <a:ext cx="4378" cy="41315"/>
            </a:xfrm>
            <a:custGeom>
              <a:avLst/>
              <a:gdLst/>
              <a:ahLst/>
              <a:cxnLst/>
              <a:rect l="l" t="t" r="r" b="b"/>
              <a:pathLst>
                <a:path w="245" h="2312" fill="none" extrusionOk="0">
                  <a:moveTo>
                    <a:pt x="244" y="0"/>
                  </a:moveTo>
                  <a:lnTo>
                    <a:pt x="1" y="0"/>
                  </a:lnTo>
                  <a:lnTo>
                    <a:pt x="1" y="2311"/>
                  </a:lnTo>
                  <a:lnTo>
                    <a:pt x="244" y="2311"/>
                  </a:lnTo>
                  <a:lnTo>
                    <a:pt x="244" y="2311"/>
                  </a:lnTo>
                  <a:lnTo>
                    <a:pt x="24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8" name="Google Shape;2678;p40"/>
            <p:cNvSpPr/>
            <p:nvPr/>
          </p:nvSpPr>
          <p:spPr>
            <a:xfrm>
              <a:off x="2036496" y="1622463"/>
              <a:ext cx="6540" cy="43496"/>
            </a:xfrm>
            <a:custGeom>
              <a:avLst/>
              <a:gdLst/>
              <a:ahLst/>
              <a:cxnLst/>
              <a:rect l="l" t="t" r="r" b="b"/>
              <a:pathLst>
                <a:path w="366" h="2434" fill="none" extrusionOk="0">
                  <a:moveTo>
                    <a:pt x="365" y="1"/>
                  </a:moveTo>
                  <a:lnTo>
                    <a:pt x="0" y="1"/>
                  </a:lnTo>
                  <a:lnTo>
                    <a:pt x="0" y="2433"/>
                  </a:lnTo>
                  <a:lnTo>
                    <a:pt x="365" y="2433"/>
                  </a:lnTo>
                  <a:lnTo>
                    <a:pt x="36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9" name="Google Shape;2679;p40"/>
            <p:cNvSpPr/>
            <p:nvPr/>
          </p:nvSpPr>
          <p:spPr>
            <a:xfrm>
              <a:off x="2038658" y="1579003"/>
              <a:ext cx="4378" cy="39135"/>
            </a:xfrm>
            <a:custGeom>
              <a:avLst/>
              <a:gdLst/>
              <a:ahLst/>
              <a:cxnLst/>
              <a:rect l="l" t="t" r="r" b="b"/>
              <a:pathLst>
                <a:path w="245" h="2190" fill="none" extrusionOk="0">
                  <a:moveTo>
                    <a:pt x="1" y="0"/>
                  </a:moveTo>
                  <a:lnTo>
                    <a:pt x="1" y="2189"/>
                  </a:lnTo>
                  <a:lnTo>
                    <a:pt x="244" y="2189"/>
                  </a:lnTo>
                  <a:lnTo>
                    <a:pt x="244" y="1946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0" name="Google Shape;2680;p40"/>
            <p:cNvSpPr/>
            <p:nvPr/>
          </p:nvSpPr>
          <p:spPr>
            <a:xfrm>
              <a:off x="2036496" y="1533363"/>
              <a:ext cx="6540" cy="39135"/>
            </a:xfrm>
            <a:custGeom>
              <a:avLst/>
              <a:gdLst/>
              <a:ahLst/>
              <a:cxnLst/>
              <a:rect l="l" t="t" r="r" b="b"/>
              <a:pathLst>
                <a:path w="366" h="2190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365"/>
                  </a:lnTo>
                  <a:lnTo>
                    <a:pt x="0" y="2189"/>
                  </a:lnTo>
                  <a:lnTo>
                    <a:pt x="365" y="2189"/>
                  </a:lnTo>
                  <a:lnTo>
                    <a:pt x="365" y="852"/>
                  </a:lnTo>
                  <a:lnTo>
                    <a:pt x="0" y="85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1" name="Google Shape;2681;p40"/>
            <p:cNvSpPr/>
            <p:nvPr/>
          </p:nvSpPr>
          <p:spPr>
            <a:xfrm>
              <a:off x="2034316" y="1483381"/>
              <a:ext cx="2198" cy="50000"/>
            </a:xfrm>
            <a:custGeom>
              <a:avLst/>
              <a:gdLst/>
              <a:ahLst/>
              <a:cxnLst/>
              <a:rect l="l" t="t" r="r" b="b"/>
              <a:pathLst>
                <a:path w="123" h="2798" extrusionOk="0">
                  <a:moveTo>
                    <a:pt x="1" y="0"/>
                  </a:moveTo>
                  <a:lnTo>
                    <a:pt x="1" y="2797"/>
                  </a:lnTo>
                  <a:lnTo>
                    <a:pt x="122" y="2797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2" name="Google Shape;2682;p40"/>
            <p:cNvSpPr/>
            <p:nvPr/>
          </p:nvSpPr>
          <p:spPr>
            <a:xfrm>
              <a:off x="2034316" y="1483381"/>
              <a:ext cx="2198" cy="50000"/>
            </a:xfrm>
            <a:custGeom>
              <a:avLst/>
              <a:gdLst/>
              <a:ahLst/>
              <a:cxnLst/>
              <a:rect l="l" t="t" r="r" b="b"/>
              <a:pathLst>
                <a:path w="123" h="2798" fill="none" extrusionOk="0">
                  <a:moveTo>
                    <a:pt x="122" y="0"/>
                  </a:moveTo>
                  <a:lnTo>
                    <a:pt x="122" y="0"/>
                  </a:lnTo>
                  <a:lnTo>
                    <a:pt x="1" y="0"/>
                  </a:lnTo>
                  <a:lnTo>
                    <a:pt x="1" y="2797"/>
                  </a:lnTo>
                  <a:lnTo>
                    <a:pt x="122" y="2797"/>
                  </a:lnTo>
                  <a:lnTo>
                    <a:pt x="12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3" name="Google Shape;2683;p40"/>
            <p:cNvSpPr/>
            <p:nvPr/>
          </p:nvSpPr>
          <p:spPr>
            <a:xfrm>
              <a:off x="2043018" y="1548571"/>
              <a:ext cx="18" cy="23928"/>
            </a:xfrm>
            <a:custGeom>
              <a:avLst/>
              <a:gdLst/>
              <a:ahLst/>
              <a:cxnLst/>
              <a:rect l="l" t="t" r="r" b="b"/>
              <a:pathLst>
                <a:path w="1" h="1339" extrusionOk="0">
                  <a:moveTo>
                    <a:pt x="0" y="1"/>
                  </a:moveTo>
                  <a:lnTo>
                    <a:pt x="0" y="1"/>
                  </a:lnTo>
                  <a:lnTo>
                    <a:pt x="0" y="1338"/>
                  </a:lnTo>
                  <a:lnTo>
                    <a:pt x="0" y="13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4" name="Google Shape;2684;p40"/>
            <p:cNvSpPr/>
            <p:nvPr/>
          </p:nvSpPr>
          <p:spPr>
            <a:xfrm>
              <a:off x="2043018" y="1548571"/>
              <a:ext cx="18" cy="23928"/>
            </a:xfrm>
            <a:custGeom>
              <a:avLst/>
              <a:gdLst/>
              <a:ahLst/>
              <a:cxnLst/>
              <a:rect l="l" t="t" r="r" b="b"/>
              <a:pathLst>
                <a:path w="1" h="1339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338"/>
                  </a:lnTo>
                  <a:lnTo>
                    <a:pt x="0" y="1338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5" name="Google Shape;2685;p40"/>
            <p:cNvSpPr/>
            <p:nvPr/>
          </p:nvSpPr>
          <p:spPr>
            <a:xfrm>
              <a:off x="2034316" y="1572481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extrusionOk="0">
                  <a:moveTo>
                    <a:pt x="1" y="0"/>
                  </a:moveTo>
                  <a:lnTo>
                    <a:pt x="1" y="2798"/>
                  </a:lnTo>
                  <a:lnTo>
                    <a:pt x="487" y="2798"/>
                  </a:lnTo>
                  <a:lnTo>
                    <a:pt x="487" y="2554"/>
                  </a:lnTo>
                  <a:lnTo>
                    <a:pt x="244" y="2554"/>
                  </a:lnTo>
                  <a:lnTo>
                    <a:pt x="244" y="365"/>
                  </a:lnTo>
                  <a:lnTo>
                    <a:pt x="487" y="365"/>
                  </a:lnTo>
                  <a:lnTo>
                    <a:pt x="487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6" name="Google Shape;2686;p40"/>
            <p:cNvSpPr/>
            <p:nvPr/>
          </p:nvSpPr>
          <p:spPr>
            <a:xfrm>
              <a:off x="2034316" y="1572481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fill="none" extrusionOk="0">
                  <a:moveTo>
                    <a:pt x="1" y="0"/>
                  </a:moveTo>
                  <a:lnTo>
                    <a:pt x="1" y="2798"/>
                  </a:lnTo>
                  <a:lnTo>
                    <a:pt x="122" y="2798"/>
                  </a:lnTo>
                  <a:lnTo>
                    <a:pt x="487" y="2798"/>
                  </a:lnTo>
                  <a:lnTo>
                    <a:pt x="487" y="2554"/>
                  </a:lnTo>
                  <a:lnTo>
                    <a:pt x="487" y="2554"/>
                  </a:lnTo>
                  <a:lnTo>
                    <a:pt x="487" y="2554"/>
                  </a:lnTo>
                  <a:lnTo>
                    <a:pt x="244" y="2554"/>
                  </a:lnTo>
                  <a:lnTo>
                    <a:pt x="244" y="365"/>
                  </a:lnTo>
                  <a:lnTo>
                    <a:pt x="487" y="365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122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7" name="Google Shape;2687;p40"/>
            <p:cNvSpPr/>
            <p:nvPr/>
          </p:nvSpPr>
          <p:spPr>
            <a:xfrm>
              <a:off x="2043018" y="1572481"/>
              <a:ext cx="18" cy="6540"/>
            </a:xfrm>
            <a:custGeom>
              <a:avLst/>
              <a:gdLst/>
              <a:ahLst/>
              <a:cxnLst/>
              <a:rect l="l" t="t" r="r" b="b"/>
              <a:pathLst>
                <a:path w="1" h="366" extrusionOk="0">
                  <a:moveTo>
                    <a:pt x="0" y="0"/>
                  </a:moveTo>
                  <a:lnTo>
                    <a:pt x="0" y="0"/>
                  </a:lnTo>
                  <a:lnTo>
                    <a:pt x="0" y="365"/>
                  </a:lnTo>
                  <a:lnTo>
                    <a:pt x="0" y="365"/>
                  </a:lnTo>
                  <a:lnTo>
                    <a:pt x="0" y="3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8" name="Google Shape;2688;p40"/>
            <p:cNvSpPr/>
            <p:nvPr/>
          </p:nvSpPr>
          <p:spPr>
            <a:xfrm>
              <a:off x="2043018" y="1572481"/>
              <a:ext cx="18" cy="6540"/>
            </a:xfrm>
            <a:custGeom>
              <a:avLst/>
              <a:gdLst/>
              <a:ahLst/>
              <a:cxnLst/>
              <a:rect l="l" t="t" r="r" b="b"/>
              <a:pathLst>
                <a:path w="1" h="366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365"/>
                  </a:lnTo>
                  <a:lnTo>
                    <a:pt x="0" y="365"/>
                  </a:lnTo>
                  <a:lnTo>
                    <a:pt x="0" y="36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9" name="Google Shape;2689;p40"/>
            <p:cNvSpPr/>
            <p:nvPr/>
          </p:nvSpPr>
          <p:spPr>
            <a:xfrm>
              <a:off x="2043018" y="1618121"/>
              <a:ext cx="18" cy="47838"/>
            </a:xfrm>
            <a:custGeom>
              <a:avLst/>
              <a:gdLst/>
              <a:ahLst/>
              <a:cxnLst/>
              <a:rect l="l" t="t" r="r" b="b"/>
              <a:pathLst>
                <a:path w="1" h="2677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676"/>
                  </a:lnTo>
                  <a:lnTo>
                    <a:pt x="0" y="26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0" name="Google Shape;2690;p40"/>
            <p:cNvSpPr/>
            <p:nvPr/>
          </p:nvSpPr>
          <p:spPr>
            <a:xfrm>
              <a:off x="2043018" y="1618121"/>
              <a:ext cx="18" cy="47838"/>
            </a:xfrm>
            <a:custGeom>
              <a:avLst/>
              <a:gdLst/>
              <a:ahLst/>
              <a:cxnLst/>
              <a:rect l="l" t="t" r="r" b="b"/>
              <a:pathLst>
                <a:path w="1" h="2677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676"/>
                  </a:lnTo>
                  <a:lnTo>
                    <a:pt x="0" y="267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1" name="Google Shape;2691;p40"/>
            <p:cNvSpPr/>
            <p:nvPr/>
          </p:nvSpPr>
          <p:spPr>
            <a:xfrm>
              <a:off x="2034316" y="1665941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extrusionOk="0">
                  <a:moveTo>
                    <a:pt x="1" y="0"/>
                  </a:moveTo>
                  <a:lnTo>
                    <a:pt x="1" y="2797"/>
                  </a:lnTo>
                  <a:lnTo>
                    <a:pt x="487" y="2797"/>
                  </a:lnTo>
                  <a:lnTo>
                    <a:pt x="487" y="2554"/>
                  </a:lnTo>
                  <a:lnTo>
                    <a:pt x="244" y="2554"/>
                  </a:lnTo>
                  <a:lnTo>
                    <a:pt x="244" y="243"/>
                  </a:lnTo>
                  <a:lnTo>
                    <a:pt x="487" y="243"/>
                  </a:lnTo>
                  <a:lnTo>
                    <a:pt x="487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2" name="Google Shape;2692;p40"/>
            <p:cNvSpPr/>
            <p:nvPr/>
          </p:nvSpPr>
          <p:spPr>
            <a:xfrm>
              <a:off x="2034316" y="1665941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fill="none" extrusionOk="0">
                  <a:moveTo>
                    <a:pt x="487" y="0"/>
                  </a:moveTo>
                  <a:lnTo>
                    <a:pt x="487" y="0"/>
                  </a:lnTo>
                  <a:lnTo>
                    <a:pt x="122" y="0"/>
                  </a:lnTo>
                  <a:lnTo>
                    <a:pt x="1" y="0"/>
                  </a:lnTo>
                  <a:lnTo>
                    <a:pt x="1" y="2797"/>
                  </a:lnTo>
                  <a:lnTo>
                    <a:pt x="122" y="2797"/>
                  </a:lnTo>
                  <a:lnTo>
                    <a:pt x="487" y="2797"/>
                  </a:lnTo>
                  <a:lnTo>
                    <a:pt x="487" y="2554"/>
                  </a:lnTo>
                  <a:lnTo>
                    <a:pt x="244" y="2554"/>
                  </a:lnTo>
                  <a:lnTo>
                    <a:pt x="244" y="243"/>
                  </a:lnTo>
                  <a:lnTo>
                    <a:pt x="487" y="243"/>
                  </a:lnTo>
                  <a:lnTo>
                    <a:pt x="48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3" name="Google Shape;2693;p40"/>
            <p:cNvSpPr/>
            <p:nvPr/>
          </p:nvSpPr>
          <p:spPr>
            <a:xfrm>
              <a:off x="2043018" y="1711581"/>
              <a:ext cx="18" cy="43478"/>
            </a:xfrm>
            <a:custGeom>
              <a:avLst/>
              <a:gdLst/>
              <a:ahLst/>
              <a:cxnLst/>
              <a:rect l="l" t="t" r="r" b="b"/>
              <a:pathLst>
                <a:path w="1" h="2433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2433"/>
                  </a:lnTo>
                  <a:lnTo>
                    <a:pt x="0" y="243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4" name="Google Shape;2694;p40"/>
            <p:cNvSpPr/>
            <p:nvPr/>
          </p:nvSpPr>
          <p:spPr>
            <a:xfrm>
              <a:off x="2043018" y="1711581"/>
              <a:ext cx="18" cy="43478"/>
            </a:xfrm>
            <a:custGeom>
              <a:avLst/>
              <a:gdLst/>
              <a:ahLst/>
              <a:cxnLst/>
              <a:rect l="l" t="t" r="r" b="b"/>
              <a:pathLst>
                <a:path w="1" h="2433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2433"/>
                  </a:lnTo>
                  <a:lnTo>
                    <a:pt x="0" y="243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5" name="Google Shape;2695;p40"/>
            <p:cNvSpPr/>
            <p:nvPr/>
          </p:nvSpPr>
          <p:spPr>
            <a:xfrm>
              <a:off x="2043018" y="1711581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6" name="Google Shape;2696;p40"/>
            <p:cNvSpPr/>
            <p:nvPr/>
          </p:nvSpPr>
          <p:spPr>
            <a:xfrm>
              <a:off x="2043018" y="1711581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Google Shape;2697;p40"/>
            <p:cNvSpPr/>
            <p:nvPr/>
          </p:nvSpPr>
          <p:spPr>
            <a:xfrm>
              <a:off x="2034316" y="1755041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extrusionOk="0">
                  <a:moveTo>
                    <a:pt x="1" y="1"/>
                  </a:moveTo>
                  <a:lnTo>
                    <a:pt x="1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8" name="Google Shape;2698;p40"/>
            <p:cNvSpPr/>
            <p:nvPr/>
          </p:nvSpPr>
          <p:spPr>
            <a:xfrm>
              <a:off x="2034316" y="1755041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fill="none" extrusionOk="0">
                  <a:moveTo>
                    <a:pt x="1" y="1"/>
                  </a:moveTo>
                  <a:lnTo>
                    <a:pt x="1" y="2798"/>
                  </a:lnTo>
                  <a:lnTo>
                    <a:pt x="1" y="2798"/>
                  </a:lnTo>
                  <a:lnTo>
                    <a:pt x="122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487" y="2555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122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9" name="Google Shape;2699;p40"/>
            <p:cNvSpPr/>
            <p:nvPr/>
          </p:nvSpPr>
          <p:spPr>
            <a:xfrm>
              <a:off x="2043018" y="1755041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0" name="Google Shape;2700;p40"/>
            <p:cNvSpPr/>
            <p:nvPr/>
          </p:nvSpPr>
          <p:spPr>
            <a:xfrm>
              <a:off x="2043018" y="1755041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1" name="Google Shape;2701;p40"/>
            <p:cNvSpPr/>
            <p:nvPr/>
          </p:nvSpPr>
          <p:spPr>
            <a:xfrm>
              <a:off x="2043018" y="1800681"/>
              <a:ext cx="18" cy="45658"/>
            </a:xfrm>
            <a:custGeom>
              <a:avLst/>
              <a:gdLst/>
              <a:ahLst/>
              <a:cxnLst/>
              <a:rect l="l" t="t" r="r" b="b"/>
              <a:pathLst>
                <a:path w="1" h="2555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555"/>
                  </a:lnTo>
                  <a:lnTo>
                    <a:pt x="0" y="255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2" name="Google Shape;2702;p40"/>
            <p:cNvSpPr/>
            <p:nvPr/>
          </p:nvSpPr>
          <p:spPr>
            <a:xfrm>
              <a:off x="2043018" y="1800681"/>
              <a:ext cx="18" cy="45658"/>
            </a:xfrm>
            <a:custGeom>
              <a:avLst/>
              <a:gdLst/>
              <a:ahLst/>
              <a:cxnLst/>
              <a:rect l="l" t="t" r="r" b="b"/>
              <a:pathLst>
                <a:path w="1" h="2555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555"/>
                  </a:lnTo>
                  <a:lnTo>
                    <a:pt x="0" y="2555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3" name="Google Shape;2703;p40"/>
            <p:cNvSpPr/>
            <p:nvPr/>
          </p:nvSpPr>
          <p:spPr>
            <a:xfrm>
              <a:off x="2034316" y="1846321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extrusionOk="0">
                  <a:moveTo>
                    <a:pt x="1" y="1"/>
                  </a:moveTo>
                  <a:lnTo>
                    <a:pt x="1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4" name="Google Shape;2704;p40"/>
            <p:cNvSpPr/>
            <p:nvPr/>
          </p:nvSpPr>
          <p:spPr>
            <a:xfrm>
              <a:off x="2034316" y="1846321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fill="none" extrusionOk="0">
                  <a:moveTo>
                    <a:pt x="1" y="1"/>
                  </a:moveTo>
                  <a:lnTo>
                    <a:pt x="1" y="2798"/>
                  </a:lnTo>
                  <a:lnTo>
                    <a:pt x="1" y="2798"/>
                  </a:lnTo>
                  <a:lnTo>
                    <a:pt x="122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122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5" name="Google Shape;2705;p40"/>
            <p:cNvSpPr/>
            <p:nvPr/>
          </p:nvSpPr>
          <p:spPr>
            <a:xfrm>
              <a:off x="2043018" y="1846321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6" name="Google Shape;2706;p40"/>
            <p:cNvSpPr/>
            <p:nvPr/>
          </p:nvSpPr>
          <p:spPr>
            <a:xfrm>
              <a:off x="2043018" y="1846321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7" name="Google Shape;2707;p40"/>
            <p:cNvSpPr/>
            <p:nvPr/>
          </p:nvSpPr>
          <p:spPr>
            <a:xfrm>
              <a:off x="2043018" y="1891961"/>
              <a:ext cx="18" cy="43478"/>
            </a:xfrm>
            <a:custGeom>
              <a:avLst/>
              <a:gdLst/>
              <a:ahLst/>
              <a:cxnLst/>
              <a:rect l="l" t="t" r="r" b="b"/>
              <a:pathLst>
                <a:path w="1" h="2433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33"/>
                  </a:lnTo>
                  <a:lnTo>
                    <a:pt x="0" y="2433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8" name="Google Shape;2708;p40"/>
            <p:cNvSpPr/>
            <p:nvPr/>
          </p:nvSpPr>
          <p:spPr>
            <a:xfrm>
              <a:off x="2043018" y="1891961"/>
              <a:ext cx="18" cy="43478"/>
            </a:xfrm>
            <a:custGeom>
              <a:avLst/>
              <a:gdLst/>
              <a:ahLst/>
              <a:cxnLst/>
              <a:rect l="l" t="t" r="r" b="b"/>
              <a:pathLst>
                <a:path w="1" h="2433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33"/>
                  </a:lnTo>
                  <a:lnTo>
                    <a:pt x="0" y="2433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9" name="Google Shape;2709;p40"/>
            <p:cNvSpPr/>
            <p:nvPr/>
          </p:nvSpPr>
          <p:spPr>
            <a:xfrm>
              <a:off x="2043018" y="1891961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0" name="Google Shape;2710;p40"/>
            <p:cNvSpPr/>
            <p:nvPr/>
          </p:nvSpPr>
          <p:spPr>
            <a:xfrm>
              <a:off x="2043018" y="1891961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1" name="Google Shape;2711;p40"/>
            <p:cNvSpPr/>
            <p:nvPr/>
          </p:nvSpPr>
          <p:spPr>
            <a:xfrm>
              <a:off x="2034316" y="1935420"/>
              <a:ext cx="8721" cy="50018"/>
            </a:xfrm>
            <a:custGeom>
              <a:avLst/>
              <a:gdLst/>
              <a:ahLst/>
              <a:cxnLst/>
              <a:rect l="l" t="t" r="r" b="b"/>
              <a:pathLst>
                <a:path w="488" h="2799" extrusionOk="0">
                  <a:moveTo>
                    <a:pt x="1" y="1"/>
                  </a:moveTo>
                  <a:lnTo>
                    <a:pt x="1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2" name="Google Shape;2712;p40"/>
            <p:cNvSpPr/>
            <p:nvPr/>
          </p:nvSpPr>
          <p:spPr>
            <a:xfrm>
              <a:off x="2034316" y="1935420"/>
              <a:ext cx="8721" cy="50018"/>
            </a:xfrm>
            <a:custGeom>
              <a:avLst/>
              <a:gdLst/>
              <a:ahLst/>
              <a:cxnLst/>
              <a:rect l="l" t="t" r="r" b="b"/>
              <a:pathLst>
                <a:path w="488" h="2799" fill="none" extrusionOk="0">
                  <a:moveTo>
                    <a:pt x="1" y="1"/>
                  </a:moveTo>
                  <a:lnTo>
                    <a:pt x="1" y="2798"/>
                  </a:lnTo>
                  <a:lnTo>
                    <a:pt x="1" y="2798"/>
                  </a:lnTo>
                  <a:lnTo>
                    <a:pt x="122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487" y="2555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122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3" name="Google Shape;2713;p40"/>
            <p:cNvSpPr/>
            <p:nvPr/>
          </p:nvSpPr>
          <p:spPr>
            <a:xfrm>
              <a:off x="2043018" y="1935420"/>
              <a:ext cx="18" cy="4378"/>
            </a:xfrm>
            <a:custGeom>
              <a:avLst/>
              <a:gdLst/>
              <a:ahLst/>
              <a:cxnLst/>
              <a:rect l="l" t="t" r="r" b="b"/>
              <a:pathLst>
                <a:path w="1" h="245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4" name="Google Shape;2714;p40"/>
            <p:cNvSpPr/>
            <p:nvPr/>
          </p:nvSpPr>
          <p:spPr>
            <a:xfrm>
              <a:off x="2043018" y="1935420"/>
              <a:ext cx="18" cy="4378"/>
            </a:xfrm>
            <a:custGeom>
              <a:avLst/>
              <a:gdLst/>
              <a:ahLst/>
              <a:cxnLst/>
              <a:rect l="l" t="t" r="r" b="b"/>
              <a:pathLst>
                <a:path w="1" h="245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5" name="Google Shape;2715;p40"/>
            <p:cNvSpPr/>
            <p:nvPr/>
          </p:nvSpPr>
          <p:spPr>
            <a:xfrm>
              <a:off x="2043018" y="1981060"/>
              <a:ext cx="18" cy="47838"/>
            </a:xfrm>
            <a:custGeom>
              <a:avLst/>
              <a:gdLst/>
              <a:ahLst/>
              <a:cxnLst/>
              <a:rect l="l" t="t" r="r" b="b"/>
              <a:pathLst>
                <a:path w="1" h="2677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677"/>
                  </a:lnTo>
                  <a:lnTo>
                    <a:pt x="0" y="26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6" name="Google Shape;2716;p40"/>
            <p:cNvSpPr/>
            <p:nvPr/>
          </p:nvSpPr>
          <p:spPr>
            <a:xfrm>
              <a:off x="2043018" y="1981060"/>
              <a:ext cx="18" cy="47838"/>
            </a:xfrm>
            <a:custGeom>
              <a:avLst/>
              <a:gdLst/>
              <a:ahLst/>
              <a:cxnLst/>
              <a:rect l="l" t="t" r="r" b="b"/>
              <a:pathLst>
                <a:path w="1" h="2677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677"/>
                  </a:lnTo>
                  <a:lnTo>
                    <a:pt x="0" y="2677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7" name="Google Shape;2717;p40"/>
            <p:cNvSpPr/>
            <p:nvPr/>
          </p:nvSpPr>
          <p:spPr>
            <a:xfrm>
              <a:off x="2034316" y="2028881"/>
              <a:ext cx="8721" cy="47838"/>
            </a:xfrm>
            <a:custGeom>
              <a:avLst/>
              <a:gdLst/>
              <a:ahLst/>
              <a:cxnLst/>
              <a:rect l="l" t="t" r="r" b="b"/>
              <a:pathLst>
                <a:path w="488" h="2677" extrusionOk="0">
                  <a:moveTo>
                    <a:pt x="1" y="1"/>
                  </a:moveTo>
                  <a:lnTo>
                    <a:pt x="1" y="2676"/>
                  </a:lnTo>
                  <a:lnTo>
                    <a:pt x="487" y="2676"/>
                  </a:lnTo>
                  <a:lnTo>
                    <a:pt x="487" y="2433"/>
                  </a:lnTo>
                  <a:lnTo>
                    <a:pt x="244" y="2433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8" name="Google Shape;2718;p40"/>
            <p:cNvSpPr/>
            <p:nvPr/>
          </p:nvSpPr>
          <p:spPr>
            <a:xfrm>
              <a:off x="2034316" y="2028881"/>
              <a:ext cx="8721" cy="47838"/>
            </a:xfrm>
            <a:custGeom>
              <a:avLst/>
              <a:gdLst/>
              <a:ahLst/>
              <a:cxnLst/>
              <a:rect l="l" t="t" r="r" b="b"/>
              <a:pathLst>
                <a:path w="488" h="2677" fill="none" extrusionOk="0">
                  <a:moveTo>
                    <a:pt x="487" y="1"/>
                  </a:moveTo>
                  <a:lnTo>
                    <a:pt x="487" y="1"/>
                  </a:lnTo>
                  <a:lnTo>
                    <a:pt x="12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676"/>
                  </a:lnTo>
                  <a:lnTo>
                    <a:pt x="1" y="2676"/>
                  </a:lnTo>
                  <a:lnTo>
                    <a:pt x="122" y="2676"/>
                  </a:lnTo>
                  <a:lnTo>
                    <a:pt x="487" y="2676"/>
                  </a:lnTo>
                  <a:lnTo>
                    <a:pt x="487" y="2433"/>
                  </a:lnTo>
                  <a:lnTo>
                    <a:pt x="244" y="2433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9" name="Google Shape;2719;p40"/>
            <p:cNvSpPr/>
            <p:nvPr/>
          </p:nvSpPr>
          <p:spPr>
            <a:xfrm>
              <a:off x="2043018" y="2072340"/>
              <a:ext cx="18" cy="45658"/>
            </a:xfrm>
            <a:custGeom>
              <a:avLst/>
              <a:gdLst/>
              <a:ahLst/>
              <a:cxnLst/>
              <a:rect l="l" t="t" r="r" b="b"/>
              <a:pathLst>
                <a:path w="1" h="2555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555"/>
                  </a:lnTo>
                  <a:lnTo>
                    <a:pt x="0" y="2555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0" name="Google Shape;2720;p40"/>
            <p:cNvSpPr/>
            <p:nvPr/>
          </p:nvSpPr>
          <p:spPr>
            <a:xfrm>
              <a:off x="2043018" y="2072340"/>
              <a:ext cx="18" cy="45658"/>
            </a:xfrm>
            <a:custGeom>
              <a:avLst/>
              <a:gdLst/>
              <a:ahLst/>
              <a:cxnLst/>
              <a:rect l="l" t="t" r="r" b="b"/>
              <a:pathLst>
                <a:path w="1" h="2555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555"/>
                  </a:lnTo>
                  <a:lnTo>
                    <a:pt x="0" y="2555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1" name="Google Shape;2721;p40"/>
            <p:cNvSpPr/>
            <p:nvPr/>
          </p:nvSpPr>
          <p:spPr>
            <a:xfrm>
              <a:off x="2043018" y="2072340"/>
              <a:ext cx="18" cy="4378"/>
            </a:xfrm>
            <a:custGeom>
              <a:avLst/>
              <a:gdLst/>
              <a:ahLst/>
              <a:cxnLst/>
              <a:rect l="l" t="t" r="r" b="b"/>
              <a:pathLst>
                <a:path w="1" h="245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2" name="Google Shape;2722;p40"/>
            <p:cNvSpPr/>
            <p:nvPr/>
          </p:nvSpPr>
          <p:spPr>
            <a:xfrm>
              <a:off x="2043018" y="2072340"/>
              <a:ext cx="18" cy="4378"/>
            </a:xfrm>
            <a:custGeom>
              <a:avLst/>
              <a:gdLst/>
              <a:ahLst/>
              <a:cxnLst/>
              <a:rect l="l" t="t" r="r" b="b"/>
              <a:pathLst>
                <a:path w="1" h="245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3" name="Google Shape;2723;p40"/>
            <p:cNvSpPr/>
            <p:nvPr/>
          </p:nvSpPr>
          <p:spPr>
            <a:xfrm>
              <a:off x="2034316" y="2117980"/>
              <a:ext cx="8721" cy="50018"/>
            </a:xfrm>
            <a:custGeom>
              <a:avLst/>
              <a:gdLst/>
              <a:ahLst/>
              <a:cxnLst/>
              <a:rect l="l" t="t" r="r" b="b"/>
              <a:pathLst>
                <a:path w="488" h="2799" extrusionOk="0">
                  <a:moveTo>
                    <a:pt x="1" y="1"/>
                  </a:moveTo>
                  <a:lnTo>
                    <a:pt x="1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4" name="Google Shape;2724;p40"/>
            <p:cNvSpPr/>
            <p:nvPr/>
          </p:nvSpPr>
          <p:spPr>
            <a:xfrm>
              <a:off x="2034316" y="2117980"/>
              <a:ext cx="8721" cy="50018"/>
            </a:xfrm>
            <a:custGeom>
              <a:avLst/>
              <a:gdLst/>
              <a:ahLst/>
              <a:cxnLst/>
              <a:rect l="l" t="t" r="r" b="b"/>
              <a:pathLst>
                <a:path w="488" h="2799" fill="none" extrusionOk="0">
                  <a:moveTo>
                    <a:pt x="1" y="1"/>
                  </a:moveTo>
                  <a:lnTo>
                    <a:pt x="1" y="2798"/>
                  </a:lnTo>
                  <a:lnTo>
                    <a:pt x="1" y="2798"/>
                  </a:lnTo>
                  <a:lnTo>
                    <a:pt x="122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487" y="2555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122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5" name="Google Shape;2725;p40"/>
            <p:cNvSpPr/>
            <p:nvPr/>
          </p:nvSpPr>
          <p:spPr>
            <a:xfrm>
              <a:off x="2043018" y="2117980"/>
              <a:ext cx="18" cy="4378"/>
            </a:xfrm>
            <a:custGeom>
              <a:avLst/>
              <a:gdLst/>
              <a:ahLst/>
              <a:cxnLst/>
              <a:rect l="l" t="t" r="r" b="b"/>
              <a:pathLst>
                <a:path w="1" h="245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6" name="Google Shape;2726;p40"/>
            <p:cNvSpPr/>
            <p:nvPr/>
          </p:nvSpPr>
          <p:spPr>
            <a:xfrm>
              <a:off x="2043018" y="2117980"/>
              <a:ext cx="18" cy="4378"/>
            </a:xfrm>
            <a:custGeom>
              <a:avLst/>
              <a:gdLst/>
              <a:ahLst/>
              <a:cxnLst/>
              <a:rect l="l" t="t" r="r" b="b"/>
              <a:pathLst>
                <a:path w="1" h="245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7" name="Google Shape;2727;p40"/>
            <p:cNvSpPr/>
            <p:nvPr/>
          </p:nvSpPr>
          <p:spPr>
            <a:xfrm>
              <a:off x="2043018" y="2163620"/>
              <a:ext cx="18" cy="45658"/>
            </a:xfrm>
            <a:custGeom>
              <a:avLst/>
              <a:gdLst/>
              <a:ahLst/>
              <a:cxnLst/>
              <a:rect l="l" t="t" r="r" b="b"/>
              <a:pathLst>
                <a:path w="1" h="2555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555"/>
                  </a:lnTo>
                  <a:lnTo>
                    <a:pt x="0" y="255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8" name="Google Shape;2728;p40"/>
            <p:cNvSpPr/>
            <p:nvPr/>
          </p:nvSpPr>
          <p:spPr>
            <a:xfrm>
              <a:off x="2043018" y="2163620"/>
              <a:ext cx="18" cy="45658"/>
            </a:xfrm>
            <a:custGeom>
              <a:avLst/>
              <a:gdLst/>
              <a:ahLst/>
              <a:cxnLst/>
              <a:rect l="l" t="t" r="r" b="b"/>
              <a:pathLst>
                <a:path w="1" h="2555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555"/>
                  </a:lnTo>
                  <a:lnTo>
                    <a:pt x="0" y="2555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9" name="Google Shape;2729;p40"/>
            <p:cNvSpPr/>
            <p:nvPr/>
          </p:nvSpPr>
          <p:spPr>
            <a:xfrm>
              <a:off x="2034316" y="2209260"/>
              <a:ext cx="8721" cy="50018"/>
            </a:xfrm>
            <a:custGeom>
              <a:avLst/>
              <a:gdLst/>
              <a:ahLst/>
              <a:cxnLst/>
              <a:rect l="l" t="t" r="r" b="b"/>
              <a:pathLst>
                <a:path w="488" h="2799" extrusionOk="0">
                  <a:moveTo>
                    <a:pt x="1" y="1"/>
                  </a:moveTo>
                  <a:lnTo>
                    <a:pt x="1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0" name="Google Shape;2730;p40"/>
            <p:cNvSpPr/>
            <p:nvPr/>
          </p:nvSpPr>
          <p:spPr>
            <a:xfrm>
              <a:off x="2034316" y="2209260"/>
              <a:ext cx="8721" cy="50018"/>
            </a:xfrm>
            <a:custGeom>
              <a:avLst/>
              <a:gdLst/>
              <a:ahLst/>
              <a:cxnLst/>
              <a:rect l="l" t="t" r="r" b="b"/>
              <a:pathLst>
                <a:path w="488" h="2799" fill="none" extrusionOk="0">
                  <a:moveTo>
                    <a:pt x="487" y="1"/>
                  </a:moveTo>
                  <a:lnTo>
                    <a:pt x="487" y="1"/>
                  </a:lnTo>
                  <a:lnTo>
                    <a:pt x="12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798"/>
                  </a:lnTo>
                  <a:lnTo>
                    <a:pt x="1" y="2798"/>
                  </a:lnTo>
                  <a:lnTo>
                    <a:pt x="122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1" name="Google Shape;2731;p40"/>
            <p:cNvSpPr/>
            <p:nvPr/>
          </p:nvSpPr>
          <p:spPr>
            <a:xfrm>
              <a:off x="2043018" y="2254900"/>
              <a:ext cx="18" cy="43496"/>
            </a:xfrm>
            <a:custGeom>
              <a:avLst/>
              <a:gdLst/>
              <a:ahLst/>
              <a:cxnLst/>
              <a:rect l="l" t="t" r="r" b="b"/>
              <a:pathLst>
                <a:path w="1" h="2434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33"/>
                  </a:lnTo>
                  <a:lnTo>
                    <a:pt x="0" y="2433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2" name="Google Shape;2732;p40"/>
            <p:cNvSpPr/>
            <p:nvPr/>
          </p:nvSpPr>
          <p:spPr>
            <a:xfrm>
              <a:off x="2043018" y="2254900"/>
              <a:ext cx="18" cy="43496"/>
            </a:xfrm>
            <a:custGeom>
              <a:avLst/>
              <a:gdLst/>
              <a:ahLst/>
              <a:cxnLst/>
              <a:rect l="l" t="t" r="r" b="b"/>
              <a:pathLst>
                <a:path w="1" h="2434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33"/>
                  </a:lnTo>
                  <a:lnTo>
                    <a:pt x="0" y="2433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3" name="Google Shape;2733;p40"/>
            <p:cNvSpPr/>
            <p:nvPr/>
          </p:nvSpPr>
          <p:spPr>
            <a:xfrm>
              <a:off x="2043018" y="2254900"/>
              <a:ext cx="18" cy="4378"/>
            </a:xfrm>
            <a:custGeom>
              <a:avLst/>
              <a:gdLst/>
              <a:ahLst/>
              <a:cxnLst/>
              <a:rect l="l" t="t" r="r" b="b"/>
              <a:pathLst>
                <a:path w="1" h="245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4" name="Google Shape;2734;p40"/>
            <p:cNvSpPr/>
            <p:nvPr/>
          </p:nvSpPr>
          <p:spPr>
            <a:xfrm>
              <a:off x="2043018" y="2254900"/>
              <a:ext cx="18" cy="4378"/>
            </a:xfrm>
            <a:custGeom>
              <a:avLst/>
              <a:gdLst/>
              <a:ahLst/>
              <a:cxnLst/>
              <a:rect l="l" t="t" r="r" b="b"/>
              <a:pathLst>
                <a:path w="1" h="245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5" name="Google Shape;2735;p40"/>
            <p:cNvSpPr/>
            <p:nvPr/>
          </p:nvSpPr>
          <p:spPr>
            <a:xfrm>
              <a:off x="2034316" y="2298378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extrusionOk="0">
                  <a:moveTo>
                    <a:pt x="1" y="0"/>
                  </a:moveTo>
                  <a:lnTo>
                    <a:pt x="1" y="2798"/>
                  </a:lnTo>
                  <a:lnTo>
                    <a:pt x="487" y="2798"/>
                  </a:lnTo>
                  <a:lnTo>
                    <a:pt x="487" y="2554"/>
                  </a:lnTo>
                  <a:lnTo>
                    <a:pt x="244" y="2554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6" name="Google Shape;2736;p40"/>
            <p:cNvSpPr/>
            <p:nvPr/>
          </p:nvSpPr>
          <p:spPr>
            <a:xfrm>
              <a:off x="2034316" y="2298378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fill="none" extrusionOk="0">
                  <a:moveTo>
                    <a:pt x="1" y="0"/>
                  </a:moveTo>
                  <a:lnTo>
                    <a:pt x="1" y="2798"/>
                  </a:lnTo>
                  <a:lnTo>
                    <a:pt x="1" y="2798"/>
                  </a:lnTo>
                  <a:lnTo>
                    <a:pt x="122" y="2798"/>
                  </a:lnTo>
                  <a:lnTo>
                    <a:pt x="487" y="2798"/>
                  </a:lnTo>
                  <a:lnTo>
                    <a:pt x="487" y="2554"/>
                  </a:lnTo>
                  <a:lnTo>
                    <a:pt x="487" y="2554"/>
                  </a:lnTo>
                  <a:lnTo>
                    <a:pt x="487" y="2554"/>
                  </a:lnTo>
                  <a:lnTo>
                    <a:pt x="244" y="2554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122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7" name="Google Shape;2737;p40"/>
            <p:cNvSpPr/>
            <p:nvPr/>
          </p:nvSpPr>
          <p:spPr>
            <a:xfrm>
              <a:off x="2043018" y="2298378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8" name="Google Shape;2738;p40"/>
            <p:cNvSpPr/>
            <p:nvPr/>
          </p:nvSpPr>
          <p:spPr>
            <a:xfrm>
              <a:off x="2043018" y="2298378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Google Shape;2739;p40"/>
            <p:cNvSpPr/>
            <p:nvPr/>
          </p:nvSpPr>
          <p:spPr>
            <a:xfrm>
              <a:off x="2043018" y="2344018"/>
              <a:ext cx="18" cy="47820"/>
            </a:xfrm>
            <a:custGeom>
              <a:avLst/>
              <a:gdLst/>
              <a:ahLst/>
              <a:cxnLst/>
              <a:rect l="l" t="t" r="r" b="b"/>
              <a:pathLst>
                <a:path w="1" h="2676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676"/>
                  </a:lnTo>
                  <a:lnTo>
                    <a:pt x="0" y="26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0" name="Google Shape;2740;p40"/>
            <p:cNvSpPr/>
            <p:nvPr/>
          </p:nvSpPr>
          <p:spPr>
            <a:xfrm>
              <a:off x="2043018" y="2344018"/>
              <a:ext cx="18" cy="47820"/>
            </a:xfrm>
            <a:custGeom>
              <a:avLst/>
              <a:gdLst/>
              <a:ahLst/>
              <a:cxnLst/>
              <a:rect l="l" t="t" r="r" b="b"/>
              <a:pathLst>
                <a:path w="1" h="2676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676"/>
                  </a:lnTo>
                  <a:lnTo>
                    <a:pt x="0" y="267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1" name="Google Shape;2741;p40"/>
            <p:cNvSpPr/>
            <p:nvPr/>
          </p:nvSpPr>
          <p:spPr>
            <a:xfrm>
              <a:off x="2034316" y="2391820"/>
              <a:ext cx="8721" cy="50018"/>
            </a:xfrm>
            <a:custGeom>
              <a:avLst/>
              <a:gdLst/>
              <a:ahLst/>
              <a:cxnLst/>
              <a:rect l="l" t="t" r="r" b="b"/>
              <a:pathLst>
                <a:path w="488" h="2799" extrusionOk="0">
                  <a:moveTo>
                    <a:pt x="1" y="1"/>
                  </a:moveTo>
                  <a:lnTo>
                    <a:pt x="1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2" name="Google Shape;2742;p40"/>
            <p:cNvSpPr/>
            <p:nvPr/>
          </p:nvSpPr>
          <p:spPr>
            <a:xfrm>
              <a:off x="2034316" y="2391820"/>
              <a:ext cx="8721" cy="50018"/>
            </a:xfrm>
            <a:custGeom>
              <a:avLst/>
              <a:gdLst/>
              <a:ahLst/>
              <a:cxnLst/>
              <a:rect l="l" t="t" r="r" b="b"/>
              <a:pathLst>
                <a:path w="488" h="2799" fill="none" extrusionOk="0">
                  <a:moveTo>
                    <a:pt x="487" y="1"/>
                  </a:moveTo>
                  <a:lnTo>
                    <a:pt x="487" y="1"/>
                  </a:lnTo>
                  <a:lnTo>
                    <a:pt x="12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798"/>
                  </a:lnTo>
                  <a:lnTo>
                    <a:pt x="1" y="2798"/>
                  </a:lnTo>
                  <a:lnTo>
                    <a:pt x="122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3" name="Google Shape;2743;p40"/>
            <p:cNvSpPr/>
            <p:nvPr/>
          </p:nvSpPr>
          <p:spPr>
            <a:xfrm>
              <a:off x="2043018" y="2437460"/>
              <a:ext cx="18" cy="43496"/>
            </a:xfrm>
            <a:custGeom>
              <a:avLst/>
              <a:gdLst/>
              <a:ahLst/>
              <a:cxnLst/>
              <a:rect l="l" t="t" r="r" b="b"/>
              <a:pathLst>
                <a:path w="1" h="2434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33"/>
                  </a:lnTo>
                  <a:lnTo>
                    <a:pt x="0" y="2433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4" name="Google Shape;2744;p40"/>
            <p:cNvSpPr/>
            <p:nvPr/>
          </p:nvSpPr>
          <p:spPr>
            <a:xfrm>
              <a:off x="2043018" y="2437460"/>
              <a:ext cx="18" cy="43496"/>
            </a:xfrm>
            <a:custGeom>
              <a:avLst/>
              <a:gdLst/>
              <a:ahLst/>
              <a:cxnLst/>
              <a:rect l="l" t="t" r="r" b="b"/>
              <a:pathLst>
                <a:path w="1" h="2434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33"/>
                  </a:lnTo>
                  <a:lnTo>
                    <a:pt x="0" y="2433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5" name="Google Shape;2745;p40"/>
            <p:cNvSpPr/>
            <p:nvPr/>
          </p:nvSpPr>
          <p:spPr>
            <a:xfrm>
              <a:off x="2043018" y="2437460"/>
              <a:ext cx="18" cy="4378"/>
            </a:xfrm>
            <a:custGeom>
              <a:avLst/>
              <a:gdLst/>
              <a:ahLst/>
              <a:cxnLst/>
              <a:rect l="l" t="t" r="r" b="b"/>
              <a:pathLst>
                <a:path w="1" h="245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6" name="Google Shape;2746;p40"/>
            <p:cNvSpPr/>
            <p:nvPr/>
          </p:nvSpPr>
          <p:spPr>
            <a:xfrm>
              <a:off x="2043018" y="2437460"/>
              <a:ext cx="18" cy="4378"/>
            </a:xfrm>
            <a:custGeom>
              <a:avLst/>
              <a:gdLst/>
              <a:ahLst/>
              <a:cxnLst/>
              <a:rect l="l" t="t" r="r" b="b"/>
              <a:pathLst>
                <a:path w="1" h="245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7" name="Google Shape;2747;p40"/>
            <p:cNvSpPr/>
            <p:nvPr/>
          </p:nvSpPr>
          <p:spPr>
            <a:xfrm>
              <a:off x="2034316" y="2480938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extrusionOk="0">
                  <a:moveTo>
                    <a:pt x="1" y="0"/>
                  </a:moveTo>
                  <a:lnTo>
                    <a:pt x="1" y="1581"/>
                  </a:lnTo>
                  <a:lnTo>
                    <a:pt x="1" y="2798"/>
                  </a:lnTo>
                  <a:lnTo>
                    <a:pt x="487" y="2798"/>
                  </a:lnTo>
                  <a:lnTo>
                    <a:pt x="487" y="2554"/>
                  </a:lnTo>
                  <a:lnTo>
                    <a:pt x="244" y="2554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8" name="Google Shape;2748;p40"/>
            <p:cNvSpPr/>
            <p:nvPr/>
          </p:nvSpPr>
          <p:spPr>
            <a:xfrm>
              <a:off x="2034316" y="2480938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fill="none" extrusionOk="0">
                  <a:moveTo>
                    <a:pt x="1" y="0"/>
                  </a:moveTo>
                  <a:lnTo>
                    <a:pt x="1" y="1581"/>
                  </a:lnTo>
                  <a:lnTo>
                    <a:pt x="1" y="2798"/>
                  </a:lnTo>
                  <a:lnTo>
                    <a:pt x="122" y="2798"/>
                  </a:lnTo>
                  <a:lnTo>
                    <a:pt x="487" y="2798"/>
                  </a:lnTo>
                  <a:lnTo>
                    <a:pt x="487" y="2554"/>
                  </a:lnTo>
                  <a:lnTo>
                    <a:pt x="487" y="2554"/>
                  </a:lnTo>
                  <a:lnTo>
                    <a:pt x="487" y="2554"/>
                  </a:lnTo>
                  <a:lnTo>
                    <a:pt x="244" y="2554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122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9" name="Google Shape;2749;p40"/>
            <p:cNvSpPr/>
            <p:nvPr/>
          </p:nvSpPr>
          <p:spPr>
            <a:xfrm>
              <a:off x="2043018" y="2480938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0" name="Google Shape;2750;p40"/>
            <p:cNvSpPr/>
            <p:nvPr/>
          </p:nvSpPr>
          <p:spPr>
            <a:xfrm>
              <a:off x="2043018" y="2480938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1" name="Google Shape;2751;p40"/>
            <p:cNvSpPr/>
            <p:nvPr/>
          </p:nvSpPr>
          <p:spPr>
            <a:xfrm>
              <a:off x="2043018" y="2526578"/>
              <a:ext cx="18" cy="45658"/>
            </a:xfrm>
            <a:custGeom>
              <a:avLst/>
              <a:gdLst/>
              <a:ahLst/>
              <a:cxnLst/>
              <a:rect l="l" t="t" r="r" b="b"/>
              <a:pathLst>
                <a:path w="1" h="2555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554"/>
                  </a:lnTo>
                  <a:lnTo>
                    <a:pt x="0" y="25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2" name="Google Shape;2752;p40"/>
            <p:cNvSpPr/>
            <p:nvPr/>
          </p:nvSpPr>
          <p:spPr>
            <a:xfrm>
              <a:off x="2043018" y="2526578"/>
              <a:ext cx="18" cy="45658"/>
            </a:xfrm>
            <a:custGeom>
              <a:avLst/>
              <a:gdLst/>
              <a:ahLst/>
              <a:cxnLst/>
              <a:rect l="l" t="t" r="r" b="b"/>
              <a:pathLst>
                <a:path w="1" h="255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554"/>
                  </a:lnTo>
                  <a:lnTo>
                    <a:pt x="0" y="255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3" name="Google Shape;2753;p40"/>
            <p:cNvSpPr/>
            <p:nvPr/>
          </p:nvSpPr>
          <p:spPr>
            <a:xfrm>
              <a:off x="1982153" y="2572218"/>
              <a:ext cx="60883" cy="43478"/>
            </a:xfrm>
            <a:custGeom>
              <a:avLst/>
              <a:gdLst/>
              <a:ahLst/>
              <a:cxnLst/>
              <a:rect l="l" t="t" r="r" b="b"/>
              <a:pathLst>
                <a:path w="3407" h="2433" extrusionOk="0">
                  <a:moveTo>
                    <a:pt x="2920" y="0"/>
                  </a:moveTo>
                  <a:lnTo>
                    <a:pt x="2920" y="122"/>
                  </a:lnTo>
                  <a:lnTo>
                    <a:pt x="1" y="122"/>
                  </a:lnTo>
                  <a:lnTo>
                    <a:pt x="1" y="2433"/>
                  </a:lnTo>
                  <a:lnTo>
                    <a:pt x="122" y="2433"/>
                  </a:lnTo>
                  <a:lnTo>
                    <a:pt x="122" y="365"/>
                  </a:lnTo>
                  <a:lnTo>
                    <a:pt x="3163" y="365"/>
                  </a:lnTo>
                  <a:lnTo>
                    <a:pt x="3163" y="244"/>
                  </a:lnTo>
                  <a:lnTo>
                    <a:pt x="3406" y="244"/>
                  </a:lnTo>
                  <a:lnTo>
                    <a:pt x="3406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4" name="Google Shape;2754;p40"/>
            <p:cNvSpPr/>
            <p:nvPr/>
          </p:nvSpPr>
          <p:spPr>
            <a:xfrm>
              <a:off x="1982153" y="2572218"/>
              <a:ext cx="60883" cy="43478"/>
            </a:xfrm>
            <a:custGeom>
              <a:avLst/>
              <a:gdLst/>
              <a:ahLst/>
              <a:cxnLst/>
              <a:rect l="l" t="t" r="r" b="b"/>
              <a:pathLst>
                <a:path w="3407" h="2433" fill="none" extrusionOk="0">
                  <a:moveTo>
                    <a:pt x="2920" y="0"/>
                  </a:moveTo>
                  <a:lnTo>
                    <a:pt x="2920" y="122"/>
                  </a:lnTo>
                  <a:lnTo>
                    <a:pt x="1" y="122"/>
                  </a:lnTo>
                  <a:lnTo>
                    <a:pt x="1" y="2433"/>
                  </a:lnTo>
                  <a:lnTo>
                    <a:pt x="122" y="2433"/>
                  </a:lnTo>
                  <a:lnTo>
                    <a:pt x="122" y="365"/>
                  </a:lnTo>
                  <a:lnTo>
                    <a:pt x="3163" y="365"/>
                  </a:lnTo>
                  <a:lnTo>
                    <a:pt x="3163" y="244"/>
                  </a:lnTo>
                  <a:lnTo>
                    <a:pt x="3406" y="244"/>
                  </a:lnTo>
                  <a:lnTo>
                    <a:pt x="3406" y="0"/>
                  </a:lnTo>
                  <a:lnTo>
                    <a:pt x="3406" y="0"/>
                  </a:lnTo>
                  <a:lnTo>
                    <a:pt x="3406" y="0"/>
                  </a:lnTo>
                  <a:lnTo>
                    <a:pt x="3406" y="0"/>
                  </a:lnTo>
                  <a:lnTo>
                    <a:pt x="3041" y="0"/>
                  </a:lnTo>
                  <a:lnTo>
                    <a:pt x="292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5" name="Google Shape;2755;p40"/>
            <p:cNvSpPr/>
            <p:nvPr/>
          </p:nvSpPr>
          <p:spPr>
            <a:xfrm>
              <a:off x="2043018" y="2572218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6" name="Google Shape;2756;p40"/>
            <p:cNvSpPr/>
            <p:nvPr/>
          </p:nvSpPr>
          <p:spPr>
            <a:xfrm>
              <a:off x="2043018" y="2572218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7" name="Google Shape;2757;p40"/>
            <p:cNvSpPr/>
            <p:nvPr/>
          </p:nvSpPr>
          <p:spPr>
            <a:xfrm>
              <a:off x="1938693" y="2578740"/>
              <a:ext cx="102163" cy="82595"/>
            </a:xfrm>
            <a:custGeom>
              <a:avLst/>
              <a:gdLst/>
              <a:ahLst/>
              <a:cxnLst/>
              <a:rect l="l" t="t" r="r" b="b"/>
              <a:pathLst>
                <a:path w="5717" h="4622" extrusionOk="0">
                  <a:moveTo>
                    <a:pt x="0" y="0"/>
                  </a:moveTo>
                  <a:lnTo>
                    <a:pt x="0" y="2068"/>
                  </a:lnTo>
                  <a:lnTo>
                    <a:pt x="2190" y="2068"/>
                  </a:lnTo>
                  <a:lnTo>
                    <a:pt x="2190" y="0"/>
                  </a:lnTo>
                  <a:close/>
                  <a:moveTo>
                    <a:pt x="0" y="2311"/>
                  </a:moveTo>
                  <a:lnTo>
                    <a:pt x="0" y="4622"/>
                  </a:lnTo>
                  <a:lnTo>
                    <a:pt x="5717" y="4622"/>
                  </a:lnTo>
                  <a:lnTo>
                    <a:pt x="5717" y="2311"/>
                  </a:lnTo>
                  <a:close/>
                </a:path>
              </a:pathLst>
            </a:custGeom>
            <a:solidFill>
              <a:srgbClr val="9D40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8" name="Google Shape;2758;p40"/>
            <p:cNvSpPr/>
            <p:nvPr/>
          </p:nvSpPr>
          <p:spPr>
            <a:xfrm>
              <a:off x="1938693" y="2620020"/>
              <a:ext cx="102163" cy="41315"/>
            </a:xfrm>
            <a:custGeom>
              <a:avLst/>
              <a:gdLst/>
              <a:ahLst/>
              <a:cxnLst/>
              <a:rect l="l" t="t" r="r" b="b"/>
              <a:pathLst>
                <a:path w="5717" h="2312" fill="none" extrusionOk="0">
                  <a:moveTo>
                    <a:pt x="5717" y="1"/>
                  </a:moveTo>
                  <a:lnTo>
                    <a:pt x="0" y="1"/>
                  </a:lnTo>
                  <a:lnTo>
                    <a:pt x="0" y="2312"/>
                  </a:lnTo>
                  <a:lnTo>
                    <a:pt x="2433" y="2312"/>
                  </a:lnTo>
                  <a:lnTo>
                    <a:pt x="5717" y="2312"/>
                  </a:lnTo>
                  <a:lnTo>
                    <a:pt x="57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9" name="Google Shape;2759;p40"/>
            <p:cNvSpPr/>
            <p:nvPr/>
          </p:nvSpPr>
          <p:spPr>
            <a:xfrm>
              <a:off x="1938693" y="2578740"/>
              <a:ext cx="39135" cy="36955"/>
            </a:xfrm>
            <a:custGeom>
              <a:avLst/>
              <a:gdLst/>
              <a:ahLst/>
              <a:cxnLst/>
              <a:rect l="l" t="t" r="r" b="b"/>
              <a:pathLst>
                <a:path w="2190" h="2068" fill="none" extrusionOk="0">
                  <a:moveTo>
                    <a:pt x="0" y="0"/>
                  </a:moveTo>
                  <a:lnTo>
                    <a:pt x="0" y="2068"/>
                  </a:lnTo>
                  <a:lnTo>
                    <a:pt x="2190" y="2068"/>
                  </a:lnTo>
                  <a:lnTo>
                    <a:pt x="219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0" name="Google Shape;2760;p40"/>
            <p:cNvSpPr/>
            <p:nvPr/>
          </p:nvSpPr>
          <p:spPr>
            <a:xfrm>
              <a:off x="1984333" y="2665660"/>
              <a:ext cx="58703" cy="41315"/>
            </a:xfrm>
            <a:custGeom>
              <a:avLst/>
              <a:gdLst/>
              <a:ahLst/>
              <a:cxnLst/>
              <a:rect l="l" t="t" r="r" b="b"/>
              <a:pathLst>
                <a:path w="3285" h="2312" extrusionOk="0">
                  <a:moveTo>
                    <a:pt x="0" y="1"/>
                  </a:moveTo>
                  <a:lnTo>
                    <a:pt x="0" y="2312"/>
                  </a:lnTo>
                  <a:lnTo>
                    <a:pt x="3284" y="2312"/>
                  </a:lnTo>
                  <a:lnTo>
                    <a:pt x="3284" y="1"/>
                  </a:lnTo>
                  <a:close/>
                </a:path>
              </a:pathLst>
            </a:custGeom>
            <a:solidFill>
              <a:srgbClr val="9D40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1" name="Google Shape;2761;p40"/>
            <p:cNvSpPr/>
            <p:nvPr/>
          </p:nvSpPr>
          <p:spPr>
            <a:xfrm>
              <a:off x="1984333" y="2665660"/>
              <a:ext cx="58703" cy="41315"/>
            </a:xfrm>
            <a:custGeom>
              <a:avLst/>
              <a:gdLst/>
              <a:ahLst/>
              <a:cxnLst/>
              <a:rect l="l" t="t" r="r" b="b"/>
              <a:pathLst>
                <a:path w="3285" h="2312" fill="none" extrusionOk="0">
                  <a:moveTo>
                    <a:pt x="3284" y="1"/>
                  </a:moveTo>
                  <a:lnTo>
                    <a:pt x="0" y="1"/>
                  </a:lnTo>
                  <a:lnTo>
                    <a:pt x="0" y="2312"/>
                  </a:lnTo>
                  <a:lnTo>
                    <a:pt x="3284" y="2312"/>
                  </a:lnTo>
                  <a:lnTo>
                    <a:pt x="328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2" name="Google Shape;2762;p40"/>
            <p:cNvSpPr/>
            <p:nvPr/>
          </p:nvSpPr>
          <p:spPr>
            <a:xfrm>
              <a:off x="1982153" y="2665660"/>
              <a:ext cx="2198" cy="41315"/>
            </a:xfrm>
            <a:custGeom>
              <a:avLst/>
              <a:gdLst/>
              <a:ahLst/>
              <a:cxnLst/>
              <a:rect l="l" t="t" r="r" b="b"/>
              <a:pathLst>
                <a:path w="123" h="2312" extrusionOk="0">
                  <a:moveTo>
                    <a:pt x="1" y="1"/>
                  </a:moveTo>
                  <a:lnTo>
                    <a:pt x="1" y="2312"/>
                  </a:lnTo>
                  <a:lnTo>
                    <a:pt x="122" y="2312"/>
                  </a:lnTo>
                  <a:lnTo>
                    <a:pt x="122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3" name="Google Shape;2763;p40"/>
            <p:cNvSpPr/>
            <p:nvPr/>
          </p:nvSpPr>
          <p:spPr>
            <a:xfrm>
              <a:off x="1982153" y="2665660"/>
              <a:ext cx="60883" cy="41315"/>
            </a:xfrm>
            <a:custGeom>
              <a:avLst/>
              <a:gdLst/>
              <a:ahLst/>
              <a:cxnLst/>
              <a:rect l="l" t="t" r="r" b="b"/>
              <a:pathLst>
                <a:path w="3407" h="2312" fill="none" extrusionOk="0">
                  <a:moveTo>
                    <a:pt x="3406" y="1"/>
                  </a:moveTo>
                  <a:lnTo>
                    <a:pt x="3406" y="1"/>
                  </a:lnTo>
                  <a:lnTo>
                    <a:pt x="1" y="1"/>
                  </a:lnTo>
                  <a:lnTo>
                    <a:pt x="1" y="2312"/>
                  </a:lnTo>
                  <a:lnTo>
                    <a:pt x="3406" y="2312"/>
                  </a:lnTo>
                  <a:lnTo>
                    <a:pt x="3406" y="2312"/>
                  </a:lnTo>
                  <a:lnTo>
                    <a:pt x="122" y="2312"/>
                  </a:lnTo>
                  <a:lnTo>
                    <a:pt x="122" y="1"/>
                  </a:lnTo>
                  <a:lnTo>
                    <a:pt x="3406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4" name="Google Shape;2764;p40"/>
            <p:cNvSpPr/>
            <p:nvPr/>
          </p:nvSpPr>
          <p:spPr>
            <a:xfrm>
              <a:off x="1938693" y="2665660"/>
              <a:ext cx="104343" cy="132595"/>
            </a:xfrm>
            <a:custGeom>
              <a:avLst/>
              <a:gdLst/>
              <a:ahLst/>
              <a:cxnLst/>
              <a:rect l="l" t="t" r="r" b="b"/>
              <a:pathLst>
                <a:path w="5839" h="7420" extrusionOk="0">
                  <a:moveTo>
                    <a:pt x="0" y="1"/>
                  </a:moveTo>
                  <a:lnTo>
                    <a:pt x="0" y="2312"/>
                  </a:lnTo>
                  <a:lnTo>
                    <a:pt x="2190" y="2312"/>
                  </a:lnTo>
                  <a:lnTo>
                    <a:pt x="2190" y="1"/>
                  </a:lnTo>
                  <a:close/>
                  <a:moveTo>
                    <a:pt x="0" y="2555"/>
                  </a:moveTo>
                  <a:lnTo>
                    <a:pt x="0" y="4866"/>
                  </a:lnTo>
                  <a:lnTo>
                    <a:pt x="5717" y="4866"/>
                  </a:lnTo>
                  <a:lnTo>
                    <a:pt x="5717" y="2555"/>
                  </a:lnTo>
                  <a:close/>
                  <a:moveTo>
                    <a:pt x="2554" y="5109"/>
                  </a:moveTo>
                  <a:lnTo>
                    <a:pt x="2554" y="7420"/>
                  </a:lnTo>
                  <a:lnTo>
                    <a:pt x="5838" y="7420"/>
                  </a:lnTo>
                  <a:lnTo>
                    <a:pt x="5838" y="5109"/>
                  </a:lnTo>
                  <a:close/>
                </a:path>
              </a:pathLst>
            </a:custGeom>
            <a:solidFill>
              <a:srgbClr val="9D40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5" name="Google Shape;2765;p40"/>
            <p:cNvSpPr/>
            <p:nvPr/>
          </p:nvSpPr>
          <p:spPr>
            <a:xfrm>
              <a:off x="1984333" y="2756940"/>
              <a:ext cx="58703" cy="41315"/>
            </a:xfrm>
            <a:custGeom>
              <a:avLst/>
              <a:gdLst/>
              <a:ahLst/>
              <a:cxnLst/>
              <a:rect l="l" t="t" r="r" b="b"/>
              <a:pathLst>
                <a:path w="3285" h="2312" fill="none" extrusionOk="0">
                  <a:moveTo>
                    <a:pt x="3284" y="1"/>
                  </a:moveTo>
                  <a:lnTo>
                    <a:pt x="0" y="1"/>
                  </a:lnTo>
                  <a:lnTo>
                    <a:pt x="0" y="2312"/>
                  </a:lnTo>
                  <a:lnTo>
                    <a:pt x="3284" y="2312"/>
                  </a:lnTo>
                  <a:lnTo>
                    <a:pt x="328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6" name="Google Shape;2766;p40"/>
            <p:cNvSpPr/>
            <p:nvPr/>
          </p:nvSpPr>
          <p:spPr>
            <a:xfrm>
              <a:off x="1938693" y="2711300"/>
              <a:ext cx="102163" cy="41315"/>
            </a:xfrm>
            <a:custGeom>
              <a:avLst/>
              <a:gdLst/>
              <a:ahLst/>
              <a:cxnLst/>
              <a:rect l="l" t="t" r="r" b="b"/>
              <a:pathLst>
                <a:path w="5717" h="2312" fill="none" extrusionOk="0">
                  <a:moveTo>
                    <a:pt x="5717" y="1"/>
                  </a:moveTo>
                  <a:lnTo>
                    <a:pt x="0" y="1"/>
                  </a:lnTo>
                  <a:lnTo>
                    <a:pt x="0" y="2312"/>
                  </a:lnTo>
                  <a:lnTo>
                    <a:pt x="5717" y="2312"/>
                  </a:lnTo>
                  <a:lnTo>
                    <a:pt x="57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7" name="Google Shape;2767;p40"/>
            <p:cNvSpPr/>
            <p:nvPr/>
          </p:nvSpPr>
          <p:spPr>
            <a:xfrm>
              <a:off x="1938693" y="2665660"/>
              <a:ext cx="39135" cy="41315"/>
            </a:xfrm>
            <a:custGeom>
              <a:avLst/>
              <a:gdLst/>
              <a:ahLst/>
              <a:cxnLst/>
              <a:rect l="l" t="t" r="r" b="b"/>
              <a:pathLst>
                <a:path w="2190" h="2312" fill="none" extrusionOk="0">
                  <a:moveTo>
                    <a:pt x="2190" y="1"/>
                  </a:moveTo>
                  <a:lnTo>
                    <a:pt x="0" y="1"/>
                  </a:lnTo>
                  <a:lnTo>
                    <a:pt x="0" y="2312"/>
                  </a:lnTo>
                  <a:lnTo>
                    <a:pt x="2190" y="2312"/>
                  </a:lnTo>
                  <a:lnTo>
                    <a:pt x="219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8" name="Google Shape;2768;p40"/>
            <p:cNvSpPr/>
            <p:nvPr/>
          </p:nvSpPr>
          <p:spPr>
            <a:xfrm>
              <a:off x="1982153" y="2756940"/>
              <a:ext cx="2198" cy="41315"/>
            </a:xfrm>
            <a:custGeom>
              <a:avLst/>
              <a:gdLst/>
              <a:ahLst/>
              <a:cxnLst/>
              <a:rect l="l" t="t" r="r" b="b"/>
              <a:pathLst>
                <a:path w="123" h="2312" extrusionOk="0">
                  <a:moveTo>
                    <a:pt x="1" y="1"/>
                  </a:moveTo>
                  <a:lnTo>
                    <a:pt x="1" y="2312"/>
                  </a:lnTo>
                  <a:lnTo>
                    <a:pt x="122" y="2312"/>
                  </a:lnTo>
                  <a:lnTo>
                    <a:pt x="122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9" name="Google Shape;2769;p40"/>
            <p:cNvSpPr/>
            <p:nvPr/>
          </p:nvSpPr>
          <p:spPr>
            <a:xfrm>
              <a:off x="1982153" y="2756940"/>
              <a:ext cx="60883" cy="41315"/>
            </a:xfrm>
            <a:custGeom>
              <a:avLst/>
              <a:gdLst/>
              <a:ahLst/>
              <a:cxnLst/>
              <a:rect l="l" t="t" r="r" b="b"/>
              <a:pathLst>
                <a:path w="3407" h="2312" fill="none" extrusionOk="0">
                  <a:moveTo>
                    <a:pt x="3406" y="1"/>
                  </a:moveTo>
                  <a:lnTo>
                    <a:pt x="1" y="1"/>
                  </a:lnTo>
                  <a:lnTo>
                    <a:pt x="1" y="2312"/>
                  </a:lnTo>
                  <a:lnTo>
                    <a:pt x="122" y="2312"/>
                  </a:lnTo>
                  <a:lnTo>
                    <a:pt x="122" y="1"/>
                  </a:lnTo>
                  <a:lnTo>
                    <a:pt x="3406" y="1"/>
                  </a:lnTo>
                  <a:lnTo>
                    <a:pt x="3406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0" name="Google Shape;2770;p40"/>
            <p:cNvSpPr/>
            <p:nvPr/>
          </p:nvSpPr>
          <p:spPr>
            <a:xfrm>
              <a:off x="1938693" y="2756940"/>
              <a:ext cx="102163" cy="86955"/>
            </a:xfrm>
            <a:custGeom>
              <a:avLst/>
              <a:gdLst/>
              <a:ahLst/>
              <a:cxnLst/>
              <a:rect l="l" t="t" r="r" b="b"/>
              <a:pathLst>
                <a:path w="5717" h="4866" extrusionOk="0">
                  <a:moveTo>
                    <a:pt x="0" y="1"/>
                  </a:moveTo>
                  <a:lnTo>
                    <a:pt x="0" y="2312"/>
                  </a:lnTo>
                  <a:lnTo>
                    <a:pt x="2190" y="2312"/>
                  </a:lnTo>
                  <a:lnTo>
                    <a:pt x="2190" y="1"/>
                  </a:lnTo>
                  <a:close/>
                  <a:moveTo>
                    <a:pt x="0" y="2555"/>
                  </a:moveTo>
                  <a:lnTo>
                    <a:pt x="0" y="4866"/>
                  </a:lnTo>
                  <a:lnTo>
                    <a:pt x="5717" y="4866"/>
                  </a:lnTo>
                  <a:lnTo>
                    <a:pt x="5717" y="2555"/>
                  </a:lnTo>
                  <a:close/>
                </a:path>
              </a:pathLst>
            </a:custGeom>
            <a:solidFill>
              <a:srgbClr val="9D40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1" name="Google Shape;2771;p40"/>
            <p:cNvSpPr/>
            <p:nvPr/>
          </p:nvSpPr>
          <p:spPr>
            <a:xfrm>
              <a:off x="1938693" y="2802580"/>
              <a:ext cx="102163" cy="41315"/>
            </a:xfrm>
            <a:custGeom>
              <a:avLst/>
              <a:gdLst/>
              <a:ahLst/>
              <a:cxnLst/>
              <a:rect l="l" t="t" r="r" b="b"/>
              <a:pathLst>
                <a:path w="5717" h="2312" fill="none" extrusionOk="0">
                  <a:moveTo>
                    <a:pt x="5717" y="1"/>
                  </a:moveTo>
                  <a:lnTo>
                    <a:pt x="0" y="1"/>
                  </a:lnTo>
                  <a:lnTo>
                    <a:pt x="0" y="2312"/>
                  </a:lnTo>
                  <a:lnTo>
                    <a:pt x="2433" y="2312"/>
                  </a:lnTo>
                  <a:lnTo>
                    <a:pt x="5717" y="2312"/>
                  </a:lnTo>
                  <a:lnTo>
                    <a:pt x="57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2" name="Google Shape;2772;p40"/>
            <p:cNvSpPr/>
            <p:nvPr/>
          </p:nvSpPr>
          <p:spPr>
            <a:xfrm>
              <a:off x="1938693" y="2756940"/>
              <a:ext cx="39135" cy="41315"/>
            </a:xfrm>
            <a:custGeom>
              <a:avLst/>
              <a:gdLst/>
              <a:ahLst/>
              <a:cxnLst/>
              <a:rect l="l" t="t" r="r" b="b"/>
              <a:pathLst>
                <a:path w="2190" h="2312" fill="none" extrusionOk="0">
                  <a:moveTo>
                    <a:pt x="2190" y="1"/>
                  </a:moveTo>
                  <a:lnTo>
                    <a:pt x="0" y="1"/>
                  </a:lnTo>
                  <a:lnTo>
                    <a:pt x="0" y="2312"/>
                  </a:lnTo>
                  <a:lnTo>
                    <a:pt x="2190" y="2312"/>
                  </a:lnTo>
                  <a:lnTo>
                    <a:pt x="219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3" name="Google Shape;2773;p40"/>
            <p:cNvSpPr/>
            <p:nvPr/>
          </p:nvSpPr>
          <p:spPr>
            <a:xfrm>
              <a:off x="1984333" y="2848238"/>
              <a:ext cx="58703" cy="39135"/>
            </a:xfrm>
            <a:custGeom>
              <a:avLst/>
              <a:gdLst/>
              <a:ahLst/>
              <a:cxnLst/>
              <a:rect l="l" t="t" r="r" b="b"/>
              <a:pathLst>
                <a:path w="3285" h="2190" extrusionOk="0">
                  <a:moveTo>
                    <a:pt x="0" y="0"/>
                  </a:moveTo>
                  <a:lnTo>
                    <a:pt x="0" y="2189"/>
                  </a:lnTo>
                  <a:lnTo>
                    <a:pt x="3284" y="2189"/>
                  </a:lnTo>
                  <a:lnTo>
                    <a:pt x="3284" y="0"/>
                  </a:lnTo>
                  <a:close/>
                </a:path>
              </a:pathLst>
            </a:custGeom>
            <a:solidFill>
              <a:srgbClr val="9D40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4" name="Google Shape;2774;p40"/>
            <p:cNvSpPr/>
            <p:nvPr/>
          </p:nvSpPr>
          <p:spPr>
            <a:xfrm>
              <a:off x="1984333" y="2848238"/>
              <a:ext cx="58703" cy="39135"/>
            </a:xfrm>
            <a:custGeom>
              <a:avLst/>
              <a:gdLst/>
              <a:ahLst/>
              <a:cxnLst/>
              <a:rect l="l" t="t" r="r" b="b"/>
              <a:pathLst>
                <a:path w="3285" h="2190" fill="none" extrusionOk="0">
                  <a:moveTo>
                    <a:pt x="3284" y="0"/>
                  </a:moveTo>
                  <a:lnTo>
                    <a:pt x="0" y="0"/>
                  </a:lnTo>
                  <a:lnTo>
                    <a:pt x="0" y="2189"/>
                  </a:lnTo>
                  <a:lnTo>
                    <a:pt x="3284" y="2189"/>
                  </a:lnTo>
                  <a:lnTo>
                    <a:pt x="328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5" name="Google Shape;2775;p40"/>
            <p:cNvSpPr/>
            <p:nvPr/>
          </p:nvSpPr>
          <p:spPr>
            <a:xfrm>
              <a:off x="1982153" y="2848238"/>
              <a:ext cx="60883" cy="41298"/>
            </a:xfrm>
            <a:custGeom>
              <a:avLst/>
              <a:gdLst/>
              <a:ahLst/>
              <a:cxnLst/>
              <a:rect l="l" t="t" r="r" b="b"/>
              <a:pathLst>
                <a:path w="3407" h="2311" extrusionOk="0">
                  <a:moveTo>
                    <a:pt x="1" y="0"/>
                  </a:moveTo>
                  <a:lnTo>
                    <a:pt x="1" y="2311"/>
                  </a:lnTo>
                  <a:lnTo>
                    <a:pt x="3406" y="2311"/>
                  </a:lnTo>
                  <a:lnTo>
                    <a:pt x="3406" y="2189"/>
                  </a:lnTo>
                  <a:lnTo>
                    <a:pt x="122" y="2189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6" name="Google Shape;2776;p40"/>
            <p:cNvSpPr/>
            <p:nvPr/>
          </p:nvSpPr>
          <p:spPr>
            <a:xfrm>
              <a:off x="1982153" y="2848238"/>
              <a:ext cx="60883" cy="41298"/>
            </a:xfrm>
            <a:custGeom>
              <a:avLst/>
              <a:gdLst/>
              <a:ahLst/>
              <a:cxnLst/>
              <a:rect l="l" t="t" r="r" b="b"/>
              <a:pathLst>
                <a:path w="3407" h="2311" fill="none" extrusionOk="0">
                  <a:moveTo>
                    <a:pt x="3406" y="0"/>
                  </a:moveTo>
                  <a:lnTo>
                    <a:pt x="3406" y="0"/>
                  </a:lnTo>
                  <a:lnTo>
                    <a:pt x="1" y="0"/>
                  </a:lnTo>
                  <a:lnTo>
                    <a:pt x="1" y="2311"/>
                  </a:lnTo>
                  <a:lnTo>
                    <a:pt x="3406" y="2311"/>
                  </a:lnTo>
                  <a:lnTo>
                    <a:pt x="3406" y="2189"/>
                  </a:lnTo>
                  <a:lnTo>
                    <a:pt x="122" y="2189"/>
                  </a:lnTo>
                  <a:lnTo>
                    <a:pt x="122" y="0"/>
                  </a:lnTo>
                  <a:lnTo>
                    <a:pt x="340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7" name="Google Shape;2777;p40"/>
            <p:cNvSpPr/>
            <p:nvPr/>
          </p:nvSpPr>
          <p:spPr>
            <a:xfrm>
              <a:off x="1938693" y="2848238"/>
              <a:ext cx="104343" cy="130415"/>
            </a:xfrm>
            <a:custGeom>
              <a:avLst/>
              <a:gdLst/>
              <a:ahLst/>
              <a:cxnLst/>
              <a:rect l="l" t="t" r="r" b="b"/>
              <a:pathLst>
                <a:path w="5839" h="7298" extrusionOk="0">
                  <a:moveTo>
                    <a:pt x="0" y="0"/>
                  </a:moveTo>
                  <a:lnTo>
                    <a:pt x="0" y="2189"/>
                  </a:lnTo>
                  <a:lnTo>
                    <a:pt x="2190" y="2189"/>
                  </a:lnTo>
                  <a:lnTo>
                    <a:pt x="2190" y="0"/>
                  </a:lnTo>
                  <a:close/>
                  <a:moveTo>
                    <a:pt x="0" y="2554"/>
                  </a:moveTo>
                  <a:lnTo>
                    <a:pt x="0" y="4743"/>
                  </a:lnTo>
                  <a:lnTo>
                    <a:pt x="5717" y="4743"/>
                  </a:lnTo>
                  <a:lnTo>
                    <a:pt x="5717" y="2554"/>
                  </a:lnTo>
                  <a:close/>
                  <a:moveTo>
                    <a:pt x="2554" y="5108"/>
                  </a:moveTo>
                  <a:lnTo>
                    <a:pt x="2554" y="7297"/>
                  </a:lnTo>
                  <a:lnTo>
                    <a:pt x="5838" y="7297"/>
                  </a:lnTo>
                  <a:lnTo>
                    <a:pt x="5838" y="5108"/>
                  </a:lnTo>
                  <a:close/>
                </a:path>
              </a:pathLst>
            </a:custGeom>
            <a:solidFill>
              <a:srgbClr val="9D40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8" name="Google Shape;2778;p40"/>
            <p:cNvSpPr/>
            <p:nvPr/>
          </p:nvSpPr>
          <p:spPr>
            <a:xfrm>
              <a:off x="1984333" y="2939518"/>
              <a:ext cx="58703" cy="39135"/>
            </a:xfrm>
            <a:custGeom>
              <a:avLst/>
              <a:gdLst/>
              <a:ahLst/>
              <a:cxnLst/>
              <a:rect l="l" t="t" r="r" b="b"/>
              <a:pathLst>
                <a:path w="3285" h="2190" fill="none" extrusionOk="0">
                  <a:moveTo>
                    <a:pt x="3284" y="0"/>
                  </a:moveTo>
                  <a:lnTo>
                    <a:pt x="0" y="0"/>
                  </a:lnTo>
                  <a:lnTo>
                    <a:pt x="0" y="2189"/>
                  </a:lnTo>
                  <a:lnTo>
                    <a:pt x="3284" y="2189"/>
                  </a:lnTo>
                  <a:lnTo>
                    <a:pt x="328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9" name="Google Shape;2779;p40"/>
            <p:cNvSpPr/>
            <p:nvPr/>
          </p:nvSpPr>
          <p:spPr>
            <a:xfrm>
              <a:off x="1938693" y="2893878"/>
              <a:ext cx="102163" cy="39135"/>
            </a:xfrm>
            <a:custGeom>
              <a:avLst/>
              <a:gdLst/>
              <a:ahLst/>
              <a:cxnLst/>
              <a:rect l="l" t="t" r="r" b="b"/>
              <a:pathLst>
                <a:path w="5717" h="2190" fill="none" extrusionOk="0">
                  <a:moveTo>
                    <a:pt x="5717" y="0"/>
                  </a:moveTo>
                  <a:lnTo>
                    <a:pt x="0" y="0"/>
                  </a:lnTo>
                  <a:lnTo>
                    <a:pt x="0" y="2189"/>
                  </a:lnTo>
                  <a:lnTo>
                    <a:pt x="5717" y="2189"/>
                  </a:lnTo>
                  <a:lnTo>
                    <a:pt x="571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0" name="Google Shape;2780;p40"/>
            <p:cNvSpPr/>
            <p:nvPr/>
          </p:nvSpPr>
          <p:spPr>
            <a:xfrm>
              <a:off x="1938693" y="2848238"/>
              <a:ext cx="39135" cy="39135"/>
            </a:xfrm>
            <a:custGeom>
              <a:avLst/>
              <a:gdLst/>
              <a:ahLst/>
              <a:cxnLst/>
              <a:rect l="l" t="t" r="r" b="b"/>
              <a:pathLst>
                <a:path w="2190" h="2190" fill="none" extrusionOk="0">
                  <a:moveTo>
                    <a:pt x="2190" y="0"/>
                  </a:moveTo>
                  <a:lnTo>
                    <a:pt x="0" y="0"/>
                  </a:lnTo>
                  <a:lnTo>
                    <a:pt x="0" y="2189"/>
                  </a:lnTo>
                  <a:lnTo>
                    <a:pt x="2190" y="2189"/>
                  </a:lnTo>
                  <a:lnTo>
                    <a:pt x="219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1" name="Google Shape;2781;p40"/>
            <p:cNvSpPr/>
            <p:nvPr/>
          </p:nvSpPr>
          <p:spPr>
            <a:xfrm>
              <a:off x="1982153" y="2937338"/>
              <a:ext cx="60883" cy="41315"/>
            </a:xfrm>
            <a:custGeom>
              <a:avLst/>
              <a:gdLst/>
              <a:ahLst/>
              <a:cxnLst/>
              <a:rect l="l" t="t" r="r" b="b"/>
              <a:pathLst>
                <a:path w="3407" h="2312" extrusionOk="0">
                  <a:moveTo>
                    <a:pt x="1" y="0"/>
                  </a:moveTo>
                  <a:lnTo>
                    <a:pt x="1" y="2311"/>
                  </a:lnTo>
                  <a:lnTo>
                    <a:pt x="122" y="2311"/>
                  </a:lnTo>
                  <a:lnTo>
                    <a:pt x="122" y="122"/>
                  </a:lnTo>
                  <a:lnTo>
                    <a:pt x="3406" y="122"/>
                  </a:lnTo>
                  <a:lnTo>
                    <a:pt x="3406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2" name="Google Shape;2782;p40"/>
            <p:cNvSpPr/>
            <p:nvPr/>
          </p:nvSpPr>
          <p:spPr>
            <a:xfrm>
              <a:off x="1982153" y="2937338"/>
              <a:ext cx="60883" cy="41315"/>
            </a:xfrm>
            <a:custGeom>
              <a:avLst/>
              <a:gdLst/>
              <a:ahLst/>
              <a:cxnLst/>
              <a:rect l="l" t="t" r="r" b="b"/>
              <a:pathLst>
                <a:path w="3407" h="2312" fill="none" extrusionOk="0">
                  <a:moveTo>
                    <a:pt x="3406" y="0"/>
                  </a:moveTo>
                  <a:lnTo>
                    <a:pt x="1" y="0"/>
                  </a:lnTo>
                  <a:lnTo>
                    <a:pt x="1" y="2311"/>
                  </a:lnTo>
                  <a:lnTo>
                    <a:pt x="122" y="2311"/>
                  </a:lnTo>
                  <a:lnTo>
                    <a:pt x="122" y="122"/>
                  </a:lnTo>
                  <a:lnTo>
                    <a:pt x="3406" y="122"/>
                  </a:lnTo>
                  <a:lnTo>
                    <a:pt x="340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3" name="Google Shape;2783;p40"/>
            <p:cNvSpPr/>
            <p:nvPr/>
          </p:nvSpPr>
          <p:spPr>
            <a:xfrm>
              <a:off x="1938693" y="2939518"/>
              <a:ext cx="102163" cy="84775"/>
            </a:xfrm>
            <a:custGeom>
              <a:avLst/>
              <a:gdLst/>
              <a:ahLst/>
              <a:cxnLst/>
              <a:rect l="l" t="t" r="r" b="b"/>
              <a:pathLst>
                <a:path w="5717" h="4744" extrusionOk="0">
                  <a:moveTo>
                    <a:pt x="0" y="0"/>
                  </a:moveTo>
                  <a:lnTo>
                    <a:pt x="0" y="2189"/>
                  </a:lnTo>
                  <a:lnTo>
                    <a:pt x="2190" y="2189"/>
                  </a:lnTo>
                  <a:lnTo>
                    <a:pt x="2190" y="0"/>
                  </a:lnTo>
                  <a:close/>
                  <a:moveTo>
                    <a:pt x="0" y="2554"/>
                  </a:moveTo>
                  <a:lnTo>
                    <a:pt x="0" y="4743"/>
                  </a:lnTo>
                  <a:lnTo>
                    <a:pt x="5717" y="4743"/>
                  </a:lnTo>
                  <a:lnTo>
                    <a:pt x="5717" y="2554"/>
                  </a:lnTo>
                  <a:close/>
                </a:path>
              </a:pathLst>
            </a:custGeom>
            <a:solidFill>
              <a:srgbClr val="9D40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4" name="Google Shape;2784;p40"/>
            <p:cNvSpPr/>
            <p:nvPr/>
          </p:nvSpPr>
          <p:spPr>
            <a:xfrm>
              <a:off x="1938693" y="2985158"/>
              <a:ext cx="102163" cy="39135"/>
            </a:xfrm>
            <a:custGeom>
              <a:avLst/>
              <a:gdLst/>
              <a:ahLst/>
              <a:cxnLst/>
              <a:rect l="l" t="t" r="r" b="b"/>
              <a:pathLst>
                <a:path w="5717" h="2190" fill="none" extrusionOk="0">
                  <a:moveTo>
                    <a:pt x="5717" y="0"/>
                  </a:moveTo>
                  <a:lnTo>
                    <a:pt x="0" y="0"/>
                  </a:lnTo>
                  <a:lnTo>
                    <a:pt x="0" y="2189"/>
                  </a:lnTo>
                  <a:lnTo>
                    <a:pt x="2433" y="2189"/>
                  </a:lnTo>
                  <a:lnTo>
                    <a:pt x="5717" y="2189"/>
                  </a:lnTo>
                  <a:lnTo>
                    <a:pt x="571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5" name="Google Shape;2785;p40"/>
            <p:cNvSpPr/>
            <p:nvPr/>
          </p:nvSpPr>
          <p:spPr>
            <a:xfrm>
              <a:off x="1938693" y="2939518"/>
              <a:ext cx="39135" cy="39135"/>
            </a:xfrm>
            <a:custGeom>
              <a:avLst/>
              <a:gdLst/>
              <a:ahLst/>
              <a:cxnLst/>
              <a:rect l="l" t="t" r="r" b="b"/>
              <a:pathLst>
                <a:path w="2190" h="2190" fill="none" extrusionOk="0">
                  <a:moveTo>
                    <a:pt x="2190" y="0"/>
                  </a:moveTo>
                  <a:lnTo>
                    <a:pt x="0" y="0"/>
                  </a:lnTo>
                  <a:lnTo>
                    <a:pt x="0" y="2189"/>
                  </a:lnTo>
                  <a:lnTo>
                    <a:pt x="2190" y="2189"/>
                  </a:lnTo>
                  <a:lnTo>
                    <a:pt x="219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6" name="Google Shape;2786;p40"/>
            <p:cNvSpPr/>
            <p:nvPr/>
          </p:nvSpPr>
          <p:spPr>
            <a:xfrm>
              <a:off x="1984333" y="3028618"/>
              <a:ext cx="467283" cy="132595"/>
            </a:xfrm>
            <a:custGeom>
              <a:avLst/>
              <a:gdLst/>
              <a:ahLst/>
              <a:cxnLst/>
              <a:rect l="l" t="t" r="r" b="b"/>
              <a:pathLst>
                <a:path w="26149" h="7420" extrusionOk="0">
                  <a:moveTo>
                    <a:pt x="0" y="0"/>
                  </a:moveTo>
                  <a:lnTo>
                    <a:pt x="0" y="2311"/>
                  </a:lnTo>
                  <a:lnTo>
                    <a:pt x="8271" y="2311"/>
                  </a:lnTo>
                  <a:lnTo>
                    <a:pt x="8271" y="487"/>
                  </a:lnTo>
                  <a:lnTo>
                    <a:pt x="3284" y="487"/>
                  </a:lnTo>
                  <a:lnTo>
                    <a:pt x="3284" y="0"/>
                  </a:lnTo>
                  <a:close/>
                  <a:moveTo>
                    <a:pt x="8635" y="487"/>
                  </a:moveTo>
                  <a:lnTo>
                    <a:pt x="8635" y="2311"/>
                  </a:lnTo>
                  <a:lnTo>
                    <a:pt x="16905" y="2311"/>
                  </a:lnTo>
                  <a:lnTo>
                    <a:pt x="16905" y="487"/>
                  </a:lnTo>
                  <a:close/>
                  <a:moveTo>
                    <a:pt x="17149" y="487"/>
                  </a:moveTo>
                  <a:lnTo>
                    <a:pt x="17149" y="2311"/>
                  </a:lnTo>
                  <a:lnTo>
                    <a:pt x="25540" y="2311"/>
                  </a:lnTo>
                  <a:lnTo>
                    <a:pt x="25540" y="487"/>
                  </a:lnTo>
                  <a:close/>
                  <a:moveTo>
                    <a:pt x="25784" y="487"/>
                  </a:moveTo>
                  <a:lnTo>
                    <a:pt x="25784" y="2311"/>
                  </a:lnTo>
                  <a:lnTo>
                    <a:pt x="26149" y="2311"/>
                  </a:lnTo>
                  <a:lnTo>
                    <a:pt x="26149" y="487"/>
                  </a:lnTo>
                  <a:close/>
                  <a:moveTo>
                    <a:pt x="3649" y="2554"/>
                  </a:moveTo>
                  <a:lnTo>
                    <a:pt x="3649" y="4865"/>
                  </a:lnTo>
                  <a:lnTo>
                    <a:pt x="11919" y="4865"/>
                  </a:lnTo>
                  <a:lnTo>
                    <a:pt x="11919" y="2554"/>
                  </a:lnTo>
                  <a:close/>
                  <a:moveTo>
                    <a:pt x="12162" y="2554"/>
                  </a:moveTo>
                  <a:lnTo>
                    <a:pt x="12162" y="4865"/>
                  </a:lnTo>
                  <a:lnTo>
                    <a:pt x="20432" y="4865"/>
                  </a:lnTo>
                  <a:lnTo>
                    <a:pt x="20432" y="2554"/>
                  </a:lnTo>
                  <a:close/>
                  <a:moveTo>
                    <a:pt x="20797" y="2554"/>
                  </a:moveTo>
                  <a:lnTo>
                    <a:pt x="20797" y="4865"/>
                  </a:lnTo>
                  <a:lnTo>
                    <a:pt x="26149" y="4865"/>
                  </a:lnTo>
                  <a:lnTo>
                    <a:pt x="26149" y="2554"/>
                  </a:lnTo>
                  <a:close/>
                  <a:moveTo>
                    <a:pt x="0" y="5230"/>
                  </a:moveTo>
                  <a:lnTo>
                    <a:pt x="0" y="7419"/>
                  </a:lnTo>
                  <a:lnTo>
                    <a:pt x="3284" y="7419"/>
                  </a:lnTo>
                  <a:lnTo>
                    <a:pt x="3284" y="7176"/>
                  </a:lnTo>
                  <a:lnTo>
                    <a:pt x="8271" y="7176"/>
                  </a:lnTo>
                  <a:lnTo>
                    <a:pt x="8271" y="5230"/>
                  </a:lnTo>
                  <a:close/>
                </a:path>
              </a:pathLst>
            </a:custGeom>
            <a:solidFill>
              <a:srgbClr val="9D40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7" name="Google Shape;2787;p40"/>
            <p:cNvSpPr/>
            <p:nvPr/>
          </p:nvSpPr>
          <p:spPr>
            <a:xfrm>
              <a:off x="1984333" y="3122078"/>
              <a:ext cx="147803" cy="39135"/>
            </a:xfrm>
            <a:custGeom>
              <a:avLst/>
              <a:gdLst/>
              <a:ahLst/>
              <a:cxnLst/>
              <a:rect l="l" t="t" r="r" b="b"/>
              <a:pathLst>
                <a:path w="8271" h="2190" fill="none" extrusionOk="0">
                  <a:moveTo>
                    <a:pt x="8271" y="0"/>
                  </a:moveTo>
                  <a:lnTo>
                    <a:pt x="0" y="0"/>
                  </a:lnTo>
                  <a:lnTo>
                    <a:pt x="0" y="2189"/>
                  </a:lnTo>
                  <a:lnTo>
                    <a:pt x="3284" y="2189"/>
                  </a:lnTo>
                  <a:lnTo>
                    <a:pt x="3284" y="1946"/>
                  </a:lnTo>
                  <a:lnTo>
                    <a:pt x="8271" y="1946"/>
                  </a:lnTo>
                  <a:lnTo>
                    <a:pt x="827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8" name="Google Shape;2788;p40"/>
            <p:cNvSpPr/>
            <p:nvPr/>
          </p:nvSpPr>
          <p:spPr>
            <a:xfrm>
              <a:off x="2049541" y="3074258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8270" y="0"/>
                  </a:moveTo>
                  <a:lnTo>
                    <a:pt x="0" y="0"/>
                  </a:lnTo>
                  <a:lnTo>
                    <a:pt x="0" y="2311"/>
                  </a:lnTo>
                  <a:lnTo>
                    <a:pt x="8270" y="2311"/>
                  </a:lnTo>
                  <a:lnTo>
                    <a:pt x="827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9" name="Google Shape;2789;p40"/>
            <p:cNvSpPr/>
            <p:nvPr/>
          </p:nvSpPr>
          <p:spPr>
            <a:xfrm>
              <a:off x="2201668" y="3074258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8270" y="0"/>
                  </a:moveTo>
                  <a:lnTo>
                    <a:pt x="0" y="0"/>
                  </a:lnTo>
                  <a:lnTo>
                    <a:pt x="0" y="2311"/>
                  </a:lnTo>
                  <a:lnTo>
                    <a:pt x="8270" y="2311"/>
                  </a:lnTo>
                  <a:lnTo>
                    <a:pt x="827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0" name="Google Shape;2790;p40"/>
            <p:cNvSpPr/>
            <p:nvPr/>
          </p:nvSpPr>
          <p:spPr>
            <a:xfrm>
              <a:off x="2355976" y="3074258"/>
              <a:ext cx="95640" cy="41315"/>
            </a:xfrm>
            <a:custGeom>
              <a:avLst/>
              <a:gdLst/>
              <a:ahLst/>
              <a:cxnLst/>
              <a:rect l="l" t="t" r="r" b="b"/>
              <a:pathLst>
                <a:path w="5352" h="2312" fill="none" extrusionOk="0">
                  <a:moveTo>
                    <a:pt x="5352" y="0"/>
                  </a:moveTo>
                  <a:lnTo>
                    <a:pt x="0" y="0"/>
                  </a:lnTo>
                  <a:lnTo>
                    <a:pt x="0" y="2311"/>
                  </a:lnTo>
                  <a:lnTo>
                    <a:pt x="5352" y="2311"/>
                  </a:lnTo>
                  <a:lnTo>
                    <a:pt x="535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1" name="Google Shape;2791;p40"/>
            <p:cNvSpPr/>
            <p:nvPr/>
          </p:nvSpPr>
          <p:spPr>
            <a:xfrm>
              <a:off x="2138641" y="3037302"/>
              <a:ext cx="147803" cy="32631"/>
            </a:xfrm>
            <a:custGeom>
              <a:avLst/>
              <a:gdLst/>
              <a:ahLst/>
              <a:cxnLst/>
              <a:rect l="l" t="t" r="r" b="b"/>
              <a:pathLst>
                <a:path w="8271" h="1826" fill="none" extrusionOk="0">
                  <a:moveTo>
                    <a:pt x="8270" y="1"/>
                  </a:moveTo>
                  <a:lnTo>
                    <a:pt x="0" y="1"/>
                  </a:lnTo>
                  <a:lnTo>
                    <a:pt x="0" y="1825"/>
                  </a:lnTo>
                  <a:lnTo>
                    <a:pt x="8270" y="1825"/>
                  </a:lnTo>
                  <a:lnTo>
                    <a:pt x="827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2" name="Google Shape;2792;p40"/>
            <p:cNvSpPr/>
            <p:nvPr/>
          </p:nvSpPr>
          <p:spPr>
            <a:xfrm>
              <a:off x="2290768" y="3037302"/>
              <a:ext cx="149983" cy="32631"/>
            </a:xfrm>
            <a:custGeom>
              <a:avLst/>
              <a:gdLst/>
              <a:ahLst/>
              <a:cxnLst/>
              <a:rect l="l" t="t" r="r" b="b"/>
              <a:pathLst>
                <a:path w="8393" h="1826" fill="none" extrusionOk="0">
                  <a:moveTo>
                    <a:pt x="8392" y="1"/>
                  </a:moveTo>
                  <a:lnTo>
                    <a:pt x="1" y="1"/>
                  </a:lnTo>
                  <a:lnTo>
                    <a:pt x="1" y="1825"/>
                  </a:lnTo>
                  <a:lnTo>
                    <a:pt x="8392" y="1825"/>
                  </a:lnTo>
                  <a:lnTo>
                    <a:pt x="839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3" name="Google Shape;2793;p40"/>
            <p:cNvSpPr/>
            <p:nvPr/>
          </p:nvSpPr>
          <p:spPr>
            <a:xfrm>
              <a:off x="2445075" y="3037302"/>
              <a:ext cx="6540" cy="32631"/>
            </a:xfrm>
            <a:custGeom>
              <a:avLst/>
              <a:gdLst/>
              <a:ahLst/>
              <a:cxnLst/>
              <a:rect l="l" t="t" r="r" b="b"/>
              <a:pathLst>
                <a:path w="366" h="1826" fill="none" extrusionOk="0">
                  <a:moveTo>
                    <a:pt x="366" y="1"/>
                  </a:moveTo>
                  <a:lnTo>
                    <a:pt x="1" y="1"/>
                  </a:lnTo>
                  <a:lnTo>
                    <a:pt x="1" y="1825"/>
                  </a:lnTo>
                  <a:lnTo>
                    <a:pt x="366" y="1825"/>
                  </a:lnTo>
                  <a:lnTo>
                    <a:pt x="366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4" name="Google Shape;2794;p40"/>
            <p:cNvSpPr/>
            <p:nvPr/>
          </p:nvSpPr>
          <p:spPr>
            <a:xfrm>
              <a:off x="1984333" y="3028618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3284" y="0"/>
                  </a:moveTo>
                  <a:lnTo>
                    <a:pt x="0" y="0"/>
                  </a:lnTo>
                  <a:lnTo>
                    <a:pt x="0" y="2311"/>
                  </a:lnTo>
                  <a:lnTo>
                    <a:pt x="8271" y="2311"/>
                  </a:lnTo>
                  <a:lnTo>
                    <a:pt x="8271" y="487"/>
                  </a:lnTo>
                  <a:lnTo>
                    <a:pt x="3284" y="487"/>
                  </a:lnTo>
                  <a:lnTo>
                    <a:pt x="328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5" name="Google Shape;2795;p40"/>
            <p:cNvSpPr/>
            <p:nvPr/>
          </p:nvSpPr>
          <p:spPr>
            <a:xfrm>
              <a:off x="1982153" y="3028618"/>
              <a:ext cx="2198" cy="41315"/>
            </a:xfrm>
            <a:custGeom>
              <a:avLst/>
              <a:gdLst/>
              <a:ahLst/>
              <a:cxnLst/>
              <a:rect l="l" t="t" r="r" b="b"/>
              <a:pathLst>
                <a:path w="123" h="2312" extrusionOk="0">
                  <a:moveTo>
                    <a:pt x="1" y="0"/>
                  </a:moveTo>
                  <a:lnTo>
                    <a:pt x="1" y="2311"/>
                  </a:lnTo>
                  <a:lnTo>
                    <a:pt x="122" y="231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6" name="Google Shape;2796;p40"/>
            <p:cNvSpPr/>
            <p:nvPr/>
          </p:nvSpPr>
          <p:spPr>
            <a:xfrm>
              <a:off x="1982153" y="3028618"/>
              <a:ext cx="149983" cy="41315"/>
            </a:xfrm>
            <a:custGeom>
              <a:avLst/>
              <a:gdLst/>
              <a:ahLst/>
              <a:cxnLst/>
              <a:rect l="l" t="t" r="r" b="b"/>
              <a:pathLst>
                <a:path w="8393" h="2312" fill="none" extrusionOk="0">
                  <a:moveTo>
                    <a:pt x="3406" y="0"/>
                  </a:moveTo>
                  <a:lnTo>
                    <a:pt x="3406" y="0"/>
                  </a:lnTo>
                  <a:lnTo>
                    <a:pt x="1" y="0"/>
                  </a:lnTo>
                  <a:lnTo>
                    <a:pt x="1" y="2311"/>
                  </a:lnTo>
                  <a:lnTo>
                    <a:pt x="3528" y="2311"/>
                  </a:lnTo>
                  <a:lnTo>
                    <a:pt x="8393" y="2311"/>
                  </a:lnTo>
                  <a:lnTo>
                    <a:pt x="8393" y="487"/>
                  </a:lnTo>
                  <a:lnTo>
                    <a:pt x="8393" y="2311"/>
                  </a:lnTo>
                  <a:lnTo>
                    <a:pt x="122" y="2311"/>
                  </a:lnTo>
                  <a:lnTo>
                    <a:pt x="122" y="0"/>
                  </a:lnTo>
                  <a:lnTo>
                    <a:pt x="340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7" name="Google Shape;2797;p40"/>
            <p:cNvSpPr/>
            <p:nvPr/>
          </p:nvSpPr>
          <p:spPr>
            <a:xfrm>
              <a:off x="2132118" y="3037302"/>
              <a:ext cx="6540" cy="32631"/>
            </a:xfrm>
            <a:custGeom>
              <a:avLst/>
              <a:gdLst/>
              <a:ahLst/>
              <a:cxnLst/>
              <a:rect l="l" t="t" r="r" b="b"/>
              <a:pathLst>
                <a:path w="366" h="1826" extrusionOk="0">
                  <a:moveTo>
                    <a:pt x="1" y="1"/>
                  </a:moveTo>
                  <a:lnTo>
                    <a:pt x="1" y="1825"/>
                  </a:lnTo>
                  <a:lnTo>
                    <a:pt x="365" y="1825"/>
                  </a:lnTo>
                  <a:lnTo>
                    <a:pt x="365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8" name="Google Shape;2798;p40"/>
            <p:cNvSpPr/>
            <p:nvPr/>
          </p:nvSpPr>
          <p:spPr>
            <a:xfrm>
              <a:off x="2132118" y="3037302"/>
              <a:ext cx="154325" cy="32631"/>
            </a:xfrm>
            <a:custGeom>
              <a:avLst/>
              <a:gdLst/>
              <a:ahLst/>
              <a:cxnLst/>
              <a:rect l="l" t="t" r="r" b="b"/>
              <a:pathLst>
                <a:path w="8636" h="1826" fill="none" extrusionOk="0">
                  <a:moveTo>
                    <a:pt x="8635" y="1"/>
                  </a:moveTo>
                  <a:lnTo>
                    <a:pt x="8635" y="1"/>
                  </a:lnTo>
                  <a:lnTo>
                    <a:pt x="8635" y="1825"/>
                  </a:lnTo>
                  <a:lnTo>
                    <a:pt x="365" y="1825"/>
                  </a:lnTo>
                  <a:lnTo>
                    <a:pt x="365" y="1"/>
                  </a:lnTo>
                  <a:lnTo>
                    <a:pt x="1" y="1"/>
                  </a:lnTo>
                  <a:lnTo>
                    <a:pt x="1" y="1825"/>
                  </a:lnTo>
                  <a:lnTo>
                    <a:pt x="3649" y="1825"/>
                  </a:lnTo>
                  <a:lnTo>
                    <a:pt x="8635" y="1825"/>
                  </a:lnTo>
                  <a:lnTo>
                    <a:pt x="863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9" name="Google Shape;2799;p40"/>
            <p:cNvSpPr/>
            <p:nvPr/>
          </p:nvSpPr>
          <p:spPr>
            <a:xfrm>
              <a:off x="2286426" y="3037302"/>
              <a:ext cx="4360" cy="32631"/>
            </a:xfrm>
            <a:custGeom>
              <a:avLst/>
              <a:gdLst/>
              <a:ahLst/>
              <a:cxnLst/>
              <a:rect l="l" t="t" r="r" b="b"/>
              <a:pathLst>
                <a:path w="244" h="1826" extrusionOk="0">
                  <a:moveTo>
                    <a:pt x="0" y="1"/>
                  </a:moveTo>
                  <a:lnTo>
                    <a:pt x="0" y="1825"/>
                  </a:lnTo>
                  <a:lnTo>
                    <a:pt x="244" y="1825"/>
                  </a:lnTo>
                  <a:lnTo>
                    <a:pt x="244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0" name="Google Shape;2800;p40"/>
            <p:cNvSpPr/>
            <p:nvPr/>
          </p:nvSpPr>
          <p:spPr>
            <a:xfrm>
              <a:off x="2286426" y="3037302"/>
              <a:ext cx="154325" cy="32631"/>
            </a:xfrm>
            <a:custGeom>
              <a:avLst/>
              <a:gdLst/>
              <a:ahLst/>
              <a:cxnLst/>
              <a:rect l="l" t="t" r="r" b="b"/>
              <a:pathLst>
                <a:path w="8636" h="1826" fill="none" extrusionOk="0">
                  <a:moveTo>
                    <a:pt x="8635" y="1"/>
                  </a:moveTo>
                  <a:lnTo>
                    <a:pt x="8635" y="1"/>
                  </a:lnTo>
                  <a:lnTo>
                    <a:pt x="8635" y="1825"/>
                  </a:lnTo>
                  <a:lnTo>
                    <a:pt x="244" y="1825"/>
                  </a:lnTo>
                  <a:lnTo>
                    <a:pt x="244" y="1"/>
                  </a:lnTo>
                  <a:lnTo>
                    <a:pt x="0" y="1"/>
                  </a:lnTo>
                  <a:lnTo>
                    <a:pt x="0" y="1825"/>
                  </a:lnTo>
                  <a:lnTo>
                    <a:pt x="3649" y="1825"/>
                  </a:lnTo>
                  <a:lnTo>
                    <a:pt x="8635" y="1825"/>
                  </a:lnTo>
                  <a:lnTo>
                    <a:pt x="863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1" name="Google Shape;2801;p40"/>
            <p:cNvSpPr/>
            <p:nvPr/>
          </p:nvSpPr>
          <p:spPr>
            <a:xfrm>
              <a:off x="2440733" y="3037302"/>
              <a:ext cx="13063" cy="32631"/>
            </a:xfrm>
            <a:custGeom>
              <a:avLst/>
              <a:gdLst/>
              <a:ahLst/>
              <a:cxnLst/>
              <a:rect l="l" t="t" r="r" b="b"/>
              <a:pathLst>
                <a:path w="731" h="1826" extrusionOk="0">
                  <a:moveTo>
                    <a:pt x="0" y="1"/>
                  </a:moveTo>
                  <a:lnTo>
                    <a:pt x="0" y="1825"/>
                  </a:lnTo>
                  <a:lnTo>
                    <a:pt x="244" y="1825"/>
                  </a:lnTo>
                  <a:lnTo>
                    <a:pt x="244" y="1"/>
                  </a:lnTo>
                  <a:close/>
                  <a:moveTo>
                    <a:pt x="609" y="1"/>
                  </a:moveTo>
                  <a:lnTo>
                    <a:pt x="609" y="1825"/>
                  </a:lnTo>
                  <a:lnTo>
                    <a:pt x="730" y="1825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2" name="Google Shape;2802;p40"/>
            <p:cNvSpPr/>
            <p:nvPr/>
          </p:nvSpPr>
          <p:spPr>
            <a:xfrm>
              <a:off x="2440733" y="3037302"/>
              <a:ext cx="13063" cy="32631"/>
            </a:xfrm>
            <a:custGeom>
              <a:avLst/>
              <a:gdLst/>
              <a:ahLst/>
              <a:cxnLst/>
              <a:rect l="l" t="t" r="r" b="b"/>
              <a:pathLst>
                <a:path w="731" h="1826" fill="none" extrusionOk="0">
                  <a:moveTo>
                    <a:pt x="730" y="1"/>
                  </a:moveTo>
                  <a:lnTo>
                    <a:pt x="609" y="1"/>
                  </a:lnTo>
                  <a:lnTo>
                    <a:pt x="609" y="1825"/>
                  </a:lnTo>
                  <a:lnTo>
                    <a:pt x="244" y="1825"/>
                  </a:lnTo>
                  <a:lnTo>
                    <a:pt x="244" y="1"/>
                  </a:lnTo>
                  <a:lnTo>
                    <a:pt x="0" y="1"/>
                  </a:lnTo>
                  <a:lnTo>
                    <a:pt x="0" y="1825"/>
                  </a:lnTo>
                  <a:lnTo>
                    <a:pt x="730" y="1825"/>
                  </a:lnTo>
                  <a:lnTo>
                    <a:pt x="73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3" name="Google Shape;2803;p40"/>
            <p:cNvSpPr/>
            <p:nvPr/>
          </p:nvSpPr>
          <p:spPr>
            <a:xfrm>
              <a:off x="2045181" y="3069915"/>
              <a:ext cx="152163" cy="47820"/>
            </a:xfrm>
            <a:custGeom>
              <a:avLst/>
              <a:gdLst/>
              <a:ahLst/>
              <a:cxnLst/>
              <a:rect l="l" t="t" r="r" b="b"/>
              <a:pathLst>
                <a:path w="8515" h="2676" extrusionOk="0">
                  <a:moveTo>
                    <a:pt x="1" y="0"/>
                  </a:moveTo>
                  <a:lnTo>
                    <a:pt x="1" y="2676"/>
                  </a:lnTo>
                  <a:lnTo>
                    <a:pt x="8514" y="2676"/>
                  </a:lnTo>
                  <a:lnTo>
                    <a:pt x="8514" y="2554"/>
                  </a:lnTo>
                  <a:lnTo>
                    <a:pt x="244" y="2554"/>
                  </a:lnTo>
                  <a:lnTo>
                    <a:pt x="244" y="243"/>
                  </a:lnTo>
                  <a:lnTo>
                    <a:pt x="8514" y="243"/>
                  </a:lnTo>
                  <a:lnTo>
                    <a:pt x="8514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4" name="Google Shape;2804;p40"/>
            <p:cNvSpPr/>
            <p:nvPr/>
          </p:nvSpPr>
          <p:spPr>
            <a:xfrm>
              <a:off x="2049541" y="3074258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1"/>
                  </a:moveTo>
                  <a:lnTo>
                    <a:pt x="0" y="0"/>
                  </a:lnTo>
                  <a:lnTo>
                    <a:pt x="8270" y="0"/>
                  </a:lnTo>
                  <a:lnTo>
                    <a:pt x="8270" y="2311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5" name="Google Shape;2805;p40"/>
            <p:cNvSpPr/>
            <p:nvPr/>
          </p:nvSpPr>
          <p:spPr>
            <a:xfrm>
              <a:off x="2045181" y="3069915"/>
              <a:ext cx="152163" cy="47820"/>
            </a:xfrm>
            <a:custGeom>
              <a:avLst/>
              <a:gdLst/>
              <a:ahLst/>
              <a:cxnLst/>
              <a:rect l="l" t="t" r="r" b="b"/>
              <a:pathLst>
                <a:path w="8515" h="2676" fill="none" extrusionOk="0">
                  <a:moveTo>
                    <a:pt x="8514" y="0"/>
                  </a:moveTo>
                  <a:lnTo>
                    <a:pt x="4866" y="0"/>
                  </a:lnTo>
                  <a:lnTo>
                    <a:pt x="1" y="0"/>
                  </a:lnTo>
                  <a:lnTo>
                    <a:pt x="1" y="2676"/>
                  </a:lnTo>
                  <a:lnTo>
                    <a:pt x="4866" y="2676"/>
                  </a:lnTo>
                  <a:lnTo>
                    <a:pt x="8514" y="2676"/>
                  </a:lnTo>
                  <a:lnTo>
                    <a:pt x="851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6" name="Google Shape;2806;p40"/>
            <p:cNvSpPr/>
            <p:nvPr/>
          </p:nvSpPr>
          <p:spPr>
            <a:xfrm>
              <a:off x="2197326" y="3069915"/>
              <a:ext cx="154325" cy="47820"/>
            </a:xfrm>
            <a:custGeom>
              <a:avLst/>
              <a:gdLst/>
              <a:ahLst/>
              <a:cxnLst/>
              <a:rect l="l" t="t" r="r" b="b"/>
              <a:pathLst>
                <a:path w="8636" h="2676" extrusionOk="0">
                  <a:moveTo>
                    <a:pt x="8513" y="243"/>
                  </a:moveTo>
                  <a:lnTo>
                    <a:pt x="8513" y="2554"/>
                  </a:lnTo>
                  <a:lnTo>
                    <a:pt x="243" y="2554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8635" y="2676"/>
                  </a:lnTo>
                  <a:lnTo>
                    <a:pt x="8635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7" name="Google Shape;2807;p40"/>
            <p:cNvSpPr/>
            <p:nvPr/>
          </p:nvSpPr>
          <p:spPr>
            <a:xfrm>
              <a:off x="2201668" y="3074258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0" y="2311"/>
                  </a:moveTo>
                  <a:lnTo>
                    <a:pt x="0" y="0"/>
                  </a:lnTo>
                  <a:lnTo>
                    <a:pt x="8270" y="0"/>
                  </a:lnTo>
                  <a:lnTo>
                    <a:pt x="8270" y="2311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8" name="Google Shape;2808;p40"/>
            <p:cNvSpPr/>
            <p:nvPr/>
          </p:nvSpPr>
          <p:spPr>
            <a:xfrm>
              <a:off x="2197326" y="3069915"/>
              <a:ext cx="154325" cy="47820"/>
            </a:xfrm>
            <a:custGeom>
              <a:avLst/>
              <a:gdLst/>
              <a:ahLst/>
              <a:cxnLst/>
              <a:rect l="l" t="t" r="r" b="b"/>
              <a:pathLst>
                <a:path w="8636" h="2676" fill="none" extrusionOk="0">
                  <a:moveTo>
                    <a:pt x="8635" y="0"/>
                  </a:moveTo>
                  <a:lnTo>
                    <a:pt x="4986" y="0"/>
                  </a:lnTo>
                  <a:lnTo>
                    <a:pt x="0" y="0"/>
                  </a:lnTo>
                  <a:lnTo>
                    <a:pt x="0" y="2676"/>
                  </a:lnTo>
                  <a:lnTo>
                    <a:pt x="4986" y="2676"/>
                  </a:lnTo>
                  <a:lnTo>
                    <a:pt x="8635" y="2676"/>
                  </a:lnTo>
                  <a:lnTo>
                    <a:pt x="863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9" name="Google Shape;2809;p40"/>
            <p:cNvSpPr/>
            <p:nvPr/>
          </p:nvSpPr>
          <p:spPr>
            <a:xfrm>
              <a:off x="2351633" y="3069915"/>
              <a:ext cx="102163" cy="47820"/>
            </a:xfrm>
            <a:custGeom>
              <a:avLst/>
              <a:gdLst/>
              <a:ahLst/>
              <a:cxnLst/>
              <a:rect l="l" t="t" r="r" b="b"/>
              <a:pathLst>
                <a:path w="5717" h="2676" extrusionOk="0">
                  <a:moveTo>
                    <a:pt x="5595" y="243"/>
                  </a:moveTo>
                  <a:lnTo>
                    <a:pt x="5595" y="2554"/>
                  </a:lnTo>
                  <a:lnTo>
                    <a:pt x="243" y="2554"/>
                  </a:lnTo>
                  <a:lnTo>
                    <a:pt x="243" y="243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5716" y="2676"/>
                  </a:lnTo>
                  <a:lnTo>
                    <a:pt x="5716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0" name="Google Shape;2810;p40"/>
            <p:cNvSpPr/>
            <p:nvPr/>
          </p:nvSpPr>
          <p:spPr>
            <a:xfrm>
              <a:off x="2355976" y="3074258"/>
              <a:ext cx="95640" cy="41315"/>
            </a:xfrm>
            <a:custGeom>
              <a:avLst/>
              <a:gdLst/>
              <a:ahLst/>
              <a:cxnLst/>
              <a:rect l="l" t="t" r="r" b="b"/>
              <a:pathLst>
                <a:path w="5352" h="2312" fill="none" extrusionOk="0">
                  <a:moveTo>
                    <a:pt x="0" y="2311"/>
                  </a:moveTo>
                  <a:lnTo>
                    <a:pt x="0" y="0"/>
                  </a:lnTo>
                  <a:lnTo>
                    <a:pt x="5352" y="0"/>
                  </a:lnTo>
                  <a:lnTo>
                    <a:pt x="5352" y="2311"/>
                  </a:lnTo>
                  <a:lnTo>
                    <a:pt x="0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1" name="Google Shape;2811;p40"/>
            <p:cNvSpPr/>
            <p:nvPr/>
          </p:nvSpPr>
          <p:spPr>
            <a:xfrm>
              <a:off x="2351633" y="3069915"/>
              <a:ext cx="102163" cy="47820"/>
            </a:xfrm>
            <a:custGeom>
              <a:avLst/>
              <a:gdLst/>
              <a:ahLst/>
              <a:cxnLst/>
              <a:rect l="l" t="t" r="r" b="b"/>
              <a:pathLst>
                <a:path w="5717" h="2676" fill="none" extrusionOk="0">
                  <a:moveTo>
                    <a:pt x="5716" y="0"/>
                  </a:moveTo>
                  <a:lnTo>
                    <a:pt x="4986" y="0"/>
                  </a:lnTo>
                  <a:lnTo>
                    <a:pt x="0" y="0"/>
                  </a:lnTo>
                  <a:lnTo>
                    <a:pt x="0" y="2676"/>
                  </a:lnTo>
                  <a:lnTo>
                    <a:pt x="4986" y="2676"/>
                  </a:lnTo>
                  <a:lnTo>
                    <a:pt x="5716" y="2676"/>
                  </a:lnTo>
                  <a:lnTo>
                    <a:pt x="571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2" name="Google Shape;2812;p40"/>
            <p:cNvSpPr/>
            <p:nvPr/>
          </p:nvSpPr>
          <p:spPr>
            <a:xfrm>
              <a:off x="1982153" y="3117717"/>
              <a:ext cx="149983" cy="43496"/>
            </a:xfrm>
            <a:custGeom>
              <a:avLst/>
              <a:gdLst/>
              <a:ahLst/>
              <a:cxnLst/>
              <a:rect l="l" t="t" r="r" b="b"/>
              <a:pathLst>
                <a:path w="8393" h="2434" extrusionOk="0">
                  <a:moveTo>
                    <a:pt x="3528" y="1"/>
                  </a:moveTo>
                  <a:lnTo>
                    <a:pt x="3528" y="122"/>
                  </a:lnTo>
                  <a:lnTo>
                    <a:pt x="1" y="122"/>
                  </a:lnTo>
                  <a:lnTo>
                    <a:pt x="1" y="2433"/>
                  </a:lnTo>
                  <a:lnTo>
                    <a:pt x="122" y="2433"/>
                  </a:lnTo>
                  <a:lnTo>
                    <a:pt x="122" y="244"/>
                  </a:lnTo>
                  <a:lnTo>
                    <a:pt x="8393" y="244"/>
                  </a:lnTo>
                  <a:lnTo>
                    <a:pt x="8393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3" name="Google Shape;2813;p40"/>
            <p:cNvSpPr/>
            <p:nvPr/>
          </p:nvSpPr>
          <p:spPr>
            <a:xfrm>
              <a:off x="1982153" y="3117717"/>
              <a:ext cx="149983" cy="43496"/>
            </a:xfrm>
            <a:custGeom>
              <a:avLst/>
              <a:gdLst/>
              <a:ahLst/>
              <a:cxnLst/>
              <a:rect l="l" t="t" r="r" b="b"/>
              <a:pathLst>
                <a:path w="8393" h="2434" fill="none" extrusionOk="0">
                  <a:moveTo>
                    <a:pt x="8393" y="1"/>
                  </a:moveTo>
                  <a:lnTo>
                    <a:pt x="3528" y="1"/>
                  </a:lnTo>
                  <a:lnTo>
                    <a:pt x="3528" y="122"/>
                  </a:lnTo>
                  <a:lnTo>
                    <a:pt x="1" y="122"/>
                  </a:lnTo>
                  <a:lnTo>
                    <a:pt x="1" y="2433"/>
                  </a:lnTo>
                  <a:lnTo>
                    <a:pt x="122" y="2433"/>
                  </a:lnTo>
                  <a:lnTo>
                    <a:pt x="122" y="244"/>
                  </a:lnTo>
                  <a:lnTo>
                    <a:pt x="8393" y="244"/>
                  </a:lnTo>
                  <a:lnTo>
                    <a:pt x="8393" y="2190"/>
                  </a:lnTo>
                  <a:lnTo>
                    <a:pt x="839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4" name="Google Shape;2814;p40"/>
            <p:cNvSpPr/>
            <p:nvPr/>
          </p:nvSpPr>
          <p:spPr>
            <a:xfrm>
              <a:off x="1882188" y="3028618"/>
              <a:ext cx="569428" cy="178235"/>
            </a:xfrm>
            <a:custGeom>
              <a:avLst/>
              <a:gdLst/>
              <a:ahLst/>
              <a:cxnLst/>
              <a:rect l="l" t="t" r="r" b="b"/>
              <a:pathLst>
                <a:path w="31865" h="9974" extrusionOk="0">
                  <a:moveTo>
                    <a:pt x="3162" y="0"/>
                  </a:moveTo>
                  <a:lnTo>
                    <a:pt x="3162" y="487"/>
                  </a:lnTo>
                  <a:lnTo>
                    <a:pt x="0" y="487"/>
                  </a:lnTo>
                  <a:lnTo>
                    <a:pt x="0" y="2311"/>
                  </a:lnTo>
                  <a:lnTo>
                    <a:pt x="5352" y="2311"/>
                  </a:lnTo>
                  <a:lnTo>
                    <a:pt x="5352" y="0"/>
                  </a:lnTo>
                  <a:close/>
                  <a:moveTo>
                    <a:pt x="0" y="2554"/>
                  </a:moveTo>
                  <a:lnTo>
                    <a:pt x="0" y="4865"/>
                  </a:lnTo>
                  <a:lnTo>
                    <a:pt x="365" y="4865"/>
                  </a:lnTo>
                  <a:lnTo>
                    <a:pt x="365" y="2554"/>
                  </a:lnTo>
                  <a:close/>
                  <a:moveTo>
                    <a:pt x="609" y="2554"/>
                  </a:moveTo>
                  <a:lnTo>
                    <a:pt x="609" y="4865"/>
                  </a:lnTo>
                  <a:lnTo>
                    <a:pt x="8879" y="4865"/>
                  </a:lnTo>
                  <a:lnTo>
                    <a:pt x="8879" y="2554"/>
                  </a:lnTo>
                  <a:close/>
                  <a:moveTo>
                    <a:pt x="14351" y="5230"/>
                  </a:moveTo>
                  <a:lnTo>
                    <a:pt x="14351" y="7176"/>
                  </a:lnTo>
                  <a:lnTo>
                    <a:pt x="22621" y="7176"/>
                  </a:lnTo>
                  <a:lnTo>
                    <a:pt x="22621" y="5230"/>
                  </a:lnTo>
                  <a:close/>
                  <a:moveTo>
                    <a:pt x="22865" y="5230"/>
                  </a:moveTo>
                  <a:lnTo>
                    <a:pt x="22865" y="7176"/>
                  </a:lnTo>
                  <a:lnTo>
                    <a:pt x="31256" y="7176"/>
                  </a:lnTo>
                  <a:lnTo>
                    <a:pt x="31256" y="5230"/>
                  </a:lnTo>
                  <a:close/>
                  <a:moveTo>
                    <a:pt x="31500" y="5230"/>
                  </a:moveTo>
                  <a:lnTo>
                    <a:pt x="31500" y="7176"/>
                  </a:lnTo>
                  <a:lnTo>
                    <a:pt x="31865" y="7176"/>
                  </a:lnTo>
                  <a:lnTo>
                    <a:pt x="31865" y="5230"/>
                  </a:lnTo>
                  <a:close/>
                  <a:moveTo>
                    <a:pt x="0" y="5230"/>
                  </a:moveTo>
                  <a:lnTo>
                    <a:pt x="0" y="7176"/>
                  </a:lnTo>
                  <a:lnTo>
                    <a:pt x="3162" y="7176"/>
                  </a:lnTo>
                  <a:lnTo>
                    <a:pt x="3162" y="7419"/>
                  </a:lnTo>
                  <a:lnTo>
                    <a:pt x="5352" y="7419"/>
                  </a:lnTo>
                  <a:lnTo>
                    <a:pt x="5352" y="5230"/>
                  </a:lnTo>
                  <a:close/>
                  <a:moveTo>
                    <a:pt x="3162" y="7662"/>
                  </a:moveTo>
                  <a:lnTo>
                    <a:pt x="3162" y="9973"/>
                  </a:lnTo>
                  <a:lnTo>
                    <a:pt x="8879" y="9973"/>
                  </a:lnTo>
                  <a:lnTo>
                    <a:pt x="8879" y="7662"/>
                  </a:lnTo>
                  <a:close/>
                </a:path>
              </a:pathLst>
            </a:custGeom>
            <a:solidFill>
              <a:srgbClr val="9D40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5" name="Google Shape;2815;p40"/>
            <p:cNvSpPr/>
            <p:nvPr/>
          </p:nvSpPr>
          <p:spPr>
            <a:xfrm>
              <a:off x="1938693" y="3165538"/>
              <a:ext cx="102163" cy="41315"/>
            </a:xfrm>
            <a:custGeom>
              <a:avLst/>
              <a:gdLst/>
              <a:ahLst/>
              <a:cxnLst/>
              <a:rect l="l" t="t" r="r" b="b"/>
              <a:pathLst>
                <a:path w="5717" h="2312" fill="none" extrusionOk="0">
                  <a:moveTo>
                    <a:pt x="5717" y="0"/>
                  </a:moveTo>
                  <a:lnTo>
                    <a:pt x="0" y="0"/>
                  </a:lnTo>
                  <a:lnTo>
                    <a:pt x="0" y="2311"/>
                  </a:lnTo>
                  <a:lnTo>
                    <a:pt x="2433" y="2311"/>
                  </a:lnTo>
                  <a:lnTo>
                    <a:pt x="5717" y="2311"/>
                  </a:lnTo>
                  <a:lnTo>
                    <a:pt x="571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6" name="Google Shape;2816;p40"/>
            <p:cNvSpPr/>
            <p:nvPr/>
          </p:nvSpPr>
          <p:spPr>
            <a:xfrm>
              <a:off x="1882188" y="3122078"/>
              <a:ext cx="95640" cy="39135"/>
            </a:xfrm>
            <a:custGeom>
              <a:avLst/>
              <a:gdLst/>
              <a:ahLst/>
              <a:cxnLst/>
              <a:rect l="l" t="t" r="r" b="b"/>
              <a:pathLst>
                <a:path w="5352" h="2190" fill="none" extrusionOk="0">
                  <a:moveTo>
                    <a:pt x="5352" y="0"/>
                  </a:moveTo>
                  <a:lnTo>
                    <a:pt x="0" y="0"/>
                  </a:lnTo>
                  <a:lnTo>
                    <a:pt x="0" y="1946"/>
                  </a:lnTo>
                  <a:lnTo>
                    <a:pt x="3162" y="1946"/>
                  </a:lnTo>
                  <a:lnTo>
                    <a:pt x="3162" y="2189"/>
                  </a:lnTo>
                  <a:lnTo>
                    <a:pt x="5352" y="2189"/>
                  </a:lnTo>
                  <a:lnTo>
                    <a:pt x="535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7" name="Google Shape;2817;p40"/>
            <p:cNvSpPr/>
            <p:nvPr/>
          </p:nvSpPr>
          <p:spPr>
            <a:xfrm>
              <a:off x="2138641" y="3122078"/>
              <a:ext cx="147803" cy="34775"/>
            </a:xfrm>
            <a:custGeom>
              <a:avLst/>
              <a:gdLst/>
              <a:ahLst/>
              <a:cxnLst/>
              <a:rect l="l" t="t" r="r" b="b"/>
              <a:pathLst>
                <a:path w="8271" h="1946" fill="none" extrusionOk="0">
                  <a:moveTo>
                    <a:pt x="8270" y="0"/>
                  </a:moveTo>
                  <a:lnTo>
                    <a:pt x="0" y="0"/>
                  </a:lnTo>
                  <a:lnTo>
                    <a:pt x="0" y="1946"/>
                  </a:lnTo>
                  <a:lnTo>
                    <a:pt x="8270" y="1946"/>
                  </a:lnTo>
                  <a:lnTo>
                    <a:pt x="827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8" name="Google Shape;2818;p40"/>
            <p:cNvSpPr/>
            <p:nvPr/>
          </p:nvSpPr>
          <p:spPr>
            <a:xfrm>
              <a:off x="2290768" y="3122078"/>
              <a:ext cx="149983" cy="34775"/>
            </a:xfrm>
            <a:custGeom>
              <a:avLst/>
              <a:gdLst/>
              <a:ahLst/>
              <a:cxnLst/>
              <a:rect l="l" t="t" r="r" b="b"/>
              <a:pathLst>
                <a:path w="8393" h="1946" fill="none" extrusionOk="0">
                  <a:moveTo>
                    <a:pt x="8392" y="0"/>
                  </a:moveTo>
                  <a:lnTo>
                    <a:pt x="1" y="0"/>
                  </a:lnTo>
                  <a:lnTo>
                    <a:pt x="1" y="1946"/>
                  </a:lnTo>
                  <a:lnTo>
                    <a:pt x="8392" y="1946"/>
                  </a:lnTo>
                  <a:lnTo>
                    <a:pt x="839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9" name="Google Shape;2819;p40"/>
            <p:cNvSpPr/>
            <p:nvPr/>
          </p:nvSpPr>
          <p:spPr>
            <a:xfrm>
              <a:off x="2445075" y="3122078"/>
              <a:ext cx="6540" cy="34775"/>
            </a:xfrm>
            <a:custGeom>
              <a:avLst/>
              <a:gdLst/>
              <a:ahLst/>
              <a:cxnLst/>
              <a:rect l="l" t="t" r="r" b="b"/>
              <a:pathLst>
                <a:path w="366" h="1946" fill="none" extrusionOk="0">
                  <a:moveTo>
                    <a:pt x="366" y="0"/>
                  </a:moveTo>
                  <a:lnTo>
                    <a:pt x="1" y="0"/>
                  </a:lnTo>
                  <a:lnTo>
                    <a:pt x="1" y="1946"/>
                  </a:lnTo>
                  <a:lnTo>
                    <a:pt x="366" y="1946"/>
                  </a:lnTo>
                  <a:lnTo>
                    <a:pt x="36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0" name="Google Shape;2820;p40"/>
            <p:cNvSpPr/>
            <p:nvPr/>
          </p:nvSpPr>
          <p:spPr>
            <a:xfrm>
              <a:off x="1882188" y="3074258"/>
              <a:ext cx="6540" cy="41315"/>
            </a:xfrm>
            <a:custGeom>
              <a:avLst/>
              <a:gdLst/>
              <a:ahLst/>
              <a:cxnLst/>
              <a:rect l="l" t="t" r="r" b="b"/>
              <a:pathLst>
                <a:path w="366" h="2312" fill="none" extrusionOk="0">
                  <a:moveTo>
                    <a:pt x="365" y="0"/>
                  </a:moveTo>
                  <a:lnTo>
                    <a:pt x="0" y="0"/>
                  </a:lnTo>
                  <a:lnTo>
                    <a:pt x="0" y="2311"/>
                  </a:lnTo>
                  <a:lnTo>
                    <a:pt x="365" y="2311"/>
                  </a:lnTo>
                  <a:lnTo>
                    <a:pt x="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Google Shape;2821;p40"/>
            <p:cNvSpPr/>
            <p:nvPr/>
          </p:nvSpPr>
          <p:spPr>
            <a:xfrm>
              <a:off x="1893053" y="3074258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8271" y="0"/>
                  </a:moveTo>
                  <a:lnTo>
                    <a:pt x="1" y="0"/>
                  </a:lnTo>
                  <a:lnTo>
                    <a:pt x="1" y="2311"/>
                  </a:lnTo>
                  <a:lnTo>
                    <a:pt x="8271" y="2311"/>
                  </a:lnTo>
                  <a:lnTo>
                    <a:pt x="827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2" name="Google Shape;2822;p40"/>
            <p:cNvSpPr/>
            <p:nvPr/>
          </p:nvSpPr>
          <p:spPr>
            <a:xfrm>
              <a:off x="1882188" y="3028618"/>
              <a:ext cx="95640" cy="41315"/>
            </a:xfrm>
            <a:custGeom>
              <a:avLst/>
              <a:gdLst/>
              <a:ahLst/>
              <a:cxnLst/>
              <a:rect l="l" t="t" r="r" b="b"/>
              <a:pathLst>
                <a:path w="5352" h="2312" fill="none" extrusionOk="0">
                  <a:moveTo>
                    <a:pt x="5352" y="0"/>
                  </a:moveTo>
                  <a:lnTo>
                    <a:pt x="3162" y="0"/>
                  </a:lnTo>
                  <a:lnTo>
                    <a:pt x="3162" y="487"/>
                  </a:lnTo>
                  <a:lnTo>
                    <a:pt x="0" y="487"/>
                  </a:lnTo>
                  <a:lnTo>
                    <a:pt x="0" y="2311"/>
                  </a:lnTo>
                  <a:lnTo>
                    <a:pt x="5352" y="2311"/>
                  </a:lnTo>
                  <a:lnTo>
                    <a:pt x="535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3" name="Google Shape;2823;p40"/>
            <p:cNvSpPr/>
            <p:nvPr/>
          </p:nvSpPr>
          <p:spPr>
            <a:xfrm>
              <a:off x="1938693" y="3211178"/>
              <a:ext cx="104343" cy="41315"/>
            </a:xfrm>
            <a:custGeom>
              <a:avLst/>
              <a:gdLst/>
              <a:ahLst/>
              <a:cxnLst/>
              <a:rect l="l" t="t" r="r" b="b"/>
              <a:pathLst>
                <a:path w="5839" h="2312" extrusionOk="0">
                  <a:moveTo>
                    <a:pt x="0" y="0"/>
                  </a:moveTo>
                  <a:lnTo>
                    <a:pt x="0" y="1095"/>
                  </a:lnTo>
                  <a:lnTo>
                    <a:pt x="2190" y="1095"/>
                  </a:lnTo>
                  <a:lnTo>
                    <a:pt x="2190" y="0"/>
                  </a:lnTo>
                  <a:close/>
                  <a:moveTo>
                    <a:pt x="2554" y="0"/>
                  </a:moveTo>
                  <a:lnTo>
                    <a:pt x="2554" y="1095"/>
                  </a:lnTo>
                  <a:lnTo>
                    <a:pt x="5595" y="1095"/>
                  </a:lnTo>
                  <a:lnTo>
                    <a:pt x="5595" y="2311"/>
                  </a:lnTo>
                  <a:lnTo>
                    <a:pt x="5838" y="2311"/>
                  </a:lnTo>
                  <a:lnTo>
                    <a:pt x="5838" y="0"/>
                  </a:lnTo>
                  <a:close/>
                </a:path>
              </a:pathLst>
            </a:custGeom>
            <a:solidFill>
              <a:srgbClr val="9D40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4" name="Google Shape;2824;p40"/>
            <p:cNvSpPr/>
            <p:nvPr/>
          </p:nvSpPr>
          <p:spPr>
            <a:xfrm>
              <a:off x="1938693" y="3211178"/>
              <a:ext cx="39135" cy="19568"/>
            </a:xfrm>
            <a:custGeom>
              <a:avLst/>
              <a:gdLst/>
              <a:ahLst/>
              <a:cxnLst/>
              <a:rect l="l" t="t" r="r" b="b"/>
              <a:pathLst>
                <a:path w="2190" h="1095" fill="none" extrusionOk="0">
                  <a:moveTo>
                    <a:pt x="2190" y="0"/>
                  </a:moveTo>
                  <a:lnTo>
                    <a:pt x="0" y="0"/>
                  </a:lnTo>
                  <a:lnTo>
                    <a:pt x="0" y="1095"/>
                  </a:lnTo>
                  <a:lnTo>
                    <a:pt x="2190" y="1095"/>
                  </a:lnTo>
                  <a:lnTo>
                    <a:pt x="219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5" name="Google Shape;2825;p40"/>
            <p:cNvSpPr/>
            <p:nvPr/>
          </p:nvSpPr>
          <p:spPr>
            <a:xfrm>
              <a:off x="1984333" y="3211178"/>
              <a:ext cx="58703" cy="41315"/>
            </a:xfrm>
            <a:custGeom>
              <a:avLst/>
              <a:gdLst/>
              <a:ahLst/>
              <a:cxnLst/>
              <a:rect l="l" t="t" r="r" b="b"/>
              <a:pathLst>
                <a:path w="3285" h="2312" fill="none" extrusionOk="0">
                  <a:moveTo>
                    <a:pt x="3284" y="0"/>
                  </a:moveTo>
                  <a:lnTo>
                    <a:pt x="0" y="0"/>
                  </a:lnTo>
                  <a:lnTo>
                    <a:pt x="0" y="1095"/>
                  </a:lnTo>
                  <a:lnTo>
                    <a:pt x="3041" y="1095"/>
                  </a:lnTo>
                  <a:lnTo>
                    <a:pt x="3041" y="2311"/>
                  </a:lnTo>
                  <a:lnTo>
                    <a:pt x="3284" y="2311"/>
                  </a:lnTo>
                  <a:lnTo>
                    <a:pt x="328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6" name="Google Shape;2826;p40"/>
            <p:cNvSpPr/>
            <p:nvPr/>
          </p:nvSpPr>
          <p:spPr>
            <a:xfrm>
              <a:off x="1938693" y="4367384"/>
              <a:ext cx="104343" cy="18"/>
            </a:xfrm>
            <a:custGeom>
              <a:avLst/>
              <a:gdLst/>
              <a:ahLst/>
              <a:cxnLst/>
              <a:rect l="l" t="t" r="r" b="b"/>
              <a:pathLst>
                <a:path w="5839" h="1" extrusionOk="0">
                  <a:moveTo>
                    <a:pt x="5838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5838" y="1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BFA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7" name="Google Shape;2827;p40"/>
            <p:cNvSpPr/>
            <p:nvPr/>
          </p:nvSpPr>
          <p:spPr>
            <a:xfrm>
              <a:off x="1938693" y="4367384"/>
              <a:ext cx="104343" cy="18"/>
            </a:xfrm>
            <a:custGeom>
              <a:avLst/>
              <a:gdLst/>
              <a:ahLst/>
              <a:cxnLst/>
              <a:rect l="l" t="t" r="r" b="b"/>
              <a:pathLst>
                <a:path w="5839" h="1" fill="none" extrusionOk="0">
                  <a:moveTo>
                    <a:pt x="5838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5838" y="1"/>
                  </a:lnTo>
                  <a:lnTo>
                    <a:pt x="583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8" name="Google Shape;2828;p40"/>
            <p:cNvSpPr/>
            <p:nvPr/>
          </p:nvSpPr>
          <p:spPr>
            <a:xfrm>
              <a:off x="1291049" y="3235088"/>
              <a:ext cx="745465" cy="1132315"/>
            </a:xfrm>
            <a:custGeom>
              <a:avLst/>
              <a:gdLst/>
              <a:ahLst/>
              <a:cxnLst/>
              <a:rect l="l" t="t" r="r" b="b"/>
              <a:pathLst>
                <a:path w="41716" h="63364" extrusionOk="0">
                  <a:moveTo>
                    <a:pt x="36242" y="0"/>
                  </a:moveTo>
                  <a:lnTo>
                    <a:pt x="36242" y="3041"/>
                  </a:lnTo>
                  <a:lnTo>
                    <a:pt x="41594" y="3041"/>
                  </a:lnTo>
                  <a:lnTo>
                    <a:pt x="41594" y="1216"/>
                  </a:lnTo>
                  <a:lnTo>
                    <a:pt x="41594" y="0"/>
                  </a:lnTo>
                  <a:close/>
                  <a:moveTo>
                    <a:pt x="41594" y="6203"/>
                  </a:moveTo>
                  <a:lnTo>
                    <a:pt x="41594" y="8514"/>
                  </a:lnTo>
                  <a:lnTo>
                    <a:pt x="41715" y="8514"/>
                  </a:lnTo>
                  <a:lnTo>
                    <a:pt x="41715" y="6203"/>
                  </a:lnTo>
                  <a:close/>
                  <a:moveTo>
                    <a:pt x="41594" y="11189"/>
                  </a:moveTo>
                  <a:lnTo>
                    <a:pt x="41594" y="13622"/>
                  </a:lnTo>
                  <a:lnTo>
                    <a:pt x="41715" y="13622"/>
                  </a:lnTo>
                  <a:lnTo>
                    <a:pt x="41715" y="11189"/>
                  </a:lnTo>
                  <a:close/>
                  <a:moveTo>
                    <a:pt x="41594" y="16419"/>
                  </a:moveTo>
                  <a:lnTo>
                    <a:pt x="41594" y="18608"/>
                  </a:lnTo>
                  <a:lnTo>
                    <a:pt x="41715" y="18608"/>
                  </a:lnTo>
                  <a:lnTo>
                    <a:pt x="41715" y="16419"/>
                  </a:lnTo>
                  <a:close/>
                  <a:moveTo>
                    <a:pt x="41594" y="21405"/>
                  </a:moveTo>
                  <a:lnTo>
                    <a:pt x="41594" y="23838"/>
                  </a:lnTo>
                  <a:lnTo>
                    <a:pt x="41715" y="23838"/>
                  </a:lnTo>
                  <a:lnTo>
                    <a:pt x="41715" y="21405"/>
                  </a:lnTo>
                  <a:close/>
                  <a:moveTo>
                    <a:pt x="41594" y="26513"/>
                  </a:moveTo>
                  <a:lnTo>
                    <a:pt x="41594" y="28824"/>
                  </a:lnTo>
                  <a:lnTo>
                    <a:pt x="41715" y="28824"/>
                  </a:lnTo>
                  <a:lnTo>
                    <a:pt x="41715" y="26513"/>
                  </a:lnTo>
                  <a:close/>
                  <a:moveTo>
                    <a:pt x="41594" y="31621"/>
                  </a:moveTo>
                  <a:lnTo>
                    <a:pt x="41594" y="33932"/>
                  </a:lnTo>
                  <a:lnTo>
                    <a:pt x="41715" y="33932"/>
                  </a:lnTo>
                  <a:lnTo>
                    <a:pt x="41715" y="31621"/>
                  </a:lnTo>
                  <a:close/>
                  <a:moveTo>
                    <a:pt x="41594" y="36729"/>
                  </a:moveTo>
                  <a:lnTo>
                    <a:pt x="41594" y="39040"/>
                  </a:lnTo>
                  <a:lnTo>
                    <a:pt x="41715" y="39040"/>
                  </a:lnTo>
                  <a:lnTo>
                    <a:pt x="41715" y="36729"/>
                  </a:lnTo>
                  <a:close/>
                  <a:moveTo>
                    <a:pt x="41594" y="41716"/>
                  </a:moveTo>
                  <a:lnTo>
                    <a:pt x="41594" y="44026"/>
                  </a:lnTo>
                  <a:lnTo>
                    <a:pt x="41715" y="44026"/>
                  </a:lnTo>
                  <a:lnTo>
                    <a:pt x="41715" y="41716"/>
                  </a:lnTo>
                  <a:close/>
                  <a:moveTo>
                    <a:pt x="0" y="46702"/>
                  </a:moveTo>
                  <a:lnTo>
                    <a:pt x="0" y="48526"/>
                  </a:lnTo>
                  <a:lnTo>
                    <a:pt x="36242" y="48526"/>
                  </a:lnTo>
                  <a:lnTo>
                    <a:pt x="36242" y="63364"/>
                  </a:lnTo>
                  <a:lnTo>
                    <a:pt x="41715" y="63364"/>
                  </a:lnTo>
                  <a:lnTo>
                    <a:pt x="41715" y="62026"/>
                  </a:lnTo>
                  <a:lnTo>
                    <a:pt x="41594" y="62026"/>
                  </a:lnTo>
                  <a:lnTo>
                    <a:pt x="41594" y="59229"/>
                  </a:lnTo>
                  <a:lnTo>
                    <a:pt x="41715" y="59229"/>
                  </a:lnTo>
                  <a:lnTo>
                    <a:pt x="41715" y="57040"/>
                  </a:lnTo>
                  <a:lnTo>
                    <a:pt x="41594" y="57040"/>
                  </a:lnTo>
                  <a:lnTo>
                    <a:pt x="41594" y="54242"/>
                  </a:lnTo>
                  <a:lnTo>
                    <a:pt x="41715" y="54242"/>
                  </a:lnTo>
                  <a:lnTo>
                    <a:pt x="41715" y="51810"/>
                  </a:lnTo>
                  <a:lnTo>
                    <a:pt x="41594" y="51810"/>
                  </a:lnTo>
                  <a:lnTo>
                    <a:pt x="41594" y="49013"/>
                  </a:lnTo>
                  <a:lnTo>
                    <a:pt x="41715" y="49013"/>
                  </a:lnTo>
                  <a:lnTo>
                    <a:pt x="41715" y="46824"/>
                  </a:lnTo>
                  <a:lnTo>
                    <a:pt x="41594" y="46824"/>
                  </a:lnTo>
                  <a:lnTo>
                    <a:pt x="41594" y="46702"/>
                  </a:lnTo>
                  <a:close/>
                </a:path>
              </a:pathLst>
            </a:custGeom>
            <a:solidFill>
              <a:srgbClr val="ADAB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9" name="Google Shape;2829;p40"/>
            <p:cNvSpPr/>
            <p:nvPr/>
          </p:nvSpPr>
          <p:spPr>
            <a:xfrm>
              <a:off x="1291049" y="4069652"/>
              <a:ext cx="751987" cy="297750"/>
            </a:xfrm>
            <a:custGeom>
              <a:avLst/>
              <a:gdLst/>
              <a:ahLst/>
              <a:cxnLst/>
              <a:rect l="l" t="t" r="r" b="b"/>
              <a:pathLst>
                <a:path w="42081" h="16662" fill="none" extrusionOk="0">
                  <a:moveTo>
                    <a:pt x="41594" y="0"/>
                  </a:moveTo>
                  <a:lnTo>
                    <a:pt x="0" y="0"/>
                  </a:lnTo>
                  <a:lnTo>
                    <a:pt x="0" y="1824"/>
                  </a:lnTo>
                  <a:lnTo>
                    <a:pt x="36242" y="1824"/>
                  </a:lnTo>
                  <a:lnTo>
                    <a:pt x="36242" y="16662"/>
                  </a:lnTo>
                  <a:lnTo>
                    <a:pt x="42080" y="16662"/>
                  </a:lnTo>
                  <a:lnTo>
                    <a:pt x="42080" y="16662"/>
                  </a:lnTo>
                  <a:lnTo>
                    <a:pt x="41715" y="16662"/>
                  </a:lnTo>
                  <a:lnTo>
                    <a:pt x="41715" y="15324"/>
                  </a:lnTo>
                  <a:lnTo>
                    <a:pt x="41594" y="15324"/>
                  </a:lnTo>
                  <a:lnTo>
                    <a:pt x="41594" y="12527"/>
                  </a:lnTo>
                  <a:lnTo>
                    <a:pt x="41715" y="12527"/>
                  </a:lnTo>
                  <a:lnTo>
                    <a:pt x="41715" y="10338"/>
                  </a:lnTo>
                  <a:lnTo>
                    <a:pt x="41594" y="10338"/>
                  </a:lnTo>
                  <a:lnTo>
                    <a:pt x="41594" y="7540"/>
                  </a:lnTo>
                  <a:lnTo>
                    <a:pt x="41715" y="7540"/>
                  </a:lnTo>
                  <a:lnTo>
                    <a:pt x="41715" y="5108"/>
                  </a:lnTo>
                  <a:lnTo>
                    <a:pt x="41594" y="5108"/>
                  </a:lnTo>
                  <a:lnTo>
                    <a:pt x="41594" y="2311"/>
                  </a:lnTo>
                  <a:lnTo>
                    <a:pt x="41715" y="2311"/>
                  </a:lnTo>
                  <a:lnTo>
                    <a:pt x="41715" y="122"/>
                  </a:lnTo>
                  <a:lnTo>
                    <a:pt x="41594" y="122"/>
                  </a:lnTo>
                  <a:lnTo>
                    <a:pt x="4159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0" name="Google Shape;2830;p40"/>
            <p:cNvSpPr/>
            <p:nvPr/>
          </p:nvSpPr>
          <p:spPr>
            <a:xfrm>
              <a:off x="2034316" y="3980535"/>
              <a:ext cx="2198" cy="41315"/>
            </a:xfrm>
            <a:custGeom>
              <a:avLst/>
              <a:gdLst/>
              <a:ahLst/>
              <a:cxnLst/>
              <a:rect l="l" t="t" r="r" b="b"/>
              <a:pathLst>
                <a:path w="123" h="2312" fill="none" extrusionOk="0">
                  <a:moveTo>
                    <a:pt x="122" y="1"/>
                  </a:moveTo>
                  <a:lnTo>
                    <a:pt x="1" y="1"/>
                  </a:lnTo>
                  <a:lnTo>
                    <a:pt x="1" y="2311"/>
                  </a:lnTo>
                  <a:lnTo>
                    <a:pt x="122" y="2311"/>
                  </a:lnTo>
                  <a:lnTo>
                    <a:pt x="12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1" name="Google Shape;2831;p40"/>
            <p:cNvSpPr/>
            <p:nvPr/>
          </p:nvSpPr>
          <p:spPr>
            <a:xfrm>
              <a:off x="2034316" y="3891435"/>
              <a:ext cx="2198" cy="41315"/>
            </a:xfrm>
            <a:custGeom>
              <a:avLst/>
              <a:gdLst/>
              <a:ahLst/>
              <a:cxnLst/>
              <a:rect l="l" t="t" r="r" b="b"/>
              <a:pathLst>
                <a:path w="123" h="2312" fill="none" extrusionOk="0">
                  <a:moveTo>
                    <a:pt x="122" y="0"/>
                  </a:moveTo>
                  <a:lnTo>
                    <a:pt x="1" y="0"/>
                  </a:lnTo>
                  <a:lnTo>
                    <a:pt x="1" y="2311"/>
                  </a:lnTo>
                  <a:lnTo>
                    <a:pt x="122" y="2311"/>
                  </a:lnTo>
                  <a:lnTo>
                    <a:pt x="12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2" name="Google Shape;2832;p40"/>
            <p:cNvSpPr/>
            <p:nvPr/>
          </p:nvSpPr>
          <p:spPr>
            <a:xfrm>
              <a:off x="2034316" y="3800155"/>
              <a:ext cx="2198" cy="41298"/>
            </a:xfrm>
            <a:custGeom>
              <a:avLst/>
              <a:gdLst/>
              <a:ahLst/>
              <a:cxnLst/>
              <a:rect l="l" t="t" r="r" b="b"/>
              <a:pathLst>
                <a:path w="123" h="2311" fill="none" extrusionOk="0">
                  <a:moveTo>
                    <a:pt x="122" y="0"/>
                  </a:moveTo>
                  <a:lnTo>
                    <a:pt x="1" y="0"/>
                  </a:lnTo>
                  <a:lnTo>
                    <a:pt x="1" y="2311"/>
                  </a:lnTo>
                  <a:lnTo>
                    <a:pt x="122" y="2311"/>
                  </a:lnTo>
                  <a:lnTo>
                    <a:pt x="12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3" name="Google Shape;2833;p40"/>
            <p:cNvSpPr/>
            <p:nvPr/>
          </p:nvSpPr>
          <p:spPr>
            <a:xfrm>
              <a:off x="2034316" y="3708875"/>
              <a:ext cx="2198" cy="41298"/>
            </a:xfrm>
            <a:custGeom>
              <a:avLst/>
              <a:gdLst/>
              <a:ahLst/>
              <a:cxnLst/>
              <a:rect l="l" t="t" r="r" b="b"/>
              <a:pathLst>
                <a:path w="123" h="2311" fill="none" extrusionOk="0">
                  <a:moveTo>
                    <a:pt x="122" y="0"/>
                  </a:moveTo>
                  <a:lnTo>
                    <a:pt x="1" y="0"/>
                  </a:lnTo>
                  <a:lnTo>
                    <a:pt x="1" y="2311"/>
                  </a:lnTo>
                  <a:lnTo>
                    <a:pt x="122" y="2311"/>
                  </a:lnTo>
                  <a:lnTo>
                    <a:pt x="12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4" name="Google Shape;2834;p40"/>
            <p:cNvSpPr/>
            <p:nvPr/>
          </p:nvSpPr>
          <p:spPr>
            <a:xfrm>
              <a:off x="2034316" y="3617595"/>
              <a:ext cx="2198" cy="43478"/>
            </a:xfrm>
            <a:custGeom>
              <a:avLst/>
              <a:gdLst/>
              <a:ahLst/>
              <a:cxnLst/>
              <a:rect l="l" t="t" r="r" b="b"/>
              <a:pathLst>
                <a:path w="123" h="2433" fill="none" extrusionOk="0">
                  <a:moveTo>
                    <a:pt x="122" y="0"/>
                  </a:moveTo>
                  <a:lnTo>
                    <a:pt x="1" y="0"/>
                  </a:lnTo>
                  <a:lnTo>
                    <a:pt x="1" y="2433"/>
                  </a:lnTo>
                  <a:lnTo>
                    <a:pt x="122" y="2433"/>
                  </a:lnTo>
                  <a:lnTo>
                    <a:pt x="12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5" name="Google Shape;2835;p40"/>
            <p:cNvSpPr/>
            <p:nvPr/>
          </p:nvSpPr>
          <p:spPr>
            <a:xfrm>
              <a:off x="2034316" y="3528477"/>
              <a:ext cx="2198" cy="39135"/>
            </a:xfrm>
            <a:custGeom>
              <a:avLst/>
              <a:gdLst/>
              <a:ahLst/>
              <a:cxnLst/>
              <a:rect l="l" t="t" r="r" b="b"/>
              <a:pathLst>
                <a:path w="123" h="2190" fill="none" extrusionOk="0">
                  <a:moveTo>
                    <a:pt x="122" y="1"/>
                  </a:moveTo>
                  <a:lnTo>
                    <a:pt x="1" y="1"/>
                  </a:lnTo>
                  <a:lnTo>
                    <a:pt x="1" y="2190"/>
                  </a:lnTo>
                  <a:lnTo>
                    <a:pt x="122" y="2190"/>
                  </a:lnTo>
                  <a:lnTo>
                    <a:pt x="12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6" name="Google Shape;2836;p40"/>
            <p:cNvSpPr/>
            <p:nvPr/>
          </p:nvSpPr>
          <p:spPr>
            <a:xfrm>
              <a:off x="2034316" y="3435035"/>
              <a:ext cx="2198" cy="43478"/>
            </a:xfrm>
            <a:custGeom>
              <a:avLst/>
              <a:gdLst/>
              <a:ahLst/>
              <a:cxnLst/>
              <a:rect l="l" t="t" r="r" b="b"/>
              <a:pathLst>
                <a:path w="123" h="2433" fill="none" extrusionOk="0">
                  <a:moveTo>
                    <a:pt x="122" y="0"/>
                  </a:moveTo>
                  <a:lnTo>
                    <a:pt x="1" y="0"/>
                  </a:lnTo>
                  <a:lnTo>
                    <a:pt x="1" y="2433"/>
                  </a:lnTo>
                  <a:lnTo>
                    <a:pt x="122" y="2433"/>
                  </a:lnTo>
                  <a:lnTo>
                    <a:pt x="12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7" name="Google Shape;2837;p40"/>
            <p:cNvSpPr/>
            <p:nvPr/>
          </p:nvSpPr>
          <p:spPr>
            <a:xfrm>
              <a:off x="2034316" y="3345917"/>
              <a:ext cx="2198" cy="41315"/>
            </a:xfrm>
            <a:custGeom>
              <a:avLst/>
              <a:gdLst/>
              <a:ahLst/>
              <a:cxnLst/>
              <a:rect l="l" t="t" r="r" b="b"/>
              <a:pathLst>
                <a:path w="123" h="2312" fill="none" extrusionOk="0">
                  <a:moveTo>
                    <a:pt x="122" y="1"/>
                  </a:moveTo>
                  <a:lnTo>
                    <a:pt x="1" y="1"/>
                  </a:lnTo>
                  <a:lnTo>
                    <a:pt x="1" y="2312"/>
                  </a:lnTo>
                  <a:lnTo>
                    <a:pt x="122" y="2312"/>
                  </a:lnTo>
                  <a:lnTo>
                    <a:pt x="12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8" name="Google Shape;2838;p40"/>
            <p:cNvSpPr/>
            <p:nvPr/>
          </p:nvSpPr>
          <p:spPr>
            <a:xfrm>
              <a:off x="1938693" y="3235088"/>
              <a:ext cx="95640" cy="54343"/>
            </a:xfrm>
            <a:custGeom>
              <a:avLst/>
              <a:gdLst/>
              <a:ahLst/>
              <a:cxnLst/>
              <a:rect l="l" t="t" r="r" b="b"/>
              <a:pathLst>
                <a:path w="5352" h="3041" fill="none" extrusionOk="0">
                  <a:moveTo>
                    <a:pt x="5352" y="0"/>
                  </a:moveTo>
                  <a:lnTo>
                    <a:pt x="2311" y="0"/>
                  </a:lnTo>
                  <a:lnTo>
                    <a:pt x="2311" y="0"/>
                  </a:lnTo>
                  <a:lnTo>
                    <a:pt x="0" y="0"/>
                  </a:lnTo>
                  <a:lnTo>
                    <a:pt x="0" y="3041"/>
                  </a:lnTo>
                  <a:lnTo>
                    <a:pt x="5352" y="3041"/>
                  </a:lnTo>
                  <a:lnTo>
                    <a:pt x="5352" y="1216"/>
                  </a:lnTo>
                  <a:lnTo>
                    <a:pt x="535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9" name="Google Shape;2839;p40"/>
            <p:cNvSpPr/>
            <p:nvPr/>
          </p:nvSpPr>
          <p:spPr>
            <a:xfrm>
              <a:off x="1938693" y="3315503"/>
              <a:ext cx="69568" cy="728077"/>
            </a:xfrm>
            <a:custGeom>
              <a:avLst/>
              <a:gdLst/>
              <a:ahLst/>
              <a:cxnLst/>
              <a:rect l="l" t="t" r="r" b="b"/>
              <a:pathLst>
                <a:path w="3893" h="40743" extrusionOk="0">
                  <a:moveTo>
                    <a:pt x="0" y="0"/>
                  </a:moveTo>
                  <a:lnTo>
                    <a:pt x="0" y="3162"/>
                  </a:lnTo>
                  <a:lnTo>
                    <a:pt x="3892" y="3162"/>
                  </a:lnTo>
                  <a:lnTo>
                    <a:pt x="3892" y="0"/>
                  </a:lnTo>
                  <a:close/>
                  <a:moveTo>
                    <a:pt x="0" y="4622"/>
                  </a:moveTo>
                  <a:lnTo>
                    <a:pt x="0" y="8878"/>
                  </a:lnTo>
                  <a:lnTo>
                    <a:pt x="3892" y="12892"/>
                  </a:lnTo>
                  <a:lnTo>
                    <a:pt x="3892" y="4622"/>
                  </a:lnTo>
                  <a:close/>
                  <a:moveTo>
                    <a:pt x="0" y="10459"/>
                  </a:moveTo>
                  <a:lnTo>
                    <a:pt x="0" y="11676"/>
                  </a:lnTo>
                  <a:lnTo>
                    <a:pt x="3892" y="15689"/>
                  </a:lnTo>
                  <a:lnTo>
                    <a:pt x="3892" y="14351"/>
                  </a:lnTo>
                  <a:lnTo>
                    <a:pt x="0" y="10459"/>
                  </a:lnTo>
                  <a:close/>
                  <a:moveTo>
                    <a:pt x="0" y="39526"/>
                  </a:moveTo>
                  <a:lnTo>
                    <a:pt x="0" y="40743"/>
                  </a:lnTo>
                  <a:lnTo>
                    <a:pt x="1095" y="40743"/>
                  </a:lnTo>
                  <a:lnTo>
                    <a:pt x="0" y="39526"/>
                  </a:lnTo>
                  <a:close/>
                  <a:moveTo>
                    <a:pt x="0" y="28459"/>
                  </a:moveTo>
                  <a:lnTo>
                    <a:pt x="0" y="38067"/>
                  </a:lnTo>
                  <a:lnTo>
                    <a:pt x="2676" y="40743"/>
                  </a:lnTo>
                  <a:lnTo>
                    <a:pt x="3892" y="40743"/>
                  </a:lnTo>
                  <a:lnTo>
                    <a:pt x="3892" y="32472"/>
                  </a:lnTo>
                  <a:lnTo>
                    <a:pt x="0" y="28459"/>
                  </a:lnTo>
                  <a:close/>
                </a:path>
              </a:pathLst>
            </a:custGeom>
            <a:solidFill>
              <a:srgbClr val="B39E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0" name="Google Shape;2840;p40"/>
            <p:cNvSpPr/>
            <p:nvPr/>
          </p:nvSpPr>
          <p:spPr>
            <a:xfrm>
              <a:off x="1938693" y="4021832"/>
              <a:ext cx="19586" cy="21748"/>
            </a:xfrm>
            <a:custGeom>
              <a:avLst/>
              <a:gdLst/>
              <a:ahLst/>
              <a:cxnLst/>
              <a:rect l="l" t="t" r="r" b="b"/>
              <a:pathLst>
                <a:path w="1096" h="1217" fill="none" extrusionOk="0">
                  <a:moveTo>
                    <a:pt x="0" y="0"/>
                  </a:moveTo>
                  <a:lnTo>
                    <a:pt x="0" y="1217"/>
                  </a:lnTo>
                  <a:lnTo>
                    <a:pt x="1095" y="121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1" name="Google Shape;2841;p40"/>
            <p:cNvSpPr/>
            <p:nvPr/>
          </p:nvSpPr>
          <p:spPr>
            <a:xfrm>
              <a:off x="1938693" y="3824065"/>
              <a:ext cx="69568" cy="219515"/>
            </a:xfrm>
            <a:custGeom>
              <a:avLst/>
              <a:gdLst/>
              <a:ahLst/>
              <a:cxnLst/>
              <a:rect l="l" t="t" r="r" b="b"/>
              <a:pathLst>
                <a:path w="3893" h="12284" fill="none" extrusionOk="0">
                  <a:moveTo>
                    <a:pt x="0" y="0"/>
                  </a:moveTo>
                  <a:lnTo>
                    <a:pt x="0" y="9608"/>
                  </a:lnTo>
                  <a:lnTo>
                    <a:pt x="2676" y="12284"/>
                  </a:lnTo>
                  <a:lnTo>
                    <a:pt x="3892" y="12284"/>
                  </a:lnTo>
                  <a:lnTo>
                    <a:pt x="3892" y="401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2" name="Google Shape;2842;p40"/>
            <p:cNvSpPr/>
            <p:nvPr/>
          </p:nvSpPr>
          <p:spPr>
            <a:xfrm>
              <a:off x="1938693" y="3502405"/>
              <a:ext cx="69568" cy="93478"/>
            </a:xfrm>
            <a:custGeom>
              <a:avLst/>
              <a:gdLst/>
              <a:ahLst/>
              <a:cxnLst/>
              <a:rect l="l" t="t" r="r" b="b"/>
              <a:pathLst>
                <a:path w="3893" h="5231" fill="none" extrusionOk="0">
                  <a:moveTo>
                    <a:pt x="0" y="0"/>
                  </a:moveTo>
                  <a:lnTo>
                    <a:pt x="0" y="1217"/>
                  </a:lnTo>
                  <a:lnTo>
                    <a:pt x="3892" y="5230"/>
                  </a:lnTo>
                  <a:lnTo>
                    <a:pt x="3892" y="389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3" name="Google Shape;2843;p40"/>
            <p:cNvSpPr/>
            <p:nvPr/>
          </p:nvSpPr>
          <p:spPr>
            <a:xfrm>
              <a:off x="1938693" y="3398080"/>
              <a:ext cx="69568" cy="147803"/>
            </a:xfrm>
            <a:custGeom>
              <a:avLst/>
              <a:gdLst/>
              <a:ahLst/>
              <a:cxnLst/>
              <a:rect l="l" t="t" r="r" b="b"/>
              <a:pathLst>
                <a:path w="3893" h="8271" fill="none" extrusionOk="0">
                  <a:moveTo>
                    <a:pt x="3892" y="1"/>
                  </a:moveTo>
                  <a:lnTo>
                    <a:pt x="0" y="1"/>
                  </a:lnTo>
                  <a:lnTo>
                    <a:pt x="0" y="4257"/>
                  </a:lnTo>
                  <a:lnTo>
                    <a:pt x="3892" y="8271"/>
                  </a:lnTo>
                  <a:lnTo>
                    <a:pt x="389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4" name="Google Shape;2844;p40"/>
            <p:cNvSpPr/>
            <p:nvPr/>
          </p:nvSpPr>
          <p:spPr>
            <a:xfrm>
              <a:off x="1938693" y="3315503"/>
              <a:ext cx="69568" cy="56523"/>
            </a:xfrm>
            <a:custGeom>
              <a:avLst/>
              <a:gdLst/>
              <a:ahLst/>
              <a:cxnLst/>
              <a:rect l="l" t="t" r="r" b="b"/>
              <a:pathLst>
                <a:path w="3893" h="3163" fill="none" extrusionOk="0">
                  <a:moveTo>
                    <a:pt x="3892" y="0"/>
                  </a:moveTo>
                  <a:lnTo>
                    <a:pt x="0" y="0"/>
                  </a:lnTo>
                  <a:lnTo>
                    <a:pt x="0" y="3162"/>
                  </a:lnTo>
                  <a:lnTo>
                    <a:pt x="3892" y="3162"/>
                  </a:lnTo>
                  <a:lnTo>
                    <a:pt x="389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5" name="Google Shape;2845;p40"/>
            <p:cNvSpPr/>
            <p:nvPr/>
          </p:nvSpPr>
          <p:spPr>
            <a:xfrm>
              <a:off x="1938693" y="3524135"/>
              <a:ext cx="69568" cy="371660"/>
            </a:xfrm>
            <a:custGeom>
              <a:avLst/>
              <a:gdLst/>
              <a:ahLst/>
              <a:cxnLst/>
              <a:rect l="l" t="t" r="r" b="b"/>
              <a:pathLst>
                <a:path w="3893" h="20798" extrusionOk="0">
                  <a:moveTo>
                    <a:pt x="0" y="1"/>
                  </a:moveTo>
                  <a:lnTo>
                    <a:pt x="0" y="16784"/>
                  </a:lnTo>
                  <a:lnTo>
                    <a:pt x="3892" y="20797"/>
                  </a:lnTo>
                  <a:lnTo>
                    <a:pt x="3892" y="401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0BD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6" name="Google Shape;2846;p40"/>
            <p:cNvSpPr/>
            <p:nvPr/>
          </p:nvSpPr>
          <p:spPr>
            <a:xfrm>
              <a:off x="1938693" y="3524135"/>
              <a:ext cx="69568" cy="371660"/>
            </a:xfrm>
            <a:custGeom>
              <a:avLst/>
              <a:gdLst/>
              <a:ahLst/>
              <a:cxnLst/>
              <a:rect l="l" t="t" r="r" b="b"/>
              <a:pathLst>
                <a:path w="3893" h="20798" fill="none" extrusionOk="0">
                  <a:moveTo>
                    <a:pt x="0" y="1"/>
                  </a:moveTo>
                  <a:lnTo>
                    <a:pt x="0" y="16784"/>
                  </a:lnTo>
                  <a:lnTo>
                    <a:pt x="3892" y="20797"/>
                  </a:lnTo>
                  <a:lnTo>
                    <a:pt x="3892" y="401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7" name="Google Shape;2847;p40"/>
            <p:cNvSpPr/>
            <p:nvPr/>
          </p:nvSpPr>
          <p:spPr>
            <a:xfrm>
              <a:off x="1938693" y="3995742"/>
              <a:ext cx="47838" cy="47838"/>
            </a:xfrm>
            <a:custGeom>
              <a:avLst/>
              <a:gdLst/>
              <a:ahLst/>
              <a:cxnLst/>
              <a:rect l="l" t="t" r="r" b="b"/>
              <a:pathLst>
                <a:path w="2677" h="2677" extrusionOk="0">
                  <a:moveTo>
                    <a:pt x="0" y="1"/>
                  </a:moveTo>
                  <a:lnTo>
                    <a:pt x="0" y="1460"/>
                  </a:lnTo>
                  <a:lnTo>
                    <a:pt x="1095" y="2677"/>
                  </a:lnTo>
                  <a:lnTo>
                    <a:pt x="2676" y="26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0BD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8" name="Google Shape;2848;p40"/>
            <p:cNvSpPr/>
            <p:nvPr/>
          </p:nvSpPr>
          <p:spPr>
            <a:xfrm>
              <a:off x="1938693" y="3995742"/>
              <a:ext cx="47838" cy="47838"/>
            </a:xfrm>
            <a:custGeom>
              <a:avLst/>
              <a:gdLst/>
              <a:ahLst/>
              <a:cxnLst/>
              <a:rect l="l" t="t" r="r" b="b"/>
              <a:pathLst>
                <a:path w="2677" h="2677" fill="none" extrusionOk="0">
                  <a:moveTo>
                    <a:pt x="0" y="1"/>
                  </a:moveTo>
                  <a:lnTo>
                    <a:pt x="0" y="1460"/>
                  </a:lnTo>
                  <a:lnTo>
                    <a:pt x="1095" y="2677"/>
                  </a:lnTo>
                  <a:lnTo>
                    <a:pt x="2676" y="2677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9" name="Google Shape;2849;p40"/>
            <p:cNvSpPr/>
            <p:nvPr/>
          </p:nvSpPr>
          <p:spPr>
            <a:xfrm>
              <a:off x="1938693" y="3474153"/>
              <a:ext cx="69568" cy="97820"/>
            </a:xfrm>
            <a:custGeom>
              <a:avLst/>
              <a:gdLst/>
              <a:ahLst/>
              <a:cxnLst/>
              <a:rect l="l" t="t" r="r" b="b"/>
              <a:pathLst>
                <a:path w="3893" h="5474" extrusionOk="0">
                  <a:moveTo>
                    <a:pt x="0" y="0"/>
                  </a:moveTo>
                  <a:lnTo>
                    <a:pt x="0" y="1581"/>
                  </a:lnTo>
                  <a:lnTo>
                    <a:pt x="3892" y="5473"/>
                  </a:lnTo>
                  <a:lnTo>
                    <a:pt x="3892" y="40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BD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0" name="Google Shape;2850;p40"/>
            <p:cNvSpPr/>
            <p:nvPr/>
          </p:nvSpPr>
          <p:spPr>
            <a:xfrm>
              <a:off x="1938693" y="3474153"/>
              <a:ext cx="69568" cy="97820"/>
            </a:xfrm>
            <a:custGeom>
              <a:avLst/>
              <a:gdLst/>
              <a:ahLst/>
              <a:cxnLst/>
              <a:rect l="l" t="t" r="r" b="b"/>
              <a:pathLst>
                <a:path w="3893" h="5474" fill="none" extrusionOk="0">
                  <a:moveTo>
                    <a:pt x="0" y="0"/>
                  </a:moveTo>
                  <a:lnTo>
                    <a:pt x="0" y="1581"/>
                  </a:lnTo>
                  <a:lnTo>
                    <a:pt x="3892" y="5473"/>
                  </a:lnTo>
                  <a:lnTo>
                    <a:pt x="3892" y="401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1" name="Google Shape;2851;p40"/>
            <p:cNvSpPr/>
            <p:nvPr/>
          </p:nvSpPr>
          <p:spPr>
            <a:xfrm>
              <a:off x="1291049" y="3289412"/>
              <a:ext cx="743285" cy="780258"/>
            </a:xfrm>
            <a:custGeom>
              <a:avLst/>
              <a:gdLst/>
              <a:ahLst/>
              <a:cxnLst/>
              <a:rect l="l" t="t" r="r" b="b"/>
              <a:pathLst>
                <a:path w="41594" h="43663" extrusionOk="0">
                  <a:moveTo>
                    <a:pt x="36242" y="1"/>
                  </a:moveTo>
                  <a:lnTo>
                    <a:pt x="36242" y="1460"/>
                  </a:lnTo>
                  <a:lnTo>
                    <a:pt x="40134" y="1460"/>
                  </a:lnTo>
                  <a:lnTo>
                    <a:pt x="40134" y="4622"/>
                  </a:lnTo>
                  <a:lnTo>
                    <a:pt x="36242" y="4622"/>
                  </a:lnTo>
                  <a:lnTo>
                    <a:pt x="36242" y="6082"/>
                  </a:lnTo>
                  <a:lnTo>
                    <a:pt x="40134" y="6082"/>
                  </a:lnTo>
                  <a:lnTo>
                    <a:pt x="40134" y="14352"/>
                  </a:lnTo>
                  <a:lnTo>
                    <a:pt x="40134" y="15811"/>
                  </a:lnTo>
                  <a:lnTo>
                    <a:pt x="40134" y="17149"/>
                  </a:lnTo>
                  <a:lnTo>
                    <a:pt x="40134" y="33932"/>
                  </a:lnTo>
                  <a:lnTo>
                    <a:pt x="40134" y="42203"/>
                  </a:lnTo>
                  <a:lnTo>
                    <a:pt x="36242" y="42203"/>
                  </a:lnTo>
                  <a:lnTo>
                    <a:pt x="36242" y="43419"/>
                  </a:lnTo>
                  <a:lnTo>
                    <a:pt x="0" y="43419"/>
                  </a:lnTo>
                  <a:lnTo>
                    <a:pt x="0" y="43662"/>
                  </a:lnTo>
                  <a:lnTo>
                    <a:pt x="41594" y="43662"/>
                  </a:lnTo>
                  <a:lnTo>
                    <a:pt x="41594" y="40986"/>
                  </a:lnTo>
                  <a:lnTo>
                    <a:pt x="41594" y="38676"/>
                  </a:lnTo>
                  <a:lnTo>
                    <a:pt x="41594" y="36000"/>
                  </a:lnTo>
                  <a:lnTo>
                    <a:pt x="41594" y="33689"/>
                  </a:lnTo>
                  <a:lnTo>
                    <a:pt x="41594" y="30892"/>
                  </a:lnTo>
                  <a:lnTo>
                    <a:pt x="41594" y="28581"/>
                  </a:lnTo>
                  <a:lnTo>
                    <a:pt x="41594" y="25784"/>
                  </a:lnTo>
                  <a:lnTo>
                    <a:pt x="41594" y="23473"/>
                  </a:lnTo>
                  <a:lnTo>
                    <a:pt x="41594" y="20798"/>
                  </a:lnTo>
                  <a:lnTo>
                    <a:pt x="41594" y="18365"/>
                  </a:lnTo>
                  <a:lnTo>
                    <a:pt x="41594" y="15568"/>
                  </a:lnTo>
                  <a:lnTo>
                    <a:pt x="41594" y="13379"/>
                  </a:lnTo>
                  <a:lnTo>
                    <a:pt x="41594" y="10582"/>
                  </a:lnTo>
                  <a:lnTo>
                    <a:pt x="41594" y="8149"/>
                  </a:lnTo>
                  <a:lnTo>
                    <a:pt x="41594" y="5474"/>
                  </a:lnTo>
                  <a:lnTo>
                    <a:pt x="41594" y="3163"/>
                  </a:lnTo>
                  <a:lnTo>
                    <a:pt x="41594" y="730"/>
                  </a:lnTo>
                  <a:lnTo>
                    <a:pt x="41594" y="1"/>
                  </a:lnTo>
                  <a:close/>
                </a:path>
              </a:pathLst>
            </a:custGeom>
            <a:solidFill>
              <a:srgbClr val="5552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2" name="Google Shape;2852;p40"/>
            <p:cNvSpPr/>
            <p:nvPr/>
          </p:nvSpPr>
          <p:spPr>
            <a:xfrm>
              <a:off x="1291049" y="3289412"/>
              <a:ext cx="743285" cy="780258"/>
            </a:xfrm>
            <a:custGeom>
              <a:avLst/>
              <a:gdLst/>
              <a:ahLst/>
              <a:cxnLst/>
              <a:rect l="l" t="t" r="r" b="b"/>
              <a:pathLst>
                <a:path w="41594" h="43663" fill="none" extrusionOk="0">
                  <a:moveTo>
                    <a:pt x="41594" y="1"/>
                  </a:moveTo>
                  <a:lnTo>
                    <a:pt x="36242" y="1"/>
                  </a:lnTo>
                  <a:lnTo>
                    <a:pt x="36242" y="1460"/>
                  </a:lnTo>
                  <a:lnTo>
                    <a:pt x="40134" y="1460"/>
                  </a:lnTo>
                  <a:lnTo>
                    <a:pt x="40134" y="4622"/>
                  </a:lnTo>
                  <a:lnTo>
                    <a:pt x="36242" y="4622"/>
                  </a:lnTo>
                  <a:lnTo>
                    <a:pt x="36242" y="6082"/>
                  </a:lnTo>
                  <a:lnTo>
                    <a:pt x="40134" y="6082"/>
                  </a:lnTo>
                  <a:lnTo>
                    <a:pt x="40134" y="14352"/>
                  </a:lnTo>
                  <a:lnTo>
                    <a:pt x="40134" y="15811"/>
                  </a:lnTo>
                  <a:lnTo>
                    <a:pt x="40134" y="17149"/>
                  </a:lnTo>
                  <a:lnTo>
                    <a:pt x="40134" y="33932"/>
                  </a:lnTo>
                  <a:lnTo>
                    <a:pt x="40134" y="42203"/>
                  </a:lnTo>
                  <a:lnTo>
                    <a:pt x="38918" y="42203"/>
                  </a:lnTo>
                  <a:lnTo>
                    <a:pt x="37337" y="42203"/>
                  </a:lnTo>
                  <a:lnTo>
                    <a:pt x="36242" y="42203"/>
                  </a:lnTo>
                  <a:lnTo>
                    <a:pt x="36242" y="43419"/>
                  </a:lnTo>
                  <a:lnTo>
                    <a:pt x="0" y="43419"/>
                  </a:lnTo>
                  <a:lnTo>
                    <a:pt x="0" y="43662"/>
                  </a:lnTo>
                  <a:lnTo>
                    <a:pt x="41594" y="43662"/>
                  </a:lnTo>
                  <a:lnTo>
                    <a:pt x="41594" y="40986"/>
                  </a:lnTo>
                  <a:lnTo>
                    <a:pt x="41594" y="40986"/>
                  </a:lnTo>
                  <a:lnTo>
                    <a:pt x="41594" y="38676"/>
                  </a:lnTo>
                  <a:lnTo>
                    <a:pt x="41594" y="38676"/>
                  </a:lnTo>
                  <a:lnTo>
                    <a:pt x="41594" y="36000"/>
                  </a:lnTo>
                  <a:lnTo>
                    <a:pt x="41594" y="36000"/>
                  </a:lnTo>
                  <a:lnTo>
                    <a:pt x="41594" y="33689"/>
                  </a:lnTo>
                  <a:lnTo>
                    <a:pt x="41594" y="33689"/>
                  </a:lnTo>
                  <a:lnTo>
                    <a:pt x="41594" y="30892"/>
                  </a:lnTo>
                  <a:lnTo>
                    <a:pt x="41594" y="30892"/>
                  </a:lnTo>
                  <a:lnTo>
                    <a:pt x="41594" y="28581"/>
                  </a:lnTo>
                  <a:lnTo>
                    <a:pt x="41594" y="28581"/>
                  </a:lnTo>
                  <a:lnTo>
                    <a:pt x="41594" y="25784"/>
                  </a:lnTo>
                  <a:lnTo>
                    <a:pt x="41594" y="25784"/>
                  </a:lnTo>
                  <a:lnTo>
                    <a:pt x="41594" y="23473"/>
                  </a:lnTo>
                  <a:lnTo>
                    <a:pt x="41594" y="23473"/>
                  </a:lnTo>
                  <a:lnTo>
                    <a:pt x="41594" y="20798"/>
                  </a:lnTo>
                  <a:lnTo>
                    <a:pt x="41594" y="20798"/>
                  </a:lnTo>
                  <a:lnTo>
                    <a:pt x="41594" y="18365"/>
                  </a:lnTo>
                  <a:lnTo>
                    <a:pt x="41594" y="18365"/>
                  </a:lnTo>
                  <a:lnTo>
                    <a:pt x="41594" y="15568"/>
                  </a:lnTo>
                  <a:lnTo>
                    <a:pt x="41594" y="15568"/>
                  </a:lnTo>
                  <a:lnTo>
                    <a:pt x="41594" y="13379"/>
                  </a:lnTo>
                  <a:lnTo>
                    <a:pt x="41594" y="13379"/>
                  </a:lnTo>
                  <a:lnTo>
                    <a:pt x="41594" y="10582"/>
                  </a:lnTo>
                  <a:lnTo>
                    <a:pt x="41594" y="10582"/>
                  </a:lnTo>
                  <a:lnTo>
                    <a:pt x="41594" y="8149"/>
                  </a:lnTo>
                  <a:lnTo>
                    <a:pt x="41594" y="8149"/>
                  </a:lnTo>
                  <a:lnTo>
                    <a:pt x="41594" y="5474"/>
                  </a:lnTo>
                  <a:lnTo>
                    <a:pt x="41594" y="5474"/>
                  </a:lnTo>
                  <a:lnTo>
                    <a:pt x="41594" y="3163"/>
                  </a:lnTo>
                  <a:lnTo>
                    <a:pt x="41594" y="3163"/>
                  </a:lnTo>
                  <a:lnTo>
                    <a:pt x="41594" y="730"/>
                  </a:lnTo>
                  <a:lnTo>
                    <a:pt x="4159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3" name="Google Shape;2853;p40"/>
            <p:cNvSpPr/>
            <p:nvPr/>
          </p:nvSpPr>
          <p:spPr>
            <a:xfrm>
              <a:off x="2036496" y="3256818"/>
              <a:ext cx="6540" cy="1110585"/>
            </a:xfrm>
            <a:custGeom>
              <a:avLst/>
              <a:gdLst/>
              <a:ahLst/>
              <a:cxnLst/>
              <a:rect l="l" t="t" r="r" b="b"/>
              <a:pathLst>
                <a:path w="366" h="62148" extrusionOk="0">
                  <a:moveTo>
                    <a:pt x="122" y="0"/>
                  </a:moveTo>
                  <a:lnTo>
                    <a:pt x="122" y="2190"/>
                  </a:lnTo>
                  <a:lnTo>
                    <a:pt x="244" y="2190"/>
                  </a:lnTo>
                  <a:lnTo>
                    <a:pt x="244" y="0"/>
                  </a:lnTo>
                  <a:close/>
                  <a:moveTo>
                    <a:pt x="122" y="2554"/>
                  </a:moveTo>
                  <a:lnTo>
                    <a:pt x="122" y="4744"/>
                  </a:lnTo>
                  <a:lnTo>
                    <a:pt x="365" y="4744"/>
                  </a:lnTo>
                  <a:lnTo>
                    <a:pt x="365" y="2554"/>
                  </a:lnTo>
                  <a:close/>
                  <a:moveTo>
                    <a:pt x="0" y="4987"/>
                  </a:moveTo>
                  <a:lnTo>
                    <a:pt x="0" y="7298"/>
                  </a:lnTo>
                  <a:lnTo>
                    <a:pt x="365" y="7298"/>
                  </a:lnTo>
                  <a:lnTo>
                    <a:pt x="365" y="4987"/>
                  </a:lnTo>
                  <a:close/>
                  <a:moveTo>
                    <a:pt x="122" y="7541"/>
                  </a:moveTo>
                  <a:lnTo>
                    <a:pt x="122" y="9730"/>
                  </a:lnTo>
                  <a:lnTo>
                    <a:pt x="365" y="9730"/>
                  </a:lnTo>
                  <a:lnTo>
                    <a:pt x="365" y="7541"/>
                  </a:lnTo>
                  <a:close/>
                  <a:moveTo>
                    <a:pt x="0" y="9973"/>
                  </a:moveTo>
                  <a:lnTo>
                    <a:pt x="0" y="12406"/>
                  </a:lnTo>
                  <a:lnTo>
                    <a:pt x="365" y="12406"/>
                  </a:lnTo>
                  <a:lnTo>
                    <a:pt x="365" y="9973"/>
                  </a:lnTo>
                  <a:close/>
                  <a:moveTo>
                    <a:pt x="122" y="12649"/>
                  </a:moveTo>
                  <a:lnTo>
                    <a:pt x="122" y="14960"/>
                  </a:lnTo>
                  <a:lnTo>
                    <a:pt x="365" y="14960"/>
                  </a:lnTo>
                  <a:lnTo>
                    <a:pt x="365" y="12649"/>
                  </a:lnTo>
                  <a:close/>
                  <a:moveTo>
                    <a:pt x="0" y="15203"/>
                  </a:moveTo>
                  <a:lnTo>
                    <a:pt x="0" y="17392"/>
                  </a:lnTo>
                  <a:lnTo>
                    <a:pt x="365" y="17392"/>
                  </a:lnTo>
                  <a:lnTo>
                    <a:pt x="365" y="15203"/>
                  </a:lnTo>
                  <a:close/>
                  <a:moveTo>
                    <a:pt x="122" y="17635"/>
                  </a:moveTo>
                  <a:lnTo>
                    <a:pt x="122" y="19946"/>
                  </a:lnTo>
                  <a:lnTo>
                    <a:pt x="365" y="19946"/>
                  </a:lnTo>
                  <a:lnTo>
                    <a:pt x="365" y="17757"/>
                  </a:lnTo>
                  <a:lnTo>
                    <a:pt x="365" y="17635"/>
                  </a:lnTo>
                  <a:close/>
                  <a:moveTo>
                    <a:pt x="0" y="20189"/>
                  </a:moveTo>
                  <a:lnTo>
                    <a:pt x="0" y="22622"/>
                  </a:lnTo>
                  <a:lnTo>
                    <a:pt x="365" y="22622"/>
                  </a:lnTo>
                  <a:lnTo>
                    <a:pt x="365" y="20189"/>
                  </a:lnTo>
                  <a:close/>
                  <a:moveTo>
                    <a:pt x="122" y="22865"/>
                  </a:moveTo>
                  <a:lnTo>
                    <a:pt x="122" y="25054"/>
                  </a:lnTo>
                  <a:lnTo>
                    <a:pt x="365" y="25054"/>
                  </a:lnTo>
                  <a:lnTo>
                    <a:pt x="365" y="22865"/>
                  </a:lnTo>
                  <a:close/>
                  <a:moveTo>
                    <a:pt x="0" y="25297"/>
                  </a:moveTo>
                  <a:lnTo>
                    <a:pt x="0" y="27608"/>
                  </a:lnTo>
                  <a:lnTo>
                    <a:pt x="365" y="27608"/>
                  </a:lnTo>
                  <a:lnTo>
                    <a:pt x="365" y="25297"/>
                  </a:lnTo>
                  <a:close/>
                  <a:moveTo>
                    <a:pt x="122" y="27851"/>
                  </a:moveTo>
                  <a:lnTo>
                    <a:pt x="122" y="30162"/>
                  </a:lnTo>
                  <a:lnTo>
                    <a:pt x="365" y="30162"/>
                  </a:lnTo>
                  <a:lnTo>
                    <a:pt x="365" y="27851"/>
                  </a:lnTo>
                  <a:close/>
                  <a:moveTo>
                    <a:pt x="0" y="30405"/>
                  </a:moveTo>
                  <a:lnTo>
                    <a:pt x="0" y="32716"/>
                  </a:lnTo>
                  <a:lnTo>
                    <a:pt x="365" y="32716"/>
                  </a:lnTo>
                  <a:lnTo>
                    <a:pt x="365" y="30405"/>
                  </a:lnTo>
                  <a:close/>
                  <a:moveTo>
                    <a:pt x="122" y="32959"/>
                  </a:moveTo>
                  <a:lnTo>
                    <a:pt x="122" y="35270"/>
                  </a:lnTo>
                  <a:lnTo>
                    <a:pt x="365" y="35270"/>
                  </a:lnTo>
                  <a:lnTo>
                    <a:pt x="365" y="32959"/>
                  </a:lnTo>
                  <a:close/>
                  <a:moveTo>
                    <a:pt x="0" y="35513"/>
                  </a:moveTo>
                  <a:lnTo>
                    <a:pt x="0" y="37824"/>
                  </a:lnTo>
                  <a:lnTo>
                    <a:pt x="365" y="37824"/>
                  </a:lnTo>
                  <a:lnTo>
                    <a:pt x="365" y="35513"/>
                  </a:lnTo>
                  <a:close/>
                  <a:moveTo>
                    <a:pt x="122" y="38067"/>
                  </a:moveTo>
                  <a:lnTo>
                    <a:pt x="122" y="40256"/>
                  </a:lnTo>
                  <a:lnTo>
                    <a:pt x="365" y="40256"/>
                  </a:lnTo>
                  <a:lnTo>
                    <a:pt x="365" y="38067"/>
                  </a:lnTo>
                  <a:close/>
                  <a:moveTo>
                    <a:pt x="0" y="40500"/>
                  </a:moveTo>
                  <a:lnTo>
                    <a:pt x="0" y="42810"/>
                  </a:lnTo>
                  <a:lnTo>
                    <a:pt x="365" y="42810"/>
                  </a:lnTo>
                  <a:lnTo>
                    <a:pt x="365" y="40500"/>
                  </a:lnTo>
                  <a:close/>
                  <a:moveTo>
                    <a:pt x="122" y="43054"/>
                  </a:moveTo>
                  <a:lnTo>
                    <a:pt x="122" y="45364"/>
                  </a:lnTo>
                  <a:lnTo>
                    <a:pt x="365" y="45364"/>
                  </a:lnTo>
                  <a:lnTo>
                    <a:pt x="365" y="43054"/>
                  </a:lnTo>
                  <a:close/>
                  <a:moveTo>
                    <a:pt x="0" y="45608"/>
                  </a:moveTo>
                  <a:lnTo>
                    <a:pt x="0" y="47797"/>
                  </a:lnTo>
                  <a:lnTo>
                    <a:pt x="365" y="47797"/>
                  </a:lnTo>
                  <a:lnTo>
                    <a:pt x="365" y="45608"/>
                  </a:lnTo>
                  <a:close/>
                  <a:moveTo>
                    <a:pt x="122" y="48162"/>
                  </a:moveTo>
                  <a:lnTo>
                    <a:pt x="122" y="50351"/>
                  </a:lnTo>
                  <a:lnTo>
                    <a:pt x="365" y="50351"/>
                  </a:lnTo>
                  <a:lnTo>
                    <a:pt x="365" y="48162"/>
                  </a:lnTo>
                  <a:close/>
                  <a:moveTo>
                    <a:pt x="0" y="50594"/>
                  </a:moveTo>
                  <a:lnTo>
                    <a:pt x="0" y="53026"/>
                  </a:lnTo>
                  <a:lnTo>
                    <a:pt x="365" y="53026"/>
                  </a:lnTo>
                  <a:lnTo>
                    <a:pt x="365" y="50594"/>
                  </a:lnTo>
                  <a:close/>
                  <a:moveTo>
                    <a:pt x="0" y="55824"/>
                  </a:moveTo>
                  <a:lnTo>
                    <a:pt x="0" y="58013"/>
                  </a:lnTo>
                  <a:lnTo>
                    <a:pt x="365" y="58013"/>
                  </a:lnTo>
                  <a:lnTo>
                    <a:pt x="365" y="55824"/>
                  </a:lnTo>
                  <a:close/>
                  <a:moveTo>
                    <a:pt x="0" y="60810"/>
                  </a:moveTo>
                  <a:lnTo>
                    <a:pt x="0" y="62148"/>
                  </a:lnTo>
                  <a:lnTo>
                    <a:pt x="365" y="62148"/>
                  </a:lnTo>
                  <a:lnTo>
                    <a:pt x="365" y="60810"/>
                  </a:lnTo>
                  <a:close/>
                </a:path>
              </a:pathLst>
            </a:custGeom>
            <a:solidFill>
              <a:srgbClr val="9D40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4" name="Google Shape;2854;p40"/>
            <p:cNvSpPr/>
            <p:nvPr/>
          </p:nvSpPr>
          <p:spPr>
            <a:xfrm>
              <a:off x="2036496" y="4343492"/>
              <a:ext cx="6540" cy="23910"/>
            </a:xfrm>
            <a:custGeom>
              <a:avLst/>
              <a:gdLst/>
              <a:ahLst/>
              <a:cxnLst/>
              <a:rect l="l" t="t" r="r" b="b"/>
              <a:pathLst>
                <a:path w="366" h="1338" fill="none" extrusionOk="0">
                  <a:moveTo>
                    <a:pt x="365" y="0"/>
                  </a:moveTo>
                  <a:lnTo>
                    <a:pt x="0" y="0"/>
                  </a:lnTo>
                  <a:lnTo>
                    <a:pt x="0" y="1338"/>
                  </a:lnTo>
                  <a:lnTo>
                    <a:pt x="365" y="1338"/>
                  </a:lnTo>
                  <a:lnTo>
                    <a:pt x="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5" name="Google Shape;2855;p40"/>
            <p:cNvSpPr/>
            <p:nvPr/>
          </p:nvSpPr>
          <p:spPr>
            <a:xfrm>
              <a:off x="2036496" y="4254375"/>
              <a:ext cx="6540" cy="39135"/>
            </a:xfrm>
            <a:custGeom>
              <a:avLst/>
              <a:gdLst/>
              <a:ahLst/>
              <a:cxnLst/>
              <a:rect l="l" t="t" r="r" b="b"/>
              <a:pathLst>
                <a:path w="366" h="2190" fill="none" extrusionOk="0">
                  <a:moveTo>
                    <a:pt x="365" y="1"/>
                  </a:moveTo>
                  <a:lnTo>
                    <a:pt x="0" y="1"/>
                  </a:lnTo>
                  <a:lnTo>
                    <a:pt x="0" y="2190"/>
                  </a:lnTo>
                  <a:lnTo>
                    <a:pt x="365" y="2190"/>
                  </a:lnTo>
                  <a:lnTo>
                    <a:pt x="36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6" name="Google Shape;2856;p40"/>
            <p:cNvSpPr/>
            <p:nvPr/>
          </p:nvSpPr>
          <p:spPr>
            <a:xfrm>
              <a:off x="2036496" y="4160932"/>
              <a:ext cx="6540" cy="43478"/>
            </a:xfrm>
            <a:custGeom>
              <a:avLst/>
              <a:gdLst/>
              <a:ahLst/>
              <a:cxnLst/>
              <a:rect l="l" t="t" r="r" b="b"/>
              <a:pathLst>
                <a:path w="366" h="2433" fill="none" extrusionOk="0">
                  <a:moveTo>
                    <a:pt x="365" y="0"/>
                  </a:moveTo>
                  <a:lnTo>
                    <a:pt x="0" y="0"/>
                  </a:lnTo>
                  <a:lnTo>
                    <a:pt x="0" y="2432"/>
                  </a:lnTo>
                  <a:lnTo>
                    <a:pt x="365" y="2432"/>
                  </a:lnTo>
                  <a:lnTo>
                    <a:pt x="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7" name="Google Shape;2857;p40"/>
            <p:cNvSpPr/>
            <p:nvPr/>
          </p:nvSpPr>
          <p:spPr>
            <a:xfrm>
              <a:off x="2038658" y="4117455"/>
              <a:ext cx="4378" cy="39135"/>
            </a:xfrm>
            <a:custGeom>
              <a:avLst/>
              <a:gdLst/>
              <a:ahLst/>
              <a:cxnLst/>
              <a:rect l="l" t="t" r="r" b="b"/>
              <a:pathLst>
                <a:path w="245" h="2190" fill="none" extrusionOk="0">
                  <a:moveTo>
                    <a:pt x="1" y="1"/>
                  </a:moveTo>
                  <a:lnTo>
                    <a:pt x="1" y="2190"/>
                  </a:lnTo>
                  <a:lnTo>
                    <a:pt x="244" y="2190"/>
                  </a:lnTo>
                  <a:lnTo>
                    <a:pt x="244" y="1"/>
                  </a:lnTo>
                  <a:lnTo>
                    <a:pt x="244" y="1"/>
                  </a:lnTo>
                  <a:lnTo>
                    <a:pt x="244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8" name="Google Shape;2858;p40"/>
            <p:cNvSpPr/>
            <p:nvPr/>
          </p:nvSpPr>
          <p:spPr>
            <a:xfrm>
              <a:off x="2036496" y="4071815"/>
              <a:ext cx="6540" cy="39135"/>
            </a:xfrm>
            <a:custGeom>
              <a:avLst/>
              <a:gdLst/>
              <a:ahLst/>
              <a:cxnLst/>
              <a:rect l="l" t="t" r="r" b="b"/>
              <a:pathLst>
                <a:path w="366" h="2190" fill="none" extrusionOk="0">
                  <a:moveTo>
                    <a:pt x="365" y="1"/>
                  </a:moveTo>
                  <a:lnTo>
                    <a:pt x="0" y="1"/>
                  </a:lnTo>
                  <a:lnTo>
                    <a:pt x="0" y="2190"/>
                  </a:lnTo>
                  <a:lnTo>
                    <a:pt x="365" y="2190"/>
                  </a:lnTo>
                  <a:lnTo>
                    <a:pt x="36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9" name="Google Shape;2859;p40"/>
            <p:cNvSpPr/>
            <p:nvPr/>
          </p:nvSpPr>
          <p:spPr>
            <a:xfrm>
              <a:off x="2038658" y="4026175"/>
              <a:ext cx="4378" cy="41315"/>
            </a:xfrm>
            <a:custGeom>
              <a:avLst/>
              <a:gdLst/>
              <a:ahLst/>
              <a:cxnLst/>
              <a:rect l="l" t="t" r="r" b="b"/>
              <a:pathLst>
                <a:path w="245" h="2312" fill="none" extrusionOk="0">
                  <a:moveTo>
                    <a:pt x="1" y="1"/>
                  </a:moveTo>
                  <a:lnTo>
                    <a:pt x="1" y="2311"/>
                  </a:lnTo>
                  <a:lnTo>
                    <a:pt x="244" y="2311"/>
                  </a:lnTo>
                  <a:lnTo>
                    <a:pt x="244" y="2311"/>
                  </a:lnTo>
                  <a:lnTo>
                    <a:pt x="244" y="1"/>
                  </a:lnTo>
                  <a:lnTo>
                    <a:pt x="244" y="1"/>
                  </a:lnTo>
                  <a:lnTo>
                    <a:pt x="244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0" name="Google Shape;2860;p40"/>
            <p:cNvSpPr/>
            <p:nvPr/>
          </p:nvSpPr>
          <p:spPr>
            <a:xfrm>
              <a:off x="2036496" y="3980535"/>
              <a:ext cx="6540" cy="41315"/>
            </a:xfrm>
            <a:custGeom>
              <a:avLst/>
              <a:gdLst/>
              <a:ahLst/>
              <a:cxnLst/>
              <a:rect l="l" t="t" r="r" b="b"/>
              <a:pathLst>
                <a:path w="366" h="2312" fill="none" extrusionOk="0">
                  <a:moveTo>
                    <a:pt x="365" y="1"/>
                  </a:moveTo>
                  <a:lnTo>
                    <a:pt x="0" y="1"/>
                  </a:lnTo>
                  <a:lnTo>
                    <a:pt x="0" y="2311"/>
                  </a:lnTo>
                  <a:lnTo>
                    <a:pt x="365" y="2311"/>
                  </a:lnTo>
                  <a:lnTo>
                    <a:pt x="36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1" name="Google Shape;2861;p40"/>
            <p:cNvSpPr/>
            <p:nvPr/>
          </p:nvSpPr>
          <p:spPr>
            <a:xfrm>
              <a:off x="2038658" y="3937075"/>
              <a:ext cx="4378" cy="39135"/>
            </a:xfrm>
            <a:custGeom>
              <a:avLst/>
              <a:gdLst/>
              <a:ahLst/>
              <a:cxnLst/>
              <a:rect l="l" t="t" r="r" b="b"/>
              <a:pathLst>
                <a:path w="245" h="2190" fill="none" extrusionOk="0">
                  <a:moveTo>
                    <a:pt x="1" y="0"/>
                  </a:moveTo>
                  <a:lnTo>
                    <a:pt x="1" y="2189"/>
                  </a:lnTo>
                  <a:lnTo>
                    <a:pt x="244" y="2189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2" name="Google Shape;2862;p40"/>
            <p:cNvSpPr/>
            <p:nvPr/>
          </p:nvSpPr>
          <p:spPr>
            <a:xfrm>
              <a:off x="2036496" y="3891435"/>
              <a:ext cx="6540" cy="41315"/>
            </a:xfrm>
            <a:custGeom>
              <a:avLst/>
              <a:gdLst/>
              <a:ahLst/>
              <a:cxnLst/>
              <a:rect l="l" t="t" r="r" b="b"/>
              <a:pathLst>
                <a:path w="366" h="2312" fill="none" extrusionOk="0">
                  <a:moveTo>
                    <a:pt x="365" y="0"/>
                  </a:moveTo>
                  <a:lnTo>
                    <a:pt x="0" y="0"/>
                  </a:lnTo>
                  <a:lnTo>
                    <a:pt x="0" y="2311"/>
                  </a:lnTo>
                  <a:lnTo>
                    <a:pt x="365" y="2311"/>
                  </a:lnTo>
                  <a:lnTo>
                    <a:pt x="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3" name="Google Shape;2863;p40"/>
            <p:cNvSpPr/>
            <p:nvPr/>
          </p:nvSpPr>
          <p:spPr>
            <a:xfrm>
              <a:off x="2038658" y="3845795"/>
              <a:ext cx="4378" cy="41315"/>
            </a:xfrm>
            <a:custGeom>
              <a:avLst/>
              <a:gdLst/>
              <a:ahLst/>
              <a:cxnLst/>
              <a:rect l="l" t="t" r="r" b="b"/>
              <a:pathLst>
                <a:path w="245" h="2312" fill="none" extrusionOk="0">
                  <a:moveTo>
                    <a:pt x="244" y="0"/>
                  </a:moveTo>
                  <a:lnTo>
                    <a:pt x="1" y="0"/>
                  </a:lnTo>
                  <a:lnTo>
                    <a:pt x="1" y="2311"/>
                  </a:lnTo>
                  <a:lnTo>
                    <a:pt x="244" y="2311"/>
                  </a:lnTo>
                  <a:lnTo>
                    <a:pt x="244" y="2311"/>
                  </a:lnTo>
                  <a:lnTo>
                    <a:pt x="24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4" name="Google Shape;2864;p40"/>
            <p:cNvSpPr/>
            <p:nvPr/>
          </p:nvSpPr>
          <p:spPr>
            <a:xfrm>
              <a:off x="2036496" y="3800155"/>
              <a:ext cx="6540" cy="41298"/>
            </a:xfrm>
            <a:custGeom>
              <a:avLst/>
              <a:gdLst/>
              <a:ahLst/>
              <a:cxnLst/>
              <a:rect l="l" t="t" r="r" b="b"/>
              <a:pathLst>
                <a:path w="366" h="2311" fill="none" extrusionOk="0">
                  <a:moveTo>
                    <a:pt x="365" y="0"/>
                  </a:moveTo>
                  <a:lnTo>
                    <a:pt x="0" y="0"/>
                  </a:lnTo>
                  <a:lnTo>
                    <a:pt x="0" y="2311"/>
                  </a:lnTo>
                  <a:lnTo>
                    <a:pt x="365" y="2311"/>
                  </a:lnTo>
                  <a:lnTo>
                    <a:pt x="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5" name="Google Shape;2865;p40"/>
            <p:cNvSpPr/>
            <p:nvPr/>
          </p:nvSpPr>
          <p:spPr>
            <a:xfrm>
              <a:off x="2038658" y="3754515"/>
              <a:ext cx="4378" cy="41298"/>
            </a:xfrm>
            <a:custGeom>
              <a:avLst/>
              <a:gdLst/>
              <a:ahLst/>
              <a:cxnLst/>
              <a:rect l="l" t="t" r="r" b="b"/>
              <a:pathLst>
                <a:path w="245" h="2311" fill="none" extrusionOk="0">
                  <a:moveTo>
                    <a:pt x="1" y="0"/>
                  </a:moveTo>
                  <a:lnTo>
                    <a:pt x="1" y="2311"/>
                  </a:lnTo>
                  <a:lnTo>
                    <a:pt x="244" y="2311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6" name="Google Shape;2866;p40"/>
            <p:cNvSpPr/>
            <p:nvPr/>
          </p:nvSpPr>
          <p:spPr>
            <a:xfrm>
              <a:off x="2036496" y="3708875"/>
              <a:ext cx="6540" cy="41298"/>
            </a:xfrm>
            <a:custGeom>
              <a:avLst/>
              <a:gdLst/>
              <a:ahLst/>
              <a:cxnLst/>
              <a:rect l="l" t="t" r="r" b="b"/>
              <a:pathLst>
                <a:path w="366" h="2311" fill="none" extrusionOk="0">
                  <a:moveTo>
                    <a:pt x="365" y="0"/>
                  </a:moveTo>
                  <a:lnTo>
                    <a:pt x="0" y="0"/>
                  </a:lnTo>
                  <a:lnTo>
                    <a:pt x="0" y="2311"/>
                  </a:lnTo>
                  <a:lnTo>
                    <a:pt x="365" y="2311"/>
                  </a:lnTo>
                  <a:lnTo>
                    <a:pt x="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7" name="Google Shape;2867;p40"/>
            <p:cNvSpPr/>
            <p:nvPr/>
          </p:nvSpPr>
          <p:spPr>
            <a:xfrm>
              <a:off x="2038658" y="3665397"/>
              <a:ext cx="4378" cy="39135"/>
            </a:xfrm>
            <a:custGeom>
              <a:avLst/>
              <a:gdLst/>
              <a:ahLst/>
              <a:cxnLst/>
              <a:rect l="l" t="t" r="r" b="b"/>
              <a:pathLst>
                <a:path w="245" h="2190" fill="none" extrusionOk="0">
                  <a:moveTo>
                    <a:pt x="244" y="1"/>
                  </a:moveTo>
                  <a:lnTo>
                    <a:pt x="1" y="1"/>
                  </a:lnTo>
                  <a:lnTo>
                    <a:pt x="1" y="2190"/>
                  </a:lnTo>
                  <a:lnTo>
                    <a:pt x="244" y="2190"/>
                  </a:lnTo>
                  <a:lnTo>
                    <a:pt x="244" y="2190"/>
                  </a:lnTo>
                  <a:lnTo>
                    <a:pt x="24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8" name="Google Shape;2868;p40"/>
            <p:cNvSpPr/>
            <p:nvPr/>
          </p:nvSpPr>
          <p:spPr>
            <a:xfrm>
              <a:off x="2036496" y="3617595"/>
              <a:ext cx="6540" cy="43478"/>
            </a:xfrm>
            <a:custGeom>
              <a:avLst/>
              <a:gdLst/>
              <a:ahLst/>
              <a:cxnLst/>
              <a:rect l="l" t="t" r="r" b="b"/>
              <a:pathLst>
                <a:path w="366" h="2433" fill="none" extrusionOk="0">
                  <a:moveTo>
                    <a:pt x="365" y="0"/>
                  </a:moveTo>
                  <a:lnTo>
                    <a:pt x="0" y="0"/>
                  </a:lnTo>
                  <a:lnTo>
                    <a:pt x="0" y="2433"/>
                  </a:lnTo>
                  <a:lnTo>
                    <a:pt x="365" y="2433"/>
                  </a:lnTo>
                  <a:lnTo>
                    <a:pt x="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9" name="Google Shape;2869;p40"/>
            <p:cNvSpPr/>
            <p:nvPr/>
          </p:nvSpPr>
          <p:spPr>
            <a:xfrm>
              <a:off x="2038658" y="3571955"/>
              <a:ext cx="4378" cy="41298"/>
            </a:xfrm>
            <a:custGeom>
              <a:avLst/>
              <a:gdLst/>
              <a:ahLst/>
              <a:cxnLst/>
              <a:rect l="l" t="t" r="r" b="b"/>
              <a:pathLst>
                <a:path w="245" h="2311" fill="none" extrusionOk="0">
                  <a:moveTo>
                    <a:pt x="1" y="0"/>
                  </a:moveTo>
                  <a:lnTo>
                    <a:pt x="1" y="2311"/>
                  </a:lnTo>
                  <a:lnTo>
                    <a:pt x="244" y="2311"/>
                  </a:lnTo>
                  <a:lnTo>
                    <a:pt x="244" y="122"/>
                  </a:lnTo>
                  <a:lnTo>
                    <a:pt x="244" y="122"/>
                  </a:lnTo>
                  <a:lnTo>
                    <a:pt x="244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" name="Google Shape;2870;p40"/>
            <p:cNvSpPr/>
            <p:nvPr/>
          </p:nvSpPr>
          <p:spPr>
            <a:xfrm>
              <a:off x="2036496" y="3528477"/>
              <a:ext cx="6540" cy="39135"/>
            </a:xfrm>
            <a:custGeom>
              <a:avLst/>
              <a:gdLst/>
              <a:ahLst/>
              <a:cxnLst/>
              <a:rect l="l" t="t" r="r" b="b"/>
              <a:pathLst>
                <a:path w="366" h="2190" fill="none" extrusionOk="0">
                  <a:moveTo>
                    <a:pt x="365" y="1"/>
                  </a:moveTo>
                  <a:lnTo>
                    <a:pt x="0" y="1"/>
                  </a:lnTo>
                  <a:lnTo>
                    <a:pt x="0" y="2190"/>
                  </a:lnTo>
                  <a:lnTo>
                    <a:pt x="365" y="2190"/>
                  </a:lnTo>
                  <a:lnTo>
                    <a:pt x="36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" name="Google Shape;2871;p40"/>
            <p:cNvSpPr/>
            <p:nvPr/>
          </p:nvSpPr>
          <p:spPr>
            <a:xfrm>
              <a:off x="2038658" y="3482837"/>
              <a:ext cx="4378" cy="41315"/>
            </a:xfrm>
            <a:custGeom>
              <a:avLst/>
              <a:gdLst/>
              <a:ahLst/>
              <a:cxnLst/>
              <a:rect l="l" t="t" r="r" b="b"/>
              <a:pathLst>
                <a:path w="245" h="2312" fill="none" extrusionOk="0">
                  <a:moveTo>
                    <a:pt x="244" y="1"/>
                  </a:moveTo>
                  <a:lnTo>
                    <a:pt x="1" y="1"/>
                  </a:lnTo>
                  <a:lnTo>
                    <a:pt x="1" y="2312"/>
                  </a:lnTo>
                  <a:lnTo>
                    <a:pt x="244" y="2312"/>
                  </a:lnTo>
                  <a:lnTo>
                    <a:pt x="244" y="2312"/>
                  </a:lnTo>
                  <a:lnTo>
                    <a:pt x="24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2" name="Google Shape;2872;p40"/>
            <p:cNvSpPr/>
            <p:nvPr/>
          </p:nvSpPr>
          <p:spPr>
            <a:xfrm>
              <a:off x="2036496" y="3435035"/>
              <a:ext cx="6540" cy="43478"/>
            </a:xfrm>
            <a:custGeom>
              <a:avLst/>
              <a:gdLst/>
              <a:ahLst/>
              <a:cxnLst/>
              <a:rect l="l" t="t" r="r" b="b"/>
              <a:pathLst>
                <a:path w="366" h="2433" fill="none" extrusionOk="0">
                  <a:moveTo>
                    <a:pt x="365" y="0"/>
                  </a:moveTo>
                  <a:lnTo>
                    <a:pt x="0" y="0"/>
                  </a:lnTo>
                  <a:lnTo>
                    <a:pt x="0" y="2433"/>
                  </a:lnTo>
                  <a:lnTo>
                    <a:pt x="365" y="2433"/>
                  </a:lnTo>
                  <a:lnTo>
                    <a:pt x="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3" name="Google Shape;2873;p40"/>
            <p:cNvSpPr/>
            <p:nvPr/>
          </p:nvSpPr>
          <p:spPr>
            <a:xfrm>
              <a:off x="2038658" y="3391557"/>
              <a:ext cx="4378" cy="39135"/>
            </a:xfrm>
            <a:custGeom>
              <a:avLst/>
              <a:gdLst/>
              <a:ahLst/>
              <a:cxnLst/>
              <a:rect l="l" t="t" r="r" b="b"/>
              <a:pathLst>
                <a:path w="245" h="2190" fill="none" extrusionOk="0">
                  <a:moveTo>
                    <a:pt x="1" y="1"/>
                  </a:moveTo>
                  <a:lnTo>
                    <a:pt x="1" y="2190"/>
                  </a:lnTo>
                  <a:lnTo>
                    <a:pt x="244" y="2190"/>
                  </a:lnTo>
                  <a:lnTo>
                    <a:pt x="244" y="1"/>
                  </a:lnTo>
                  <a:lnTo>
                    <a:pt x="244" y="1"/>
                  </a:lnTo>
                  <a:lnTo>
                    <a:pt x="244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4" name="Google Shape;2874;p40"/>
            <p:cNvSpPr/>
            <p:nvPr/>
          </p:nvSpPr>
          <p:spPr>
            <a:xfrm>
              <a:off x="2036496" y="3345917"/>
              <a:ext cx="6540" cy="41315"/>
            </a:xfrm>
            <a:custGeom>
              <a:avLst/>
              <a:gdLst/>
              <a:ahLst/>
              <a:cxnLst/>
              <a:rect l="l" t="t" r="r" b="b"/>
              <a:pathLst>
                <a:path w="366" h="2312" fill="none" extrusionOk="0">
                  <a:moveTo>
                    <a:pt x="365" y="1"/>
                  </a:moveTo>
                  <a:lnTo>
                    <a:pt x="0" y="1"/>
                  </a:lnTo>
                  <a:lnTo>
                    <a:pt x="0" y="2312"/>
                  </a:lnTo>
                  <a:lnTo>
                    <a:pt x="365" y="2312"/>
                  </a:lnTo>
                  <a:lnTo>
                    <a:pt x="36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5" name="Google Shape;2875;p40"/>
            <p:cNvSpPr/>
            <p:nvPr/>
          </p:nvSpPr>
          <p:spPr>
            <a:xfrm>
              <a:off x="2038658" y="3302458"/>
              <a:ext cx="4378" cy="39135"/>
            </a:xfrm>
            <a:custGeom>
              <a:avLst/>
              <a:gdLst/>
              <a:ahLst/>
              <a:cxnLst/>
              <a:rect l="l" t="t" r="r" b="b"/>
              <a:pathLst>
                <a:path w="245" h="2190" fill="none" extrusionOk="0">
                  <a:moveTo>
                    <a:pt x="244" y="0"/>
                  </a:moveTo>
                  <a:lnTo>
                    <a:pt x="1" y="0"/>
                  </a:lnTo>
                  <a:lnTo>
                    <a:pt x="1" y="2190"/>
                  </a:lnTo>
                  <a:lnTo>
                    <a:pt x="244" y="2190"/>
                  </a:lnTo>
                  <a:lnTo>
                    <a:pt x="244" y="2190"/>
                  </a:lnTo>
                  <a:lnTo>
                    <a:pt x="24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6" name="Google Shape;2876;p40"/>
            <p:cNvSpPr/>
            <p:nvPr/>
          </p:nvSpPr>
          <p:spPr>
            <a:xfrm>
              <a:off x="2038658" y="3256818"/>
              <a:ext cx="2198" cy="39135"/>
            </a:xfrm>
            <a:custGeom>
              <a:avLst/>
              <a:gdLst/>
              <a:ahLst/>
              <a:cxnLst/>
              <a:rect l="l" t="t" r="r" b="b"/>
              <a:pathLst>
                <a:path w="123" h="2190" fill="none" extrusionOk="0">
                  <a:moveTo>
                    <a:pt x="123" y="0"/>
                  </a:moveTo>
                  <a:lnTo>
                    <a:pt x="1" y="0"/>
                  </a:lnTo>
                  <a:lnTo>
                    <a:pt x="1" y="2190"/>
                  </a:lnTo>
                  <a:lnTo>
                    <a:pt x="123" y="2190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7" name="Google Shape;2877;p40"/>
            <p:cNvSpPr/>
            <p:nvPr/>
          </p:nvSpPr>
          <p:spPr>
            <a:xfrm>
              <a:off x="2132118" y="3117717"/>
              <a:ext cx="154325" cy="39135"/>
            </a:xfrm>
            <a:custGeom>
              <a:avLst/>
              <a:gdLst/>
              <a:ahLst/>
              <a:cxnLst/>
              <a:rect l="l" t="t" r="r" b="b"/>
              <a:pathLst>
                <a:path w="8636" h="2190" extrusionOk="0">
                  <a:moveTo>
                    <a:pt x="1" y="1"/>
                  </a:moveTo>
                  <a:lnTo>
                    <a:pt x="1" y="2190"/>
                  </a:lnTo>
                  <a:lnTo>
                    <a:pt x="365" y="2190"/>
                  </a:lnTo>
                  <a:lnTo>
                    <a:pt x="365" y="244"/>
                  </a:lnTo>
                  <a:lnTo>
                    <a:pt x="8635" y="244"/>
                  </a:lnTo>
                  <a:lnTo>
                    <a:pt x="8635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8" name="Google Shape;2878;p40"/>
            <p:cNvSpPr/>
            <p:nvPr/>
          </p:nvSpPr>
          <p:spPr>
            <a:xfrm>
              <a:off x="2132118" y="3117717"/>
              <a:ext cx="154325" cy="39135"/>
            </a:xfrm>
            <a:custGeom>
              <a:avLst/>
              <a:gdLst/>
              <a:ahLst/>
              <a:cxnLst/>
              <a:rect l="l" t="t" r="r" b="b"/>
              <a:pathLst>
                <a:path w="8636" h="2190" fill="none" extrusionOk="0">
                  <a:moveTo>
                    <a:pt x="8635" y="1"/>
                  </a:moveTo>
                  <a:lnTo>
                    <a:pt x="3649" y="1"/>
                  </a:lnTo>
                  <a:lnTo>
                    <a:pt x="1" y="1"/>
                  </a:lnTo>
                  <a:lnTo>
                    <a:pt x="1" y="2190"/>
                  </a:lnTo>
                  <a:lnTo>
                    <a:pt x="365" y="2190"/>
                  </a:lnTo>
                  <a:lnTo>
                    <a:pt x="365" y="244"/>
                  </a:lnTo>
                  <a:lnTo>
                    <a:pt x="8635" y="244"/>
                  </a:lnTo>
                  <a:lnTo>
                    <a:pt x="8635" y="2190"/>
                  </a:lnTo>
                  <a:lnTo>
                    <a:pt x="8635" y="2190"/>
                  </a:lnTo>
                  <a:lnTo>
                    <a:pt x="863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9" name="Google Shape;2879;p40"/>
            <p:cNvSpPr/>
            <p:nvPr/>
          </p:nvSpPr>
          <p:spPr>
            <a:xfrm>
              <a:off x="2286426" y="3117717"/>
              <a:ext cx="154325" cy="39135"/>
            </a:xfrm>
            <a:custGeom>
              <a:avLst/>
              <a:gdLst/>
              <a:ahLst/>
              <a:cxnLst/>
              <a:rect l="l" t="t" r="r" b="b"/>
              <a:pathLst>
                <a:path w="8636" h="2190" extrusionOk="0">
                  <a:moveTo>
                    <a:pt x="0" y="1"/>
                  </a:moveTo>
                  <a:lnTo>
                    <a:pt x="0" y="2190"/>
                  </a:lnTo>
                  <a:lnTo>
                    <a:pt x="244" y="2190"/>
                  </a:lnTo>
                  <a:lnTo>
                    <a:pt x="244" y="244"/>
                  </a:lnTo>
                  <a:lnTo>
                    <a:pt x="8635" y="244"/>
                  </a:lnTo>
                  <a:lnTo>
                    <a:pt x="8635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0" name="Google Shape;2880;p40"/>
            <p:cNvSpPr/>
            <p:nvPr/>
          </p:nvSpPr>
          <p:spPr>
            <a:xfrm>
              <a:off x="2286426" y="3117717"/>
              <a:ext cx="154325" cy="39135"/>
            </a:xfrm>
            <a:custGeom>
              <a:avLst/>
              <a:gdLst/>
              <a:ahLst/>
              <a:cxnLst/>
              <a:rect l="l" t="t" r="r" b="b"/>
              <a:pathLst>
                <a:path w="8636" h="2190" fill="none" extrusionOk="0">
                  <a:moveTo>
                    <a:pt x="8635" y="1"/>
                  </a:moveTo>
                  <a:lnTo>
                    <a:pt x="3649" y="1"/>
                  </a:lnTo>
                  <a:lnTo>
                    <a:pt x="0" y="1"/>
                  </a:lnTo>
                  <a:lnTo>
                    <a:pt x="0" y="2190"/>
                  </a:lnTo>
                  <a:lnTo>
                    <a:pt x="244" y="2190"/>
                  </a:lnTo>
                  <a:lnTo>
                    <a:pt x="244" y="244"/>
                  </a:lnTo>
                  <a:lnTo>
                    <a:pt x="8635" y="244"/>
                  </a:lnTo>
                  <a:lnTo>
                    <a:pt x="8635" y="2190"/>
                  </a:lnTo>
                  <a:lnTo>
                    <a:pt x="863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1" name="Google Shape;2881;p40"/>
            <p:cNvSpPr/>
            <p:nvPr/>
          </p:nvSpPr>
          <p:spPr>
            <a:xfrm>
              <a:off x="2440733" y="3117717"/>
              <a:ext cx="13063" cy="39135"/>
            </a:xfrm>
            <a:custGeom>
              <a:avLst/>
              <a:gdLst/>
              <a:ahLst/>
              <a:cxnLst/>
              <a:rect l="l" t="t" r="r" b="b"/>
              <a:pathLst>
                <a:path w="731" h="2190" extrusionOk="0">
                  <a:moveTo>
                    <a:pt x="0" y="1"/>
                  </a:moveTo>
                  <a:lnTo>
                    <a:pt x="0" y="2190"/>
                  </a:lnTo>
                  <a:lnTo>
                    <a:pt x="244" y="2190"/>
                  </a:lnTo>
                  <a:lnTo>
                    <a:pt x="244" y="244"/>
                  </a:lnTo>
                  <a:lnTo>
                    <a:pt x="609" y="244"/>
                  </a:lnTo>
                  <a:lnTo>
                    <a:pt x="609" y="2190"/>
                  </a:lnTo>
                  <a:lnTo>
                    <a:pt x="730" y="2190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2" name="Google Shape;2882;p40"/>
            <p:cNvSpPr/>
            <p:nvPr/>
          </p:nvSpPr>
          <p:spPr>
            <a:xfrm>
              <a:off x="2440733" y="3117717"/>
              <a:ext cx="13063" cy="39135"/>
            </a:xfrm>
            <a:custGeom>
              <a:avLst/>
              <a:gdLst/>
              <a:ahLst/>
              <a:cxnLst/>
              <a:rect l="l" t="t" r="r" b="b"/>
              <a:pathLst>
                <a:path w="731" h="2190" fill="none" extrusionOk="0">
                  <a:moveTo>
                    <a:pt x="730" y="1"/>
                  </a:moveTo>
                  <a:lnTo>
                    <a:pt x="0" y="1"/>
                  </a:lnTo>
                  <a:lnTo>
                    <a:pt x="0" y="2190"/>
                  </a:lnTo>
                  <a:lnTo>
                    <a:pt x="244" y="2190"/>
                  </a:lnTo>
                  <a:lnTo>
                    <a:pt x="244" y="244"/>
                  </a:lnTo>
                  <a:lnTo>
                    <a:pt x="609" y="244"/>
                  </a:lnTo>
                  <a:lnTo>
                    <a:pt x="609" y="2190"/>
                  </a:lnTo>
                  <a:lnTo>
                    <a:pt x="730" y="2190"/>
                  </a:lnTo>
                  <a:lnTo>
                    <a:pt x="73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3" name="Google Shape;2883;p40"/>
            <p:cNvSpPr/>
            <p:nvPr/>
          </p:nvSpPr>
          <p:spPr>
            <a:xfrm>
              <a:off x="1982153" y="3211178"/>
              <a:ext cx="56523" cy="41315"/>
            </a:xfrm>
            <a:custGeom>
              <a:avLst/>
              <a:gdLst/>
              <a:ahLst/>
              <a:cxnLst/>
              <a:rect l="l" t="t" r="r" b="b"/>
              <a:pathLst>
                <a:path w="3163" h="2312" extrusionOk="0">
                  <a:moveTo>
                    <a:pt x="1" y="0"/>
                  </a:moveTo>
                  <a:lnTo>
                    <a:pt x="1" y="1338"/>
                  </a:lnTo>
                  <a:lnTo>
                    <a:pt x="2920" y="1338"/>
                  </a:lnTo>
                  <a:lnTo>
                    <a:pt x="2920" y="2311"/>
                  </a:lnTo>
                  <a:lnTo>
                    <a:pt x="3163" y="2311"/>
                  </a:lnTo>
                  <a:lnTo>
                    <a:pt x="3163" y="1095"/>
                  </a:lnTo>
                  <a:lnTo>
                    <a:pt x="122" y="1095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4" name="Google Shape;2884;p40"/>
            <p:cNvSpPr/>
            <p:nvPr/>
          </p:nvSpPr>
          <p:spPr>
            <a:xfrm>
              <a:off x="1979991" y="3211178"/>
              <a:ext cx="63045" cy="45658"/>
            </a:xfrm>
            <a:custGeom>
              <a:avLst/>
              <a:gdLst/>
              <a:ahLst/>
              <a:cxnLst/>
              <a:rect l="l" t="t" r="r" b="b"/>
              <a:pathLst>
                <a:path w="3528" h="2555" fill="none" extrusionOk="0">
                  <a:moveTo>
                    <a:pt x="3527" y="0"/>
                  </a:moveTo>
                  <a:lnTo>
                    <a:pt x="3527" y="0"/>
                  </a:lnTo>
                  <a:lnTo>
                    <a:pt x="122" y="0"/>
                  </a:lnTo>
                  <a:lnTo>
                    <a:pt x="122" y="1338"/>
                  </a:lnTo>
                  <a:lnTo>
                    <a:pt x="0" y="1338"/>
                  </a:lnTo>
                  <a:lnTo>
                    <a:pt x="0" y="1338"/>
                  </a:lnTo>
                  <a:lnTo>
                    <a:pt x="3041" y="1338"/>
                  </a:lnTo>
                  <a:lnTo>
                    <a:pt x="3041" y="2554"/>
                  </a:lnTo>
                  <a:lnTo>
                    <a:pt x="3041" y="2311"/>
                  </a:lnTo>
                  <a:lnTo>
                    <a:pt x="3527" y="2311"/>
                  </a:lnTo>
                  <a:lnTo>
                    <a:pt x="3527" y="2311"/>
                  </a:lnTo>
                  <a:lnTo>
                    <a:pt x="3284" y="2311"/>
                  </a:lnTo>
                  <a:lnTo>
                    <a:pt x="3284" y="1095"/>
                  </a:lnTo>
                  <a:lnTo>
                    <a:pt x="243" y="1095"/>
                  </a:lnTo>
                  <a:lnTo>
                    <a:pt x="243" y="0"/>
                  </a:lnTo>
                  <a:lnTo>
                    <a:pt x="352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5" name="Google Shape;2885;p40"/>
            <p:cNvSpPr/>
            <p:nvPr/>
          </p:nvSpPr>
          <p:spPr>
            <a:xfrm>
              <a:off x="1938693" y="2574380"/>
              <a:ext cx="43478" cy="41315"/>
            </a:xfrm>
            <a:custGeom>
              <a:avLst/>
              <a:gdLst/>
              <a:ahLst/>
              <a:cxnLst/>
              <a:rect l="l" t="t" r="r" b="b"/>
              <a:pathLst>
                <a:path w="2433" h="2312" extrusionOk="0">
                  <a:moveTo>
                    <a:pt x="0" y="1"/>
                  </a:moveTo>
                  <a:lnTo>
                    <a:pt x="0" y="244"/>
                  </a:lnTo>
                  <a:lnTo>
                    <a:pt x="2190" y="244"/>
                  </a:lnTo>
                  <a:lnTo>
                    <a:pt x="2190" y="2312"/>
                  </a:lnTo>
                  <a:lnTo>
                    <a:pt x="2433" y="2312"/>
                  </a:lnTo>
                  <a:lnTo>
                    <a:pt x="2433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6" name="Google Shape;2886;p40"/>
            <p:cNvSpPr/>
            <p:nvPr/>
          </p:nvSpPr>
          <p:spPr>
            <a:xfrm>
              <a:off x="1938693" y="2574380"/>
              <a:ext cx="43478" cy="41315"/>
            </a:xfrm>
            <a:custGeom>
              <a:avLst/>
              <a:gdLst/>
              <a:ahLst/>
              <a:cxnLst/>
              <a:rect l="l" t="t" r="r" b="b"/>
              <a:pathLst>
                <a:path w="2433" h="2312" fill="none" extrusionOk="0">
                  <a:moveTo>
                    <a:pt x="0" y="1"/>
                  </a:moveTo>
                  <a:lnTo>
                    <a:pt x="0" y="244"/>
                  </a:lnTo>
                  <a:lnTo>
                    <a:pt x="2190" y="244"/>
                  </a:lnTo>
                  <a:lnTo>
                    <a:pt x="2190" y="2312"/>
                  </a:lnTo>
                  <a:lnTo>
                    <a:pt x="2433" y="2312"/>
                  </a:lnTo>
                  <a:lnTo>
                    <a:pt x="2433" y="1"/>
                  </a:lnTo>
                  <a:lnTo>
                    <a:pt x="2433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" name="Google Shape;2887;p40"/>
            <p:cNvSpPr/>
            <p:nvPr/>
          </p:nvSpPr>
          <p:spPr>
            <a:xfrm>
              <a:off x="2040838" y="2620020"/>
              <a:ext cx="2198" cy="41315"/>
            </a:xfrm>
            <a:custGeom>
              <a:avLst/>
              <a:gdLst/>
              <a:ahLst/>
              <a:cxnLst/>
              <a:rect l="l" t="t" r="r" b="b"/>
              <a:pathLst>
                <a:path w="123" h="2312" extrusionOk="0">
                  <a:moveTo>
                    <a:pt x="1" y="1"/>
                  </a:moveTo>
                  <a:lnTo>
                    <a:pt x="1" y="2312"/>
                  </a:lnTo>
                  <a:lnTo>
                    <a:pt x="122" y="2312"/>
                  </a:lnTo>
                  <a:lnTo>
                    <a:pt x="122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" name="Google Shape;2888;p40"/>
            <p:cNvSpPr/>
            <p:nvPr/>
          </p:nvSpPr>
          <p:spPr>
            <a:xfrm>
              <a:off x="1938693" y="2620020"/>
              <a:ext cx="104343" cy="41315"/>
            </a:xfrm>
            <a:custGeom>
              <a:avLst/>
              <a:gdLst/>
              <a:ahLst/>
              <a:cxnLst/>
              <a:rect l="l" t="t" r="r" b="b"/>
              <a:pathLst>
                <a:path w="5839" h="2312" fill="none" extrusionOk="0">
                  <a:moveTo>
                    <a:pt x="5838" y="1"/>
                  </a:moveTo>
                  <a:lnTo>
                    <a:pt x="5838" y="1"/>
                  </a:lnTo>
                  <a:lnTo>
                    <a:pt x="2311" y="1"/>
                  </a:lnTo>
                  <a:lnTo>
                    <a:pt x="0" y="1"/>
                  </a:lnTo>
                  <a:lnTo>
                    <a:pt x="5717" y="1"/>
                  </a:lnTo>
                  <a:lnTo>
                    <a:pt x="5717" y="2312"/>
                  </a:lnTo>
                  <a:lnTo>
                    <a:pt x="5838" y="2312"/>
                  </a:lnTo>
                  <a:lnTo>
                    <a:pt x="583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9" name="Google Shape;2889;p40"/>
            <p:cNvSpPr/>
            <p:nvPr/>
          </p:nvSpPr>
          <p:spPr>
            <a:xfrm>
              <a:off x="1982153" y="2615678"/>
              <a:ext cx="60883" cy="4360"/>
            </a:xfrm>
            <a:custGeom>
              <a:avLst/>
              <a:gdLst/>
              <a:ahLst/>
              <a:cxnLst/>
              <a:rect l="l" t="t" r="r" b="b"/>
              <a:pathLst>
                <a:path w="3407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406" y="244"/>
                  </a:lnTo>
                  <a:lnTo>
                    <a:pt x="3406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0" name="Google Shape;2890;p40"/>
            <p:cNvSpPr/>
            <p:nvPr/>
          </p:nvSpPr>
          <p:spPr>
            <a:xfrm>
              <a:off x="1979991" y="2615678"/>
              <a:ext cx="63045" cy="4360"/>
            </a:xfrm>
            <a:custGeom>
              <a:avLst/>
              <a:gdLst/>
              <a:ahLst/>
              <a:cxnLst/>
              <a:rect l="l" t="t" r="r" b="b"/>
              <a:pathLst>
                <a:path w="3528" h="244" fill="none" extrusionOk="0">
                  <a:moveTo>
                    <a:pt x="3527" y="1"/>
                  </a:moveTo>
                  <a:lnTo>
                    <a:pt x="243" y="1"/>
                  </a:lnTo>
                  <a:lnTo>
                    <a:pt x="122" y="1"/>
                  </a:lnTo>
                  <a:lnTo>
                    <a:pt x="122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3527" y="244"/>
                  </a:lnTo>
                  <a:lnTo>
                    <a:pt x="352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1" name="Google Shape;2891;p40"/>
            <p:cNvSpPr/>
            <p:nvPr/>
          </p:nvSpPr>
          <p:spPr>
            <a:xfrm>
              <a:off x="1982153" y="2661318"/>
              <a:ext cx="60883" cy="4360"/>
            </a:xfrm>
            <a:custGeom>
              <a:avLst/>
              <a:gdLst/>
              <a:ahLst/>
              <a:cxnLst/>
              <a:rect l="l" t="t" r="r" b="b"/>
              <a:pathLst>
                <a:path w="3407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406" y="244"/>
                  </a:lnTo>
                  <a:lnTo>
                    <a:pt x="3406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2" name="Google Shape;2892;p40"/>
            <p:cNvSpPr/>
            <p:nvPr/>
          </p:nvSpPr>
          <p:spPr>
            <a:xfrm>
              <a:off x="1982153" y="2661318"/>
              <a:ext cx="60883" cy="4360"/>
            </a:xfrm>
            <a:custGeom>
              <a:avLst/>
              <a:gdLst/>
              <a:ahLst/>
              <a:cxnLst/>
              <a:rect l="l" t="t" r="r" b="b"/>
              <a:pathLst>
                <a:path w="3407" h="244" fill="none" extrusionOk="0">
                  <a:moveTo>
                    <a:pt x="3406" y="1"/>
                  </a:moveTo>
                  <a:lnTo>
                    <a:pt x="3285" y="1"/>
                  </a:lnTo>
                  <a:lnTo>
                    <a:pt x="1" y="1"/>
                  </a:lnTo>
                  <a:lnTo>
                    <a:pt x="1" y="244"/>
                  </a:lnTo>
                  <a:lnTo>
                    <a:pt x="1" y="244"/>
                  </a:lnTo>
                  <a:lnTo>
                    <a:pt x="3406" y="244"/>
                  </a:lnTo>
                  <a:lnTo>
                    <a:pt x="3406" y="244"/>
                  </a:lnTo>
                  <a:lnTo>
                    <a:pt x="3406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3" name="Google Shape;2893;p40"/>
            <p:cNvSpPr/>
            <p:nvPr/>
          </p:nvSpPr>
          <p:spPr>
            <a:xfrm>
              <a:off x="1938693" y="2615678"/>
              <a:ext cx="43478" cy="4360"/>
            </a:xfrm>
            <a:custGeom>
              <a:avLst/>
              <a:gdLst/>
              <a:ahLst/>
              <a:cxnLst/>
              <a:rect l="l" t="t" r="r" b="b"/>
              <a:pathLst>
                <a:path w="2433" h="244" extrusionOk="0">
                  <a:moveTo>
                    <a:pt x="0" y="1"/>
                  </a:moveTo>
                  <a:lnTo>
                    <a:pt x="0" y="244"/>
                  </a:lnTo>
                  <a:lnTo>
                    <a:pt x="2433" y="244"/>
                  </a:lnTo>
                  <a:lnTo>
                    <a:pt x="2433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4" name="Google Shape;2894;p40"/>
            <p:cNvSpPr/>
            <p:nvPr/>
          </p:nvSpPr>
          <p:spPr>
            <a:xfrm>
              <a:off x="1938693" y="2615678"/>
              <a:ext cx="43478" cy="4360"/>
            </a:xfrm>
            <a:custGeom>
              <a:avLst/>
              <a:gdLst/>
              <a:ahLst/>
              <a:cxnLst/>
              <a:rect l="l" t="t" r="r" b="b"/>
              <a:pathLst>
                <a:path w="2433" h="244" fill="none" extrusionOk="0">
                  <a:moveTo>
                    <a:pt x="2433" y="1"/>
                  </a:moveTo>
                  <a:lnTo>
                    <a:pt x="2433" y="1"/>
                  </a:lnTo>
                  <a:lnTo>
                    <a:pt x="2190" y="1"/>
                  </a:lnTo>
                  <a:lnTo>
                    <a:pt x="0" y="1"/>
                  </a:lnTo>
                  <a:lnTo>
                    <a:pt x="0" y="244"/>
                  </a:lnTo>
                  <a:lnTo>
                    <a:pt x="2311" y="244"/>
                  </a:lnTo>
                  <a:lnTo>
                    <a:pt x="2311" y="244"/>
                  </a:lnTo>
                  <a:lnTo>
                    <a:pt x="2433" y="244"/>
                  </a:lnTo>
                  <a:lnTo>
                    <a:pt x="243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5" name="Google Shape;2895;p40"/>
            <p:cNvSpPr/>
            <p:nvPr/>
          </p:nvSpPr>
          <p:spPr>
            <a:xfrm>
              <a:off x="1977811" y="2665660"/>
              <a:ext cx="4360" cy="41315"/>
            </a:xfrm>
            <a:custGeom>
              <a:avLst/>
              <a:gdLst/>
              <a:ahLst/>
              <a:cxnLst/>
              <a:rect l="l" t="t" r="r" b="b"/>
              <a:pathLst>
                <a:path w="244" h="2312" extrusionOk="0">
                  <a:moveTo>
                    <a:pt x="1" y="1"/>
                  </a:moveTo>
                  <a:lnTo>
                    <a:pt x="1" y="2312"/>
                  </a:lnTo>
                  <a:lnTo>
                    <a:pt x="244" y="2312"/>
                  </a:lnTo>
                  <a:lnTo>
                    <a:pt x="244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" name="Google Shape;2896;p40"/>
            <p:cNvSpPr/>
            <p:nvPr/>
          </p:nvSpPr>
          <p:spPr>
            <a:xfrm>
              <a:off x="1938693" y="2665660"/>
              <a:ext cx="43478" cy="41315"/>
            </a:xfrm>
            <a:custGeom>
              <a:avLst/>
              <a:gdLst/>
              <a:ahLst/>
              <a:cxnLst/>
              <a:rect l="l" t="t" r="r" b="b"/>
              <a:pathLst>
                <a:path w="2433" h="2312" fill="none" extrusionOk="0">
                  <a:moveTo>
                    <a:pt x="2433" y="1"/>
                  </a:moveTo>
                  <a:lnTo>
                    <a:pt x="2311" y="1"/>
                  </a:lnTo>
                  <a:lnTo>
                    <a:pt x="0" y="1"/>
                  </a:lnTo>
                  <a:lnTo>
                    <a:pt x="2190" y="1"/>
                  </a:lnTo>
                  <a:lnTo>
                    <a:pt x="2190" y="2312"/>
                  </a:lnTo>
                  <a:lnTo>
                    <a:pt x="0" y="2312"/>
                  </a:lnTo>
                  <a:lnTo>
                    <a:pt x="0" y="2312"/>
                  </a:lnTo>
                  <a:lnTo>
                    <a:pt x="2433" y="2312"/>
                  </a:lnTo>
                  <a:lnTo>
                    <a:pt x="2433" y="1"/>
                  </a:lnTo>
                  <a:lnTo>
                    <a:pt x="243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7" name="Google Shape;2897;p40"/>
            <p:cNvSpPr/>
            <p:nvPr/>
          </p:nvSpPr>
          <p:spPr>
            <a:xfrm>
              <a:off x="1938693" y="2661318"/>
              <a:ext cx="43478" cy="4360"/>
            </a:xfrm>
            <a:custGeom>
              <a:avLst/>
              <a:gdLst/>
              <a:ahLst/>
              <a:cxnLst/>
              <a:rect l="l" t="t" r="r" b="b"/>
              <a:pathLst>
                <a:path w="2433" h="244" extrusionOk="0">
                  <a:moveTo>
                    <a:pt x="0" y="1"/>
                  </a:moveTo>
                  <a:lnTo>
                    <a:pt x="0" y="244"/>
                  </a:lnTo>
                  <a:lnTo>
                    <a:pt x="2433" y="244"/>
                  </a:lnTo>
                  <a:lnTo>
                    <a:pt x="2433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8" name="Google Shape;2898;p40"/>
            <p:cNvSpPr/>
            <p:nvPr/>
          </p:nvSpPr>
          <p:spPr>
            <a:xfrm>
              <a:off x="1938693" y="2661318"/>
              <a:ext cx="43478" cy="4360"/>
            </a:xfrm>
            <a:custGeom>
              <a:avLst/>
              <a:gdLst/>
              <a:ahLst/>
              <a:cxnLst/>
              <a:rect l="l" t="t" r="r" b="b"/>
              <a:pathLst>
                <a:path w="2433" h="244" fill="none" extrusionOk="0">
                  <a:moveTo>
                    <a:pt x="2433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2311" y="244"/>
                  </a:lnTo>
                  <a:lnTo>
                    <a:pt x="2433" y="244"/>
                  </a:lnTo>
                  <a:lnTo>
                    <a:pt x="243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9" name="Google Shape;2899;p40"/>
            <p:cNvSpPr/>
            <p:nvPr/>
          </p:nvSpPr>
          <p:spPr>
            <a:xfrm>
              <a:off x="1938693" y="2706958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extrusionOk="0">
                  <a:moveTo>
                    <a:pt x="0" y="1"/>
                  </a:moveTo>
                  <a:lnTo>
                    <a:pt x="0" y="244"/>
                  </a:lnTo>
                  <a:lnTo>
                    <a:pt x="5717" y="244"/>
                  </a:lnTo>
                  <a:lnTo>
                    <a:pt x="5717" y="2555"/>
                  </a:lnTo>
                  <a:lnTo>
                    <a:pt x="2433" y="2555"/>
                  </a:lnTo>
                  <a:lnTo>
                    <a:pt x="2433" y="2798"/>
                  </a:lnTo>
                  <a:lnTo>
                    <a:pt x="5838" y="2798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0" name="Google Shape;2900;p40"/>
            <p:cNvSpPr/>
            <p:nvPr/>
          </p:nvSpPr>
          <p:spPr>
            <a:xfrm>
              <a:off x="1938693" y="2706958"/>
              <a:ext cx="104343" cy="50000"/>
            </a:xfrm>
            <a:custGeom>
              <a:avLst/>
              <a:gdLst/>
              <a:ahLst/>
              <a:cxnLst/>
              <a:rect l="l" t="t" r="r" b="b"/>
              <a:pathLst>
                <a:path w="5839" h="2798" fill="none" extrusionOk="0">
                  <a:moveTo>
                    <a:pt x="5838" y="1"/>
                  </a:moveTo>
                  <a:lnTo>
                    <a:pt x="2433" y="1"/>
                  </a:lnTo>
                  <a:lnTo>
                    <a:pt x="0" y="1"/>
                  </a:lnTo>
                  <a:lnTo>
                    <a:pt x="0" y="244"/>
                  </a:lnTo>
                  <a:lnTo>
                    <a:pt x="5717" y="244"/>
                  </a:lnTo>
                  <a:lnTo>
                    <a:pt x="5717" y="2555"/>
                  </a:lnTo>
                  <a:lnTo>
                    <a:pt x="0" y="2555"/>
                  </a:lnTo>
                  <a:lnTo>
                    <a:pt x="0" y="2555"/>
                  </a:lnTo>
                  <a:lnTo>
                    <a:pt x="2433" y="2555"/>
                  </a:lnTo>
                  <a:lnTo>
                    <a:pt x="2433" y="2798"/>
                  </a:lnTo>
                  <a:lnTo>
                    <a:pt x="5838" y="2798"/>
                  </a:lnTo>
                  <a:lnTo>
                    <a:pt x="583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1" name="Google Shape;2901;p40"/>
            <p:cNvSpPr/>
            <p:nvPr/>
          </p:nvSpPr>
          <p:spPr>
            <a:xfrm>
              <a:off x="1938693" y="2752598"/>
              <a:ext cx="43478" cy="45658"/>
            </a:xfrm>
            <a:custGeom>
              <a:avLst/>
              <a:gdLst/>
              <a:ahLst/>
              <a:cxnLst/>
              <a:rect l="l" t="t" r="r" b="b"/>
              <a:pathLst>
                <a:path w="2433" h="2555" extrusionOk="0">
                  <a:moveTo>
                    <a:pt x="0" y="1"/>
                  </a:moveTo>
                  <a:lnTo>
                    <a:pt x="0" y="244"/>
                  </a:lnTo>
                  <a:lnTo>
                    <a:pt x="2190" y="244"/>
                  </a:lnTo>
                  <a:lnTo>
                    <a:pt x="2190" y="2555"/>
                  </a:lnTo>
                  <a:lnTo>
                    <a:pt x="2433" y="2555"/>
                  </a:lnTo>
                  <a:lnTo>
                    <a:pt x="2433" y="244"/>
                  </a:lnTo>
                  <a:lnTo>
                    <a:pt x="2433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2" name="Google Shape;2902;p40"/>
            <p:cNvSpPr/>
            <p:nvPr/>
          </p:nvSpPr>
          <p:spPr>
            <a:xfrm>
              <a:off x="1938693" y="2752598"/>
              <a:ext cx="43478" cy="45658"/>
            </a:xfrm>
            <a:custGeom>
              <a:avLst/>
              <a:gdLst/>
              <a:ahLst/>
              <a:cxnLst/>
              <a:rect l="l" t="t" r="r" b="b"/>
              <a:pathLst>
                <a:path w="2433" h="2555" fill="none" extrusionOk="0">
                  <a:moveTo>
                    <a:pt x="2433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2190" y="244"/>
                  </a:lnTo>
                  <a:lnTo>
                    <a:pt x="2190" y="2555"/>
                  </a:lnTo>
                  <a:lnTo>
                    <a:pt x="2433" y="2555"/>
                  </a:lnTo>
                  <a:lnTo>
                    <a:pt x="2433" y="244"/>
                  </a:lnTo>
                  <a:lnTo>
                    <a:pt x="243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3" name="Google Shape;2903;p40"/>
            <p:cNvSpPr/>
            <p:nvPr/>
          </p:nvSpPr>
          <p:spPr>
            <a:xfrm>
              <a:off x="2040838" y="2802580"/>
              <a:ext cx="2198" cy="41315"/>
            </a:xfrm>
            <a:custGeom>
              <a:avLst/>
              <a:gdLst/>
              <a:ahLst/>
              <a:cxnLst/>
              <a:rect l="l" t="t" r="r" b="b"/>
              <a:pathLst>
                <a:path w="123" h="2312" extrusionOk="0">
                  <a:moveTo>
                    <a:pt x="1" y="1"/>
                  </a:moveTo>
                  <a:lnTo>
                    <a:pt x="1" y="2312"/>
                  </a:lnTo>
                  <a:lnTo>
                    <a:pt x="122" y="2312"/>
                  </a:lnTo>
                  <a:lnTo>
                    <a:pt x="122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4" name="Google Shape;2904;p40"/>
            <p:cNvSpPr/>
            <p:nvPr/>
          </p:nvSpPr>
          <p:spPr>
            <a:xfrm>
              <a:off x="1938693" y="2802580"/>
              <a:ext cx="104343" cy="41315"/>
            </a:xfrm>
            <a:custGeom>
              <a:avLst/>
              <a:gdLst/>
              <a:ahLst/>
              <a:cxnLst/>
              <a:rect l="l" t="t" r="r" b="b"/>
              <a:pathLst>
                <a:path w="5839" h="2312" fill="none" extrusionOk="0">
                  <a:moveTo>
                    <a:pt x="5838" y="1"/>
                  </a:moveTo>
                  <a:lnTo>
                    <a:pt x="5838" y="1"/>
                  </a:lnTo>
                  <a:lnTo>
                    <a:pt x="2311" y="1"/>
                  </a:lnTo>
                  <a:lnTo>
                    <a:pt x="0" y="1"/>
                  </a:lnTo>
                  <a:lnTo>
                    <a:pt x="5717" y="1"/>
                  </a:lnTo>
                  <a:lnTo>
                    <a:pt x="5717" y="2312"/>
                  </a:lnTo>
                  <a:lnTo>
                    <a:pt x="5838" y="2312"/>
                  </a:lnTo>
                  <a:lnTo>
                    <a:pt x="583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5" name="Google Shape;2905;p40"/>
            <p:cNvSpPr/>
            <p:nvPr/>
          </p:nvSpPr>
          <p:spPr>
            <a:xfrm>
              <a:off x="1982153" y="2798238"/>
              <a:ext cx="60883" cy="4360"/>
            </a:xfrm>
            <a:custGeom>
              <a:avLst/>
              <a:gdLst/>
              <a:ahLst/>
              <a:cxnLst/>
              <a:rect l="l" t="t" r="r" b="b"/>
              <a:pathLst>
                <a:path w="3407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406" y="244"/>
                  </a:lnTo>
                  <a:lnTo>
                    <a:pt x="3406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6" name="Google Shape;2906;p40"/>
            <p:cNvSpPr/>
            <p:nvPr/>
          </p:nvSpPr>
          <p:spPr>
            <a:xfrm>
              <a:off x="1979991" y="2798238"/>
              <a:ext cx="63045" cy="4360"/>
            </a:xfrm>
            <a:custGeom>
              <a:avLst/>
              <a:gdLst/>
              <a:ahLst/>
              <a:cxnLst/>
              <a:rect l="l" t="t" r="r" b="b"/>
              <a:pathLst>
                <a:path w="3528" h="244" fill="none" extrusionOk="0">
                  <a:moveTo>
                    <a:pt x="3527" y="1"/>
                  </a:moveTo>
                  <a:lnTo>
                    <a:pt x="243" y="1"/>
                  </a:lnTo>
                  <a:lnTo>
                    <a:pt x="122" y="1"/>
                  </a:lnTo>
                  <a:lnTo>
                    <a:pt x="122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3527" y="244"/>
                  </a:lnTo>
                  <a:lnTo>
                    <a:pt x="352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7" name="Google Shape;2907;p40"/>
            <p:cNvSpPr/>
            <p:nvPr/>
          </p:nvSpPr>
          <p:spPr>
            <a:xfrm>
              <a:off x="1982153" y="2843878"/>
              <a:ext cx="60883" cy="4360"/>
            </a:xfrm>
            <a:custGeom>
              <a:avLst/>
              <a:gdLst/>
              <a:ahLst/>
              <a:cxnLst/>
              <a:rect l="l" t="t" r="r" b="b"/>
              <a:pathLst>
                <a:path w="3407" h="244" extrusionOk="0">
                  <a:moveTo>
                    <a:pt x="1" y="1"/>
                  </a:moveTo>
                  <a:lnTo>
                    <a:pt x="1" y="244"/>
                  </a:lnTo>
                  <a:lnTo>
                    <a:pt x="3406" y="244"/>
                  </a:lnTo>
                  <a:lnTo>
                    <a:pt x="3406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8" name="Google Shape;2908;p40"/>
            <p:cNvSpPr/>
            <p:nvPr/>
          </p:nvSpPr>
          <p:spPr>
            <a:xfrm>
              <a:off x="1982153" y="2843878"/>
              <a:ext cx="60883" cy="4360"/>
            </a:xfrm>
            <a:custGeom>
              <a:avLst/>
              <a:gdLst/>
              <a:ahLst/>
              <a:cxnLst/>
              <a:rect l="l" t="t" r="r" b="b"/>
              <a:pathLst>
                <a:path w="3407" h="244" fill="none" extrusionOk="0">
                  <a:moveTo>
                    <a:pt x="3406" y="1"/>
                  </a:moveTo>
                  <a:lnTo>
                    <a:pt x="3285" y="1"/>
                  </a:lnTo>
                  <a:lnTo>
                    <a:pt x="1" y="1"/>
                  </a:lnTo>
                  <a:lnTo>
                    <a:pt x="1" y="244"/>
                  </a:lnTo>
                  <a:lnTo>
                    <a:pt x="1" y="244"/>
                  </a:lnTo>
                  <a:lnTo>
                    <a:pt x="3406" y="244"/>
                  </a:lnTo>
                  <a:lnTo>
                    <a:pt x="3406" y="244"/>
                  </a:lnTo>
                  <a:lnTo>
                    <a:pt x="3406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9" name="Google Shape;2909;p40"/>
            <p:cNvSpPr/>
            <p:nvPr/>
          </p:nvSpPr>
          <p:spPr>
            <a:xfrm>
              <a:off x="1938693" y="2798238"/>
              <a:ext cx="43478" cy="4360"/>
            </a:xfrm>
            <a:custGeom>
              <a:avLst/>
              <a:gdLst/>
              <a:ahLst/>
              <a:cxnLst/>
              <a:rect l="l" t="t" r="r" b="b"/>
              <a:pathLst>
                <a:path w="2433" h="244" extrusionOk="0">
                  <a:moveTo>
                    <a:pt x="0" y="1"/>
                  </a:moveTo>
                  <a:lnTo>
                    <a:pt x="0" y="244"/>
                  </a:lnTo>
                  <a:lnTo>
                    <a:pt x="2433" y="244"/>
                  </a:lnTo>
                  <a:lnTo>
                    <a:pt x="2433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0" name="Google Shape;2910;p40"/>
            <p:cNvSpPr/>
            <p:nvPr/>
          </p:nvSpPr>
          <p:spPr>
            <a:xfrm>
              <a:off x="1938693" y="2798238"/>
              <a:ext cx="43478" cy="4360"/>
            </a:xfrm>
            <a:custGeom>
              <a:avLst/>
              <a:gdLst/>
              <a:ahLst/>
              <a:cxnLst/>
              <a:rect l="l" t="t" r="r" b="b"/>
              <a:pathLst>
                <a:path w="2433" h="244" fill="none" extrusionOk="0">
                  <a:moveTo>
                    <a:pt x="2433" y="1"/>
                  </a:moveTo>
                  <a:lnTo>
                    <a:pt x="2433" y="1"/>
                  </a:lnTo>
                  <a:lnTo>
                    <a:pt x="2190" y="1"/>
                  </a:lnTo>
                  <a:lnTo>
                    <a:pt x="0" y="1"/>
                  </a:lnTo>
                  <a:lnTo>
                    <a:pt x="0" y="244"/>
                  </a:lnTo>
                  <a:lnTo>
                    <a:pt x="2311" y="244"/>
                  </a:lnTo>
                  <a:lnTo>
                    <a:pt x="2311" y="244"/>
                  </a:lnTo>
                  <a:lnTo>
                    <a:pt x="2433" y="244"/>
                  </a:lnTo>
                  <a:lnTo>
                    <a:pt x="243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1" name="Google Shape;2911;p40"/>
            <p:cNvSpPr/>
            <p:nvPr/>
          </p:nvSpPr>
          <p:spPr>
            <a:xfrm>
              <a:off x="1938693" y="2848238"/>
              <a:ext cx="43478" cy="41298"/>
            </a:xfrm>
            <a:custGeom>
              <a:avLst/>
              <a:gdLst/>
              <a:ahLst/>
              <a:cxnLst/>
              <a:rect l="l" t="t" r="r" b="b"/>
              <a:pathLst>
                <a:path w="2433" h="2311" extrusionOk="0">
                  <a:moveTo>
                    <a:pt x="2190" y="0"/>
                  </a:moveTo>
                  <a:lnTo>
                    <a:pt x="2190" y="2189"/>
                  </a:lnTo>
                  <a:lnTo>
                    <a:pt x="0" y="2189"/>
                  </a:lnTo>
                  <a:lnTo>
                    <a:pt x="0" y="2311"/>
                  </a:lnTo>
                  <a:lnTo>
                    <a:pt x="2433" y="2311"/>
                  </a:lnTo>
                  <a:lnTo>
                    <a:pt x="2433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2" name="Google Shape;2912;p40"/>
            <p:cNvSpPr/>
            <p:nvPr/>
          </p:nvSpPr>
          <p:spPr>
            <a:xfrm>
              <a:off x="1938693" y="2848238"/>
              <a:ext cx="43478" cy="41298"/>
            </a:xfrm>
            <a:custGeom>
              <a:avLst/>
              <a:gdLst/>
              <a:ahLst/>
              <a:cxnLst/>
              <a:rect l="l" t="t" r="r" b="b"/>
              <a:pathLst>
                <a:path w="2433" h="2311" fill="none" extrusionOk="0">
                  <a:moveTo>
                    <a:pt x="2433" y="0"/>
                  </a:moveTo>
                  <a:lnTo>
                    <a:pt x="2311" y="0"/>
                  </a:lnTo>
                  <a:lnTo>
                    <a:pt x="0" y="0"/>
                  </a:lnTo>
                  <a:lnTo>
                    <a:pt x="2190" y="0"/>
                  </a:lnTo>
                  <a:lnTo>
                    <a:pt x="2190" y="2189"/>
                  </a:lnTo>
                  <a:lnTo>
                    <a:pt x="0" y="2189"/>
                  </a:lnTo>
                  <a:lnTo>
                    <a:pt x="0" y="2311"/>
                  </a:lnTo>
                  <a:lnTo>
                    <a:pt x="2433" y="2311"/>
                  </a:lnTo>
                  <a:lnTo>
                    <a:pt x="2433" y="0"/>
                  </a:lnTo>
                  <a:lnTo>
                    <a:pt x="2433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3" name="Google Shape;2913;p40"/>
            <p:cNvSpPr/>
            <p:nvPr/>
          </p:nvSpPr>
          <p:spPr>
            <a:xfrm>
              <a:off x="1938693" y="2843878"/>
              <a:ext cx="43478" cy="4360"/>
            </a:xfrm>
            <a:custGeom>
              <a:avLst/>
              <a:gdLst/>
              <a:ahLst/>
              <a:cxnLst/>
              <a:rect l="l" t="t" r="r" b="b"/>
              <a:pathLst>
                <a:path w="2433" h="244" extrusionOk="0">
                  <a:moveTo>
                    <a:pt x="0" y="1"/>
                  </a:moveTo>
                  <a:lnTo>
                    <a:pt x="0" y="244"/>
                  </a:lnTo>
                  <a:lnTo>
                    <a:pt x="2433" y="244"/>
                  </a:lnTo>
                  <a:lnTo>
                    <a:pt x="2433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4" name="Google Shape;2914;p40"/>
            <p:cNvSpPr/>
            <p:nvPr/>
          </p:nvSpPr>
          <p:spPr>
            <a:xfrm>
              <a:off x="1938693" y="2843878"/>
              <a:ext cx="43478" cy="4360"/>
            </a:xfrm>
            <a:custGeom>
              <a:avLst/>
              <a:gdLst/>
              <a:ahLst/>
              <a:cxnLst/>
              <a:rect l="l" t="t" r="r" b="b"/>
              <a:pathLst>
                <a:path w="2433" h="244" fill="none" extrusionOk="0">
                  <a:moveTo>
                    <a:pt x="2433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2311" y="244"/>
                  </a:lnTo>
                  <a:lnTo>
                    <a:pt x="2433" y="244"/>
                  </a:lnTo>
                  <a:lnTo>
                    <a:pt x="243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5" name="Google Shape;2915;p40"/>
            <p:cNvSpPr/>
            <p:nvPr/>
          </p:nvSpPr>
          <p:spPr>
            <a:xfrm>
              <a:off x="1938693" y="2889518"/>
              <a:ext cx="104343" cy="47838"/>
            </a:xfrm>
            <a:custGeom>
              <a:avLst/>
              <a:gdLst/>
              <a:ahLst/>
              <a:cxnLst/>
              <a:rect l="l" t="t" r="r" b="b"/>
              <a:pathLst>
                <a:path w="5839" h="2677" extrusionOk="0">
                  <a:moveTo>
                    <a:pt x="0" y="1"/>
                  </a:moveTo>
                  <a:lnTo>
                    <a:pt x="0" y="244"/>
                  </a:lnTo>
                  <a:lnTo>
                    <a:pt x="5717" y="244"/>
                  </a:lnTo>
                  <a:lnTo>
                    <a:pt x="5717" y="2433"/>
                  </a:lnTo>
                  <a:lnTo>
                    <a:pt x="0" y="2433"/>
                  </a:lnTo>
                  <a:lnTo>
                    <a:pt x="0" y="2555"/>
                  </a:lnTo>
                  <a:lnTo>
                    <a:pt x="2433" y="2555"/>
                  </a:lnTo>
                  <a:lnTo>
                    <a:pt x="2433" y="2676"/>
                  </a:lnTo>
                  <a:lnTo>
                    <a:pt x="5838" y="2676"/>
                  </a:lnTo>
                  <a:lnTo>
                    <a:pt x="5838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6" name="Google Shape;2916;p40"/>
            <p:cNvSpPr/>
            <p:nvPr/>
          </p:nvSpPr>
          <p:spPr>
            <a:xfrm>
              <a:off x="1938693" y="2889518"/>
              <a:ext cx="104343" cy="47838"/>
            </a:xfrm>
            <a:custGeom>
              <a:avLst/>
              <a:gdLst/>
              <a:ahLst/>
              <a:cxnLst/>
              <a:rect l="l" t="t" r="r" b="b"/>
              <a:pathLst>
                <a:path w="5839" h="2677" fill="none" extrusionOk="0">
                  <a:moveTo>
                    <a:pt x="5838" y="1"/>
                  </a:moveTo>
                  <a:lnTo>
                    <a:pt x="2433" y="1"/>
                  </a:lnTo>
                  <a:lnTo>
                    <a:pt x="0" y="1"/>
                  </a:lnTo>
                  <a:lnTo>
                    <a:pt x="0" y="244"/>
                  </a:lnTo>
                  <a:lnTo>
                    <a:pt x="5717" y="244"/>
                  </a:lnTo>
                  <a:lnTo>
                    <a:pt x="5717" y="2433"/>
                  </a:lnTo>
                  <a:lnTo>
                    <a:pt x="0" y="2433"/>
                  </a:lnTo>
                  <a:lnTo>
                    <a:pt x="0" y="2555"/>
                  </a:lnTo>
                  <a:lnTo>
                    <a:pt x="2433" y="2555"/>
                  </a:lnTo>
                  <a:lnTo>
                    <a:pt x="2433" y="2676"/>
                  </a:lnTo>
                  <a:lnTo>
                    <a:pt x="5838" y="2676"/>
                  </a:lnTo>
                  <a:lnTo>
                    <a:pt x="583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7" name="Google Shape;2917;p40"/>
            <p:cNvSpPr/>
            <p:nvPr/>
          </p:nvSpPr>
          <p:spPr>
            <a:xfrm>
              <a:off x="1938693" y="2935158"/>
              <a:ext cx="43478" cy="43496"/>
            </a:xfrm>
            <a:custGeom>
              <a:avLst/>
              <a:gdLst/>
              <a:ahLst/>
              <a:cxnLst/>
              <a:rect l="l" t="t" r="r" b="b"/>
              <a:pathLst>
                <a:path w="2433" h="2434" extrusionOk="0">
                  <a:moveTo>
                    <a:pt x="0" y="1"/>
                  </a:moveTo>
                  <a:lnTo>
                    <a:pt x="0" y="244"/>
                  </a:lnTo>
                  <a:lnTo>
                    <a:pt x="2190" y="244"/>
                  </a:lnTo>
                  <a:lnTo>
                    <a:pt x="2190" y="2433"/>
                  </a:lnTo>
                  <a:lnTo>
                    <a:pt x="2433" y="2433"/>
                  </a:lnTo>
                  <a:lnTo>
                    <a:pt x="2433" y="122"/>
                  </a:lnTo>
                  <a:lnTo>
                    <a:pt x="2433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8" name="Google Shape;2918;p40"/>
            <p:cNvSpPr/>
            <p:nvPr/>
          </p:nvSpPr>
          <p:spPr>
            <a:xfrm>
              <a:off x="1938693" y="2935158"/>
              <a:ext cx="43478" cy="43496"/>
            </a:xfrm>
            <a:custGeom>
              <a:avLst/>
              <a:gdLst/>
              <a:ahLst/>
              <a:cxnLst/>
              <a:rect l="l" t="t" r="r" b="b"/>
              <a:pathLst>
                <a:path w="2433" h="2434" fill="none" extrusionOk="0">
                  <a:moveTo>
                    <a:pt x="2433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2190" y="244"/>
                  </a:lnTo>
                  <a:lnTo>
                    <a:pt x="2190" y="2433"/>
                  </a:lnTo>
                  <a:lnTo>
                    <a:pt x="2433" y="2433"/>
                  </a:lnTo>
                  <a:lnTo>
                    <a:pt x="2433" y="122"/>
                  </a:lnTo>
                  <a:lnTo>
                    <a:pt x="243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9" name="Google Shape;2919;p40"/>
            <p:cNvSpPr/>
            <p:nvPr/>
          </p:nvSpPr>
          <p:spPr>
            <a:xfrm>
              <a:off x="2040838" y="2985158"/>
              <a:ext cx="2198" cy="39135"/>
            </a:xfrm>
            <a:custGeom>
              <a:avLst/>
              <a:gdLst/>
              <a:ahLst/>
              <a:cxnLst/>
              <a:rect l="l" t="t" r="r" b="b"/>
              <a:pathLst>
                <a:path w="123" h="2190" extrusionOk="0">
                  <a:moveTo>
                    <a:pt x="1" y="0"/>
                  </a:moveTo>
                  <a:lnTo>
                    <a:pt x="1" y="2189"/>
                  </a:lnTo>
                  <a:lnTo>
                    <a:pt x="122" y="2189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0" name="Google Shape;2920;p40"/>
            <p:cNvSpPr/>
            <p:nvPr/>
          </p:nvSpPr>
          <p:spPr>
            <a:xfrm>
              <a:off x="1938693" y="2985158"/>
              <a:ext cx="104343" cy="39135"/>
            </a:xfrm>
            <a:custGeom>
              <a:avLst/>
              <a:gdLst/>
              <a:ahLst/>
              <a:cxnLst/>
              <a:rect l="l" t="t" r="r" b="b"/>
              <a:pathLst>
                <a:path w="5839" h="2190" fill="none" extrusionOk="0">
                  <a:moveTo>
                    <a:pt x="5838" y="0"/>
                  </a:moveTo>
                  <a:lnTo>
                    <a:pt x="5838" y="0"/>
                  </a:lnTo>
                  <a:lnTo>
                    <a:pt x="2311" y="0"/>
                  </a:lnTo>
                  <a:lnTo>
                    <a:pt x="0" y="0"/>
                  </a:lnTo>
                  <a:lnTo>
                    <a:pt x="5717" y="0"/>
                  </a:lnTo>
                  <a:lnTo>
                    <a:pt x="5717" y="2189"/>
                  </a:lnTo>
                  <a:lnTo>
                    <a:pt x="5838" y="2189"/>
                  </a:lnTo>
                  <a:lnTo>
                    <a:pt x="5838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1" name="Google Shape;2921;p40"/>
            <p:cNvSpPr/>
            <p:nvPr/>
          </p:nvSpPr>
          <p:spPr>
            <a:xfrm>
              <a:off x="1979991" y="2978635"/>
              <a:ext cx="63045" cy="6540"/>
            </a:xfrm>
            <a:custGeom>
              <a:avLst/>
              <a:gdLst/>
              <a:ahLst/>
              <a:cxnLst/>
              <a:rect l="l" t="t" r="r" b="b"/>
              <a:pathLst>
                <a:path w="3528" h="366" extrusionOk="0">
                  <a:moveTo>
                    <a:pt x="122" y="0"/>
                  </a:moveTo>
                  <a:lnTo>
                    <a:pt x="122" y="243"/>
                  </a:lnTo>
                  <a:lnTo>
                    <a:pt x="0" y="365"/>
                  </a:lnTo>
                  <a:lnTo>
                    <a:pt x="3527" y="365"/>
                  </a:lnTo>
                  <a:lnTo>
                    <a:pt x="3527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2" name="Google Shape;2922;p40"/>
            <p:cNvSpPr/>
            <p:nvPr/>
          </p:nvSpPr>
          <p:spPr>
            <a:xfrm>
              <a:off x="1979991" y="2978635"/>
              <a:ext cx="63045" cy="6540"/>
            </a:xfrm>
            <a:custGeom>
              <a:avLst/>
              <a:gdLst/>
              <a:ahLst/>
              <a:cxnLst/>
              <a:rect l="l" t="t" r="r" b="b"/>
              <a:pathLst>
                <a:path w="3528" h="366" fill="none" extrusionOk="0">
                  <a:moveTo>
                    <a:pt x="3527" y="0"/>
                  </a:moveTo>
                  <a:lnTo>
                    <a:pt x="243" y="0"/>
                  </a:lnTo>
                  <a:lnTo>
                    <a:pt x="122" y="0"/>
                  </a:lnTo>
                  <a:lnTo>
                    <a:pt x="122" y="243"/>
                  </a:lnTo>
                  <a:lnTo>
                    <a:pt x="0" y="365"/>
                  </a:lnTo>
                  <a:lnTo>
                    <a:pt x="0" y="365"/>
                  </a:lnTo>
                  <a:lnTo>
                    <a:pt x="3527" y="365"/>
                  </a:lnTo>
                  <a:lnTo>
                    <a:pt x="352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3" name="Google Shape;2923;p40"/>
            <p:cNvSpPr/>
            <p:nvPr/>
          </p:nvSpPr>
          <p:spPr>
            <a:xfrm>
              <a:off x="1982153" y="3024275"/>
              <a:ext cx="60883" cy="4360"/>
            </a:xfrm>
            <a:custGeom>
              <a:avLst/>
              <a:gdLst/>
              <a:ahLst/>
              <a:cxnLst/>
              <a:rect l="l" t="t" r="r" b="b"/>
              <a:pathLst>
                <a:path w="3407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406" y="243"/>
                  </a:lnTo>
                  <a:lnTo>
                    <a:pt x="3406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4" name="Google Shape;2924;p40"/>
            <p:cNvSpPr/>
            <p:nvPr/>
          </p:nvSpPr>
          <p:spPr>
            <a:xfrm>
              <a:off x="1982153" y="3024275"/>
              <a:ext cx="60883" cy="4360"/>
            </a:xfrm>
            <a:custGeom>
              <a:avLst/>
              <a:gdLst/>
              <a:ahLst/>
              <a:cxnLst/>
              <a:rect l="l" t="t" r="r" b="b"/>
              <a:pathLst>
                <a:path w="3407" h="244" fill="none" extrusionOk="0">
                  <a:moveTo>
                    <a:pt x="3406" y="0"/>
                  </a:moveTo>
                  <a:lnTo>
                    <a:pt x="3285" y="0"/>
                  </a:lnTo>
                  <a:lnTo>
                    <a:pt x="1" y="0"/>
                  </a:lnTo>
                  <a:lnTo>
                    <a:pt x="1" y="243"/>
                  </a:lnTo>
                  <a:lnTo>
                    <a:pt x="1" y="243"/>
                  </a:lnTo>
                  <a:lnTo>
                    <a:pt x="3406" y="243"/>
                  </a:lnTo>
                  <a:lnTo>
                    <a:pt x="3406" y="243"/>
                  </a:lnTo>
                  <a:lnTo>
                    <a:pt x="340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5" name="Google Shape;2925;p40"/>
            <p:cNvSpPr/>
            <p:nvPr/>
          </p:nvSpPr>
          <p:spPr>
            <a:xfrm>
              <a:off x="1938693" y="2978635"/>
              <a:ext cx="43478" cy="6540"/>
            </a:xfrm>
            <a:custGeom>
              <a:avLst/>
              <a:gdLst/>
              <a:ahLst/>
              <a:cxnLst/>
              <a:rect l="l" t="t" r="r" b="b"/>
              <a:pathLst>
                <a:path w="2433" h="366" extrusionOk="0">
                  <a:moveTo>
                    <a:pt x="0" y="0"/>
                  </a:moveTo>
                  <a:lnTo>
                    <a:pt x="0" y="365"/>
                  </a:lnTo>
                  <a:lnTo>
                    <a:pt x="2311" y="365"/>
                  </a:lnTo>
                  <a:lnTo>
                    <a:pt x="2433" y="243"/>
                  </a:lnTo>
                  <a:lnTo>
                    <a:pt x="2433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6" name="Google Shape;2926;p40"/>
            <p:cNvSpPr/>
            <p:nvPr/>
          </p:nvSpPr>
          <p:spPr>
            <a:xfrm>
              <a:off x="1938693" y="2978635"/>
              <a:ext cx="43478" cy="6540"/>
            </a:xfrm>
            <a:custGeom>
              <a:avLst/>
              <a:gdLst/>
              <a:ahLst/>
              <a:cxnLst/>
              <a:rect l="l" t="t" r="r" b="b"/>
              <a:pathLst>
                <a:path w="2433" h="366" fill="none" extrusionOk="0">
                  <a:moveTo>
                    <a:pt x="2433" y="0"/>
                  </a:moveTo>
                  <a:lnTo>
                    <a:pt x="2433" y="0"/>
                  </a:lnTo>
                  <a:lnTo>
                    <a:pt x="2190" y="0"/>
                  </a:lnTo>
                  <a:lnTo>
                    <a:pt x="0" y="0"/>
                  </a:lnTo>
                  <a:lnTo>
                    <a:pt x="0" y="365"/>
                  </a:lnTo>
                  <a:lnTo>
                    <a:pt x="2311" y="365"/>
                  </a:lnTo>
                  <a:lnTo>
                    <a:pt x="2311" y="365"/>
                  </a:lnTo>
                  <a:lnTo>
                    <a:pt x="2433" y="243"/>
                  </a:lnTo>
                  <a:lnTo>
                    <a:pt x="2433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7" name="Google Shape;2927;p40"/>
            <p:cNvSpPr/>
            <p:nvPr/>
          </p:nvSpPr>
          <p:spPr>
            <a:xfrm>
              <a:off x="1977811" y="3028618"/>
              <a:ext cx="4360" cy="41315"/>
            </a:xfrm>
            <a:custGeom>
              <a:avLst/>
              <a:gdLst/>
              <a:ahLst/>
              <a:cxnLst/>
              <a:rect l="l" t="t" r="r" b="b"/>
              <a:pathLst>
                <a:path w="244" h="2312" extrusionOk="0">
                  <a:moveTo>
                    <a:pt x="1" y="0"/>
                  </a:moveTo>
                  <a:lnTo>
                    <a:pt x="1" y="2311"/>
                  </a:lnTo>
                  <a:lnTo>
                    <a:pt x="244" y="2311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8" name="Google Shape;2928;p40"/>
            <p:cNvSpPr/>
            <p:nvPr/>
          </p:nvSpPr>
          <p:spPr>
            <a:xfrm>
              <a:off x="1882188" y="3028618"/>
              <a:ext cx="99983" cy="41315"/>
            </a:xfrm>
            <a:custGeom>
              <a:avLst/>
              <a:gdLst/>
              <a:ahLst/>
              <a:cxnLst/>
              <a:rect l="l" t="t" r="r" b="b"/>
              <a:pathLst>
                <a:path w="5595" h="2312" fill="none" extrusionOk="0">
                  <a:moveTo>
                    <a:pt x="5595" y="0"/>
                  </a:moveTo>
                  <a:lnTo>
                    <a:pt x="5473" y="0"/>
                  </a:lnTo>
                  <a:lnTo>
                    <a:pt x="3162" y="0"/>
                  </a:lnTo>
                  <a:lnTo>
                    <a:pt x="5352" y="0"/>
                  </a:lnTo>
                  <a:lnTo>
                    <a:pt x="5352" y="2311"/>
                  </a:lnTo>
                  <a:lnTo>
                    <a:pt x="0" y="2311"/>
                  </a:lnTo>
                  <a:lnTo>
                    <a:pt x="0" y="2311"/>
                  </a:lnTo>
                  <a:lnTo>
                    <a:pt x="365" y="2311"/>
                  </a:lnTo>
                  <a:lnTo>
                    <a:pt x="5595" y="2311"/>
                  </a:lnTo>
                  <a:lnTo>
                    <a:pt x="5595" y="0"/>
                  </a:lnTo>
                  <a:lnTo>
                    <a:pt x="559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9" name="Google Shape;2929;p40"/>
            <p:cNvSpPr/>
            <p:nvPr/>
          </p:nvSpPr>
          <p:spPr>
            <a:xfrm>
              <a:off x="1938693" y="3024275"/>
              <a:ext cx="43478" cy="4360"/>
            </a:xfrm>
            <a:custGeom>
              <a:avLst/>
              <a:gdLst/>
              <a:ahLst/>
              <a:cxnLst/>
              <a:rect l="l" t="t" r="r" b="b"/>
              <a:pathLst>
                <a:path w="2433" h="244" extrusionOk="0">
                  <a:moveTo>
                    <a:pt x="0" y="0"/>
                  </a:moveTo>
                  <a:lnTo>
                    <a:pt x="0" y="243"/>
                  </a:lnTo>
                  <a:lnTo>
                    <a:pt x="2433" y="243"/>
                  </a:lnTo>
                  <a:lnTo>
                    <a:pt x="2433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0" name="Google Shape;2930;p40"/>
            <p:cNvSpPr/>
            <p:nvPr/>
          </p:nvSpPr>
          <p:spPr>
            <a:xfrm>
              <a:off x="1938693" y="3024275"/>
              <a:ext cx="43478" cy="4360"/>
            </a:xfrm>
            <a:custGeom>
              <a:avLst/>
              <a:gdLst/>
              <a:ahLst/>
              <a:cxnLst/>
              <a:rect l="l" t="t" r="r" b="b"/>
              <a:pathLst>
                <a:path w="2433" h="244" fill="none" extrusionOk="0">
                  <a:moveTo>
                    <a:pt x="2433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2311" y="243"/>
                  </a:lnTo>
                  <a:lnTo>
                    <a:pt x="2433" y="243"/>
                  </a:lnTo>
                  <a:lnTo>
                    <a:pt x="2433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1" name="Google Shape;2931;p40"/>
            <p:cNvSpPr/>
            <p:nvPr/>
          </p:nvSpPr>
          <p:spPr>
            <a:xfrm>
              <a:off x="1882188" y="3069915"/>
              <a:ext cx="6540" cy="47820"/>
            </a:xfrm>
            <a:custGeom>
              <a:avLst/>
              <a:gdLst/>
              <a:ahLst/>
              <a:cxnLst/>
              <a:rect l="l" t="t" r="r" b="b"/>
              <a:pathLst>
                <a:path w="366" h="2676" extrusionOk="0">
                  <a:moveTo>
                    <a:pt x="0" y="0"/>
                  </a:moveTo>
                  <a:lnTo>
                    <a:pt x="0" y="243"/>
                  </a:lnTo>
                  <a:lnTo>
                    <a:pt x="365" y="243"/>
                  </a:lnTo>
                  <a:lnTo>
                    <a:pt x="365" y="0"/>
                  </a:lnTo>
                  <a:close/>
                  <a:moveTo>
                    <a:pt x="0" y="2554"/>
                  </a:moveTo>
                  <a:lnTo>
                    <a:pt x="0" y="2676"/>
                  </a:lnTo>
                  <a:lnTo>
                    <a:pt x="365" y="2676"/>
                  </a:lnTo>
                  <a:lnTo>
                    <a:pt x="365" y="2554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2" name="Google Shape;2932;p40"/>
            <p:cNvSpPr/>
            <p:nvPr/>
          </p:nvSpPr>
          <p:spPr>
            <a:xfrm>
              <a:off x="1882188" y="3069915"/>
              <a:ext cx="6540" cy="47820"/>
            </a:xfrm>
            <a:custGeom>
              <a:avLst/>
              <a:gdLst/>
              <a:ahLst/>
              <a:cxnLst/>
              <a:rect l="l" t="t" r="r" b="b"/>
              <a:pathLst>
                <a:path w="366" h="2676" fill="none" extrusionOk="0">
                  <a:moveTo>
                    <a:pt x="365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365" y="243"/>
                  </a:lnTo>
                  <a:lnTo>
                    <a:pt x="365" y="2554"/>
                  </a:lnTo>
                  <a:lnTo>
                    <a:pt x="0" y="2554"/>
                  </a:lnTo>
                  <a:lnTo>
                    <a:pt x="0" y="2676"/>
                  </a:lnTo>
                  <a:lnTo>
                    <a:pt x="365" y="2676"/>
                  </a:lnTo>
                  <a:lnTo>
                    <a:pt x="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3" name="Google Shape;2933;p40"/>
            <p:cNvSpPr/>
            <p:nvPr/>
          </p:nvSpPr>
          <p:spPr>
            <a:xfrm>
              <a:off x="1888711" y="306991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extrusionOk="0">
                  <a:moveTo>
                    <a:pt x="8514" y="243"/>
                  </a:moveTo>
                  <a:lnTo>
                    <a:pt x="8514" y="2554"/>
                  </a:lnTo>
                  <a:lnTo>
                    <a:pt x="244" y="2554"/>
                  </a:lnTo>
                  <a:lnTo>
                    <a:pt x="244" y="243"/>
                  </a:lnTo>
                  <a:close/>
                  <a:moveTo>
                    <a:pt x="0" y="0"/>
                  </a:moveTo>
                  <a:lnTo>
                    <a:pt x="0" y="2676"/>
                  </a:lnTo>
                  <a:lnTo>
                    <a:pt x="5230" y="2676"/>
                  </a:lnTo>
                  <a:lnTo>
                    <a:pt x="5230" y="2797"/>
                  </a:lnTo>
                  <a:lnTo>
                    <a:pt x="8757" y="2797"/>
                  </a:lnTo>
                  <a:lnTo>
                    <a:pt x="8757" y="2676"/>
                  </a:lnTo>
                  <a:lnTo>
                    <a:pt x="8757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4" name="Google Shape;2934;p40"/>
            <p:cNvSpPr/>
            <p:nvPr/>
          </p:nvSpPr>
          <p:spPr>
            <a:xfrm>
              <a:off x="1893053" y="3074258"/>
              <a:ext cx="147803" cy="41315"/>
            </a:xfrm>
            <a:custGeom>
              <a:avLst/>
              <a:gdLst/>
              <a:ahLst/>
              <a:cxnLst/>
              <a:rect l="l" t="t" r="r" b="b"/>
              <a:pathLst>
                <a:path w="8271" h="2312" fill="none" extrusionOk="0">
                  <a:moveTo>
                    <a:pt x="1" y="2311"/>
                  </a:moveTo>
                  <a:lnTo>
                    <a:pt x="1" y="0"/>
                  </a:lnTo>
                  <a:lnTo>
                    <a:pt x="8271" y="0"/>
                  </a:lnTo>
                  <a:lnTo>
                    <a:pt x="8271" y="2311"/>
                  </a:lnTo>
                  <a:lnTo>
                    <a:pt x="1" y="23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5" name="Google Shape;2935;p40"/>
            <p:cNvSpPr/>
            <p:nvPr/>
          </p:nvSpPr>
          <p:spPr>
            <a:xfrm>
              <a:off x="1888711" y="3069915"/>
              <a:ext cx="156488" cy="50000"/>
            </a:xfrm>
            <a:custGeom>
              <a:avLst/>
              <a:gdLst/>
              <a:ahLst/>
              <a:cxnLst/>
              <a:rect l="l" t="t" r="r" b="b"/>
              <a:pathLst>
                <a:path w="8757" h="2798" fill="none" extrusionOk="0">
                  <a:moveTo>
                    <a:pt x="8757" y="0"/>
                  </a:moveTo>
                  <a:lnTo>
                    <a:pt x="5230" y="0"/>
                  </a:lnTo>
                  <a:lnTo>
                    <a:pt x="0" y="0"/>
                  </a:lnTo>
                  <a:lnTo>
                    <a:pt x="0" y="2676"/>
                  </a:lnTo>
                  <a:lnTo>
                    <a:pt x="5230" y="2676"/>
                  </a:lnTo>
                  <a:lnTo>
                    <a:pt x="5230" y="2797"/>
                  </a:lnTo>
                  <a:lnTo>
                    <a:pt x="8757" y="2797"/>
                  </a:lnTo>
                  <a:lnTo>
                    <a:pt x="8757" y="2676"/>
                  </a:lnTo>
                  <a:lnTo>
                    <a:pt x="875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6" name="Google Shape;2936;p40"/>
            <p:cNvSpPr/>
            <p:nvPr/>
          </p:nvSpPr>
          <p:spPr>
            <a:xfrm>
              <a:off x="1882188" y="3117717"/>
              <a:ext cx="99983" cy="43496"/>
            </a:xfrm>
            <a:custGeom>
              <a:avLst/>
              <a:gdLst/>
              <a:ahLst/>
              <a:cxnLst/>
              <a:rect l="l" t="t" r="r" b="b"/>
              <a:pathLst>
                <a:path w="5595" h="2434" extrusionOk="0">
                  <a:moveTo>
                    <a:pt x="0" y="1"/>
                  </a:moveTo>
                  <a:lnTo>
                    <a:pt x="0" y="244"/>
                  </a:lnTo>
                  <a:lnTo>
                    <a:pt x="5352" y="244"/>
                  </a:lnTo>
                  <a:lnTo>
                    <a:pt x="5352" y="2433"/>
                  </a:lnTo>
                  <a:lnTo>
                    <a:pt x="5595" y="2433"/>
                  </a:lnTo>
                  <a:lnTo>
                    <a:pt x="5595" y="122"/>
                  </a:lnTo>
                  <a:lnTo>
                    <a:pt x="5595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7" name="Google Shape;2937;p40"/>
            <p:cNvSpPr/>
            <p:nvPr/>
          </p:nvSpPr>
          <p:spPr>
            <a:xfrm>
              <a:off x="1882188" y="3117717"/>
              <a:ext cx="99983" cy="43496"/>
            </a:xfrm>
            <a:custGeom>
              <a:avLst/>
              <a:gdLst/>
              <a:ahLst/>
              <a:cxnLst/>
              <a:rect l="l" t="t" r="r" b="b"/>
              <a:pathLst>
                <a:path w="5595" h="2434" fill="none" extrusionOk="0">
                  <a:moveTo>
                    <a:pt x="5595" y="1"/>
                  </a:moveTo>
                  <a:lnTo>
                    <a:pt x="365" y="1"/>
                  </a:lnTo>
                  <a:lnTo>
                    <a:pt x="0" y="1"/>
                  </a:lnTo>
                  <a:lnTo>
                    <a:pt x="0" y="244"/>
                  </a:lnTo>
                  <a:lnTo>
                    <a:pt x="5352" y="244"/>
                  </a:lnTo>
                  <a:lnTo>
                    <a:pt x="5352" y="2433"/>
                  </a:lnTo>
                  <a:lnTo>
                    <a:pt x="5595" y="2433"/>
                  </a:lnTo>
                  <a:lnTo>
                    <a:pt x="5595" y="122"/>
                  </a:lnTo>
                  <a:lnTo>
                    <a:pt x="559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8" name="Google Shape;2938;p40"/>
            <p:cNvSpPr/>
            <p:nvPr/>
          </p:nvSpPr>
          <p:spPr>
            <a:xfrm>
              <a:off x="2040838" y="3165538"/>
              <a:ext cx="2198" cy="41315"/>
            </a:xfrm>
            <a:custGeom>
              <a:avLst/>
              <a:gdLst/>
              <a:ahLst/>
              <a:cxnLst/>
              <a:rect l="l" t="t" r="r" b="b"/>
              <a:pathLst>
                <a:path w="123" h="2312" extrusionOk="0">
                  <a:moveTo>
                    <a:pt x="1" y="0"/>
                  </a:moveTo>
                  <a:lnTo>
                    <a:pt x="1" y="2311"/>
                  </a:lnTo>
                  <a:lnTo>
                    <a:pt x="122" y="231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9" name="Google Shape;2939;p40"/>
            <p:cNvSpPr/>
            <p:nvPr/>
          </p:nvSpPr>
          <p:spPr>
            <a:xfrm>
              <a:off x="1938693" y="3165538"/>
              <a:ext cx="104343" cy="41315"/>
            </a:xfrm>
            <a:custGeom>
              <a:avLst/>
              <a:gdLst/>
              <a:ahLst/>
              <a:cxnLst/>
              <a:rect l="l" t="t" r="r" b="b"/>
              <a:pathLst>
                <a:path w="5839" h="2312" fill="none" extrusionOk="0">
                  <a:moveTo>
                    <a:pt x="5838" y="0"/>
                  </a:moveTo>
                  <a:lnTo>
                    <a:pt x="5838" y="0"/>
                  </a:lnTo>
                  <a:lnTo>
                    <a:pt x="2311" y="0"/>
                  </a:lnTo>
                  <a:lnTo>
                    <a:pt x="0" y="0"/>
                  </a:lnTo>
                  <a:lnTo>
                    <a:pt x="5717" y="0"/>
                  </a:lnTo>
                  <a:lnTo>
                    <a:pt x="5717" y="2311"/>
                  </a:lnTo>
                  <a:lnTo>
                    <a:pt x="5838" y="2311"/>
                  </a:lnTo>
                  <a:lnTo>
                    <a:pt x="5838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0" name="Google Shape;2940;p40"/>
            <p:cNvSpPr/>
            <p:nvPr/>
          </p:nvSpPr>
          <p:spPr>
            <a:xfrm>
              <a:off x="1982153" y="3161195"/>
              <a:ext cx="60883" cy="4360"/>
            </a:xfrm>
            <a:custGeom>
              <a:avLst/>
              <a:gdLst/>
              <a:ahLst/>
              <a:cxnLst/>
              <a:rect l="l" t="t" r="r" b="b"/>
              <a:pathLst>
                <a:path w="3407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406" y="243"/>
                  </a:lnTo>
                  <a:lnTo>
                    <a:pt x="3406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1" name="Google Shape;2941;p40"/>
            <p:cNvSpPr/>
            <p:nvPr/>
          </p:nvSpPr>
          <p:spPr>
            <a:xfrm>
              <a:off x="1979991" y="3161195"/>
              <a:ext cx="63045" cy="4360"/>
            </a:xfrm>
            <a:custGeom>
              <a:avLst/>
              <a:gdLst/>
              <a:ahLst/>
              <a:cxnLst/>
              <a:rect l="l" t="t" r="r" b="b"/>
              <a:pathLst>
                <a:path w="3528" h="244" fill="none" extrusionOk="0">
                  <a:moveTo>
                    <a:pt x="3527" y="0"/>
                  </a:moveTo>
                  <a:lnTo>
                    <a:pt x="243" y="0"/>
                  </a:lnTo>
                  <a:lnTo>
                    <a:pt x="122" y="0"/>
                  </a:lnTo>
                  <a:lnTo>
                    <a:pt x="122" y="24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3527" y="243"/>
                  </a:lnTo>
                  <a:lnTo>
                    <a:pt x="352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2" name="Google Shape;2942;p40"/>
            <p:cNvSpPr/>
            <p:nvPr/>
          </p:nvSpPr>
          <p:spPr>
            <a:xfrm>
              <a:off x="1982153" y="3206835"/>
              <a:ext cx="60883" cy="4360"/>
            </a:xfrm>
            <a:custGeom>
              <a:avLst/>
              <a:gdLst/>
              <a:ahLst/>
              <a:cxnLst/>
              <a:rect l="l" t="t" r="r" b="b"/>
              <a:pathLst>
                <a:path w="3407" h="244" extrusionOk="0">
                  <a:moveTo>
                    <a:pt x="1" y="0"/>
                  </a:moveTo>
                  <a:lnTo>
                    <a:pt x="1" y="243"/>
                  </a:lnTo>
                  <a:lnTo>
                    <a:pt x="3406" y="243"/>
                  </a:lnTo>
                  <a:lnTo>
                    <a:pt x="3406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3" name="Google Shape;2943;p40"/>
            <p:cNvSpPr/>
            <p:nvPr/>
          </p:nvSpPr>
          <p:spPr>
            <a:xfrm>
              <a:off x="1982153" y="3206835"/>
              <a:ext cx="60883" cy="4360"/>
            </a:xfrm>
            <a:custGeom>
              <a:avLst/>
              <a:gdLst/>
              <a:ahLst/>
              <a:cxnLst/>
              <a:rect l="l" t="t" r="r" b="b"/>
              <a:pathLst>
                <a:path w="3407" h="244" fill="none" extrusionOk="0">
                  <a:moveTo>
                    <a:pt x="3406" y="0"/>
                  </a:moveTo>
                  <a:lnTo>
                    <a:pt x="3285" y="0"/>
                  </a:lnTo>
                  <a:lnTo>
                    <a:pt x="1" y="0"/>
                  </a:lnTo>
                  <a:lnTo>
                    <a:pt x="1" y="243"/>
                  </a:lnTo>
                  <a:lnTo>
                    <a:pt x="1" y="243"/>
                  </a:lnTo>
                  <a:lnTo>
                    <a:pt x="3406" y="243"/>
                  </a:lnTo>
                  <a:lnTo>
                    <a:pt x="3406" y="243"/>
                  </a:lnTo>
                  <a:lnTo>
                    <a:pt x="340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4" name="Google Shape;2944;p40"/>
            <p:cNvSpPr/>
            <p:nvPr/>
          </p:nvSpPr>
          <p:spPr>
            <a:xfrm>
              <a:off x="1938693" y="3161195"/>
              <a:ext cx="43478" cy="4360"/>
            </a:xfrm>
            <a:custGeom>
              <a:avLst/>
              <a:gdLst/>
              <a:ahLst/>
              <a:cxnLst/>
              <a:rect l="l" t="t" r="r" b="b"/>
              <a:pathLst>
                <a:path w="2433" h="244" extrusionOk="0">
                  <a:moveTo>
                    <a:pt x="0" y="0"/>
                  </a:moveTo>
                  <a:lnTo>
                    <a:pt x="0" y="243"/>
                  </a:lnTo>
                  <a:lnTo>
                    <a:pt x="2433" y="243"/>
                  </a:lnTo>
                  <a:lnTo>
                    <a:pt x="2433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5" name="Google Shape;2945;p40"/>
            <p:cNvSpPr/>
            <p:nvPr/>
          </p:nvSpPr>
          <p:spPr>
            <a:xfrm>
              <a:off x="1938693" y="3161195"/>
              <a:ext cx="43478" cy="4360"/>
            </a:xfrm>
            <a:custGeom>
              <a:avLst/>
              <a:gdLst/>
              <a:ahLst/>
              <a:cxnLst/>
              <a:rect l="l" t="t" r="r" b="b"/>
              <a:pathLst>
                <a:path w="2433" h="244" fill="none" extrusionOk="0">
                  <a:moveTo>
                    <a:pt x="2433" y="0"/>
                  </a:moveTo>
                  <a:lnTo>
                    <a:pt x="2433" y="0"/>
                  </a:lnTo>
                  <a:lnTo>
                    <a:pt x="2190" y="0"/>
                  </a:lnTo>
                  <a:lnTo>
                    <a:pt x="0" y="0"/>
                  </a:lnTo>
                  <a:lnTo>
                    <a:pt x="0" y="243"/>
                  </a:lnTo>
                  <a:lnTo>
                    <a:pt x="2311" y="243"/>
                  </a:lnTo>
                  <a:lnTo>
                    <a:pt x="2311" y="243"/>
                  </a:lnTo>
                  <a:lnTo>
                    <a:pt x="2433" y="243"/>
                  </a:lnTo>
                  <a:lnTo>
                    <a:pt x="2433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6" name="Google Shape;2946;p40"/>
            <p:cNvSpPr/>
            <p:nvPr/>
          </p:nvSpPr>
          <p:spPr>
            <a:xfrm>
              <a:off x="1938693" y="3211178"/>
              <a:ext cx="43478" cy="23928"/>
            </a:xfrm>
            <a:custGeom>
              <a:avLst/>
              <a:gdLst/>
              <a:ahLst/>
              <a:cxnLst/>
              <a:rect l="l" t="t" r="r" b="b"/>
              <a:pathLst>
                <a:path w="2433" h="1339" extrusionOk="0">
                  <a:moveTo>
                    <a:pt x="2190" y="0"/>
                  </a:moveTo>
                  <a:lnTo>
                    <a:pt x="2190" y="1095"/>
                  </a:lnTo>
                  <a:lnTo>
                    <a:pt x="0" y="1095"/>
                  </a:lnTo>
                  <a:lnTo>
                    <a:pt x="0" y="1338"/>
                  </a:lnTo>
                  <a:lnTo>
                    <a:pt x="2433" y="1338"/>
                  </a:lnTo>
                  <a:lnTo>
                    <a:pt x="2433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7" name="Google Shape;2947;p40"/>
            <p:cNvSpPr/>
            <p:nvPr/>
          </p:nvSpPr>
          <p:spPr>
            <a:xfrm>
              <a:off x="1938693" y="3211178"/>
              <a:ext cx="43478" cy="23928"/>
            </a:xfrm>
            <a:custGeom>
              <a:avLst/>
              <a:gdLst/>
              <a:ahLst/>
              <a:cxnLst/>
              <a:rect l="l" t="t" r="r" b="b"/>
              <a:pathLst>
                <a:path w="2433" h="1339" fill="none" extrusionOk="0">
                  <a:moveTo>
                    <a:pt x="2433" y="0"/>
                  </a:moveTo>
                  <a:lnTo>
                    <a:pt x="2311" y="0"/>
                  </a:lnTo>
                  <a:lnTo>
                    <a:pt x="0" y="0"/>
                  </a:lnTo>
                  <a:lnTo>
                    <a:pt x="2190" y="0"/>
                  </a:lnTo>
                  <a:lnTo>
                    <a:pt x="2190" y="1095"/>
                  </a:lnTo>
                  <a:lnTo>
                    <a:pt x="0" y="1095"/>
                  </a:lnTo>
                  <a:lnTo>
                    <a:pt x="0" y="1338"/>
                  </a:lnTo>
                  <a:lnTo>
                    <a:pt x="2311" y="1338"/>
                  </a:lnTo>
                  <a:lnTo>
                    <a:pt x="2433" y="1338"/>
                  </a:lnTo>
                  <a:lnTo>
                    <a:pt x="2433" y="0"/>
                  </a:lnTo>
                  <a:lnTo>
                    <a:pt x="2433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8" name="Google Shape;2948;p40"/>
            <p:cNvSpPr/>
            <p:nvPr/>
          </p:nvSpPr>
          <p:spPr>
            <a:xfrm>
              <a:off x="1938693" y="3206835"/>
              <a:ext cx="43478" cy="4360"/>
            </a:xfrm>
            <a:custGeom>
              <a:avLst/>
              <a:gdLst/>
              <a:ahLst/>
              <a:cxnLst/>
              <a:rect l="l" t="t" r="r" b="b"/>
              <a:pathLst>
                <a:path w="2433" h="244" extrusionOk="0">
                  <a:moveTo>
                    <a:pt x="0" y="0"/>
                  </a:moveTo>
                  <a:lnTo>
                    <a:pt x="0" y="243"/>
                  </a:lnTo>
                  <a:lnTo>
                    <a:pt x="2433" y="243"/>
                  </a:lnTo>
                  <a:lnTo>
                    <a:pt x="2433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9" name="Google Shape;2949;p40"/>
            <p:cNvSpPr/>
            <p:nvPr/>
          </p:nvSpPr>
          <p:spPr>
            <a:xfrm>
              <a:off x="1938693" y="3206835"/>
              <a:ext cx="43478" cy="4360"/>
            </a:xfrm>
            <a:custGeom>
              <a:avLst/>
              <a:gdLst/>
              <a:ahLst/>
              <a:cxnLst/>
              <a:rect l="l" t="t" r="r" b="b"/>
              <a:pathLst>
                <a:path w="2433" h="244" fill="none" extrusionOk="0">
                  <a:moveTo>
                    <a:pt x="2433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2311" y="243"/>
                  </a:lnTo>
                  <a:lnTo>
                    <a:pt x="2433" y="243"/>
                  </a:lnTo>
                  <a:lnTo>
                    <a:pt x="2433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0" name="Google Shape;2950;p40"/>
            <p:cNvSpPr/>
            <p:nvPr/>
          </p:nvSpPr>
          <p:spPr>
            <a:xfrm>
              <a:off x="2034316" y="3252475"/>
              <a:ext cx="8721" cy="43478"/>
            </a:xfrm>
            <a:custGeom>
              <a:avLst/>
              <a:gdLst/>
              <a:ahLst/>
              <a:cxnLst/>
              <a:rect l="l" t="t" r="r" b="b"/>
              <a:pathLst>
                <a:path w="488" h="2433" extrusionOk="0">
                  <a:moveTo>
                    <a:pt x="1" y="0"/>
                  </a:moveTo>
                  <a:lnTo>
                    <a:pt x="1" y="243"/>
                  </a:lnTo>
                  <a:lnTo>
                    <a:pt x="1" y="2068"/>
                  </a:lnTo>
                  <a:lnTo>
                    <a:pt x="1" y="2433"/>
                  </a:lnTo>
                  <a:lnTo>
                    <a:pt x="244" y="2433"/>
                  </a:lnTo>
                  <a:lnTo>
                    <a:pt x="244" y="243"/>
                  </a:lnTo>
                  <a:lnTo>
                    <a:pt x="366" y="243"/>
                  </a:lnTo>
                  <a:lnTo>
                    <a:pt x="366" y="2433"/>
                  </a:lnTo>
                  <a:lnTo>
                    <a:pt x="487" y="2433"/>
                  </a:lnTo>
                  <a:lnTo>
                    <a:pt x="487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1" name="Google Shape;2951;p40"/>
            <p:cNvSpPr/>
            <p:nvPr/>
          </p:nvSpPr>
          <p:spPr>
            <a:xfrm>
              <a:off x="2034316" y="3252475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fill="none" extrusionOk="0">
                  <a:moveTo>
                    <a:pt x="487" y="0"/>
                  </a:moveTo>
                  <a:lnTo>
                    <a:pt x="1" y="0"/>
                  </a:lnTo>
                  <a:lnTo>
                    <a:pt x="1" y="243"/>
                  </a:lnTo>
                  <a:lnTo>
                    <a:pt x="1" y="2068"/>
                  </a:lnTo>
                  <a:lnTo>
                    <a:pt x="1" y="2797"/>
                  </a:lnTo>
                  <a:lnTo>
                    <a:pt x="1" y="2433"/>
                  </a:lnTo>
                  <a:lnTo>
                    <a:pt x="122" y="2433"/>
                  </a:lnTo>
                  <a:lnTo>
                    <a:pt x="244" y="2433"/>
                  </a:lnTo>
                  <a:lnTo>
                    <a:pt x="244" y="243"/>
                  </a:lnTo>
                  <a:lnTo>
                    <a:pt x="366" y="243"/>
                  </a:lnTo>
                  <a:lnTo>
                    <a:pt x="366" y="2433"/>
                  </a:lnTo>
                  <a:lnTo>
                    <a:pt x="487" y="2433"/>
                  </a:lnTo>
                  <a:lnTo>
                    <a:pt x="48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2" name="Google Shape;2952;p40"/>
            <p:cNvSpPr/>
            <p:nvPr/>
          </p:nvSpPr>
          <p:spPr>
            <a:xfrm>
              <a:off x="2034316" y="3302458"/>
              <a:ext cx="8721" cy="43478"/>
            </a:xfrm>
            <a:custGeom>
              <a:avLst/>
              <a:gdLst/>
              <a:ahLst/>
              <a:cxnLst/>
              <a:rect l="l" t="t" r="r" b="b"/>
              <a:pathLst>
                <a:path w="488" h="2433" extrusionOk="0">
                  <a:moveTo>
                    <a:pt x="1" y="0"/>
                  </a:moveTo>
                  <a:lnTo>
                    <a:pt x="1" y="2433"/>
                  </a:lnTo>
                  <a:lnTo>
                    <a:pt x="487" y="2433"/>
                  </a:lnTo>
                  <a:lnTo>
                    <a:pt x="487" y="2190"/>
                  </a:lnTo>
                  <a:lnTo>
                    <a:pt x="244" y="2190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3" name="Google Shape;2953;p40"/>
            <p:cNvSpPr/>
            <p:nvPr/>
          </p:nvSpPr>
          <p:spPr>
            <a:xfrm>
              <a:off x="2034316" y="3295935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365"/>
                  </a:lnTo>
                  <a:lnTo>
                    <a:pt x="1" y="2798"/>
                  </a:lnTo>
                  <a:lnTo>
                    <a:pt x="1" y="2798"/>
                  </a:lnTo>
                  <a:lnTo>
                    <a:pt x="122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365"/>
                  </a:lnTo>
                  <a:lnTo>
                    <a:pt x="487" y="365"/>
                  </a:lnTo>
                  <a:lnTo>
                    <a:pt x="487" y="365"/>
                  </a:lnTo>
                  <a:lnTo>
                    <a:pt x="1" y="365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4" name="Google Shape;2954;p40"/>
            <p:cNvSpPr/>
            <p:nvPr/>
          </p:nvSpPr>
          <p:spPr>
            <a:xfrm>
              <a:off x="2034316" y="3295935"/>
              <a:ext cx="8721" cy="6540"/>
            </a:xfrm>
            <a:custGeom>
              <a:avLst/>
              <a:gdLst/>
              <a:ahLst/>
              <a:cxnLst/>
              <a:rect l="l" t="t" r="r" b="b"/>
              <a:pathLst>
                <a:path w="488" h="366" extrusionOk="0">
                  <a:moveTo>
                    <a:pt x="1" y="1"/>
                  </a:moveTo>
                  <a:lnTo>
                    <a:pt x="1" y="365"/>
                  </a:lnTo>
                  <a:lnTo>
                    <a:pt x="487" y="365"/>
                  </a:lnTo>
                  <a:lnTo>
                    <a:pt x="487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5" name="Google Shape;2955;p40"/>
            <p:cNvSpPr/>
            <p:nvPr/>
          </p:nvSpPr>
          <p:spPr>
            <a:xfrm>
              <a:off x="2034316" y="3295935"/>
              <a:ext cx="8721" cy="6540"/>
            </a:xfrm>
            <a:custGeom>
              <a:avLst/>
              <a:gdLst/>
              <a:ahLst/>
              <a:cxnLst/>
              <a:rect l="l" t="t" r="r" b="b"/>
              <a:pathLst>
                <a:path w="488" h="366" fill="none" extrusionOk="0">
                  <a:moveTo>
                    <a:pt x="487" y="1"/>
                  </a:moveTo>
                  <a:lnTo>
                    <a:pt x="366" y="1"/>
                  </a:lnTo>
                  <a:lnTo>
                    <a:pt x="244" y="1"/>
                  </a:lnTo>
                  <a:lnTo>
                    <a:pt x="122" y="1"/>
                  </a:lnTo>
                  <a:lnTo>
                    <a:pt x="1" y="1"/>
                  </a:lnTo>
                  <a:lnTo>
                    <a:pt x="1" y="365"/>
                  </a:lnTo>
                  <a:lnTo>
                    <a:pt x="487" y="365"/>
                  </a:lnTo>
                  <a:lnTo>
                    <a:pt x="487" y="365"/>
                  </a:lnTo>
                  <a:lnTo>
                    <a:pt x="48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6" name="Google Shape;2956;p40"/>
            <p:cNvSpPr/>
            <p:nvPr/>
          </p:nvSpPr>
          <p:spPr>
            <a:xfrm>
              <a:off x="2043018" y="3341575"/>
              <a:ext cx="18" cy="45658"/>
            </a:xfrm>
            <a:custGeom>
              <a:avLst/>
              <a:gdLst/>
              <a:ahLst/>
              <a:cxnLst/>
              <a:rect l="l" t="t" r="r" b="b"/>
              <a:pathLst>
                <a:path w="1" h="2555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555"/>
                  </a:lnTo>
                  <a:lnTo>
                    <a:pt x="0" y="2555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7" name="Google Shape;2957;p40"/>
            <p:cNvSpPr/>
            <p:nvPr/>
          </p:nvSpPr>
          <p:spPr>
            <a:xfrm>
              <a:off x="2043018" y="3341575"/>
              <a:ext cx="18" cy="45658"/>
            </a:xfrm>
            <a:custGeom>
              <a:avLst/>
              <a:gdLst/>
              <a:ahLst/>
              <a:cxnLst/>
              <a:rect l="l" t="t" r="r" b="b"/>
              <a:pathLst>
                <a:path w="1" h="2555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555"/>
                  </a:lnTo>
                  <a:lnTo>
                    <a:pt x="0" y="2555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8" name="Google Shape;2958;p40"/>
            <p:cNvSpPr/>
            <p:nvPr/>
          </p:nvSpPr>
          <p:spPr>
            <a:xfrm>
              <a:off x="2043018" y="3341575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9" name="Google Shape;2959;p40"/>
            <p:cNvSpPr/>
            <p:nvPr/>
          </p:nvSpPr>
          <p:spPr>
            <a:xfrm>
              <a:off x="2043018" y="3341575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0" name="Google Shape;2960;p40"/>
            <p:cNvSpPr/>
            <p:nvPr/>
          </p:nvSpPr>
          <p:spPr>
            <a:xfrm>
              <a:off x="2034316" y="3387215"/>
              <a:ext cx="8721" cy="47838"/>
            </a:xfrm>
            <a:custGeom>
              <a:avLst/>
              <a:gdLst/>
              <a:ahLst/>
              <a:cxnLst/>
              <a:rect l="l" t="t" r="r" b="b"/>
              <a:pathLst>
                <a:path w="488" h="2677" extrusionOk="0">
                  <a:moveTo>
                    <a:pt x="1" y="1"/>
                  </a:moveTo>
                  <a:lnTo>
                    <a:pt x="1" y="2676"/>
                  </a:lnTo>
                  <a:lnTo>
                    <a:pt x="487" y="2676"/>
                  </a:lnTo>
                  <a:lnTo>
                    <a:pt x="487" y="2555"/>
                  </a:lnTo>
                  <a:lnTo>
                    <a:pt x="487" y="2433"/>
                  </a:lnTo>
                  <a:lnTo>
                    <a:pt x="244" y="2433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1" name="Google Shape;2961;p40"/>
            <p:cNvSpPr/>
            <p:nvPr/>
          </p:nvSpPr>
          <p:spPr>
            <a:xfrm>
              <a:off x="2034316" y="3387215"/>
              <a:ext cx="8721" cy="47838"/>
            </a:xfrm>
            <a:custGeom>
              <a:avLst/>
              <a:gdLst/>
              <a:ahLst/>
              <a:cxnLst/>
              <a:rect l="l" t="t" r="r" b="b"/>
              <a:pathLst>
                <a:path w="488" h="2677" fill="none" extrusionOk="0">
                  <a:moveTo>
                    <a:pt x="1" y="1"/>
                  </a:moveTo>
                  <a:lnTo>
                    <a:pt x="1" y="2676"/>
                  </a:lnTo>
                  <a:lnTo>
                    <a:pt x="1" y="2676"/>
                  </a:lnTo>
                  <a:lnTo>
                    <a:pt x="122" y="2676"/>
                  </a:lnTo>
                  <a:lnTo>
                    <a:pt x="487" y="2676"/>
                  </a:lnTo>
                  <a:lnTo>
                    <a:pt x="487" y="2555"/>
                  </a:lnTo>
                  <a:lnTo>
                    <a:pt x="487" y="2555"/>
                  </a:lnTo>
                  <a:lnTo>
                    <a:pt x="487" y="2433"/>
                  </a:lnTo>
                  <a:lnTo>
                    <a:pt x="244" y="2433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122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2" name="Google Shape;2962;p40"/>
            <p:cNvSpPr/>
            <p:nvPr/>
          </p:nvSpPr>
          <p:spPr>
            <a:xfrm>
              <a:off x="2043018" y="3387215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3" name="Google Shape;2963;p40"/>
            <p:cNvSpPr/>
            <p:nvPr/>
          </p:nvSpPr>
          <p:spPr>
            <a:xfrm>
              <a:off x="2043018" y="3387215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4" name="Google Shape;2964;p40"/>
            <p:cNvSpPr/>
            <p:nvPr/>
          </p:nvSpPr>
          <p:spPr>
            <a:xfrm>
              <a:off x="2043018" y="3432855"/>
              <a:ext cx="18" cy="45658"/>
            </a:xfrm>
            <a:custGeom>
              <a:avLst/>
              <a:gdLst/>
              <a:ahLst/>
              <a:cxnLst/>
              <a:rect l="l" t="t" r="r" b="b"/>
              <a:pathLst>
                <a:path w="1" h="2555" extrusionOk="0">
                  <a:moveTo>
                    <a:pt x="0" y="1"/>
                  </a:moveTo>
                  <a:lnTo>
                    <a:pt x="0" y="1"/>
                  </a:lnTo>
                  <a:lnTo>
                    <a:pt x="0" y="122"/>
                  </a:lnTo>
                  <a:lnTo>
                    <a:pt x="0" y="2555"/>
                  </a:lnTo>
                  <a:lnTo>
                    <a:pt x="0" y="255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5" name="Google Shape;2965;p40"/>
            <p:cNvSpPr/>
            <p:nvPr/>
          </p:nvSpPr>
          <p:spPr>
            <a:xfrm>
              <a:off x="2043018" y="3432855"/>
              <a:ext cx="18" cy="45658"/>
            </a:xfrm>
            <a:custGeom>
              <a:avLst/>
              <a:gdLst/>
              <a:ahLst/>
              <a:cxnLst/>
              <a:rect l="l" t="t" r="r" b="b"/>
              <a:pathLst>
                <a:path w="1" h="2555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22"/>
                  </a:lnTo>
                  <a:lnTo>
                    <a:pt x="0" y="2555"/>
                  </a:lnTo>
                  <a:lnTo>
                    <a:pt x="0" y="2555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6" name="Google Shape;2966;p40"/>
            <p:cNvSpPr/>
            <p:nvPr/>
          </p:nvSpPr>
          <p:spPr>
            <a:xfrm>
              <a:off x="2034316" y="3478495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extrusionOk="0">
                  <a:moveTo>
                    <a:pt x="1" y="1"/>
                  </a:moveTo>
                  <a:lnTo>
                    <a:pt x="1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7" name="Google Shape;2967;p40"/>
            <p:cNvSpPr/>
            <p:nvPr/>
          </p:nvSpPr>
          <p:spPr>
            <a:xfrm>
              <a:off x="2034316" y="3478495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fill="none" extrusionOk="0">
                  <a:moveTo>
                    <a:pt x="487" y="1"/>
                  </a:moveTo>
                  <a:lnTo>
                    <a:pt x="487" y="1"/>
                  </a:lnTo>
                  <a:lnTo>
                    <a:pt x="12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798"/>
                  </a:lnTo>
                  <a:lnTo>
                    <a:pt x="1" y="2798"/>
                  </a:lnTo>
                  <a:lnTo>
                    <a:pt x="122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8" name="Google Shape;2968;p40"/>
            <p:cNvSpPr/>
            <p:nvPr/>
          </p:nvSpPr>
          <p:spPr>
            <a:xfrm>
              <a:off x="2043018" y="3524135"/>
              <a:ext cx="18" cy="43478"/>
            </a:xfrm>
            <a:custGeom>
              <a:avLst/>
              <a:gdLst/>
              <a:ahLst/>
              <a:cxnLst/>
              <a:rect l="l" t="t" r="r" b="b"/>
              <a:pathLst>
                <a:path w="1" h="2433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33"/>
                  </a:lnTo>
                  <a:lnTo>
                    <a:pt x="0" y="2433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9" name="Google Shape;2969;p40"/>
            <p:cNvSpPr/>
            <p:nvPr/>
          </p:nvSpPr>
          <p:spPr>
            <a:xfrm>
              <a:off x="2043018" y="3524135"/>
              <a:ext cx="18" cy="43478"/>
            </a:xfrm>
            <a:custGeom>
              <a:avLst/>
              <a:gdLst/>
              <a:ahLst/>
              <a:cxnLst/>
              <a:rect l="l" t="t" r="r" b="b"/>
              <a:pathLst>
                <a:path w="1" h="2433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33"/>
                  </a:lnTo>
                  <a:lnTo>
                    <a:pt x="0" y="2433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0" name="Google Shape;2970;p40"/>
            <p:cNvSpPr/>
            <p:nvPr/>
          </p:nvSpPr>
          <p:spPr>
            <a:xfrm>
              <a:off x="2043018" y="3524135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1" name="Google Shape;2971;p40"/>
            <p:cNvSpPr/>
            <p:nvPr/>
          </p:nvSpPr>
          <p:spPr>
            <a:xfrm>
              <a:off x="2043018" y="3524135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2" name="Google Shape;2972;p40"/>
            <p:cNvSpPr/>
            <p:nvPr/>
          </p:nvSpPr>
          <p:spPr>
            <a:xfrm>
              <a:off x="2034316" y="3567595"/>
              <a:ext cx="8721" cy="50018"/>
            </a:xfrm>
            <a:custGeom>
              <a:avLst/>
              <a:gdLst/>
              <a:ahLst/>
              <a:cxnLst/>
              <a:rect l="l" t="t" r="r" b="b"/>
              <a:pathLst>
                <a:path w="488" h="2799" extrusionOk="0">
                  <a:moveTo>
                    <a:pt x="1" y="1"/>
                  </a:moveTo>
                  <a:lnTo>
                    <a:pt x="1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3" name="Google Shape;2973;p40"/>
            <p:cNvSpPr/>
            <p:nvPr/>
          </p:nvSpPr>
          <p:spPr>
            <a:xfrm>
              <a:off x="2034316" y="3567595"/>
              <a:ext cx="8721" cy="50018"/>
            </a:xfrm>
            <a:custGeom>
              <a:avLst/>
              <a:gdLst/>
              <a:ahLst/>
              <a:cxnLst/>
              <a:rect l="l" t="t" r="r" b="b"/>
              <a:pathLst>
                <a:path w="488" h="2799" fill="none" extrusionOk="0">
                  <a:moveTo>
                    <a:pt x="1" y="1"/>
                  </a:moveTo>
                  <a:lnTo>
                    <a:pt x="1" y="2798"/>
                  </a:lnTo>
                  <a:lnTo>
                    <a:pt x="1" y="2798"/>
                  </a:lnTo>
                  <a:lnTo>
                    <a:pt x="122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487" y="2555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122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4" name="Google Shape;2974;p40"/>
            <p:cNvSpPr/>
            <p:nvPr/>
          </p:nvSpPr>
          <p:spPr>
            <a:xfrm>
              <a:off x="2043018" y="3567595"/>
              <a:ext cx="18" cy="6540"/>
            </a:xfrm>
            <a:custGeom>
              <a:avLst/>
              <a:gdLst/>
              <a:ahLst/>
              <a:cxnLst/>
              <a:rect l="l" t="t" r="r" b="b"/>
              <a:pathLst>
                <a:path w="1" h="366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366"/>
                  </a:lnTo>
                  <a:lnTo>
                    <a:pt x="0" y="36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5" name="Google Shape;2975;p40"/>
            <p:cNvSpPr/>
            <p:nvPr/>
          </p:nvSpPr>
          <p:spPr>
            <a:xfrm>
              <a:off x="2043018" y="3567595"/>
              <a:ext cx="18" cy="6540"/>
            </a:xfrm>
            <a:custGeom>
              <a:avLst/>
              <a:gdLst/>
              <a:ahLst/>
              <a:cxnLst/>
              <a:rect l="l" t="t" r="r" b="b"/>
              <a:pathLst>
                <a:path w="1" h="366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366"/>
                  </a:lnTo>
                  <a:lnTo>
                    <a:pt x="0" y="366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6" name="Google Shape;2976;p40"/>
            <p:cNvSpPr/>
            <p:nvPr/>
          </p:nvSpPr>
          <p:spPr>
            <a:xfrm>
              <a:off x="2043018" y="3613235"/>
              <a:ext cx="18" cy="47838"/>
            </a:xfrm>
            <a:custGeom>
              <a:avLst/>
              <a:gdLst/>
              <a:ahLst/>
              <a:cxnLst/>
              <a:rect l="l" t="t" r="r" b="b"/>
              <a:pathLst>
                <a:path w="1" h="2677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677"/>
                  </a:lnTo>
                  <a:lnTo>
                    <a:pt x="0" y="26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7" name="Google Shape;2977;p40"/>
            <p:cNvSpPr/>
            <p:nvPr/>
          </p:nvSpPr>
          <p:spPr>
            <a:xfrm>
              <a:off x="2043018" y="3613235"/>
              <a:ext cx="18" cy="47838"/>
            </a:xfrm>
            <a:custGeom>
              <a:avLst/>
              <a:gdLst/>
              <a:ahLst/>
              <a:cxnLst/>
              <a:rect l="l" t="t" r="r" b="b"/>
              <a:pathLst>
                <a:path w="1" h="2677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677"/>
                  </a:lnTo>
                  <a:lnTo>
                    <a:pt x="0" y="2677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8" name="Google Shape;2978;p40"/>
            <p:cNvSpPr/>
            <p:nvPr/>
          </p:nvSpPr>
          <p:spPr>
            <a:xfrm>
              <a:off x="2034316" y="3661055"/>
              <a:ext cx="8721" cy="47838"/>
            </a:xfrm>
            <a:custGeom>
              <a:avLst/>
              <a:gdLst/>
              <a:ahLst/>
              <a:cxnLst/>
              <a:rect l="l" t="t" r="r" b="b"/>
              <a:pathLst>
                <a:path w="488" h="2677" extrusionOk="0">
                  <a:moveTo>
                    <a:pt x="1" y="1"/>
                  </a:moveTo>
                  <a:lnTo>
                    <a:pt x="1" y="2676"/>
                  </a:lnTo>
                  <a:lnTo>
                    <a:pt x="487" y="2676"/>
                  </a:lnTo>
                  <a:lnTo>
                    <a:pt x="487" y="2433"/>
                  </a:lnTo>
                  <a:lnTo>
                    <a:pt x="244" y="2433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9" name="Google Shape;2979;p40"/>
            <p:cNvSpPr/>
            <p:nvPr/>
          </p:nvSpPr>
          <p:spPr>
            <a:xfrm>
              <a:off x="2034316" y="3661055"/>
              <a:ext cx="8721" cy="47838"/>
            </a:xfrm>
            <a:custGeom>
              <a:avLst/>
              <a:gdLst/>
              <a:ahLst/>
              <a:cxnLst/>
              <a:rect l="l" t="t" r="r" b="b"/>
              <a:pathLst>
                <a:path w="488" h="2677" fill="none" extrusionOk="0">
                  <a:moveTo>
                    <a:pt x="487" y="1"/>
                  </a:moveTo>
                  <a:lnTo>
                    <a:pt x="487" y="1"/>
                  </a:lnTo>
                  <a:lnTo>
                    <a:pt x="12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676"/>
                  </a:lnTo>
                  <a:lnTo>
                    <a:pt x="1" y="2676"/>
                  </a:lnTo>
                  <a:lnTo>
                    <a:pt x="122" y="2676"/>
                  </a:lnTo>
                  <a:lnTo>
                    <a:pt x="487" y="2676"/>
                  </a:lnTo>
                  <a:lnTo>
                    <a:pt x="487" y="2433"/>
                  </a:lnTo>
                  <a:lnTo>
                    <a:pt x="244" y="2433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0" name="Google Shape;2980;p40"/>
            <p:cNvSpPr/>
            <p:nvPr/>
          </p:nvSpPr>
          <p:spPr>
            <a:xfrm>
              <a:off x="2043018" y="3704515"/>
              <a:ext cx="18" cy="45658"/>
            </a:xfrm>
            <a:custGeom>
              <a:avLst/>
              <a:gdLst/>
              <a:ahLst/>
              <a:cxnLst/>
              <a:rect l="l" t="t" r="r" b="b"/>
              <a:pathLst>
                <a:path w="1" h="2555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555"/>
                  </a:lnTo>
                  <a:lnTo>
                    <a:pt x="0" y="2555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1" name="Google Shape;2981;p40"/>
            <p:cNvSpPr/>
            <p:nvPr/>
          </p:nvSpPr>
          <p:spPr>
            <a:xfrm>
              <a:off x="2043018" y="3704515"/>
              <a:ext cx="18" cy="45658"/>
            </a:xfrm>
            <a:custGeom>
              <a:avLst/>
              <a:gdLst/>
              <a:ahLst/>
              <a:cxnLst/>
              <a:rect l="l" t="t" r="r" b="b"/>
              <a:pathLst>
                <a:path w="1" h="2555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555"/>
                  </a:lnTo>
                  <a:lnTo>
                    <a:pt x="0" y="2555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2" name="Google Shape;2982;p40"/>
            <p:cNvSpPr/>
            <p:nvPr/>
          </p:nvSpPr>
          <p:spPr>
            <a:xfrm>
              <a:off x="2043018" y="3704515"/>
              <a:ext cx="18" cy="4378"/>
            </a:xfrm>
            <a:custGeom>
              <a:avLst/>
              <a:gdLst/>
              <a:ahLst/>
              <a:cxnLst/>
              <a:rect l="l" t="t" r="r" b="b"/>
              <a:pathLst>
                <a:path w="1" h="245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3" name="Google Shape;2983;p40"/>
            <p:cNvSpPr/>
            <p:nvPr/>
          </p:nvSpPr>
          <p:spPr>
            <a:xfrm>
              <a:off x="2043018" y="3704515"/>
              <a:ext cx="18" cy="4378"/>
            </a:xfrm>
            <a:custGeom>
              <a:avLst/>
              <a:gdLst/>
              <a:ahLst/>
              <a:cxnLst/>
              <a:rect l="l" t="t" r="r" b="b"/>
              <a:pathLst>
                <a:path w="1" h="245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4" name="Google Shape;2984;p40"/>
            <p:cNvSpPr/>
            <p:nvPr/>
          </p:nvSpPr>
          <p:spPr>
            <a:xfrm>
              <a:off x="2034316" y="3750173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extrusionOk="0">
                  <a:moveTo>
                    <a:pt x="1" y="0"/>
                  </a:moveTo>
                  <a:lnTo>
                    <a:pt x="1" y="2797"/>
                  </a:lnTo>
                  <a:lnTo>
                    <a:pt x="487" y="2797"/>
                  </a:lnTo>
                  <a:lnTo>
                    <a:pt x="487" y="2554"/>
                  </a:lnTo>
                  <a:lnTo>
                    <a:pt x="244" y="2554"/>
                  </a:lnTo>
                  <a:lnTo>
                    <a:pt x="244" y="243"/>
                  </a:lnTo>
                  <a:lnTo>
                    <a:pt x="487" y="243"/>
                  </a:lnTo>
                  <a:lnTo>
                    <a:pt x="487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5" name="Google Shape;2985;p40"/>
            <p:cNvSpPr/>
            <p:nvPr/>
          </p:nvSpPr>
          <p:spPr>
            <a:xfrm>
              <a:off x="2034316" y="3750173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fill="none" extrusionOk="0">
                  <a:moveTo>
                    <a:pt x="1" y="0"/>
                  </a:moveTo>
                  <a:lnTo>
                    <a:pt x="1" y="2797"/>
                  </a:lnTo>
                  <a:lnTo>
                    <a:pt x="1" y="2797"/>
                  </a:lnTo>
                  <a:lnTo>
                    <a:pt x="122" y="2797"/>
                  </a:lnTo>
                  <a:lnTo>
                    <a:pt x="487" y="2797"/>
                  </a:lnTo>
                  <a:lnTo>
                    <a:pt x="487" y="2554"/>
                  </a:lnTo>
                  <a:lnTo>
                    <a:pt x="487" y="2554"/>
                  </a:lnTo>
                  <a:lnTo>
                    <a:pt x="487" y="2554"/>
                  </a:lnTo>
                  <a:lnTo>
                    <a:pt x="244" y="2554"/>
                  </a:lnTo>
                  <a:lnTo>
                    <a:pt x="244" y="243"/>
                  </a:lnTo>
                  <a:lnTo>
                    <a:pt x="487" y="243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122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6" name="Google Shape;2986;p40"/>
            <p:cNvSpPr/>
            <p:nvPr/>
          </p:nvSpPr>
          <p:spPr>
            <a:xfrm>
              <a:off x="2043018" y="3750173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7" name="Google Shape;2987;p40"/>
            <p:cNvSpPr/>
            <p:nvPr/>
          </p:nvSpPr>
          <p:spPr>
            <a:xfrm>
              <a:off x="2043018" y="3750173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8" name="Google Shape;2988;p40"/>
            <p:cNvSpPr/>
            <p:nvPr/>
          </p:nvSpPr>
          <p:spPr>
            <a:xfrm>
              <a:off x="2043018" y="3795813"/>
              <a:ext cx="18" cy="45640"/>
            </a:xfrm>
            <a:custGeom>
              <a:avLst/>
              <a:gdLst/>
              <a:ahLst/>
              <a:cxnLst/>
              <a:rect l="l" t="t" r="r" b="b"/>
              <a:pathLst>
                <a:path w="1" h="2554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2554"/>
                  </a:lnTo>
                  <a:lnTo>
                    <a:pt x="0" y="25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9" name="Google Shape;2989;p40"/>
            <p:cNvSpPr/>
            <p:nvPr/>
          </p:nvSpPr>
          <p:spPr>
            <a:xfrm>
              <a:off x="2043018" y="3795813"/>
              <a:ext cx="18" cy="45640"/>
            </a:xfrm>
            <a:custGeom>
              <a:avLst/>
              <a:gdLst/>
              <a:ahLst/>
              <a:cxnLst/>
              <a:rect l="l" t="t" r="r" b="b"/>
              <a:pathLst>
                <a:path w="1" h="2554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2554"/>
                  </a:lnTo>
                  <a:lnTo>
                    <a:pt x="0" y="255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0" name="Google Shape;2990;p40"/>
            <p:cNvSpPr/>
            <p:nvPr/>
          </p:nvSpPr>
          <p:spPr>
            <a:xfrm>
              <a:off x="2034316" y="3841452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extrusionOk="0">
                  <a:moveTo>
                    <a:pt x="1" y="0"/>
                  </a:moveTo>
                  <a:lnTo>
                    <a:pt x="1" y="2797"/>
                  </a:lnTo>
                  <a:lnTo>
                    <a:pt x="487" y="2797"/>
                  </a:lnTo>
                  <a:lnTo>
                    <a:pt x="487" y="2554"/>
                  </a:lnTo>
                  <a:lnTo>
                    <a:pt x="244" y="2554"/>
                  </a:lnTo>
                  <a:lnTo>
                    <a:pt x="244" y="243"/>
                  </a:lnTo>
                  <a:lnTo>
                    <a:pt x="487" y="243"/>
                  </a:lnTo>
                  <a:lnTo>
                    <a:pt x="487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1" name="Google Shape;2991;p40"/>
            <p:cNvSpPr/>
            <p:nvPr/>
          </p:nvSpPr>
          <p:spPr>
            <a:xfrm>
              <a:off x="2034316" y="3841452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fill="none" extrusionOk="0">
                  <a:moveTo>
                    <a:pt x="487" y="0"/>
                  </a:moveTo>
                  <a:lnTo>
                    <a:pt x="487" y="0"/>
                  </a:lnTo>
                  <a:lnTo>
                    <a:pt x="12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2797"/>
                  </a:lnTo>
                  <a:lnTo>
                    <a:pt x="1" y="2797"/>
                  </a:lnTo>
                  <a:lnTo>
                    <a:pt x="122" y="2797"/>
                  </a:lnTo>
                  <a:lnTo>
                    <a:pt x="487" y="2797"/>
                  </a:lnTo>
                  <a:lnTo>
                    <a:pt x="487" y="2554"/>
                  </a:lnTo>
                  <a:lnTo>
                    <a:pt x="244" y="2554"/>
                  </a:lnTo>
                  <a:lnTo>
                    <a:pt x="244" y="243"/>
                  </a:lnTo>
                  <a:lnTo>
                    <a:pt x="487" y="243"/>
                  </a:lnTo>
                  <a:lnTo>
                    <a:pt x="48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2" name="Google Shape;2992;p40"/>
            <p:cNvSpPr/>
            <p:nvPr/>
          </p:nvSpPr>
          <p:spPr>
            <a:xfrm>
              <a:off x="2043018" y="3887092"/>
              <a:ext cx="18" cy="45658"/>
            </a:xfrm>
            <a:custGeom>
              <a:avLst/>
              <a:gdLst/>
              <a:ahLst/>
              <a:cxnLst/>
              <a:rect l="l" t="t" r="r" b="b"/>
              <a:pathLst>
                <a:path w="1" h="2555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2554"/>
                  </a:lnTo>
                  <a:lnTo>
                    <a:pt x="0" y="2554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3" name="Google Shape;2993;p40"/>
            <p:cNvSpPr/>
            <p:nvPr/>
          </p:nvSpPr>
          <p:spPr>
            <a:xfrm>
              <a:off x="2043018" y="3887092"/>
              <a:ext cx="18" cy="45658"/>
            </a:xfrm>
            <a:custGeom>
              <a:avLst/>
              <a:gdLst/>
              <a:ahLst/>
              <a:cxnLst/>
              <a:rect l="l" t="t" r="r" b="b"/>
              <a:pathLst>
                <a:path w="1" h="255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2554"/>
                  </a:lnTo>
                  <a:lnTo>
                    <a:pt x="0" y="2554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4" name="Google Shape;2994;p40"/>
            <p:cNvSpPr/>
            <p:nvPr/>
          </p:nvSpPr>
          <p:spPr>
            <a:xfrm>
              <a:off x="2043018" y="3887092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5" name="Google Shape;2995;p40"/>
            <p:cNvSpPr/>
            <p:nvPr/>
          </p:nvSpPr>
          <p:spPr>
            <a:xfrm>
              <a:off x="2043018" y="3887092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6" name="Google Shape;2996;p40"/>
            <p:cNvSpPr/>
            <p:nvPr/>
          </p:nvSpPr>
          <p:spPr>
            <a:xfrm>
              <a:off x="2034316" y="3932732"/>
              <a:ext cx="8721" cy="47820"/>
            </a:xfrm>
            <a:custGeom>
              <a:avLst/>
              <a:gdLst/>
              <a:ahLst/>
              <a:cxnLst/>
              <a:rect l="l" t="t" r="r" b="b"/>
              <a:pathLst>
                <a:path w="488" h="2676" extrusionOk="0">
                  <a:moveTo>
                    <a:pt x="1" y="0"/>
                  </a:moveTo>
                  <a:lnTo>
                    <a:pt x="1" y="2676"/>
                  </a:lnTo>
                  <a:lnTo>
                    <a:pt x="487" y="2676"/>
                  </a:lnTo>
                  <a:lnTo>
                    <a:pt x="487" y="2554"/>
                  </a:lnTo>
                  <a:lnTo>
                    <a:pt x="487" y="2432"/>
                  </a:lnTo>
                  <a:lnTo>
                    <a:pt x="244" y="2432"/>
                  </a:lnTo>
                  <a:lnTo>
                    <a:pt x="244" y="243"/>
                  </a:lnTo>
                  <a:lnTo>
                    <a:pt x="487" y="243"/>
                  </a:lnTo>
                  <a:lnTo>
                    <a:pt x="487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7" name="Google Shape;2997;p40"/>
            <p:cNvSpPr/>
            <p:nvPr/>
          </p:nvSpPr>
          <p:spPr>
            <a:xfrm>
              <a:off x="2034316" y="3932732"/>
              <a:ext cx="8721" cy="47820"/>
            </a:xfrm>
            <a:custGeom>
              <a:avLst/>
              <a:gdLst/>
              <a:ahLst/>
              <a:cxnLst/>
              <a:rect l="l" t="t" r="r" b="b"/>
              <a:pathLst>
                <a:path w="488" h="2676" fill="none" extrusionOk="0">
                  <a:moveTo>
                    <a:pt x="1" y="0"/>
                  </a:moveTo>
                  <a:lnTo>
                    <a:pt x="1" y="2676"/>
                  </a:lnTo>
                  <a:lnTo>
                    <a:pt x="1" y="2676"/>
                  </a:lnTo>
                  <a:lnTo>
                    <a:pt x="122" y="2676"/>
                  </a:lnTo>
                  <a:lnTo>
                    <a:pt x="487" y="2676"/>
                  </a:lnTo>
                  <a:lnTo>
                    <a:pt x="487" y="2554"/>
                  </a:lnTo>
                  <a:lnTo>
                    <a:pt x="487" y="2554"/>
                  </a:lnTo>
                  <a:lnTo>
                    <a:pt x="487" y="2432"/>
                  </a:lnTo>
                  <a:lnTo>
                    <a:pt x="244" y="2432"/>
                  </a:lnTo>
                  <a:lnTo>
                    <a:pt x="244" y="243"/>
                  </a:lnTo>
                  <a:lnTo>
                    <a:pt x="487" y="243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122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8" name="Google Shape;2998;p40"/>
            <p:cNvSpPr/>
            <p:nvPr/>
          </p:nvSpPr>
          <p:spPr>
            <a:xfrm>
              <a:off x="2043018" y="3932732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9" name="Google Shape;2999;p40"/>
            <p:cNvSpPr/>
            <p:nvPr/>
          </p:nvSpPr>
          <p:spPr>
            <a:xfrm>
              <a:off x="2043018" y="3932732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0" name="Google Shape;3000;p40"/>
            <p:cNvSpPr/>
            <p:nvPr/>
          </p:nvSpPr>
          <p:spPr>
            <a:xfrm>
              <a:off x="2043018" y="3978372"/>
              <a:ext cx="18" cy="43478"/>
            </a:xfrm>
            <a:custGeom>
              <a:avLst/>
              <a:gdLst/>
              <a:ahLst/>
              <a:cxnLst/>
              <a:rect l="l" t="t" r="r" b="b"/>
              <a:pathLst>
                <a:path w="1" h="2433" extrusionOk="0">
                  <a:moveTo>
                    <a:pt x="0" y="0"/>
                  </a:moveTo>
                  <a:lnTo>
                    <a:pt x="0" y="0"/>
                  </a:lnTo>
                  <a:lnTo>
                    <a:pt x="0" y="122"/>
                  </a:lnTo>
                  <a:lnTo>
                    <a:pt x="0" y="2432"/>
                  </a:lnTo>
                  <a:lnTo>
                    <a:pt x="0" y="2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1" name="Google Shape;3001;p40"/>
            <p:cNvSpPr/>
            <p:nvPr/>
          </p:nvSpPr>
          <p:spPr>
            <a:xfrm>
              <a:off x="2043018" y="3978372"/>
              <a:ext cx="18" cy="43478"/>
            </a:xfrm>
            <a:custGeom>
              <a:avLst/>
              <a:gdLst/>
              <a:ahLst/>
              <a:cxnLst/>
              <a:rect l="l" t="t" r="r" b="b"/>
              <a:pathLst>
                <a:path w="1" h="2433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122"/>
                  </a:lnTo>
                  <a:lnTo>
                    <a:pt x="0" y="2432"/>
                  </a:lnTo>
                  <a:lnTo>
                    <a:pt x="0" y="243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2" name="Google Shape;3002;p40"/>
            <p:cNvSpPr/>
            <p:nvPr/>
          </p:nvSpPr>
          <p:spPr>
            <a:xfrm>
              <a:off x="2034316" y="4021832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extrusionOk="0">
                  <a:moveTo>
                    <a:pt x="1" y="0"/>
                  </a:moveTo>
                  <a:lnTo>
                    <a:pt x="1" y="2676"/>
                  </a:lnTo>
                  <a:lnTo>
                    <a:pt x="1" y="2798"/>
                  </a:lnTo>
                  <a:lnTo>
                    <a:pt x="487" y="2798"/>
                  </a:lnTo>
                  <a:lnTo>
                    <a:pt x="487" y="2554"/>
                  </a:lnTo>
                  <a:lnTo>
                    <a:pt x="244" y="2554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3" name="Google Shape;3003;p40"/>
            <p:cNvSpPr/>
            <p:nvPr/>
          </p:nvSpPr>
          <p:spPr>
            <a:xfrm>
              <a:off x="2034316" y="4021832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fill="none" extrusionOk="0">
                  <a:moveTo>
                    <a:pt x="1" y="0"/>
                  </a:moveTo>
                  <a:lnTo>
                    <a:pt x="1" y="2676"/>
                  </a:lnTo>
                  <a:lnTo>
                    <a:pt x="1" y="2798"/>
                  </a:lnTo>
                  <a:lnTo>
                    <a:pt x="122" y="2798"/>
                  </a:lnTo>
                  <a:lnTo>
                    <a:pt x="487" y="2798"/>
                  </a:lnTo>
                  <a:lnTo>
                    <a:pt x="487" y="2554"/>
                  </a:lnTo>
                  <a:lnTo>
                    <a:pt x="244" y="2554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122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4" name="Google Shape;3004;p40"/>
            <p:cNvSpPr/>
            <p:nvPr/>
          </p:nvSpPr>
          <p:spPr>
            <a:xfrm>
              <a:off x="2043018" y="4021832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5" name="Google Shape;3005;p40"/>
            <p:cNvSpPr/>
            <p:nvPr/>
          </p:nvSpPr>
          <p:spPr>
            <a:xfrm>
              <a:off x="2043018" y="4021832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6" name="Google Shape;3006;p40"/>
            <p:cNvSpPr/>
            <p:nvPr/>
          </p:nvSpPr>
          <p:spPr>
            <a:xfrm>
              <a:off x="2043018" y="4067472"/>
              <a:ext cx="18" cy="43478"/>
            </a:xfrm>
            <a:custGeom>
              <a:avLst/>
              <a:gdLst/>
              <a:ahLst/>
              <a:cxnLst/>
              <a:rect l="l" t="t" r="r" b="b"/>
              <a:pathLst>
                <a:path w="1" h="2433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433"/>
                  </a:lnTo>
                  <a:lnTo>
                    <a:pt x="0" y="2433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7" name="Google Shape;3007;p40"/>
            <p:cNvSpPr/>
            <p:nvPr/>
          </p:nvSpPr>
          <p:spPr>
            <a:xfrm>
              <a:off x="2043018" y="4067472"/>
              <a:ext cx="18" cy="43478"/>
            </a:xfrm>
            <a:custGeom>
              <a:avLst/>
              <a:gdLst/>
              <a:ahLst/>
              <a:cxnLst/>
              <a:rect l="l" t="t" r="r" b="b"/>
              <a:pathLst>
                <a:path w="1" h="2433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433"/>
                  </a:lnTo>
                  <a:lnTo>
                    <a:pt x="0" y="2433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8" name="Google Shape;3008;p40"/>
            <p:cNvSpPr/>
            <p:nvPr/>
          </p:nvSpPr>
          <p:spPr>
            <a:xfrm>
              <a:off x="2043018" y="4067472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9" name="Google Shape;3009;p40"/>
            <p:cNvSpPr/>
            <p:nvPr/>
          </p:nvSpPr>
          <p:spPr>
            <a:xfrm>
              <a:off x="2043018" y="4067472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0" name="Google Shape;3010;p40"/>
            <p:cNvSpPr/>
            <p:nvPr/>
          </p:nvSpPr>
          <p:spPr>
            <a:xfrm>
              <a:off x="2034316" y="4110932"/>
              <a:ext cx="8721" cy="50018"/>
            </a:xfrm>
            <a:custGeom>
              <a:avLst/>
              <a:gdLst/>
              <a:ahLst/>
              <a:cxnLst/>
              <a:rect l="l" t="t" r="r" b="b"/>
              <a:pathLst>
                <a:path w="488" h="2799" extrusionOk="0">
                  <a:moveTo>
                    <a:pt x="1" y="1"/>
                  </a:moveTo>
                  <a:lnTo>
                    <a:pt x="1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366"/>
                  </a:lnTo>
                  <a:lnTo>
                    <a:pt x="487" y="366"/>
                  </a:lnTo>
                  <a:lnTo>
                    <a:pt x="487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1" name="Google Shape;3011;p40"/>
            <p:cNvSpPr/>
            <p:nvPr/>
          </p:nvSpPr>
          <p:spPr>
            <a:xfrm>
              <a:off x="2034316" y="4110932"/>
              <a:ext cx="8721" cy="50018"/>
            </a:xfrm>
            <a:custGeom>
              <a:avLst/>
              <a:gdLst/>
              <a:ahLst/>
              <a:cxnLst/>
              <a:rect l="l" t="t" r="r" b="b"/>
              <a:pathLst>
                <a:path w="488" h="2799" fill="none" extrusionOk="0">
                  <a:moveTo>
                    <a:pt x="1" y="1"/>
                  </a:moveTo>
                  <a:lnTo>
                    <a:pt x="1" y="2798"/>
                  </a:lnTo>
                  <a:lnTo>
                    <a:pt x="122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487" y="2555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366"/>
                  </a:lnTo>
                  <a:lnTo>
                    <a:pt x="487" y="366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122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2" name="Google Shape;3012;p40"/>
            <p:cNvSpPr/>
            <p:nvPr/>
          </p:nvSpPr>
          <p:spPr>
            <a:xfrm>
              <a:off x="2043018" y="4110932"/>
              <a:ext cx="18" cy="6540"/>
            </a:xfrm>
            <a:custGeom>
              <a:avLst/>
              <a:gdLst/>
              <a:ahLst/>
              <a:cxnLst/>
              <a:rect l="l" t="t" r="r" b="b"/>
              <a:pathLst>
                <a:path w="1" h="366" extrusionOk="0">
                  <a:moveTo>
                    <a:pt x="0" y="1"/>
                  </a:moveTo>
                  <a:lnTo>
                    <a:pt x="0" y="1"/>
                  </a:lnTo>
                  <a:lnTo>
                    <a:pt x="0" y="366"/>
                  </a:lnTo>
                  <a:lnTo>
                    <a:pt x="0" y="366"/>
                  </a:lnTo>
                  <a:lnTo>
                    <a:pt x="0" y="36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3" name="Google Shape;3013;p40"/>
            <p:cNvSpPr/>
            <p:nvPr/>
          </p:nvSpPr>
          <p:spPr>
            <a:xfrm>
              <a:off x="2043018" y="4110932"/>
              <a:ext cx="18" cy="6540"/>
            </a:xfrm>
            <a:custGeom>
              <a:avLst/>
              <a:gdLst/>
              <a:ahLst/>
              <a:cxnLst/>
              <a:rect l="l" t="t" r="r" b="b"/>
              <a:pathLst>
                <a:path w="1" h="366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366"/>
                  </a:lnTo>
                  <a:lnTo>
                    <a:pt x="0" y="366"/>
                  </a:lnTo>
                  <a:lnTo>
                    <a:pt x="0" y="366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4" name="Google Shape;3014;p40"/>
            <p:cNvSpPr/>
            <p:nvPr/>
          </p:nvSpPr>
          <p:spPr>
            <a:xfrm>
              <a:off x="2043018" y="4156572"/>
              <a:ext cx="18" cy="47838"/>
            </a:xfrm>
            <a:custGeom>
              <a:avLst/>
              <a:gdLst/>
              <a:ahLst/>
              <a:cxnLst/>
              <a:rect l="l" t="t" r="r" b="b"/>
              <a:pathLst>
                <a:path w="1" h="2677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676"/>
                  </a:lnTo>
                  <a:lnTo>
                    <a:pt x="0" y="267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5" name="Google Shape;3015;p40"/>
            <p:cNvSpPr/>
            <p:nvPr/>
          </p:nvSpPr>
          <p:spPr>
            <a:xfrm>
              <a:off x="2043018" y="4156572"/>
              <a:ext cx="18" cy="47838"/>
            </a:xfrm>
            <a:custGeom>
              <a:avLst/>
              <a:gdLst/>
              <a:ahLst/>
              <a:cxnLst/>
              <a:rect l="l" t="t" r="r" b="b"/>
              <a:pathLst>
                <a:path w="1" h="2677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676"/>
                  </a:lnTo>
                  <a:lnTo>
                    <a:pt x="0" y="2676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6" name="Google Shape;3016;p40"/>
            <p:cNvSpPr/>
            <p:nvPr/>
          </p:nvSpPr>
          <p:spPr>
            <a:xfrm>
              <a:off x="2038658" y="4208735"/>
              <a:ext cx="4378" cy="130415"/>
            </a:xfrm>
            <a:custGeom>
              <a:avLst/>
              <a:gdLst/>
              <a:ahLst/>
              <a:cxnLst/>
              <a:rect l="l" t="t" r="r" b="b"/>
              <a:pathLst>
                <a:path w="245" h="7298" extrusionOk="0">
                  <a:moveTo>
                    <a:pt x="1" y="1"/>
                  </a:moveTo>
                  <a:lnTo>
                    <a:pt x="1" y="2311"/>
                  </a:lnTo>
                  <a:lnTo>
                    <a:pt x="244" y="2311"/>
                  </a:lnTo>
                  <a:lnTo>
                    <a:pt x="244" y="1"/>
                  </a:lnTo>
                  <a:close/>
                  <a:moveTo>
                    <a:pt x="1" y="4987"/>
                  </a:moveTo>
                  <a:lnTo>
                    <a:pt x="1" y="7298"/>
                  </a:lnTo>
                  <a:lnTo>
                    <a:pt x="244" y="7298"/>
                  </a:lnTo>
                  <a:lnTo>
                    <a:pt x="244" y="4987"/>
                  </a:lnTo>
                  <a:close/>
                </a:path>
              </a:pathLst>
            </a:custGeom>
            <a:solidFill>
              <a:srgbClr val="9D40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7" name="Google Shape;3017;p40"/>
            <p:cNvSpPr/>
            <p:nvPr/>
          </p:nvSpPr>
          <p:spPr>
            <a:xfrm>
              <a:off x="2038658" y="4297852"/>
              <a:ext cx="4378" cy="41298"/>
            </a:xfrm>
            <a:custGeom>
              <a:avLst/>
              <a:gdLst/>
              <a:ahLst/>
              <a:cxnLst/>
              <a:rect l="l" t="t" r="r" b="b"/>
              <a:pathLst>
                <a:path w="245" h="2311" fill="none" extrusionOk="0">
                  <a:moveTo>
                    <a:pt x="1" y="0"/>
                  </a:moveTo>
                  <a:lnTo>
                    <a:pt x="1" y="2311"/>
                  </a:lnTo>
                  <a:lnTo>
                    <a:pt x="244" y="2311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8" name="Google Shape;3018;p40"/>
            <p:cNvSpPr/>
            <p:nvPr/>
          </p:nvSpPr>
          <p:spPr>
            <a:xfrm>
              <a:off x="2038658" y="4208735"/>
              <a:ext cx="4378" cy="41315"/>
            </a:xfrm>
            <a:custGeom>
              <a:avLst/>
              <a:gdLst/>
              <a:ahLst/>
              <a:cxnLst/>
              <a:rect l="l" t="t" r="r" b="b"/>
              <a:pathLst>
                <a:path w="245" h="2312" fill="none" extrusionOk="0">
                  <a:moveTo>
                    <a:pt x="244" y="1"/>
                  </a:moveTo>
                  <a:lnTo>
                    <a:pt x="1" y="1"/>
                  </a:lnTo>
                  <a:lnTo>
                    <a:pt x="1" y="2311"/>
                  </a:lnTo>
                  <a:lnTo>
                    <a:pt x="244" y="2311"/>
                  </a:lnTo>
                  <a:lnTo>
                    <a:pt x="244" y="2311"/>
                  </a:lnTo>
                  <a:lnTo>
                    <a:pt x="24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9" name="Google Shape;3019;p40"/>
            <p:cNvSpPr/>
            <p:nvPr/>
          </p:nvSpPr>
          <p:spPr>
            <a:xfrm>
              <a:off x="2034316" y="4204392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extrusionOk="0">
                  <a:moveTo>
                    <a:pt x="1" y="0"/>
                  </a:moveTo>
                  <a:lnTo>
                    <a:pt x="1" y="2798"/>
                  </a:lnTo>
                  <a:lnTo>
                    <a:pt x="487" y="2798"/>
                  </a:lnTo>
                  <a:lnTo>
                    <a:pt x="487" y="2554"/>
                  </a:lnTo>
                  <a:lnTo>
                    <a:pt x="244" y="2554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0" name="Google Shape;3020;p40"/>
            <p:cNvSpPr/>
            <p:nvPr/>
          </p:nvSpPr>
          <p:spPr>
            <a:xfrm>
              <a:off x="2034316" y="4204392"/>
              <a:ext cx="8721" cy="50000"/>
            </a:xfrm>
            <a:custGeom>
              <a:avLst/>
              <a:gdLst/>
              <a:ahLst/>
              <a:cxnLst/>
              <a:rect l="l" t="t" r="r" b="b"/>
              <a:pathLst>
                <a:path w="488" h="2798" fill="none" extrusionOk="0">
                  <a:moveTo>
                    <a:pt x="487" y="0"/>
                  </a:moveTo>
                  <a:lnTo>
                    <a:pt x="487" y="0"/>
                  </a:lnTo>
                  <a:lnTo>
                    <a:pt x="122" y="0"/>
                  </a:lnTo>
                  <a:lnTo>
                    <a:pt x="1" y="0"/>
                  </a:lnTo>
                  <a:lnTo>
                    <a:pt x="1" y="2798"/>
                  </a:lnTo>
                  <a:lnTo>
                    <a:pt x="122" y="2798"/>
                  </a:lnTo>
                  <a:lnTo>
                    <a:pt x="487" y="2798"/>
                  </a:lnTo>
                  <a:lnTo>
                    <a:pt x="487" y="2554"/>
                  </a:lnTo>
                  <a:lnTo>
                    <a:pt x="244" y="2554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1" name="Google Shape;3021;p40"/>
            <p:cNvSpPr/>
            <p:nvPr/>
          </p:nvSpPr>
          <p:spPr>
            <a:xfrm>
              <a:off x="2043018" y="4250032"/>
              <a:ext cx="18" cy="43478"/>
            </a:xfrm>
            <a:custGeom>
              <a:avLst/>
              <a:gdLst/>
              <a:ahLst/>
              <a:cxnLst/>
              <a:rect l="l" t="t" r="r" b="b"/>
              <a:pathLst>
                <a:path w="1" h="2433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433"/>
                  </a:lnTo>
                  <a:lnTo>
                    <a:pt x="0" y="2433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2" name="Google Shape;3022;p40"/>
            <p:cNvSpPr/>
            <p:nvPr/>
          </p:nvSpPr>
          <p:spPr>
            <a:xfrm>
              <a:off x="2043018" y="4250032"/>
              <a:ext cx="18" cy="43478"/>
            </a:xfrm>
            <a:custGeom>
              <a:avLst/>
              <a:gdLst/>
              <a:ahLst/>
              <a:cxnLst/>
              <a:rect l="l" t="t" r="r" b="b"/>
              <a:pathLst>
                <a:path w="1" h="2433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433"/>
                  </a:lnTo>
                  <a:lnTo>
                    <a:pt x="0" y="2433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3" name="Google Shape;3023;p40"/>
            <p:cNvSpPr/>
            <p:nvPr/>
          </p:nvSpPr>
          <p:spPr>
            <a:xfrm>
              <a:off x="2043018" y="4250032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4" name="Google Shape;3024;p40"/>
            <p:cNvSpPr/>
            <p:nvPr/>
          </p:nvSpPr>
          <p:spPr>
            <a:xfrm>
              <a:off x="2043018" y="4250032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5" name="Google Shape;3025;p40"/>
            <p:cNvSpPr/>
            <p:nvPr/>
          </p:nvSpPr>
          <p:spPr>
            <a:xfrm>
              <a:off x="2034316" y="4293492"/>
              <a:ext cx="8721" cy="50018"/>
            </a:xfrm>
            <a:custGeom>
              <a:avLst/>
              <a:gdLst/>
              <a:ahLst/>
              <a:cxnLst/>
              <a:rect l="l" t="t" r="r" b="b"/>
              <a:pathLst>
                <a:path w="488" h="2799" extrusionOk="0">
                  <a:moveTo>
                    <a:pt x="1" y="1"/>
                  </a:moveTo>
                  <a:lnTo>
                    <a:pt x="1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6" name="Google Shape;3026;p40"/>
            <p:cNvSpPr/>
            <p:nvPr/>
          </p:nvSpPr>
          <p:spPr>
            <a:xfrm>
              <a:off x="2034316" y="4293492"/>
              <a:ext cx="8721" cy="50018"/>
            </a:xfrm>
            <a:custGeom>
              <a:avLst/>
              <a:gdLst/>
              <a:ahLst/>
              <a:cxnLst/>
              <a:rect l="l" t="t" r="r" b="b"/>
              <a:pathLst>
                <a:path w="488" h="2799" fill="none" extrusionOk="0">
                  <a:moveTo>
                    <a:pt x="1" y="1"/>
                  </a:moveTo>
                  <a:lnTo>
                    <a:pt x="1" y="2798"/>
                  </a:lnTo>
                  <a:lnTo>
                    <a:pt x="122" y="2798"/>
                  </a:lnTo>
                  <a:lnTo>
                    <a:pt x="487" y="2798"/>
                  </a:lnTo>
                  <a:lnTo>
                    <a:pt x="487" y="2555"/>
                  </a:lnTo>
                  <a:lnTo>
                    <a:pt x="487" y="2555"/>
                  </a:lnTo>
                  <a:lnTo>
                    <a:pt x="487" y="2555"/>
                  </a:lnTo>
                  <a:lnTo>
                    <a:pt x="244" y="2555"/>
                  </a:lnTo>
                  <a:lnTo>
                    <a:pt x="244" y="244"/>
                  </a:lnTo>
                  <a:lnTo>
                    <a:pt x="487" y="244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122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7" name="Google Shape;3027;p40"/>
            <p:cNvSpPr/>
            <p:nvPr/>
          </p:nvSpPr>
          <p:spPr>
            <a:xfrm>
              <a:off x="2043018" y="4293492"/>
              <a:ext cx="18" cy="4378"/>
            </a:xfrm>
            <a:custGeom>
              <a:avLst/>
              <a:gdLst/>
              <a:ahLst/>
              <a:cxnLst/>
              <a:rect l="l" t="t" r="r" b="b"/>
              <a:pathLst>
                <a:path w="1" h="245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8" name="Google Shape;3028;p40"/>
            <p:cNvSpPr/>
            <p:nvPr/>
          </p:nvSpPr>
          <p:spPr>
            <a:xfrm>
              <a:off x="2043018" y="4293492"/>
              <a:ext cx="18" cy="4378"/>
            </a:xfrm>
            <a:custGeom>
              <a:avLst/>
              <a:gdLst/>
              <a:ahLst/>
              <a:cxnLst/>
              <a:rect l="l" t="t" r="r" b="b"/>
              <a:pathLst>
                <a:path w="1" h="245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9" name="Google Shape;3029;p40"/>
            <p:cNvSpPr/>
            <p:nvPr/>
          </p:nvSpPr>
          <p:spPr>
            <a:xfrm>
              <a:off x="2043018" y="4339132"/>
              <a:ext cx="18" cy="28270"/>
            </a:xfrm>
            <a:custGeom>
              <a:avLst/>
              <a:gdLst/>
              <a:ahLst/>
              <a:cxnLst/>
              <a:rect l="l" t="t" r="r" b="b"/>
              <a:pathLst>
                <a:path w="1" h="1582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1582"/>
                  </a:lnTo>
                  <a:lnTo>
                    <a:pt x="0" y="1582"/>
                  </a:lnTo>
                  <a:lnTo>
                    <a:pt x="0" y="158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DAC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0" name="Google Shape;3030;p40"/>
            <p:cNvSpPr/>
            <p:nvPr/>
          </p:nvSpPr>
          <p:spPr>
            <a:xfrm>
              <a:off x="2043018" y="4339132"/>
              <a:ext cx="18" cy="28270"/>
            </a:xfrm>
            <a:custGeom>
              <a:avLst/>
              <a:gdLst/>
              <a:ahLst/>
              <a:cxnLst/>
              <a:rect l="l" t="t" r="r" b="b"/>
              <a:pathLst>
                <a:path w="1" h="1582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244"/>
                  </a:lnTo>
                  <a:lnTo>
                    <a:pt x="0" y="1582"/>
                  </a:lnTo>
                  <a:lnTo>
                    <a:pt x="0" y="1582"/>
                  </a:lnTo>
                  <a:lnTo>
                    <a:pt x="0" y="158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1" name="Google Shape;3031;p40"/>
            <p:cNvSpPr/>
            <p:nvPr/>
          </p:nvSpPr>
          <p:spPr>
            <a:xfrm>
              <a:off x="2036496" y="1468156"/>
              <a:ext cx="6540" cy="80433"/>
            </a:xfrm>
            <a:custGeom>
              <a:avLst/>
              <a:gdLst/>
              <a:ahLst/>
              <a:cxnLst/>
              <a:rect l="l" t="t" r="r" b="b"/>
              <a:pathLst>
                <a:path w="366" h="4501" extrusionOk="0">
                  <a:moveTo>
                    <a:pt x="0" y="1"/>
                  </a:moveTo>
                  <a:lnTo>
                    <a:pt x="0" y="852"/>
                  </a:lnTo>
                  <a:lnTo>
                    <a:pt x="365" y="852"/>
                  </a:lnTo>
                  <a:lnTo>
                    <a:pt x="365" y="1"/>
                  </a:lnTo>
                  <a:close/>
                  <a:moveTo>
                    <a:pt x="122" y="1095"/>
                  </a:moveTo>
                  <a:lnTo>
                    <a:pt x="122" y="3406"/>
                  </a:lnTo>
                  <a:lnTo>
                    <a:pt x="365" y="3406"/>
                  </a:lnTo>
                  <a:lnTo>
                    <a:pt x="365" y="1095"/>
                  </a:lnTo>
                  <a:close/>
                  <a:moveTo>
                    <a:pt x="0" y="3649"/>
                  </a:moveTo>
                  <a:lnTo>
                    <a:pt x="0" y="4501"/>
                  </a:lnTo>
                  <a:lnTo>
                    <a:pt x="365" y="4501"/>
                  </a:lnTo>
                  <a:lnTo>
                    <a:pt x="365" y="3649"/>
                  </a:lnTo>
                  <a:close/>
                </a:path>
              </a:pathLst>
            </a:custGeom>
            <a:solidFill>
              <a:srgbClr val="7035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2" name="Google Shape;3032;p40"/>
            <p:cNvSpPr/>
            <p:nvPr/>
          </p:nvSpPr>
          <p:spPr>
            <a:xfrm>
              <a:off x="2036496" y="1533363"/>
              <a:ext cx="6540" cy="15225"/>
            </a:xfrm>
            <a:custGeom>
              <a:avLst/>
              <a:gdLst/>
              <a:ahLst/>
              <a:cxnLst/>
              <a:rect l="l" t="t" r="r" b="b"/>
              <a:pathLst>
                <a:path w="366" h="852" fill="none" extrusionOk="0">
                  <a:moveTo>
                    <a:pt x="365" y="0"/>
                  </a:moveTo>
                  <a:lnTo>
                    <a:pt x="0" y="0"/>
                  </a:lnTo>
                  <a:lnTo>
                    <a:pt x="0" y="852"/>
                  </a:lnTo>
                  <a:lnTo>
                    <a:pt x="365" y="852"/>
                  </a:lnTo>
                  <a:lnTo>
                    <a:pt x="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3" name="Google Shape;3033;p40"/>
            <p:cNvSpPr/>
            <p:nvPr/>
          </p:nvSpPr>
          <p:spPr>
            <a:xfrm>
              <a:off x="2038658" y="1487723"/>
              <a:ext cx="4378" cy="41315"/>
            </a:xfrm>
            <a:custGeom>
              <a:avLst/>
              <a:gdLst/>
              <a:ahLst/>
              <a:cxnLst/>
              <a:rect l="l" t="t" r="r" b="b"/>
              <a:pathLst>
                <a:path w="245" h="2312" fill="none" extrusionOk="0">
                  <a:moveTo>
                    <a:pt x="244" y="0"/>
                  </a:moveTo>
                  <a:lnTo>
                    <a:pt x="1" y="0"/>
                  </a:lnTo>
                  <a:lnTo>
                    <a:pt x="1" y="2311"/>
                  </a:lnTo>
                  <a:lnTo>
                    <a:pt x="244" y="2311"/>
                  </a:lnTo>
                  <a:lnTo>
                    <a:pt x="244" y="2311"/>
                  </a:lnTo>
                  <a:lnTo>
                    <a:pt x="24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4" name="Google Shape;3034;p40"/>
            <p:cNvSpPr/>
            <p:nvPr/>
          </p:nvSpPr>
          <p:spPr>
            <a:xfrm>
              <a:off x="2036496" y="1468156"/>
              <a:ext cx="6540" cy="15243"/>
            </a:xfrm>
            <a:custGeom>
              <a:avLst/>
              <a:gdLst/>
              <a:ahLst/>
              <a:cxnLst/>
              <a:rect l="l" t="t" r="r" b="b"/>
              <a:pathLst>
                <a:path w="366" h="853" fill="none" extrusionOk="0">
                  <a:moveTo>
                    <a:pt x="365" y="1"/>
                  </a:moveTo>
                  <a:lnTo>
                    <a:pt x="0" y="1"/>
                  </a:lnTo>
                  <a:lnTo>
                    <a:pt x="0" y="852"/>
                  </a:lnTo>
                  <a:lnTo>
                    <a:pt x="365" y="852"/>
                  </a:lnTo>
                  <a:lnTo>
                    <a:pt x="36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5" name="Google Shape;3035;p40"/>
            <p:cNvSpPr/>
            <p:nvPr/>
          </p:nvSpPr>
          <p:spPr>
            <a:xfrm>
              <a:off x="2036496" y="1483381"/>
              <a:ext cx="6540" cy="50000"/>
            </a:xfrm>
            <a:custGeom>
              <a:avLst/>
              <a:gdLst/>
              <a:ahLst/>
              <a:cxnLst/>
              <a:rect l="l" t="t" r="r" b="b"/>
              <a:pathLst>
                <a:path w="366" h="2798" extrusionOk="0">
                  <a:moveTo>
                    <a:pt x="0" y="0"/>
                  </a:moveTo>
                  <a:lnTo>
                    <a:pt x="0" y="2797"/>
                  </a:lnTo>
                  <a:lnTo>
                    <a:pt x="365" y="2797"/>
                  </a:lnTo>
                  <a:lnTo>
                    <a:pt x="365" y="2554"/>
                  </a:lnTo>
                  <a:lnTo>
                    <a:pt x="122" y="2554"/>
                  </a:lnTo>
                  <a:lnTo>
                    <a:pt x="122" y="243"/>
                  </a:lnTo>
                  <a:lnTo>
                    <a:pt x="365" y="243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8476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6" name="Google Shape;3036;p40"/>
            <p:cNvSpPr/>
            <p:nvPr/>
          </p:nvSpPr>
          <p:spPr>
            <a:xfrm>
              <a:off x="2036496" y="1483381"/>
              <a:ext cx="6540" cy="50000"/>
            </a:xfrm>
            <a:custGeom>
              <a:avLst/>
              <a:gdLst/>
              <a:ahLst/>
              <a:cxnLst/>
              <a:rect l="l" t="t" r="r" b="b"/>
              <a:pathLst>
                <a:path w="366" h="2798" fill="none" extrusionOk="0">
                  <a:moveTo>
                    <a:pt x="365" y="0"/>
                  </a:moveTo>
                  <a:lnTo>
                    <a:pt x="0" y="0"/>
                  </a:lnTo>
                  <a:lnTo>
                    <a:pt x="0" y="2797"/>
                  </a:lnTo>
                  <a:lnTo>
                    <a:pt x="365" y="2797"/>
                  </a:lnTo>
                  <a:lnTo>
                    <a:pt x="365" y="2554"/>
                  </a:lnTo>
                  <a:lnTo>
                    <a:pt x="122" y="2554"/>
                  </a:lnTo>
                  <a:lnTo>
                    <a:pt x="122" y="243"/>
                  </a:lnTo>
                  <a:lnTo>
                    <a:pt x="365" y="243"/>
                  </a:lnTo>
                  <a:lnTo>
                    <a:pt x="3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7" name="Google Shape;3037;p40"/>
            <p:cNvSpPr/>
            <p:nvPr/>
          </p:nvSpPr>
          <p:spPr>
            <a:xfrm>
              <a:off x="2043018" y="1529021"/>
              <a:ext cx="18" cy="19568"/>
            </a:xfrm>
            <a:custGeom>
              <a:avLst/>
              <a:gdLst/>
              <a:ahLst/>
              <a:cxnLst/>
              <a:rect l="l" t="t" r="r" b="b"/>
              <a:pathLst>
                <a:path w="1" h="1095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1095"/>
                  </a:lnTo>
                  <a:lnTo>
                    <a:pt x="0" y="1095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476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8" name="Google Shape;3038;p40"/>
            <p:cNvSpPr/>
            <p:nvPr/>
          </p:nvSpPr>
          <p:spPr>
            <a:xfrm>
              <a:off x="2043018" y="1529021"/>
              <a:ext cx="18" cy="19568"/>
            </a:xfrm>
            <a:custGeom>
              <a:avLst/>
              <a:gdLst/>
              <a:ahLst/>
              <a:cxnLst/>
              <a:rect l="l" t="t" r="r" b="b"/>
              <a:pathLst>
                <a:path w="1" h="109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1095"/>
                  </a:lnTo>
                  <a:lnTo>
                    <a:pt x="0" y="1095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9" name="Google Shape;3039;p40"/>
            <p:cNvSpPr/>
            <p:nvPr/>
          </p:nvSpPr>
          <p:spPr>
            <a:xfrm>
              <a:off x="2043018" y="1529021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476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0" name="Google Shape;3040;p40"/>
            <p:cNvSpPr/>
            <p:nvPr/>
          </p:nvSpPr>
          <p:spPr>
            <a:xfrm>
              <a:off x="2043018" y="1529021"/>
              <a:ext cx="18" cy="436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1" name="Google Shape;3041;p40"/>
            <p:cNvSpPr/>
            <p:nvPr/>
          </p:nvSpPr>
          <p:spPr>
            <a:xfrm>
              <a:off x="1851756" y="2593948"/>
              <a:ext cx="1634372" cy="489013"/>
            </a:xfrm>
            <a:custGeom>
              <a:avLst/>
              <a:gdLst/>
              <a:ahLst/>
              <a:cxnLst/>
              <a:rect l="l" t="t" r="r" b="b"/>
              <a:pathLst>
                <a:path w="91459" h="27365" extrusionOk="0">
                  <a:moveTo>
                    <a:pt x="1" y="1"/>
                  </a:moveTo>
                  <a:lnTo>
                    <a:pt x="1" y="27365"/>
                  </a:lnTo>
                  <a:lnTo>
                    <a:pt x="91458" y="27365"/>
                  </a:lnTo>
                  <a:lnTo>
                    <a:pt x="91458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2" name="Google Shape;3042;p40"/>
            <p:cNvSpPr/>
            <p:nvPr/>
          </p:nvSpPr>
          <p:spPr>
            <a:xfrm>
              <a:off x="1832206" y="2559173"/>
              <a:ext cx="1688679" cy="82613"/>
            </a:xfrm>
            <a:custGeom>
              <a:avLst/>
              <a:gdLst/>
              <a:ahLst/>
              <a:cxnLst/>
              <a:rect l="l" t="t" r="r" b="b"/>
              <a:pathLst>
                <a:path w="94498" h="4623" extrusionOk="0">
                  <a:moveTo>
                    <a:pt x="0" y="1"/>
                  </a:moveTo>
                  <a:lnTo>
                    <a:pt x="0" y="4622"/>
                  </a:lnTo>
                  <a:lnTo>
                    <a:pt x="94498" y="4622"/>
                  </a:lnTo>
                  <a:lnTo>
                    <a:pt x="94498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3" name="Google Shape;3043;p40"/>
            <p:cNvSpPr/>
            <p:nvPr/>
          </p:nvSpPr>
          <p:spPr>
            <a:xfrm>
              <a:off x="1984333" y="1389921"/>
              <a:ext cx="510742" cy="91298"/>
            </a:xfrm>
            <a:custGeom>
              <a:avLst/>
              <a:gdLst/>
              <a:ahLst/>
              <a:cxnLst/>
              <a:rect l="l" t="t" r="r" b="b"/>
              <a:pathLst>
                <a:path w="28581" h="5109" extrusionOk="0">
                  <a:moveTo>
                    <a:pt x="0" y="0"/>
                  </a:moveTo>
                  <a:lnTo>
                    <a:pt x="0" y="5108"/>
                  </a:lnTo>
                  <a:lnTo>
                    <a:pt x="28581" y="5108"/>
                  </a:lnTo>
                  <a:lnTo>
                    <a:pt x="28581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4" name="Google Shape;3044;p40"/>
            <p:cNvSpPr/>
            <p:nvPr/>
          </p:nvSpPr>
          <p:spPr>
            <a:xfrm>
              <a:off x="1021551" y="4069652"/>
              <a:ext cx="69568" cy="371642"/>
            </a:xfrm>
            <a:custGeom>
              <a:avLst/>
              <a:gdLst/>
              <a:ahLst/>
              <a:cxnLst/>
              <a:rect l="l" t="t" r="r" b="b"/>
              <a:pathLst>
                <a:path w="3893" h="20797" extrusionOk="0">
                  <a:moveTo>
                    <a:pt x="1946" y="0"/>
                  </a:moveTo>
                  <a:lnTo>
                    <a:pt x="1460" y="1581"/>
                  </a:lnTo>
                  <a:lnTo>
                    <a:pt x="973" y="3162"/>
                  </a:lnTo>
                  <a:lnTo>
                    <a:pt x="730" y="4865"/>
                  </a:lnTo>
                  <a:lnTo>
                    <a:pt x="487" y="6567"/>
                  </a:lnTo>
                  <a:lnTo>
                    <a:pt x="122" y="9973"/>
                  </a:lnTo>
                  <a:lnTo>
                    <a:pt x="0" y="13135"/>
                  </a:lnTo>
                  <a:lnTo>
                    <a:pt x="122" y="15932"/>
                  </a:lnTo>
                  <a:lnTo>
                    <a:pt x="122" y="18121"/>
                  </a:lnTo>
                  <a:lnTo>
                    <a:pt x="365" y="20189"/>
                  </a:lnTo>
                  <a:lnTo>
                    <a:pt x="3162" y="20797"/>
                  </a:lnTo>
                  <a:lnTo>
                    <a:pt x="3527" y="18608"/>
                  </a:lnTo>
                  <a:lnTo>
                    <a:pt x="3771" y="16540"/>
                  </a:lnTo>
                  <a:lnTo>
                    <a:pt x="3892" y="14473"/>
                  </a:lnTo>
                  <a:lnTo>
                    <a:pt x="3892" y="12527"/>
                  </a:lnTo>
                  <a:lnTo>
                    <a:pt x="3892" y="10703"/>
                  </a:lnTo>
                  <a:lnTo>
                    <a:pt x="3771" y="9000"/>
                  </a:lnTo>
                  <a:lnTo>
                    <a:pt x="3406" y="5959"/>
                  </a:lnTo>
                  <a:lnTo>
                    <a:pt x="2919" y="3405"/>
                  </a:lnTo>
                  <a:lnTo>
                    <a:pt x="2433" y="1581"/>
                  </a:lnTo>
                  <a:lnTo>
                    <a:pt x="1946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5" name="Google Shape;3045;p40"/>
            <p:cNvSpPr/>
            <p:nvPr/>
          </p:nvSpPr>
          <p:spPr>
            <a:xfrm>
              <a:off x="1082399" y="4102247"/>
              <a:ext cx="89136" cy="336885"/>
            </a:xfrm>
            <a:custGeom>
              <a:avLst/>
              <a:gdLst/>
              <a:ahLst/>
              <a:cxnLst/>
              <a:rect l="l" t="t" r="r" b="b"/>
              <a:pathLst>
                <a:path w="4988" h="18852" extrusionOk="0">
                  <a:moveTo>
                    <a:pt x="4987" y="0"/>
                  </a:moveTo>
                  <a:lnTo>
                    <a:pt x="4014" y="973"/>
                  </a:lnTo>
                  <a:lnTo>
                    <a:pt x="3163" y="2068"/>
                  </a:lnTo>
                  <a:lnTo>
                    <a:pt x="2433" y="3284"/>
                  </a:lnTo>
                  <a:lnTo>
                    <a:pt x="1825" y="4743"/>
                  </a:lnTo>
                  <a:lnTo>
                    <a:pt x="1339" y="6203"/>
                  </a:lnTo>
                  <a:lnTo>
                    <a:pt x="974" y="7662"/>
                  </a:lnTo>
                  <a:lnTo>
                    <a:pt x="609" y="9122"/>
                  </a:lnTo>
                  <a:lnTo>
                    <a:pt x="366" y="10703"/>
                  </a:lnTo>
                  <a:lnTo>
                    <a:pt x="122" y="13378"/>
                  </a:lnTo>
                  <a:lnTo>
                    <a:pt x="1" y="15689"/>
                  </a:lnTo>
                  <a:lnTo>
                    <a:pt x="1" y="17878"/>
                  </a:lnTo>
                  <a:lnTo>
                    <a:pt x="3163" y="18851"/>
                  </a:lnTo>
                  <a:lnTo>
                    <a:pt x="3771" y="13743"/>
                  </a:lnTo>
                  <a:lnTo>
                    <a:pt x="4379" y="7419"/>
                  </a:lnTo>
                  <a:lnTo>
                    <a:pt x="4987" y="0"/>
                  </a:lnTo>
                  <a:close/>
                </a:path>
              </a:pathLst>
            </a:custGeom>
            <a:solidFill>
              <a:srgbClr val="5CC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6" name="Google Shape;3046;p40"/>
            <p:cNvSpPr/>
            <p:nvPr/>
          </p:nvSpPr>
          <p:spPr>
            <a:xfrm>
              <a:off x="971569" y="4121797"/>
              <a:ext cx="84775" cy="339065"/>
            </a:xfrm>
            <a:custGeom>
              <a:avLst/>
              <a:gdLst/>
              <a:ahLst/>
              <a:cxnLst/>
              <a:rect l="l" t="t" r="r" b="b"/>
              <a:pathLst>
                <a:path w="4744" h="18974" extrusionOk="0">
                  <a:moveTo>
                    <a:pt x="0" y="1"/>
                  </a:moveTo>
                  <a:lnTo>
                    <a:pt x="608" y="7541"/>
                  </a:lnTo>
                  <a:lnTo>
                    <a:pt x="1216" y="13744"/>
                  </a:lnTo>
                  <a:lnTo>
                    <a:pt x="1824" y="18974"/>
                  </a:lnTo>
                  <a:lnTo>
                    <a:pt x="4743" y="17879"/>
                  </a:lnTo>
                  <a:lnTo>
                    <a:pt x="4743" y="15811"/>
                  </a:lnTo>
                  <a:lnTo>
                    <a:pt x="4743" y="13501"/>
                  </a:lnTo>
                  <a:lnTo>
                    <a:pt x="4378" y="10703"/>
                  </a:lnTo>
                  <a:lnTo>
                    <a:pt x="4257" y="9244"/>
                  </a:lnTo>
                  <a:lnTo>
                    <a:pt x="3892" y="7663"/>
                  </a:lnTo>
                  <a:lnTo>
                    <a:pt x="3527" y="6203"/>
                  </a:lnTo>
                  <a:lnTo>
                    <a:pt x="3041" y="4744"/>
                  </a:lnTo>
                  <a:lnTo>
                    <a:pt x="2433" y="3406"/>
                  </a:lnTo>
                  <a:lnTo>
                    <a:pt x="1824" y="2068"/>
                  </a:lnTo>
                  <a:lnTo>
                    <a:pt x="973" y="97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CC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7" name="Google Shape;3047;p40"/>
            <p:cNvSpPr/>
            <p:nvPr/>
          </p:nvSpPr>
          <p:spPr>
            <a:xfrm>
              <a:off x="1097624" y="4171797"/>
              <a:ext cx="126055" cy="304272"/>
            </a:xfrm>
            <a:custGeom>
              <a:avLst/>
              <a:gdLst/>
              <a:ahLst/>
              <a:cxnLst/>
              <a:rect l="l" t="t" r="r" b="b"/>
              <a:pathLst>
                <a:path w="7054" h="17027" extrusionOk="0">
                  <a:moveTo>
                    <a:pt x="7054" y="0"/>
                  </a:moveTo>
                  <a:lnTo>
                    <a:pt x="5595" y="851"/>
                  </a:lnTo>
                  <a:lnTo>
                    <a:pt x="4500" y="1946"/>
                  </a:lnTo>
                  <a:lnTo>
                    <a:pt x="3405" y="3041"/>
                  </a:lnTo>
                  <a:lnTo>
                    <a:pt x="2676" y="4257"/>
                  </a:lnTo>
                  <a:lnTo>
                    <a:pt x="1946" y="5595"/>
                  </a:lnTo>
                  <a:lnTo>
                    <a:pt x="1338" y="6932"/>
                  </a:lnTo>
                  <a:lnTo>
                    <a:pt x="973" y="8270"/>
                  </a:lnTo>
                  <a:lnTo>
                    <a:pt x="608" y="9486"/>
                  </a:lnTo>
                  <a:lnTo>
                    <a:pt x="243" y="11919"/>
                  </a:lnTo>
                  <a:lnTo>
                    <a:pt x="0" y="13986"/>
                  </a:lnTo>
                  <a:lnTo>
                    <a:pt x="0" y="15324"/>
                  </a:lnTo>
                  <a:lnTo>
                    <a:pt x="0" y="15811"/>
                  </a:lnTo>
                  <a:lnTo>
                    <a:pt x="608" y="16297"/>
                  </a:lnTo>
                  <a:lnTo>
                    <a:pt x="1216" y="16662"/>
                  </a:lnTo>
                  <a:lnTo>
                    <a:pt x="1824" y="16905"/>
                  </a:lnTo>
                  <a:lnTo>
                    <a:pt x="2432" y="17027"/>
                  </a:lnTo>
                  <a:lnTo>
                    <a:pt x="2797" y="16905"/>
                  </a:lnTo>
                  <a:lnTo>
                    <a:pt x="2919" y="16784"/>
                  </a:lnTo>
                  <a:lnTo>
                    <a:pt x="3162" y="16419"/>
                  </a:lnTo>
                  <a:lnTo>
                    <a:pt x="3284" y="16054"/>
                  </a:lnTo>
                  <a:lnTo>
                    <a:pt x="3284" y="15446"/>
                  </a:lnTo>
                  <a:lnTo>
                    <a:pt x="3284" y="14716"/>
                  </a:lnTo>
                  <a:lnTo>
                    <a:pt x="3284" y="13865"/>
                  </a:lnTo>
                  <a:lnTo>
                    <a:pt x="3284" y="12770"/>
                  </a:lnTo>
                  <a:lnTo>
                    <a:pt x="3649" y="10581"/>
                  </a:lnTo>
                  <a:lnTo>
                    <a:pt x="4257" y="8149"/>
                  </a:lnTo>
                  <a:lnTo>
                    <a:pt x="4986" y="5716"/>
                  </a:lnTo>
                  <a:lnTo>
                    <a:pt x="6324" y="1581"/>
                  </a:lnTo>
                  <a:lnTo>
                    <a:pt x="7054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8" name="Google Shape;3048;p40"/>
            <p:cNvSpPr/>
            <p:nvPr/>
          </p:nvSpPr>
          <p:spPr>
            <a:xfrm>
              <a:off x="921569" y="4223960"/>
              <a:ext cx="119550" cy="258633"/>
            </a:xfrm>
            <a:custGeom>
              <a:avLst/>
              <a:gdLst/>
              <a:ahLst/>
              <a:cxnLst/>
              <a:rect l="l" t="t" r="r" b="b"/>
              <a:pathLst>
                <a:path w="6690" h="14473" extrusionOk="0">
                  <a:moveTo>
                    <a:pt x="1" y="0"/>
                  </a:moveTo>
                  <a:lnTo>
                    <a:pt x="609" y="1459"/>
                  </a:lnTo>
                  <a:lnTo>
                    <a:pt x="1947" y="4865"/>
                  </a:lnTo>
                  <a:lnTo>
                    <a:pt x="2555" y="6932"/>
                  </a:lnTo>
                  <a:lnTo>
                    <a:pt x="3163" y="9000"/>
                  </a:lnTo>
                  <a:lnTo>
                    <a:pt x="3528" y="10946"/>
                  </a:lnTo>
                  <a:lnTo>
                    <a:pt x="3528" y="11797"/>
                  </a:lnTo>
                  <a:lnTo>
                    <a:pt x="3528" y="12527"/>
                  </a:lnTo>
                  <a:lnTo>
                    <a:pt x="3528" y="13135"/>
                  </a:lnTo>
                  <a:lnTo>
                    <a:pt x="3528" y="13621"/>
                  </a:lnTo>
                  <a:lnTo>
                    <a:pt x="3649" y="13986"/>
                  </a:lnTo>
                  <a:lnTo>
                    <a:pt x="3893" y="14229"/>
                  </a:lnTo>
                  <a:lnTo>
                    <a:pt x="4136" y="14473"/>
                  </a:lnTo>
                  <a:lnTo>
                    <a:pt x="4987" y="14473"/>
                  </a:lnTo>
                  <a:lnTo>
                    <a:pt x="5595" y="14229"/>
                  </a:lnTo>
                  <a:lnTo>
                    <a:pt x="6203" y="13865"/>
                  </a:lnTo>
                  <a:lnTo>
                    <a:pt x="6690" y="13500"/>
                  </a:lnTo>
                  <a:lnTo>
                    <a:pt x="6690" y="11919"/>
                  </a:lnTo>
                  <a:lnTo>
                    <a:pt x="6568" y="10216"/>
                  </a:lnTo>
                  <a:lnTo>
                    <a:pt x="6203" y="8148"/>
                  </a:lnTo>
                  <a:lnTo>
                    <a:pt x="5839" y="7054"/>
                  </a:lnTo>
                  <a:lnTo>
                    <a:pt x="5474" y="5959"/>
                  </a:lnTo>
                  <a:lnTo>
                    <a:pt x="4866" y="4743"/>
                  </a:lnTo>
                  <a:lnTo>
                    <a:pt x="4258" y="3649"/>
                  </a:lnTo>
                  <a:lnTo>
                    <a:pt x="3406" y="2676"/>
                  </a:lnTo>
                  <a:lnTo>
                    <a:pt x="2433" y="1703"/>
                  </a:lnTo>
                  <a:lnTo>
                    <a:pt x="1339" y="73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9" name="Google Shape;3049;p40"/>
            <p:cNvSpPr/>
            <p:nvPr/>
          </p:nvSpPr>
          <p:spPr>
            <a:xfrm>
              <a:off x="1421446" y="4069652"/>
              <a:ext cx="69568" cy="371642"/>
            </a:xfrm>
            <a:custGeom>
              <a:avLst/>
              <a:gdLst/>
              <a:ahLst/>
              <a:cxnLst/>
              <a:rect l="l" t="t" r="r" b="b"/>
              <a:pathLst>
                <a:path w="3893" h="20797" extrusionOk="0">
                  <a:moveTo>
                    <a:pt x="1946" y="0"/>
                  </a:moveTo>
                  <a:lnTo>
                    <a:pt x="1460" y="1581"/>
                  </a:lnTo>
                  <a:lnTo>
                    <a:pt x="973" y="3162"/>
                  </a:lnTo>
                  <a:lnTo>
                    <a:pt x="730" y="4865"/>
                  </a:lnTo>
                  <a:lnTo>
                    <a:pt x="487" y="6567"/>
                  </a:lnTo>
                  <a:lnTo>
                    <a:pt x="122" y="9973"/>
                  </a:lnTo>
                  <a:lnTo>
                    <a:pt x="0" y="13135"/>
                  </a:lnTo>
                  <a:lnTo>
                    <a:pt x="122" y="15932"/>
                  </a:lnTo>
                  <a:lnTo>
                    <a:pt x="122" y="18121"/>
                  </a:lnTo>
                  <a:lnTo>
                    <a:pt x="365" y="20189"/>
                  </a:lnTo>
                  <a:lnTo>
                    <a:pt x="3162" y="20797"/>
                  </a:lnTo>
                  <a:lnTo>
                    <a:pt x="3527" y="18608"/>
                  </a:lnTo>
                  <a:lnTo>
                    <a:pt x="3770" y="16540"/>
                  </a:lnTo>
                  <a:lnTo>
                    <a:pt x="3892" y="14473"/>
                  </a:lnTo>
                  <a:lnTo>
                    <a:pt x="3892" y="12527"/>
                  </a:lnTo>
                  <a:lnTo>
                    <a:pt x="3892" y="10703"/>
                  </a:lnTo>
                  <a:lnTo>
                    <a:pt x="3770" y="9000"/>
                  </a:lnTo>
                  <a:lnTo>
                    <a:pt x="3406" y="5959"/>
                  </a:lnTo>
                  <a:lnTo>
                    <a:pt x="2919" y="3405"/>
                  </a:lnTo>
                  <a:lnTo>
                    <a:pt x="2433" y="1581"/>
                  </a:lnTo>
                  <a:lnTo>
                    <a:pt x="1946" y="0"/>
                  </a:lnTo>
                  <a:close/>
                </a:path>
              </a:pathLst>
            </a:custGeom>
            <a:solidFill>
              <a:srgbClr val="5CC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0" name="Google Shape;3050;p40"/>
            <p:cNvSpPr/>
            <p:nvPr/>
          </p:nvSpPr>
          <p:spPr>
            <a:xfrm>
              <a:off x="1482293" y="4102247"/>
              <a:ext cx="89118" cy="336885"/>
            </a:xfrm>
            <a:custGeom>
              <a:avLst/>
              <a:gdLst/>
              <a:ahLst/>
              <a:cxnLst/>
              <a:rect l="l" t="t" r="r" b="b"/>
              <a:pathLst>
                <a:path w="4987" h="18852" extrusionOk="0">
                  <a:moveTo>
                    <a:pt x="4987" y="0"/>
                  </a:moveTo>
                  <a:lnTo>
                    <a:pt x="4014" y="973"/>
                  </a:lnTo>
                  <a:lnTo>
                    <a:pt x="3163" y="2068"/>
                  </a:lnTo>
                  <a:lnTo>
                    <a:pt x="2433" y="3284"/>
                  </a:lnTo>
                  <a:lnTo>
                    <a:pt x="1825" y="4743"/>
                  </a:lnTo>
                  <a:lnTo>
                    <a:pt x="1338" y="6203"/>
                  </a:lnTo>
                  <a:lnTo>
                    <a:pt x="974" y="7662"/>
                  </a:lnTo>
                  <a:lnTo>
                    <a:pt x="609" y="9122"/>
                  </a:lnTo>
                  <a:lnTo>
                    <a:pt x="365" y="10703"/>
                  </a:lnTo>
                  <a:lnTo>
                    <a:pt x="122" y="13378"/>
                  </a:lnTo>
                  <a:lnTo>
                    <a:pt x="1" y="15689"/>
                  </a:lnTo>
                  <a:lnTo>
                    <a:pt x="1" y="17878"/>
                  </a:lnTo>
                  <a:lnTo>
                    <a:pt x="3163" y="18851"/>
                  </a:lnTo>
                  <a:lnTo>
                    <a:pt x="3771" y="13743"/>
                  </a:lnTo>
                  <a:lnTo>
                    <a:pt x="4379" y="7419"/>
                  </a:lnTo>
                  <a:lnTo>
                    <a:pt x="4987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1" name="Google Shape;3051;p40"/>
            <p:cNvSpPr/>
            <p:nvPr/>
          </p:nvSpPr>
          <p:spPr>
            <a:xfrm>
              <a:off x="1371464" y="4121797"/>
              <a:ext cx="84775" cy="339065"/>
            </a:xfrm>
            <a:custGeom>
              <a:avLst/>
              <a:gdLst/>
              <a:ahLst/>
              <a:cxnLst/>
              <a:rect l="l" t="t" r="r" b="b"/>
              <a:pathLst>
                <a:path w="4744" h="18974" extrusionOk="0">
                  <a:moveTo>
                    <a:pt x="0" y="1"/>
                  </a:moveTo>
                  <a:lnTo>
                    <a:pt x="608" y="7541"/>
                  </a:lnTo>
                  <a:lnTo>
                    <a:pt x="1216" y="13744"/>
                  </a:lnTo>
                  <a:lnTo>
                    <a:pt x="1824" y="18974"/>
                  </a:lnTo>
                  <a:lnTo>
                    <a:pt x="4743" y="17879"/>
                  </a:lnTo>
                  <a:lnTo>
                    <a:pt x="4743" y="15811"/>
                  </a:lnTo>
                  <a:lnTo>
                    <a:pt x="4743" y="13501"/>
                  </a:lnTo>
                  <a:lnTo>
                    <a:pt x="4378" y="10703"/>
                  </a:lnTo>
                  <a:lnTo>
                    <a:pt x="4257" y="9244"/>
                  </a:lnTo>
                  <a:lnTo>
                    <a:pt x="3892" y="7663"/>
                  </a:lnTo>
                  <a:lnTo>
                    <a:pt x="3527" y="6203"/>
                  </a:lnTo>
                  <a:lnTo>
                    <a:pt x="3040" y="4744"/>
                  </a:lnTo>
                  <a:lnTo>
                    <a:pt x="2432" y="3406"/>
                  </a:lnTo>
                  <a:lnTo>
                    <a:pt x="1824" y="2068"/>
                  </a:lnTo>
                  <a:lnTo>
                    <a:pt x="973" y="97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2" name="Google Shape;3052;p40"/>
            <p:cNvSpPr/>
            <p:nvPr/>
          </p:nvSpPr>
          <p:spPr>
            <a:xfrm>
              <a:off x="1497501" y="4171797"/>
              <a:ext cx="126073" cy="304272"/>
            </a:xfrm>
            <a:custGeom>
              <a:avLst/>
              <a:gdLst/>
              <a:ahLst/>
              <a:cxnLst/>
              <a:rect l="l" t="t" r="r" b="b"/>
              <a:pathLst>
                <a:path w="7055" h="17027" extrusionOk="0">
                  <a:moveTo>
                    <a:pt x="7055" y="0"/>
                  </a:moveTo>
                  <a:lnTo>
                    <a:pt x="5595" y="851"/>
                  </a:lnTo>
                  <a:lnTo>
                    <a:pt x="4501" y="1946"/>
                  </a:lnTo>
                  <a:lnTo>
                    <a:pt x="3528" y="3041"/>
                  </a:lnTo>
                  <a:lnTo>
                    <a:pt x="2677" y="4257"/>
                  </a:lnTo>
                  <a:lnTo>
                    <a:pt x="1947" y="5595"/>
                  </a:lnTo>
                  <a:lnTo>
                    <a:pt x="1339" y="6932"/>
                  </a:lnTo>
                  <a:lnTo>
                    <a:pt x="974" y="8270"/>
                  </a:lnTo>
                  <a:lnTo>
                    <a:pt x="609" y="9486"/>
                  </a:lnTo>
                  <a:lnTo>
                    <a:pt x="244" y="11919"/>
                  </a:lnTo>
                  <a:lnTo>
                    <a:pt x="1" y="13986"/>
                  </a:lnTo>
                  <a:lnTo>
                    <a:pt x="1" y="15324"/>
                  </a:lnTo>
                  <a:lnTo>
                    <a:pt x="1" y="15811"/>
                  </a:lnTo>
                  <a:lnTo>
                    <a:pt x="609" y="16297"/>
                  </a:lnTo>
                  <a:lnTo>
                    <a:pt x="1217" y="16662"/>
                  </a:lnTo>
                  <a:lnTo>
                    <a:pt x="1825" y="16905"/>
                  </a:lnTo>
                  <a:lnTo>
                    <a:pt x="2433" y="17027"/>
                  </a:lnTo>
                  <a:lnTo>
                    <a:pt x="2798" y="16905"/>
                  </a:lnTo>
                  <a:lnTo>
                    <a:pt x="3041" y="16784"/>
                  </a:lnTo>
                  <a:lnTo>
                    <a:pt x="3163" y="16419"/>
                  </a:lnTo>
                  <a:lnTo>
                    <a:pt x="3285" y="16054"/>
                  </a:lnTo>
                  <a:lnTo>
                    <a:pt x="3406" y="15446"/>
                  </a:lnTo>
                  <a:lnTo>
                    <a:pt x="3285" y="14716"/>
                  </a:lnTo>
                  <a:lnTo>
                    <a:pt x="3285" y="13865"/>
                  </a:lnTo>
                  <a:lnTo>
                    <a:pt x="3406" y="12770"/>
                  </a:lnTo>
                  <a:lnTo>
                    <a:pt x="3771" y="10581"/>
                  </a:lnTo>
                  <a:lnTo>
                    <a:pt x="4258" y="8149"/>
                  </a:lnTo>
                  <a:lnTo>
                    <a:pt x="4987" y="5716"/>
                  </a:lnTo>
                  <a:lnTo>
                    <a:pt x="6325" y="1581"/>
                  </a:lnTo>
                  <a:lnTo>
                    <a:pt x="7055" y="0"/>
                  </a:lnTo>
                  <a:close/>
                </a:path>
              </a:pathLst>
            </a:custGeom>
            <a:solidFill>
              <a:srgbClr val="5CC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3" name="Google Shape;3053;p40"/>
            <p:cNvSpPr/>
            <p:nvPr/>
          </p:nvSpPr>
          <p:spPr>
            <a:xfrm>
              <a:off x="1321463" y="4223960"/>
              <a:ext cx="119550" cy="258633"/>
            </a:xfrm>
            <a:custGeom>
              <a:avLst/>
              <a:gdLst/>
              <a:ahLst/>
              <a:cxnLst/>
              <a:rect l="l" t="t" r="r" b="b"/>
              <a:pathLst>
                <a:path w="6690" h="14473" extrusionOk="0">
                  <a:moveTo>
                    <a:pt x="1" y="0"/>
                  </a:moveTo>
                  <a:lnTo>
                    <a:pt x="609" y="1459"/>
                  </a:lnTo>
                  <a:lnTo>
                    <a:pt x="1947" y="4865"/>
                  </a:lnTo>
                  <a:lnTo>
                    <a:pt x="2555" y="6932"/>
                  </a:lnTo>
                  <a:lnTo>
                    <a:pt x="3163" y="9000"/>
                  </a:lnTo>
                  <a:lnTo>
                    <a:pt x="3528" y="10946"/>
                  </a:lnTo>
                  <a:lnTo>
                    <a:pt x="3528" y="11797"/>
                  </a:lnTo>
                  <a:lnTo>
                    <a:pt x="3528" y="12527"/>
                  </a:lnTo>
                  <a:lnTo>
                    <a:pt x="3528" y="13135"/>
                  </a:lnTo>
                  <a:lnTo>
                    <a:pt x="3528" y="13621"/>
                  </a:lnTo>
                  <a:lnTo>
                    <a:pt x="3649" y="13986"/>
                  </a:lnTo>
                  <a:lnTo>
                    <a:pt x="3893" y="14229"/>
                  </a:lnTo>
                  <a:lnTo>
                    <a:pt x="4136" y="14473"/>
                  </a:lnTo>
                  <a:lnTo>
                    <a:pt x="4987" y="14473"/>
                  </a:lnTo>
                  <a:lnTo>
                    <a:pt x="5595" y="14229"/>
                  </a:lnTo>
                  <a:lnTo>
                    <a:pt x="6203" y="13865"/>
                  </a:lnTo>
                  <a:lnTo>
                    <a:pt x="6690" y="13500"/>
                  </a:lnTo>
                  <a:lnTo>
                    <a:pt x="6690" y="11919"/>
                  </a:lnTo>
                  <a:lnTo>
                    <a:pt x="6568" y="10216"/>
                  </a:lnTo>
                  <a:lnTo>
                    <a:pt x="6203" y="8148"/>
                  </a:lnTo>
                  <a:lnTo>
                    <a:pt x="5838" y="7054"/>
                  </a:lnTo>
                  <a:lnTo>
                    <a:pt x="5474" y="5959"/>
                  </a:lnTo>
                  <a:lnTo>
                    <a:pt x="4866" y="4743"/>
                  </a:lnTo>
                  <a:lnTo>
                    <a:pt x="4257" y="3649"/>
                  </a:lnTo>
                  <a:lnTo>
                    <a:pt x="3406" y="2676"/>
                  </a:lnTo>
                  <a:lnTo>
                    <a:pt x="2433" y="1703"/>
                  </a:lnTo>
                  <a:lnTo>
                    <a:pt x="1339" y="73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CC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4" name="Google Shape;3054;p40"/>
            <p:cNvSpPr/>
            <p:nvPr/>
          </p:nvSpPr>
          <p:spPr>
            <a:xfrm>
              <a:off x="1823503" y="4069652"/>
              <a:ext cx="67388" cy="371642"/>
            </a:xfrm>
            <a:custGeom>
              <a:avLst/>
              <a:gdLst/>
              <a:ahLst/>
              <a:cxnLst/>
              <a:rect l="l" t="t" r="r" b="b"/>
              <a:pathLst>
                <a:path w="3771" h="20797" extrusionOk="0">
                  <a:moveTo>
                    <a:pt x="1825" y="0"/>
                  </a:moveTo>
                  <a:lnTo>
                    <a:pt x="1339" y="1581"/>
                  </a:lnTo>
                  <a:lnTo>
                    <a:pt x="852" y="3162"/>
                  </a:lnTo>
                  <a:lnTo>
                    <a:pt x="609" y="4865"/>
                  </a:lnTo>
                  <a:lnTo>
                    <a:pt x="366" y="6567"/>
                  </a:lnTo>
                  <a:lnTo>
                    <a:pt x="1" y="9973"/>
                  </a:lnTo>
                  <a:lnTo>
                    <a:pt x="1" y="13135"/>
                  </a:lnTo>
                  <a:lnTo>
                    <a:pt x="1" y="15932"/>
                  </a:lnTo>
                  <a:lnTo>
                    <a:pt x="122" y="18121"/>
                  </a:lnTo>
                  <a:lnTo>
                    <a:pt x="244" y="20189"/>
                  </a:lnTo>
                  <a:lnTo>
                    <a:pt x="3041" y="20797"/>
                  </a:lnTo>
                  <a:lnTo>
                    <a:pt x="3406" y="18608"/>
                  </a:lnTo>
                  <a:lnTo>
                    <a:pt x="3649" y="16540"/>
                  </a:lnTo>
                  <a:lnTo>
                    <a:pt x="3771" y="14473"/>
                  </a:lnTo>
                  <a:lnTo>
                    <a:pt x="3771" y="12527"/>
                  </a:lnTo>
                  <a:lnTo>
                    <a:pt x="3771" y="10703"/>
                  </a:lnTo>
                  <a:lnTo>
                    <a:pt x="3649" y="9000"/>
                  </a:lnTo>
                  <a:lnTo>
                    <a:pt x="3284" y="5959"/>
                  </a:lnTo>
                  <a:lnTo>
                    <a:pt x="2798" y="3405"/>
                  </a:lnTo>
                  <a:lnTo>
                    <a:pt x="2311" y="1581"/>
                  </a:lnTo>
                  <a:lnTo>
                    <a:pt x="1825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5" name="Google Shape;3055;p40"/>
            <p:cNvSpPr/>
            <p:nvPr/>
          </p:nvSpPr>
          <p:spPr>
            <a:xfrm>
              <a:off x="1882188" y="4102247"/>
              <a:ext cx="89118" cy="336885"/>
            </a:xfrm>
            <a:custGeom>
              <a:avLst/>
              <a:gdLst/>
              <a:ahLst/>
              <a:cxnLst/>
              <a:rect l="l" t="t" r="r" b="b"/>
              <a:pathLst>
                <a:path w="4987" h="18852" extrusionOk="0">
                  <a:moveTo>
                    <a:pt x="4987" y="0"/>
                  </a:moveTo>
                  <a:lnTo>
                    <a:pt x="4014" y="973"/>
                  </a:lnTo>
                  <a:lnTo>
                    <a:pt x="3162" y="2068"/>
                  </a:lnTo>
                  <a:lnTo>
                    <a:pt x="2433" y="3284"/>
                  </a:lnTo>
                  <a:lnTo>
                    <a:pt x="1825" y="4743"/>
                  </a:lnTo>
                  <a:lnTo>
                    <a:pt x="1338" y="6203"/>
                  </a:lnTo>
                  <a:lnTo>
                    <a:pt x="973" y="7662"/>
                  </a:lnTo>
                  <a:lnTo>
                    <a:pt x="609" y="9122"/>
                  </a:lnTo>
                  <a:lnTo>
                    <a:pt x="365" y="10703"/>
                  </a:lnTo>
                  <a:lnTo>
                    <a:pt x="122" y="13378"/>
                  </a:lnTo>
                  <a:lnTo>
                    <a:pt x="0" y="15689"/>
                  </a:lnTo>
                  <a:lnTo>
                    <a:pt x="122" y="17878"/>
                  </a:lnTo>
                  <a:lnTo>
                    <a:pt x="3162" y="18851"/>
                  </a:lnTo>
                  <a:lnTo>
                    <a:pt x="3771" y="13743"/>
                  </a:lnTo>
                  <a:lnTo>
                    <a:pt x="4379" y="7419"/>
                  </a:lnTo>
                  <a:lnTo>
                    <a:pt x="4987" y="0"/>
                  </a:lnTo>
                  <a:close/>
                </a:path>
              </a:pathLst>
            </a:custGeom>
            <a:solidFill>
              <a:srgbClr val="5CC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6" name="Google Shape;3056;p40"/>
            <p:cNvSpPr/>
            <p:nvPr/>
          </p:nvSpPr>
          <p:spPr>
            <a:xfrm>
              <a:off x="1771341" y="4121797"/>
              <a:ext cx="86955" cy="339065"/>
            </a:xfrm>
            <a:custGeom>
              <a:avLst/>
              <a:gdLst/>
              <a:ahLst/>
              <a:cxnLst/>
              <a:rect l="l" t="t" r="r" b="b"/>
              <a:pathLst>
                <a:path w="4866" h="18974" extrusionOk="0">
                  <a:moveTo>
                    <a:pt x="1" y="1"/>
                  </a:moveTo>
                  <a:lnTo>
                    <a:pt x="609" y="7541"/>
                  </a:lnTo>
                  <a:lnTo>
                    <a:pt x="1217" y="13744"/>
                  </a:lnTo>
                  <a:lnTo>
                    <a:pt x="1825" y="18974"/>
                  </a:lnTo>
                  <a:lnTo>
                    <a:pt x="4744" y="17879"/>
                  </a:lnTo>
                  <a:lnTo>
                    <a:pt x="4866" y="15811"/>
                  </a:lnTo>
                  <a:lnTo>
                    <a:pt x="4744" y="13501"/>
                  </a:lnTo>
                  <a:lnTo>
                    <a:pt x="4501" y="10703"/>
                  </a:lnTo>
                  <a:lnTo>
                    <a:pt x="4258" y="9244"/>
                  </a:lnTo>
                  <a:lnTo>
                    <a:pt x="3893" y="7663"/>
                  </a:lnTo>
                  <a:lnTo>
                    <a:pt x="3528" y="6203"/>
                  </a:lnTo>
                  <a:lnTo>
                    <a:pt x="3041" y="4744"/>
                  </a:lnTo>
                  <a:lnTo>
                    <a:pt x="2433" y="3406"/>
                  </a:lnTo>
                  <a:lnTo>
                    <a:pt x="1825" y="2068"/>
                  </a:lnTo>
                  <a:lnTo>
                    <a:pt x="974" y="97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CC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7" name="Google Shape;3057;p40"/>
            <p:cNvSpPr/>
            <p:nvPr/>
          </p:nvSpPr>
          <p:spPr>
            <a:xfrm>
              <a:off x="1897396" y="4171797"/>
              <a:ext cx="126073" cy="304272"/>
            </a:xfrm>
            <a:custGeom>
              <a:avLst/>
              <a:gdLst/>
              <a:ahLst/>
              <a:cxnLst/>
              <a:rect l="l" t="t" r="r" b="b"/>
              <a:pathLst>
                <a:path w="7055" h="17027" extrusionOk="0">
                  <a:moveTo>
                    <a:pt x="7055" y="0"/>
                  </a:moveTo>
                  <a:lnTo>
                    <a:pt x="5595" y="851"/>
                  </a:lnTo>
                  <a:lnTo>
                    <a:pt x="4501" y="1946"/>
                  </a:lnTo>
                  <a:lnTo>
                    <a:pt x="3528" y="3041"/>
                  </a:lnTo>
                  <a:lnTo>
                    <a:pt x="2676" y="4257"/>
                  </a:lnTo>
                  <a:lnTo>
                    <a:pt x="1947" y="5595"/>
                  </a:lnTo>
                  <a:lnTo>
                    <a:pt x="1339" y="6932"/>
                  </a:lnTo>
                  <a:lnTo>
                    <a:pt x="974" y="8270"/>
                  </a:lnTo>
                  <a:lnTo>
                    <a:pt x="609" y="9486"/>
                  </a:lnTo>
                  <a:lnTo>
                    <a:pt x="244" y="11919"/>
                  </a:lnTo>
                  <a:lnTo>
                    <a:pt x="1" y="13986"/>
                  </a:lnTo>
                  <a:lnTo>
                    <a:pt x="1" y="15324"/>
                  </a:lnTo>
                  <a:lnTo>
                    <a:pt x="122" y="15811"/>
                  </a:lnTo>
                  <a:lnTo>
                    <a:pt x="609" y="16297"/>
                  </a:lnTo>
                  <a:lnTo>
                    <a:pt x="1217" y="16662"/>
                  </a:lnTo>
                  <a:lnTo>
                    <a:pt x="1825" y="16905"/>
                  </a:lnTo>
                  <a:lnTo>
                    <a:pt x="2433" y="17027"/>
                  </a:lnTo>
                  <a:lnTo>
                    <a:pt x="2798" y="16905"/>
                  </a:lnTo>
                  <a:lnTo>
                    <a:pt x="3041" y="16784"/>
                  </a:lnTo>
                  <a:lnTo>
                    <a:pt x="3163" y="16419"/>
                  </a:lnTo>
                  <a:lnTo>
                    <a:pt x="3284" y="16054"/>
                  </a:lnTo>
                  <a:lnTo>
                    <a:pt x="3406" y="15446"/>
                  </a:lnTo>
                  <a:lnTo>
                    <a:pt x="3284" y="14716"/>
                  </a:lnTo>
                  <a:lnTo>
                    <a:pt x="3284" y="13865"/>
                  </a:lnTo>
                  <a:lnTo>
                    <a:pt x="3406" y="12770"/>
                  </a:lnTo>
                  <a:lnTo>
                    <a:pt x="3771" y="10581"/>
                  </a:lnTo>
                  <a:lnTo>
                    <a:pt x="4257" y="8149"/>
                  </a:lnTo>
                  <a:lnTo>
                    <a:pt x="4987" y="5716"/>
                  </a:lnTo>
                  <a:lnTo>
                    <a:pt x="6325" y="1581"/>
                  </a:lnTo>
                  <a:lnTo>
                    <a:pt x="7055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8" name="Google Shape;3058;p40"/>
            <p:cNvSpPr/>
            <p:nvPr/>
          </p:nvSpPr>
          <p:spPr>
            <a:xfrm>
              <a:off x="1721358" y="4223960"/>
              <a:ext cx="119550" cy="258633"/>
            </a:xfrm>
            <a:custGeom>
              <a:avLst/>
              <a:gdLst/>
              <a:ahLst/>
              <a:cxnLst/>
              <a:rect l="l" t="t" r="r" b="b"/>
              <a:pathLst>
                <a:path w="6690" h="14473" extrusionOk="0">
                  <a:moveTo>
                    <a:pt x="1" y="0"/>
                  </a:moveTo>
                  <a:lnTo>
                    <a:pt x="609" y="1459"/>
                  </a:lnTo>
                  <a:lnTo>
                    <a:pt x="1947" y="4865"/>
                  </a:lnTo>
                  <a:lnTo>
                    <a:pt x="2555" y="6932"/>
                  </a:lnTo>
                  <a:lnTo>
                    <a:pt x="3163" y="9000"/>
                  </a:lnTo>
                  <a:lnTo>
                    <a:pt x="3528" y="10946"/>
                  </a:lnTo>
                  <a:lnTo>
                    <a:pt x="3649" y="11797"/>
                  </a:lnTo>
                  <a:lnTo>
                    <a:pt x="3528" y="12527"/>
                  </a:lnTo>
                  <a:lnTo>
                    <a:pt x="3528" y="13135"/>
                  </a:lnTo>
                  <a:lnTo>
                    <a:pt x="3528" y="13621"/>
                  </a:lnTo>
                  <a:lnTo>
                    <a:pt x="3649" y="13986"/>
                  </a:lnTo>
                  <a:lnTo>
                    <a:pt x="3892" y="14229"/>
                  </a:lnTo>
                  <a:lnTo>
                    <a:pt x="4136" y="14473"/>
                  </a:lnTo>
                  <a:lnTo>
                    <a:pt x="4987" y="14473"/>
                  </a:lnTo>
                  <a:lnTo>
                    <a:pt x="5595" y="14229"/>
                  </a:lnTo>
                  <a:lnTo>
                    <a:pt x="6203" y="13865"/>
                  </a:lnTo>
                  <a:lnTo>
                    <a:pt x="6690" y="13500"/>
                  </a:lnTo>
                  <a:lnTo>
                    <a:pt x="6690" y="11919"/>
                  </a:lnTo>
                  <a:lnTo>
                    <a:pt x="6568" y="10216"/>
                  </a:lnTo>
                  <a:lnTo>
                    <a:pt x="6203" y="8148"/>
                  </a:lnTo>
                  <a:lnTo>
                    <a:pt x="5838" y="7054"/>
                  </a:lnTo>
                  <a:lnTo>
                    <a:pt x="5473" y="5959"/>
                  </a:lnTo>
                  <a:lnTo>
                    <a:pt x="4865" y="4743"/>
                  </a:lnTo>
                  <a:lnTo>
                    <a:pt x="4257" y="3649"/>
                  </a:lnTo>
                  <a:lnTo>
                    <a:pt x="3406" y="2676"/>
                  </a:lnTo>
                  <a:lnTo>
                    <a:pt x="2433" y="1703"/>
                  </a:lnTo>
                  <a:lnTo>
                    <a:pt x="1338" y="73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9" name="Google Shape;3059;p40"/>
            <p:cNvSpPr/>
            <p:nvPr/>
          </p:nvSpPr>
          <p:spPr>
            <a:xfrm>
              <a:off x="2223398" y="4069652"/>
              <a:ext cx="69568" cy="371642"/>
            </a:xfrm>
            <a:custGeom>
              <a:avLst/>
              <a:gdLst/>
              <a:ahLst/>
              <a:cxnLst/>
              <a:rect l="l" t="t" r="r" b="b"/>
              <a:pathLst>
                <a:path w="3893" h="20797" extrusionOk="0">
                  <a:moveTo>
                    <a:pt x="1825" y="0"/>
                  </a:moveTo>
                  <a:lnTo>
                    <a:pt x="1338" y="1581"/>
                  </a:lnTo>
                  <a:lnTo>
                    <a:pt x="973" y="3162"/>
                  </a:lnTo>
                  <a:lnTo>
                    <a:pt x="609" y="4865"/>
                  </a:lnTo>
                  <a:lnTo>
                    <a:pt x="365" y="6567"/>
                  </a:lnTo>
                  <a:lnTo>
                    <a:pt x="1" y="9973"/>
                  </a:lnTo>
                  <a:lnTo>
                    <a:pt x="1" y="13135"/>
                  </a:lnTo>
                  <a:lnTo>
                    <a:pt x="1" y="15932"/>
                  </a:lnTo>
                  <a:lnTo>
                    <a:pt x="122" y="18121"/>
                  </a:lnTo>
                  <a:lnTo>
                    <a:pt x="244" y="20189"/>
                  </a:lnTo>
                  <a:lnTo>
                    <a:pt x="3041" y="20797"/>
                  </a:lnTo>
                  <a:lnTo>
                    <a:pt x="3406" y="18608"/>
                  </a:lnTo>
                  <a:lnTo>
                    <a:pt x="3649" y="16540"/>
                  </a:lnTo>
                  <a:lnTo>
                    <a:pt x="3771" y="14473"/>
                  </a:lnTo>
                  <a:lnTo>
                    <a:pt x="3892" y="12527"/>
                  </a:lnTo>
                  <a:lnTo>
                    <a:pt x="3771" y="10703"/>
                  </a:lnTo>
                  <a:lnTo>
                    <a:pt x="3649" y="9000"/>
                  </a:lnTo>
                  <a:lnTo>
                    <a:pt x="3284" y="5959"/>
                  </a:lnTo>
                  <a:lnTo>
                    <a:pt x="2798" y="3405"/>
                  </a:lnTo>
                  <a:lnTo>
                    <a:pt x="2311" y="1581"/>
                  </a:lnTo>
                  <a:lnTo>
                    <a:pt x="1825" y="0"/>
                  </a:lnTo>
                  <a:close/>
                </a:path>
              </a:pathLst>
            </a:custGeom>
            <a:solidFill>
              <a:srgbClr val="5CC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0" name="Google Shape;3060;p40"/>
            <p:cNvSpPr/>
            <p:nvPr/>
          </p:nvSpPr>
          <p:spPr>
            <a:xfrm>
              <a:off x="2282083" y="4102247"/>
              <a:ext cx="89118" cy="336885"/>
            </a:xfrm>
            <a:custGeom>
              <a:avLst/>
              <a:gdLst/>
              <a:ahLst/>
              <a:cxnLst/>
              <a:rect l="l" t="t" r="r" b="b"/>
              <a:pathLst>
                <a:path w="4987" h="18852" extrusionOk="0">
                  <a:moveTo>
                    <a:pt x="4987" y="0"/>
                  </a:moveTo>
                  <a:lnTo>
                    <a:pt x="4014" y="973"/>
                  </a:lnTo>
                  <a:lnTo>
                    <a:pt x="3162" y="2068"/>
                  </a:lnTo>
                  <a:lnTo>
                    <a:pt x="2433" y="3284"/>
                  </a:lnTo>
                  <a:lnTo>
                    <a:pt x="1825" y="4743"/>
                  </a:lnTo>
                  <a:lnTo>
                    <a:pt x="1338" y="6203"/>
                  </a:lnTo>
                  <a:lnTo>
                    <a:pt x="973" y="7662"/>
                  </a:lnTo>
                  <a:lnTo>
                    <a:pt x="608" y="9122"/>
                  </a:lnTo>
                  <a:lnTo>
                    <a:pt x="487" y="10703"/>
                  </a:lnTo>
                  <a:lnTo>
                    <a:pt x="122" y="13378"/>
                  </a:lnTo>
                  <a:lnTo>
                    <a:pt x="0" y="15689"/>
                  </a:lnTo>
                  <a:lnTo>
                    <a:pt x="122" y="17878"/>
                  </a:lnTo>
                  <a:lnTo>
                    <a:pt x="3162" y="18851"/>
                  </a:lnTo>
                  <a:lnTo>
                    <a:pt x="3770" y="13743"/>
                  </a:lnTo>
                  <a:lnTo>
                    <a:pt x="4379" y="7419"/>
                  </a:lnTo>
                  <a:lnTo>
                    <a:pt x="4987" y="0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1" name="Google Shape;3061;p40"/>
            <p:cNvSpPr/>
            <p:nvPr/>
          </p:nvSpPr>
          <p:spPr>
            <a:xfrm>
              <a:off x="2171235" y="4121797"/>
              <a:ext cx="86955" cy="339065"/>
            </a:xfrm>
            <a:custGeom>
              <a:avLst/>
              <a:gdLst/>
              <a:ahLst/>
              <a:cxnLst/>
              <a:rect l="l" t="t" r="r" b="b"/>
              <a:pathLst>
                <a:path w="4866" h="18974" extrusionOk="0">
                  <a:moveTo>
                    <a:pt x="1" y="1"/>
                  </a:moveTo>
                  <a:lnTo>
                    <a:pt x="609" y="7541"/>
                  </a:lnTo>
                  <a:lnTo>
                    <a:pt x="1217" y="13744"/>
                  </a:lnTo>
                  <a:lnTo>
                    <a:pt x="1825" y="18974"/>
                  </a:lnTo>
                  <a:lnTo>
                    <a:pt x="4744" y="17879"/>
                  </a:lnTo>
                  <a:lnTo>
                    <a:pt x="4865" y="15811"/>
                  </a:lnTo>
                  <a:lnTo>
                    <a:pt x="4744" y="13501"/>
                  </a:lnTo>
                  <a:lnTo>
                    <a:pt x="4501" y="10703"/>
                  </a:lnTo>
                  <a:lnTo>
                    <a:pt x="4257" y="9244"/>
                  </a:lnTo>
                  <a:lnTo>
                    <a:pt x="3892" y="7663"/>
                  </a:lnTo>
                  <a:lnTo>
                    <a:pt x="3528" y="6203"/>
                  </a:lnTo>
                  <a:lnTo>
                    <a:pt x="3041" y="4744"/>
                  </a:lnTo>
                  <a:lnTo>
                    <a:pt x="2555" y="3406"/>
                  </a:lnTo>
                  <a:lnTo>
                    <a:pt x="1825" y="2068"/>
                  </a:lnTo>
                  <a:lnTo>
                    <a:pt x="974" y="97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72B3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2" name="Google Shape;3062;p40"/>
            <p:cNvSpPr/>
            <p:nvPr/>
          </p:nvSpPr>
          <p:spPr>
            <a:xfrm>
              <a:off x="2297290" y="4171797"/>
              <a:ext cx="126073" cy="304272"/>
            </a:xfrm>
            <a:custGeom>
              <a:avLst/>
              <a:gdLst/>
              <a:ahLst/>
              <a:cxnLst/>
              <a:rect l="l" t="t" r="r" b="b"/>
              <a:pathLst>
                <a:path w="7055" h="17027" extrusionOk="0">
                  <a:moveTo>
                    <a:pt x="7054" y="0"/>
                  </a:moveTo>
                  <a:lnTo>
                    <a:pt x="5717" y="851"/>
                  </a:lnTo>
                  <a:lnTo>
                    <a:pt x="4500" y="1946"/>
                  </a:lnTo>
                  <a:lnTo>
                    <a:pt x="3528" y="3041"/>
                  </a:lnTo>
                  <a:lnTo>
                    <a:pt x="2676" y="4257"/>
                  </a:lnTo>
                  <a:lnTo>
                    <a:pt x="1946" y="5595"/>
                  </a:lnTo>
                  <a:lnTo>
                    <a:pt x="1338" y="6932"/>
                  </a:lnTo>
                  <a:lnTo>
                    <a:pt x="974" y="8270"/>
                  </a:lnTo>
                  <a:lnTo>
                    <a:pt x="609" y="9486"/>
                  </a:lnTo>
                  <a:lnTo>
                    <a:pt x="244" y="11919"/>
                  </a:lnTo>
                  <a:lnTo>
                    <a:pt x="122" y="13986"/>
                  </a:lnTo>
                  <a:lnTo>
                    <a:pt x="1" y="15324"/>
                  </a:lnTo>
                  <a:lnTo>
                    <a:pt x="122" y="15811"/>
                  </a:lnTo>
                  <a:lnTo>
                    <a:pt x="609" y="16297"/>
                  </a:lnTo>
                  <a:lnTo>
                    <a:pt x="1217" y="16662"/>
                  </a:lnTo>
                  <a:lnTo>
                    <a:pt x="1825" y="16905"/>
                  </a:lnTo>
                  <a:lnTo>
                    <a:pt x="2433" y="17027"/>
                  </a:lnTo>
                  <a:lnTo>
                    <a:pt x="2798" y="16905"/>
                  </a:lnTo>
                  <a:lnTo>
                    <a:pt x="3041" y="16784"/>
                  </a:lnTo>
                  <a:lnTo>
                    <a:pt x="3163" y="16419"/>
                  </a:lnTo>
                  <a:lnTo>
                    <a:pt x="3284" y="16054"/>
                  </a:lnTo>
                  <a:lnTo>
                    <a:pt x="3406" y="15446"/>
                  </a:lnTo>
                  <a:lnTo>
                    <a:pt x="3284" y="14716"/>
                  </a:lnTo>
                  <a:lnTo>
                    <a:pt x="3284" y="13865"/>
                  </a:lnTo>
                  <a:lnTo>
                    <a:pt x="3406" y="12770"/>
                  </a:lnTo>
                  <a:lnTo>
                    <a:pt x="3771" y="10581"/>
                  </a:lnTo>
                  <a:lnTo>
                    <a:pt x="4379" y="8149"/>
                  </a:lnTo>
                  <a:lnTo>
                    <a:pt x="4987" y="5716"/>
                  </a:lnTo>
                  <a:lnTo>
                    <a:pt x="6446" y="1581"/>
                  </a:lnTo>
                  <a:lnTo>
                    <a:pt x="7054" y="0"/>
                  </a:lnTo>
                  <a:close/>
                </a:path>
              </a:pathLst>
            </a:custGeom>
            <a:solidFill>
              <a:srgbClr val="5CC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3" name="Google Shape;3063;p40"/>
            <p:cNvSpPr/>
            <p:nvPr/>
          </p:nvSpPr>
          <p:spPr>
            <a:xfrm>
              <a:off x="2121253" y="4223960"/>
              <a:ext cx="121730" cy="258633"/>
            </a:xfrm>
            <a:custGeom>
              <a:avLst/>
              <a:gdLst/>
              <a:ahLst/>
              <a:cxnLst/>
              <a:rect l="l" t="t" r="r" b="b"/>
              <a:pathLst>
                <a:path w="6812" h="14473" extrusionOk="0">
                  <a:moveTo>
                    <a:pt x="0" y="0"/>
                  </a:moveTo>
                  <a:lnTo>
                    <a:pt x="609" y="1459"/>
                  </a:lnTo>
                  <a:lnTo>
                    <a:pt x="1946" y="4865"/>
                  </a:lnTo>
                  <a:lnTo>
                    <a:pt x="2676" y="6932"/>
                  </a:lnTo>
                  <a:lnTo>
                    <a:pt x="3163" y="9000"/>
                  </a:lnTo>
                  <a:lnTo>
                    <a:pt x="3527" y="10946"/>
                  </a:lnTo>
                  <a:lnTo>
                    <a:pt x="3649" y="11797"/>
                  </a:lnTo>
                  <a:lnTo>
                    <a:pt x="3527" y="12527"/>
                  </a:lnTo>
                  <a:lnTo>
                    <a:pt x="3527" y="13135"/>
                  </a:lnTo>
                  <a:lnTo>
                    <a:pt x="3649" y="13621"/>
                  </a:lnTo>
                  <a:lnTo>
                    <a:pt x="3771" y="13986"/>
                  </a:lnTo>
                  <a:lnTo>
                    <a:pt x="3892" y="14229"/>
                  </a:lnTo>
                  <a:lnTo>
                    <a:pt x="4136" y="14473"/>
                  </a:lnTo>
                  <a:lnTo>
                    <a:pt x="4987" y="14473"/>
                  </a:lnTo>
                  <a:lnTo>
                    <a:pt x="5595" y="14229"/>
                  </a:lnTo>
                  <a:lnTo>
                    <a:pt x="6203" y="13865"/>
                  </a:lnTo>
                  <a:lnTo>
                    <a:pt x="6689" y="13500"/>
                  </a:lnTo>
                  <a:lnTo>
                    <a:pt x="6811" y="11919"/>
                  </a:lnTo>
                  <a:lnTo>
                    <a:pt x="6568" y="10216"/>
                  </a:lnTo>
                  <a:lnTo>
                    <a:pt x="6203" y="8148"/>
                  </a:lnTo>
                  <a:lnTo>
                    <a:pt x="5838" y="7054"/>
                  </a:lnTo>
                  <a:lnTo>
                    <a:pt x="5473" y="5959"/>
                  </a:lnTo>
                  <a:lnTo>
                    <a:pt x="4865" y="4743"/>
                  </a:lnTo>
                  <a:lnTo>
                    <a:pt x="4257" y="3649"/>
                  </a:lnTo>
                  <a:lnTo>
                    <a:pt x="3406" y="2676"/>
                  </a:lnTo>
                  <a:lnTo>
                    <a:pt x="2433" y="1703"/>
                  </a:lnTo>
                  <a:lnTo>
                    <a:pt x="1338" y="7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C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4" name="Google Shape;3064;p40"/>
            <p:cNvSpPr/>
            <p:nvPr/>
          </p:nvSpPr>
          <p:spPr>
            <a:xfrm>
              <a:off x="858541" y="4345655"/>
              <a:ext cx="1601760" cy="236920"/>
            </a:xfrm>
            <a:custGeom>
              <a:avLst/>
              <a:gdLst/>
              <a:ahLst/>
              <a:cxnLst/>
              <a:rect l="l" t="t" r="r" b="b"/>
              <a:pathLst>
                <a:path w="89634" h="13258" extrusionOk="0">
                  <a:moveTo>
                    <a:pt x="1" y="1"/>
                  </a:moveTo>
                  <a:lnTo>
                    <a:pt x="1" y="13257"/>
                  </a:lnTo>
                  <a:lnTo>
                    <a:pt x="89634" y="13257"/>
                  </a:lnTo>
                  <a:lnTo>
                    <a:pt x="89634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65" name="Google Shape;3065;p40"/>
          <p:cNvSpPr txBox="1"/>
          <p:nvPr/>
        </p:nvSpPr>
        <p:spPr>
          <a:xfrm>
            <a:off x="6256274" y="1505891"/>
            <a:ext cx="2733614" cy="61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>
                <a:solidFill>
                  <a:schemeClr val="accent2"/>
                </a:solidFill>
                <a:latin typeface="Fira Sans"/>
                <a:ea typeface="Fira Sans"/>
                <a:cs typeface="Fira Sans"/>
                <a:sym typeface="Fira Sans"/>
              </a:rPr>
              <a:t>Renewable Energy System</a:t>
            </a:r>
            <a:endParaRPr sz="2400" b="1" dirty="0">
              <a:solidFill>
                <a:schemeClr val="accent2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532" name="Google Shape;3065;p40"/>
          <p:cNvSpPr txBox="1"/>
          <p:nvPr/>
        </p:nvSpPr>
        <p:spPr>
          <a:xfrm>
            <a:off x="6201841" y="3383143"/>
            <a:ext cx="2049600" cy="61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>
                <a:solidFill>
                  <a:schemeClr val="accent2"/>
                </a:solidFill>
                <a:latin typeface="Fira Sans"/>
                <a:ea typeface="Fira Sans"/>
                <a:cs typeface="Fira Sans"/>
                <a:sym typeface="Fira Sans"/>
              </a:rPr>
              <a:t>Smart Well</a:t>
            </a:r>
            <a:endParaRPr sz="2400" b="1" dirty="0">
              <a:solidFill>
                <a:schemeClr val="accent2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ome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B9462C"/>
      </a:accent1>
      <a:accent2>
        <a:srgbClr val="CF6D57"/>
      </a:accent2>
      <a:accent3>
        <a:srgbClr val="5CC7D1"/>
      </a:accent3>
      <a:accent4>
        <a:srgbClr val="897657"/>
      </a:accent4>
      <a:accent5>
        <a:srgbClr val="72B3A5"/>
      </a:accent5>
      <a:accent6>
        <a:srgbClr val="BCB7AB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1719</TotalTime>
  <Words>101</Words>
  <Application>Microsoft Office PowerPoint</Application>
  <PresentationFormat>On-screen Show (16:9)</PresentationFormat>
  <Paragraphs>43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Fira Sans</vt:lpstr>
      <vt:lpstr>Fira Sans Extra Condensed</vt:lpstr>
      <vt:lpstr>Roboto</vt:lpstr>
      <vt:lpstr>Fira Sans Extra Condensed Medium</vt:lpstr>
      <vt:lpstr>Arial</vt:lpstr>
      <vt:lpstr>Simple Light</vt:lpstr>
      <vt:lpstr>Home Infographics by Slidesgo</vt:lpstr>
      <vt:lpstr>Livesmart</vt:lpstr>
      <vt:lpstr>Livesmart</vt:lpstr>
      <vt:lpstr>Livesmart</vt:lpstr>
      <vt:lpstr>Solar Panel System</vt:lpstr>
      <vt:lpstr>Rain Detection System</vt:lpstr>
      <vt:lpstr>Irregation System</vt:lpstr>
      <vt:lpstr>Livesmart</vt:lpstr>
      <vt:lpstr>Constraints</vt:lpstr>
      <vt:lpstr>Future Work</vt:lpstr>
      <vt:lpstr>Thanks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Livesmart</dc:title>
  <cp:lastModifiedBy>Lenovo</cp:lastModifiedBy>
  <cp:revision>27</cp:revision>
  <dcterms:modified xsi:type="dcterms:W3CDTF">2023-06-06T13:28:23Z</dcterms:modified>
</cp:coreProperties>
</file>