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6" r:id="rId2"/>
    <p:sldMasterId id="2147483654" r:id="rId3"/>
  </p:sldMasterIdLst>
  <p:notesMasterIdLst>
    <p:notesMasterId r:id="rId19"/>
  </p:notesMasterIdLst>
  <p:handoutMasterIdLst>
    <p:handoutMasterId r:id="rId20"/>
  </p:handoutMasterIdLst>
  <p:sldIdLst>
    <p:sldId id="271" r:id="rId4"/>
    <p:sldId id="272" r:id="rId5"/>
    <p:sldId id="391" r:id="rId6"/>
    <p:sldId id="392" r:id="rId7"/>
    <p:sldId id="393" r:id="rId8"/>
    <p:sldId id="299" r:id="rId9"/>
    <p:sldId id="395" r:id="rId10"/>
    <p:sldId id="394" r:id="rId11"/>
    <p:sldId id="397" r:id="rId12"/>
    <p:sldId id="398" r:id="rId13"/>
    <p:sldId id="399" r:id="rId14"/>
    <p:sldId id="400" r:id="rId15"/>
    <p:sldId id="401" r:id="rId16"/>
    <p:sldId id="402" r:id="rId17"/>
    <p:sldId id="31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8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95" d="100"/>
          <a:sy n="95" d="100"/>
        </p:scale>
        <p:origin x="216" y="96"/>
      </p:cViewPr>
      <p:guideLst>
        <p:guide orient="horz" pos="2328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504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Hasan's%20University\Graduation%20project\Graduation%20project%202\introduction\financial%20parameter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Hasan's%20University\Graduation%20project\Graduation%20project%202\introduction\financial%20parameter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ATCF, Scenario 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Capital Cost</c:v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val>
            <c:numRef>
              <c:f>Sheet1!$J$15</c:f>
              <c:numCache>
                <c:formatCode>General</c:formatCode>
                <c:ptCount val="1"/>
                <c:pt idx="0">
                  <c:v>-1423710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2D-429D-85B7-65A62B5C6882}"/>
            </c:ext>
          </c:extLst>
        </c:ser>
        <c:ser>
          <c:idx val="1"/>
          <c:order val="1"/>
          <c:tx>
            <c:v>Revenues without inflation</c:v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val>
            <c:numRef>
              <c:f>Sheet1!$K$16:$K$40</c:f>
              <c:numCache>
                <c:formatCode>General</c:formatCode>
                <c:ptCount val="25"/>
                <c:pt idx="0">
                  <c:v>456902</c:v>
                </c:pt>
                <c:pt idx="1">
                  <c:v>442499</c:v>
                </c:pt>
                <c:pt idx="2">
                  <c:v>422102</c:v>
                </c:pt>
                <c:pt idx="3">
                  <c:v>410696</c:v>
                </c:pt>
                <c:pt idx="4">
                  <c:v>412719</c:v>
                </c:pt>
                <c:pt idx="5">
                  <c:v>404699</c:v>
                </c:pt>
                <c:pt idx="6">
                  <c:v>396679</c:v>
                </c:pt>
                <c:pt idx="7">
                  <c:v>398792</c:v>
                </c:pt>
                <c:pt idx="8">
                  <c:v>400911</c:v>
                </c:pt>
                <c:pt idx="9">
                  <c:v>403031</c:v>
                </c:pt>
                <c:pt idx="10">
                  <c:v>405171</c:v>
                </c:pt>
                <c:pt idx="11">
                  <c:v>407259</c:v>
                </c:pt>
                <c:pt idx="12">
                  <c:v>409420</c:v>
                </c:pt>
                <c:pt idx="13">
                  <c:v>411581</c:v>
                </c:pt>
                <c:pt idx="14">
                  <c:v>413761</c:v>
                </c:pt>
                <c:pt idx="15">
                  <c:v>415956</c:v>
                </c:pt>
                <c:pt idx="16">
                  <c:v>418158</c:v>
                </c:pt>
                <c:pt idx="17">
                  <c:v>420363</c:v>
                </c:pt>
                <c:pt idx="18">
                  <c:v>422522</c:v>
                </c:pt>
                <c:pt idx="19">
                  <c:v>424757</c:v>
                </c:pt>
                <c:pt idx="20">
                  <c:v>426995</c:v>
                </c:pt>
                <c:pt idx="21">
                  <c:v>429251</c:v>
                </c:pt>
                <c:pt idx="22" formatCode="0.00E+00">
                  <c:v>431516</c:v>
                </c:pt>
                <c:pt idx="23" formatCode="0.00E+00">
                  <c:v>433793</c:v>
                </c:pt>
                <c:pt idx="24" formatCode="0.00E+00">
                  <c:v>436071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2D-429D-85B7-65A62B5C6882}"/>
            </c:ext>
          </c:extLst>
        </c:ser>
        <c:ser>
          <c:idx val="2"/>
          <c:order val="2"/>
          <c:tx>
            <c:v>Rebenues with inflation </c:v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val>
            <c:numRef>
              <c:f>Sheet1!$L$16:$L$40</c:f>
              <c:numCache>
                <c:formatCode>General</c:formatCode>
                <c:ptCount val="25"/>
                <c:pt idx="0">
                  <c:v>475178.08</c:v>
                </c:pt>
                <c:pt idx="1">
                  <c:v>478606.91840000002</c:v>
                </c:pt>
                <c:pt idx="2">
                  <c:v>474807.34412800003</c:v>
                </c:pt>
                <c:pt idx="3">
                  <c:v>480456.23115776008</c:v>
                </c:pt>
                <c:pt idx="4">
                  <c:v>502135.76922562573</c:v>
                </c:pt>
                <c:pt idx="5">
                  <c:v>512073.34146631288</c:v>
                </c:pt>
                <c:pt idx="6">
                  <c:v>522002.50225549389</c:v>
                </c:pt>
                <c:pt idx="7">
                  <c:v>545774.38874922006</c:v>
                </c:pt>
                <c:pt idx="8">
                  <c:v>570621.36202971009</c:v>
                </c:pt>
                <c:pt idx="9">
                  <c:v>596584.33439492539</c:v>
                </c:pt>
                <c:pt idx="10">
                  <c:v>623742.13945123658</c:v>
                </c:pt>
                <c:pt idx="11">
                  <c:v>652034.78030165553</c:v>
                </c:pt>
                <c:pt idx="12">
                  <c:v>681714.39536301943</c:v>
                </c:pt>
                <c:pt idx="13">
                  <c:v>712725.12398080993</c:v>
                </c:pt>
                <c:pt idx="14">
                  <c:v>745160.18578204734</c:v>
                </c:pt>
                <c:pt idx="15">
                  <c:v>779077.78704770061</c:v>
                </c:pt>
                <c:pt idx="16">
                  <c:v>814530.17542082362</c:v>
                </c:pt>
                <c:pt idx="17">
                  <c:v>851578.30785406625</c:v>
                </c:pt>
                <c:pt idx="18">
                  <c:v>890190.12753919919</c:v>
                </c:pt>
                <c:pt idx="19">
                  <c:v>930694.89286544686</c:v>
                </c:pt>
                <c:pt idx="20">
                  <c:v>973022.57151793817</c:v>
                </c:pt>
                <c:pt idx="21">
                  <c:v>1017290.0111722908</c:v>
                </c:pt>
                <c:pt idx="22">
                  <c:v>1063564.1923244514</c:v>
                </c:pt>
                <c:pt idx="23">
                  <c:v>1111943.4036008881</c:v>
                </c:pt>
                <c:pt idx="24">
                  <c:v>1162493.9149080522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2D-429D-85B7-65A62B5C68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562514920"/>
        <c:axId val="562508032"/>
      </c:barChart>
      <c:catAx>
        <c:axId val="5625149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Years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2508032"/>
        <c:crosses val="autoZero"/>
        <c:auto val="1"/>
        <c:lblAlgn val="ctr"/>
        <c:lblOffset val="100"/>
        <c:noMultiLvlLbl val="0"/>
      </c:catAx>
      <c:valAx>
        <c:axId val="562508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Revenues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2514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ATCF, Scenario 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Capital Cost </c:v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val>
            <c:numRef>
              <c:f>Sheet1!$W$15</c:f>
              <c:numCache>
                <c:formatCode>"$"#,##0</c:formatCode>
                <c:ptCount val="1"/>
                <c:pt idx="0">
                  <c:v>-1616896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13-4AFA-9F41-D6042C4BBBB7}"/>
            </c:ext>
          </c:extLst>
        </c:ser>
        <c:ser>
          <c:idx val="1"/>
          <c:order val="1"/>
          <c:tx>
            <c:v>Revenues without inflation</c:v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val>
            <c:numRef>
              <c:f>Sheet1!$X$16:$X$40</c:f>
              <c:numCache>
                <c:formatCode>General</c:formatCode>
                <c:ptCount val="25"/>
                <c:pt idx="0">
                  <c:v>780856.66666666698</c:v>
                </c:pt>
                <c:pt idx="1">
                  <c:v>765850</c:v>
                </c:pt>
                <c:pt idx="2">
                  <c:v>744048</c:v>
                </c:pt>
                <c:pt idx="3">
                  <c:v>732439</c:v>
                </c:pt>
                <c:pt idx="4">
                  <c:v>735683</c:v>
                </c:pt>
                <c:pt idx="5">
                  <c:v>675414</c:v>
                </c:pt>
                <c:pt idx="6">
                  <c:v>721264</c:v>
                </c:pt>
                <c:pt idx="7">
                  <c:v>724956</c:v>
                </c:pt>
                <c:pt idx="8">
                  <c:v>728800</c:v>
                </c:pt>
                <c:pt idx="9">
                  <c:v>732234</c:v>
                </c:pt>
                <c:pt idx="10">
                  <c:v>683545</c:v>
                </c:pt>
                <c:pt idx="11">
                  <c:v>740932</c:v>
                </c:pt>
                <c:pt idx="12">
                  <c:v>744811</c:v>
                </c:pt>
                <c:pt idx="13">
                  <c:v>748739</c:v>
                </c:pt>
                <c:pt idx="14">
                  <c:v>752640</c:v>
                </c:pt>
                <c:pt idx="15">
                  <c:v>703844</c:v>
                </c:pt>
                <c:pt idx="16">
                  <c:v>761202</c:v>
                </c:pt>
                <c:pt idx="17">
                  <c:v>765196</c:v>
                </c:pt>
                <c:pt idx="18">
                  <c:v>769211</c:v>
                </c:pt>
                <c:pt idx="19">
                  <c:v>773214</c:v>
                </c:pt>
                <c:pt idx="20">
                  <c:v>724672</c:v>
                </c:pt>
                <c:pt idx="21">
                  <c:v>782086</c:v>
                </c:pt>
                <c:pt idx="22" formatCode="0.00E+00">
                  <c:v>786050</c:v>
                </c:pt>
                <c:pt idx="23" formatCode="0.00E+00">
                  <c:v>790182</c:v>
                </c:pt>
                <c:pt idx="24" formatCode="0.00E+00">
                  <c:v>794284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413-4AFA-9F41-D6042C4BBBB7}"/>
            </c:ext>
          </c:extLst>
        </c:ser>
        <c:ser>
          <c:idx val="2"/>
          <c:order val="2"/>
          <c:tx>
            <c:v>Ravenues with inflation </c:v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val>
            <c:numRef>
              <c:f>Sheet1!$Y$16:$Y$40</c:f>
              <c:numCache>
                <c:formatCode>General</c:formatCode>
                <c:ptCount val="25"/>
                <c:pt idx="0">
                  <c:v>812090.9333333337</c:v>
                </c:pt>
                <c:pt idx="1">
                  <c:v>828343.3600000001</c:v>
                </c:pt>
                <c:pt idx="2">
                  <c:v>836952.80947200011</c:v>
                </c:pt>
                <c:pt idx="3">
                  <c:v>856850.03382784012</c:v>
                </c:pt>
                <c:pt idx="4">
                  <c:v>895070.85719633941</c:v>
                </c:pt>
                <c:pt idx="5">
                  <c:v>854614.17955845757</c:v>
                </c:pt>
                <c:pt idx="6">
                  <c:v>949134.21881875908</c:v>
                </c:pt>
                <c:pt idx="7">
                  <c:v>992152.34450560587</c:v>
                </c:pt>
                <c:pt idx="8">
                  <c:v>1037309.6488927784</c:v>
                </c:pt>
                <c:pt idx="9">
                  <c:v>1083885.1937228991</c:v>
                </c:pt>
                <c:pt idx="10">
                  <c:v>1052286.1229238901</c:v>
                </c:pt>
                <c:pt idx="11">
                  <c:v>1186256.0037677896</c:v>
                </c:pt>
                <c:pt idx="12">
                  <c:v>1240165.0640533583</c:v>
                </c:pt>
                <c:pt idx="13">
                  <c:v>1296573.6917016762</c:v>
                </c:pt>
                <c:pt idx="14">
                  <c:v>1355462.1199847257</c:v>
                </c:pt>
                <c:pt idx="15">
                  <c:v>1318286.611917611</c:v>
                </c:pt>
                <c:pt idx="16">
                  <c:v>1482745.7530184325</c:v>
                </c:pt>
                <c:pt idx="17">
                  <c:v>1550146.694301592</c:v>
                </c:pt>
                <c:pt idx="18">
                  <c:v>1620611.5615152703</c:v>
                </c:pt>
                <c:pt idx="19">
                  <c:v>1694207.0899174437</c:v>
                </c:pt>
                <c:pt idx="20">
                  <c:v>1651359.4139206484</c:v>
                </c:pt>
                <c:pt idx="21">
                  <c:v>1853480.3079729395</c:v>
                </c:pt>
                <c:pt idx="22">
                  <c:v>1937389.6527049635</c:v>
                </c:pt>
                <c:pt idx="23">
                  <c:v>2025476.8116224951</c:v>
                </c:pt>
                <c:pt idx="24">
                  <c:v>2117431.1447191564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413-4AFA-9F41-D6042C4BBB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605621192"/>
        <c:axId val="605624472"/>
      </c:barChart>
      <c:catAx>
        <c:axId val="60562119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5624472"/>
        <c:crosses val="autoZero"/>
        <c:auto val="1"/>
        <c:lblAlgn val="ctr"/>
        <c:lblOffset val="100"/>
        <c:noMultiLvlLbl val="0"/>
      </c:catAx>
      <c:valAx>
        <c:axId val="605624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5621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98439FE-94A4-4394-BEC7-0F98A622314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5EB94D-D734-48CF-9D74-A503AF9711C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08336-F1CD-467F-8FDC-ABD4B658DC6B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B9547-E2B2-442A-99FE-388E5C77283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8DB4FD-0ECC-403B-9800-DA17BC88EF0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982CE0-FBF7-4D86-8DEC-B86BC83DA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81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1F036-9BEF-42F2-A356-589E868B7D72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B355F-7DE4-4D29-AD17-021F57811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810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4863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>
            <a:extLst>
              <a:ext uri="{FF2B5EF4-FFF2-40B4-BE49-F238E27FC236}">
                <a16:creationId xmlns:a16="http://schemas.microsoft.com/office/drawing/2014/main" id="{B75548DB-9145-4C14-977F-BF3E634F8427}"/>
              </a:ext>
            </a:extLst>
          </p:cNvPr>
          <p:cNvSpPr/>
          <p:nvPr userDrawn="1"/>
        </p:nvSpPr>
        <p:spPr>
          <a:xfrm>
            <a:off x="3857624" y="601907"/>
            <a:ext cx="7771585" cy="5654186"/>
          </a:xfrm>
          <a:prstGeom prst="rect">
            <a:avLst/>
          </a:prstGeom>
          <a:solidFill>
            <a:schemeClr val="bg1">
              <a:alpha val="40000"/>
            </a:schemeClr>
          </a:solidFill>
          <a:ln w="9525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E1BB11-CE0C-4E0F-902B-E0070B16AAE6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9268565" y="783486"/>
            <a:ext cx="2160000" cy="26647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637E444D-D0F8-454F-BC8D-5B07A2464039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6694434" y="783486"/>
            <a:ext cx="2160000" cy="26647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D017A26C-1F87-42E7-AD5B-9E66527C1297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4120304" y="783486"/>
            <a:ext cx="2160000" cy="26647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2144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95B8CE5-8DE7-4B1E-A438-23286B4532FA}"/>
              </a:ext>
            </a:extLst>
          </p:cNvPr>
          <p:cNvSpPr/>
          <p:nvPr userDrawn="1"/>
        </p:nvSpPr>
        <p:spPr>
          <a:xfrm>
            <a:off x="0" y="0"/>
            <a:ext cx="378089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B70290CC-81EF-4E15-9C76-9825C872E73D}"/>
              </a:ext>
            </a:extLst>
          </p:cNvPr>
          <p:cNvSpPr/>
          <p:nvPr userDrawn="1"/>
        </p:nvSpPr>
        <p:spPr>
          <a:xfrm>
            <a:off x="67749" y="2190042"/>
            <a:ext cx="1825371" cy="4705764"/>
          </a:xfrm>
          <a:custGeom>
            <a:avLst/>
            <a:gdLst>
              <a:gd name="connsiteX0" fmla="*/ 15747 w 1825371"/>
              <a:gd name="connsiteY0" fmla="*/ 1352 h 3047785"/>
              <a:gd name="connsiteX1" fmla="*/ 83062 w 1825371"/>
              <a:gd name="connsiteY1" fmla="*/ 34837 h 3047785"/>
              <a:gd name="connsiteX2" fmla="*/ 961270 w 1825371"/>
              <a:gd name="connsiteY2" fmla="*/ 755975 h 3047785"/>
              <a:gd name="connsiteX3" fmla="*/ 1239162 w 1825371"/>
              <a:gd name="connsiteY3" fmla="*/ 1001764 h 3047785"/>
              <a:gd name="connsiteX4" fmla="*/ 1276445 w 1825371"/>
              <a:gd name="connsiteY4" fmla="*/ 1025928 h 3047785"/>
              <a:gd name="connsiteX5" fmla="*/ 1316489 w 1825371"/>
              <a:gd name="connsiteY5" fmla="*/ 1009704 h 3047785"/>
              <a:gd name="connsiteX6" fmla="*/ 1345141 w 1825371"/>
              <a:gd name="connsiteY6" fmla="*/ 948602 h 3047785"/>
              <a:gd name="connsiteX7" fmla="*/ 1407624 w 1825371"/>
              <a:gd name="connsiteY7" fmla="*/ 869894 h 3047785"/>
              <a:gd name="connsiteX8" fmla="*/ 1749379 w 1825371"/>
              <a:gd name="connsiteY8" fmla="*/ 590967 h 3047785"/>
              <a:gd name="connsiteX9" fmla="*/ 1808066 w 1825371"/>
              <a:gd name="connsiteY9" fmla="*/ 545399 h 3047785"/>
              <a:gd name="connsiteX10" fmla="*/ 1825326 w 1825371"/>
              <a:gd name="connsiteY10" fmla="*/ 554375 h 3047785"/>
              <a:gd name="connsiteX11" fmla="*/ 1811172 w 1825371"/>
              <a:gd name="connsiteY11" fmla="*/ 590277 h 3047785"/>
              <a:gd name="connsiteX12" fmla="*/ 1721073 w 1825371"/>
              <a:gd name="connsiteY12" fmla="*/ 698326 h 3047785"/>
              <a:gd name="connsiteX13" fmla="*/ 1385877 w 1825371"/>
              <a:gd name="connsiteY13" fmla="*/ 1068389 h 3047785"/>
              <a:gd name="connsiteX14" fmla="*/ 1376211 w 1825371"/>
              <a:gd name="connsiteY14" fmla="*/ 1098421 h 3047785"/>
              <a:gd name="connsiteX15" fmla="*/ 1361366 w 1825371"/>
              <a:gd name="connsiteY15" fmla="*/ 1135359 h 3047785"/>
              <a:gd name="connsiteX16" fmla="*/ 1355153 w 1825371"/>
              <a:gd name="connsiteY16" fmla="*/ 1169879 h 3047785"/>
              <a:gd name="connsiteX17" fmla="*/ 1409696 w 1825371"/>
              <a:gd name="connsiteY17" fmla="*/ 1384253 h 3047785"/>
              <a:gd name="connsiteX18" fmla="*/ 1524994 w 1825371"/>
              <a:gd name="connsiteY18" fmla="*/ 1739817 h 3047785"/>
              <a:gd name="connsiteX19" fmla="*/ 1659971 w 1825371"/>
              <a:gd name="connsiteY19" fmla="*/ 2199288 h 3047785"/>
              <a:gd name="connsiteX20" fmla="*/ 1782864 w 1825371"/>
              <a:gd name="connsiteY20" fmla="*/ 2697077 h 3047785"/>
              <a:gd name="connsiteX21" fmla="*/ 1794257 w 1825371"/>
              <a:gd name="connsiteY21" fmla="*/ 2767845 h 3047785"/>
              <a:gd name="connsiteX22" fmla="*/ 1791840 w 1825371"/>
              <a:gd name="connsiteY22" fmla="*/ 2778202 h 3047785"/>
              <a:gd name="connsiteX23" fmla="*/ 1784245 w 1825371"/>
              <a:gd name="connsiteY23" fmla="*/ 2770607 h 3047785"/>
              <a:gd name="connsiteX24" fmla="*/ 1746617 w 1825371"/>
              <a:gd name="connsiteY24" fmla="*/ 2660831 h 3047785"/>
              <a:gd name="connsiteX25" fmla="*/ 1513602 w 1825371"/>
              <a:gd name="connsiteY25" fmla="*/ 1875484 h 3047785"/>
              <a:gd name="connsiteX26" fmla="*/ 1297158 w 1825371"/>
              <a:gd name="connsiteY26" fmla="*/ 1267919 h 3047785"/>
              <a:gd name="connsiteX27" fmla="*/ 1275064 w 1825371"/>
              <a:gd name="connsiteY27" fmla="*/ 1217173 h 3047785"/>
              <a:gd name="connsiteX28" fmla="*/ 1248483 w 1825371"/>
              <a:gd name="connsiteY28" fmla="*/ 1193353 h 3047785"/>
              <a:gd name="connsiteX29" fmla="*/ 1232949 w 1825371"/>
              <a:gd name="connsiteY29" fmla="*/ 1222351 h 3047785"/>
              <a:gd name="connsiteX30" fmla="*/ 1230877 w 1825371"/>
              <a:gd name="connsiteY30" fmla="*/ 1283108 h 3047785"/>
              <a:gd name="connsiteX31" fmla="*/ 1243305 w 1825371"/>
              <a:gd name="connsiteY31" fmla="*/ 1522336 h 3047785"/>
              <a:gd name="connsiteX32" fmla="*/ 1261256 w 1825371"/>
              <a:gd name="connsiteY32" fmla="*/ 1854772 h 3047785"/>
              <a:gd name="connsiteX33" fmla="*/ 1272647 w 1825371"/>
              <a:gd name="connsiteY33" fmla="*/ 2086061 h 3047785"/>
              <a:gd name="connsiteX34" fmla="*/ 1288528 w 1825371"/>
              <a:gd name="connsiteY34" fmla="*/ 2674639 h 3047785"/>
              <a:gd name="connsiteX35" fmla="*/ 1297493 w 1825371"/>
              <a:gd name="connsiteY35" fmla="*/ 3047785 h 3047785"/>
              <a:gd name="connsiteX36" fmla="*/ 1048951 w 1825371"/>
              <a:gd name="connsiteY36" fmla="*/ 3047785 h 3047785"/>
              <a:gd name="connsiteX37" fmla="*/ 1053441 w 1825371"/>
              <a:gd name="connsiteY37" fmla="*/ 2920082 h 3047785"/>
              <a:gd name="connsiteX38" fmla="*/ 1066213 w 1825371"/>
              <a:gd name="connsiteY38" fmla="*/ 2573839 h 3047785"/>
              <a:gd name="connsiteX39" fmla="*/ 1077951 w 1825371"/>
              <a:gd name="connsiteY39" fmla="*/ 2236916 h 3047785"/>
              <a:gd name="connsiteX40" fmla="*/ 1093485 w 1825371"/>
              <a:gd name="connsiteY40" fmla="*/ 1882733 h 3047785"/>
              <a:gd name="connsiteX41" fmla="*/ 1107983 w 1825371"/>
              <a:gd name="connsiteY41" fmla="*/ 1608293 h 3047785"/>
              <a:gd name="connsiteX42" fmla="*/ 1125245 w 1825371"/>
              <a:gd name="connsiteY42" fmla="*/ 1293464 h 3047785"/>
              <a:gd name="connsiteX43" fmla="*/ 1096247 w 1825371"/>
              <a:gd name="connsiteY43" fmla="*/ 1270681 h 3047785"/>
              <a:gd name="connsiteX44" fmla="*/ 984400 w 1825371"/>
              <a:gd name="connsiteY44" fmla="*/ 1242374 h 3047785"/>
              <a:gd name="connsiteX45" fmla="*/ 977149 w 1825371"/>
              <a:gd name="connsiteY45" fmla="*/ 1225458 h 3047785"/>
              <a:gd name="connsiteX46" fmla="*/ 983019 w 1825371"/>
              <a:gd name="connsiteY46" fmla="*/ 1189902 h 3047785"/>
              <a:gd name="connsiteX47" fmla="*/ 1016158 w 1825371"/>
              <a:gd name="connsiteY47" fmla="*/ 1097041 h 3047785"/>
              <a:gd name="connsiteX48" fmla="*/ 1055513 w 1825371"/>
              <a:gd name="connsiteY48" fmla="*/ 1078055 h 3047785"/>
              <a:gd name="connsiteX49" fmla="*/ 1097628 w 1825371"/>
              <a:gd name="connsiteY49" fmla="*/ 1104290 h 3047785"/>
              <a:gd name="connsiteX50" fmla="*/ 1115579 w 1825371"/>
              <a:gd name="connsiteY50" fmla="*/ 1107743 h 3047785"/>
              <a:gd name="connsiteX51" fmla="*/ 1177026 w 1825371"/>
              <a:gd name="connsiteY51" fmla="*/ 1087375 h 3047785"/>
              <a:gd name="connsiteX52" fmla="*/ 1179787 w 1825371"/>
              <a:gd name="connsiteY52" fmla="*/ 1073913 h 3047785"/>
              <a:gd name="connsiteX53" fmla="*/ 1135255 w 1825371"/>
              <a:gd name="connsiteY53" fmla="*/ 1041117 h 3047785"/>
              <a:gd name="connsiteX54" fmla="*/ 939868 w 1825371"/>
              <a:gd name="connsiteY54" fmla="*/ 883702 h 3047785"/>
              <a:gd name="connsiteX55" fmla="*/ 549783 w 1825371"/>
              <a:gd name="connsiteY55" fmla="*/ 496379 h 3047785"/>
              <a:gd name="connsiteX56" fmla="*/ 40947 w 1825371"/>
              <a:gd name="connsiteY56" fmla="*/ 48990 h 3047785"/>
              <a:gd name="connsiteX57" fmla="*/ 5735 w 1825371"/>
              <a:gd name="connsiteY57" fmla="*/ 17231 h 3047785"/>
              <a:gd name="connsiteX58" fmla="*/ 902 w 1825371"/>
              <a:gd name="connsiteY58" fmla="*/ 4114 h 3047785"/>
              <a:gd name="connsiteX59" fmla="*/ 15747 w 1825371"/>
              <a:gd name="connsiteY59" fmla="*/ 1352 h 3047785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3047785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4685667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97493 w 1825371"/>
              <a:gd name="connsiteY34" fmla="*/ 4685667 h 4705763"/>
              <a:gd name="connsiteX35" fmla="*/ 938419 w 1825371"/>
              <a:gd name="connsiteY35" fmla="*/ 4705763 h 4705763"/>
              <a:gd name="connsiteX36" fmla="*/ 1053441 w 1825371"/>
              <a:gd name="connsiteY36" fmla="*/ 2920082 h 4705763"/>
              <a:gd name="connsiteX37" fmla="*/ 1066213 w 1825371"/>
              <a:gd name="connsiteY37" fmla="*/ 2573839 h 4705763"/>
              <a:gd name="connsiteX38" fmla="*/ 1077951 w 1825371"/>
              <a:gd name="connsiteY38" fmla="*/ 2236916 h 4705763"/>
              <a:gd name="connsiteX39" fmla="*/ 1093485 w 1825371"/>
              <a:gd name="connsiteY39" fmla="*/ 1882733 h 4705763"/>
              <a:gd name="connsiteX40" fmla="*/ 1107983 w 1825371"/>
              <a:gd name="connsiteY40" fmla="*/ 1608293 h 4705763"/>
              <a:gd name="connsiteX41" fmla="*/ 1125245 w 1825371"/>
              <a:gd name="connsiteY41" fmla="*/ 1293464 h 4705763"/>
              <a:gd name="connsiteX42" fmla="*/ 1096247 w 1825371"/>
              <a:gd name="connsiteY42" fmla="*/ 1270681 h 4705763"/>
              <a:gd name="connsiteX43" fmla="*/ 984400 w 1825371"/>
              <a:gd name="connsiteY43" fmla="*/ 1242374 h 4705763"/>
              <a:gd name="connsiteX44" fmla="*/ 977149 w 1825371"/>
              <a:gd name="connsiteY44" fmla="*/ 1225458 h 4705763"/>
              <a:gd name="connsiteX45" fmla="*/ 983019 w 1825371"/>
              <a:gd name="connsiteY45" fmla="*/ 1189902 h 4705763"/>
              <a:gd name="connsiteX46" fmla="*/ 1016158 w 1825371"/>
              <a:gd name="connsiteY46" fmla="*/ 1097041 h 4705763"/>
              <a:gd name="connsiteX47" fmla="*/ 1055513 w 1825371"/>
              <a:gd name="connsiteY47" fmla="*/ 1078055 h 4705763"/>
              <a:gd name="connsiteX48" fmla="*/ 1097628 w 1825371"/>
              <a:gd name="connsiteY48" fmla="*/ 1104290 h 4705763"/>
              <a:gd name="connsiteX49" fmla="*/ 1115579 w 1825371"/>
              <a:gd name="connsiteY49" fmla="*/ 1107743 h 4705763"/>
              <a:gd name="connsiteX50" fmla="*/ 1177026 w 1825371"/>
              <a:gd name="connsiteY50" fmla="*/ 1087375 h 4705763"/>
              <a:gd name="connsiteX51" fmla="*/ 1179787 w 1825371"/>
              <a:gd name="connsiteY51" fmla="*/ 1073913 h 4705763"/>
              <a:gd name="connsiteX52" fmla="*/ 1135255 w 1825371"/>
              <a:gd name="connsiteY52" fmla="*/ 1041117 h 4705763"/>
              <a:gd name="connsiteX53" fmla="*/ 939868 w 1825371"/>
              <a:gd name="connsiteY53" fmla="*/ 883702 h 4705763"/>
              <a:gd name="connsiteX54" fmla="*/ 549783 w 1825371"/>
              <a:gd name="connsiteY54" fmla="*/ 496379 h 4705763"/>
              <a:gd name="connsiteX55" fmla="*/ 40947 w 1825371"/>
              <a:gd name="connsiteY55" fmla="*/ 48990 h 4705763"/>
              <a:gd name="connsiteX56" fmla="*/ 5735 w 1825371"/>
              <a:gd name="connsiteY56" fmla="*/ 17231 h 4705763"/>
              <a:gd name="connsiteX57" fmla="*/ 902 w 1825371"/>
              <a:gd name="connsiteY57" fmla="*/ 4114 h 4705763"/>
              <a:gd name="connsiteX58" fmla="*/ 15747 w 1825371"/>
              <a:gd name="connsiteY58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97493 w 1825371"/>
              <a:gd name="connsiteY33" fmla="*/ 4685667 h 4705763"/>
              <a:gd name="connsiteX34" fmla="*/ 938419 w 1825371"/>
              <a:gd name="connsiteY34" fmla="*/ 4705763 h 4705763"/>
              <a:gd name="connsiteX35" fmla="*/ 1053441 w 1825371"/>
              <a:gd name="connsiteY35" fmla="*/ 2920082 h 4705763"/>
              <a:gd name="connsiteX36" fmla="*/ 1066213 w 1825371"/>
              <a:gd name="connsiteY36" fmla="*/ 2573839 h 4705763"/>
              <a:gd name="connsiteX37" fmla="*/ 1077951 w 1825371"/>
              <a:gd name="connsiteY37" fmla="*/ 2236916 h 4705763"/>
              <a:gd name="connsiteX38" fmla="*/ 1093485 w 1825371"/>
              <a:gd name="connsiteY38" fmla="*/ 1882733 h 4705763"/>
              <a:gd name="connsiteX39" fmla="*/ 1107983 w 1825371"/>
              <a:gd name="connsiteY39" fmla="*/ 1608293 h 4705763"/>
              <a:gd name="connsiteX40" fmla="*/ 1125245 w 1825371"/>
              <a:gd name="connsiteY40" fmla="*/ 1293464 h 4705763"/>
              <a:gd name="connsiteX41" fmla="*/ 1096247 w 1825371"/>
              <a:gd name="connsiteY41" fmla="*/ 1270681 h 4705763"/>
              <a:gd name="connsiteX42" fmla="*/ 984400 w 1825371"/>
              <a:gd name="connsiteY42" fmla="*/ 1242374 h 4705763"/>
              <a:gd name="connsiteX43" fmla="*/ 977149 w 1825371"/>
              <a:gd name="connsiteY43" fmla="*/ 1225458 h 4705763"/>
              <a:gd name="connsiteX44" fmla="*/ 983019 w 1825371"/>
              <a:gd name="connsiteY44" fmla="*/ 1189902 h 4705763"/>
              <a:gd name="connsiteX45" fmla="*/ 1016158 w 1825371"/>
              <a:gd name="connsiteY45" fmla="*/ 1097041 h 4705763"/>
              <a:gd name="connsiteX46" fmla="*/ 1055513 w 1825371"/>
              <a:gd name="connsiteY46" fmla="*/ 1078055 h 4705763"/>
              <a:gd name="connsiteX47" fmla="*/ 1097628 w 1825371"/>
              <a:gd name="connsiteY47" fmla="*/ 1104290 h 4705763"/>
              <a:gd name="connsiteX48" fmla="*/ 1115579 w 1825371"/>
              <a:gd name="connsiteY48" fmla="*/ 1107743 h 4705763"/>
              <a:gd name="connsiteX49" fmla="*/ 1177026 w 1825371"/>
              <a:gd name="connsiteY49" fmla="*/ 1087375 h 4705763"/>
              <a:gd name="connsiteX50" fmla="*/ 1179787 w 1825371"/>
              <a:gd name="connsiteY50" fmla="*/ 1073913 h 4705763"/>
              <a:gd name="connsiteX51" fmla="*/ 1135255 w 1825371"/>
              <a:gd name="connsiteY51" fmla="*/ 1041117 h 4705763"/>
              <a:gd name="connsiteX52" fmla="*/ 939868 w 1825371"/>
              <a:gd name="connsiteY52" fmla="*/ 883702 h 4705763"/>
              <a:gd name="connsiteX53" fmla="*/ 549783 w 1825371"/>
              <a:gd name="connsiteY53" fmla="*/ 496379 h 4705763"/>
              <a:gd name="connsiteX54" fmla="*/ 40947 w 1825371"/>
              <a:gd name="connsiteY54" fmla="*/ 48990 h 4705763"/>
              <a:gd name="connsiteX55" fmla="*/ 5735 w 1825371"/>
              <a:gd name="connsiteY55" fmla="*/ 17231 h 4705763"/>
              <a:gd name="connsiteX56" fmla="*/ 902 w 1825371"/>
              <a:gd name="connsiteY56" fmla="*/ 4114 h 4705763"/>
              <a:gd name="connsiteX57" fmla="*/ 15747 w 1825371"/>
              <a:gd name="connsiteY57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97493 w 1825371"/>
              <a:gd name="connsiteY32" fmla="*/ 4685667 h 4705763"/>
              <a:gd name="connsiteX33" fmla="*/ 938419 w 1825371"/>
              <a:gd name="connsiteY33" fmla="*/ 4705763 h 4705763"/>
              <a:gd name="connsiteX34" fmla="*/ 1053441 w 1825371"/>
              <a:gd name="connsiteY34" fmla="*/ 2920082 h 4705763"/>
              <a:gd name="connsiteX35" fmla="*/ 1066213 w 1825371"/>
              <a:gd name="connsiteY35" fmla="*/ 2573839 h 4705763"/>
              <a:gd name="connsiteX36" fmla="*/ 1077951 w 1825371"/>
              <a:gd name="connsiteY36" fmla="*/ 2236916 h 4705763"/>
              <a:gd name="connsiteX37" fmla="*/ 1093485 w 1825371"/>
              <a:gd name="connsiteY37" fmla="*/ 1882733 h 4705763"/>
              <a:gd name="connsiteX38" fmla="*/ 1107983 w 1825371"/>
              <a:gd name="connsiteY38" fmla="*/ 1608293 h 4705763"/>
              <a:gd name="connsiteX39" fmla="*/ 1125245 w 1825371"/>
              <a:gd name="connsiteY39" fmla="*/ 1293464 h 4705763"/>
              <a:gd name="connsiteX40" fmla="*/ 1096247 w 1825371"/>
              <a:gd name="connsiteY40" fmla="*/ 1270681 h 4705763"/>
              <a:gd name="connsiteX41" fmla="*/ 984400 w 1825371"/>
              <a:gd name="connsiteY41" fmla="*/ 1242374 h 4705763"/>
              <a:gd name="connsiteX42" fmla="*/ 977149 w 1825371"/>
              <a:gd name="connsiteY42" fmla="*/ 1225458 h 4705763"/>
              <a:gd name="connsiteX43" fmla="*/ 983019 w 1825371"/>
              <a:gd name="connsiteY43" fmla="*/ 1189902 h 4705763"/>
              <a:gd name="connsiteX44" fmla="*/ 1016158 w 1825371"/>
              <a:gd name="connsiteY44" fmla="*/ 1097041 h 4705763"/>
              <a:gd name="connsiteX45" fmla="*/ 1055513 w 1825371"/>
              <a:gd name="connsiteY45" fmla="*/ 1078055 h 4705763"/>
              <a:gd name="connsiteX46" fmla="*/ 1097628 w 1825371"/>
              <a:gd name="connsiteY46" fmla="*/ 1104290 h 4705763"/>
              <a:gd name="connsiteX47" fmla="*/ 1115579 w 1825371"/>
              <a:gd name="connsiteY47" fmla="*/ 1107743 h 4705763"/>
              <a:gd name="connsiteX48" fmla="*/ 1177026 w 1825371"/>
              <a:gd name="connsiteY48" fmla="*/ 1087375 h 4705763"/>
              <a:gd name="connsiteX49" fmla="*/ 1179787 w 1825371"/>
              <a:gd name="connsiteY49" fmla="*/ 1073913 h 4705763"/>
              <a:gd name="connsiteX50" fmla="*/ 1135255 w 1825371"/>
              <a:gd name="connsiteY50" fmla="*/ 1041117 h 4705763"/>
              <a:gd name="connsiteX51" fmla="*/ 939868 w 1825371"/>
              <a:gd name="connsiteY51" fmla="*/ 883702 h 4705763"/>
              <a:gd name="connsiteX52" fmla="*/ 549783 w 1825371"/>
              <a:gd name="connsiteY52" fmla="*/ 496379 h 4705763"/>
              <a:gd name="connsiteX53" fmla="*/ 40947 w 1825371"/>
              <a:gd name="connsiteY53" fmla="*/ 48990 h 4705763"/>
              <a:gd name="connsiteX54" fmla="*/ 5735 w 1825371"/>
              <a:gd name="connsiteY54" fmla="*/ 17231 h 4705763"/>
              <a:gd name="connsiteX55" fmla="*/ 902 w 1825371"/>
              <a:gd name="connsiteY55" fmla="*/ 4114 h 4705763"/>
              <a:gd name="connsiteX56" fmla="*/ 15747 w 1825371"/>
              <a:gd name="connsiteY56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07983 w 1825371"/>
              <a:gd name="connsiteY37" fmla="*/ 1608293 h 4705763"/>
              <a:gd name="connsiteX38" fmla="*/ 1125245 w 1825371"/>
              <a:gd name="connsiteY38" fmla="*/ 1293464 h 4705763"/>
              <a:gd name="connsiteX39" fmla="*/ 1096247 w 1825371"/>
              <a:gd name="connsiteY39" fmla="*/ 1270681 h 4705763"/>
              <a:gd name="connsiteX40" fmla="*/ 984400 w 1825371"/>
              <a:gd name="connsiteY40" fmla="*/ 1242374 h 4705763"/>
              <a:gd name="connsiteX41" fmla="*/ 977149 w 1825371"/>
              <a:gd name="connsiteY41" fmla="*/ 1225458 h 4705763"/>
              <a:gd name="connsiteX42" fmla="*/ 983019 w 1825371"/>
              <a:gd name="connsiteY42" fmla="*/ 1189902 h 4705763"/>
              <a:gd name="connsiteX43" fmla="*/ 1016158 w 1825371"/>
              <a:gd name="connsiteY43" fmla="*/ 1097041 h 4705763"/>
              <a:gd name="connsiteX44" fmla="*/ 1055513 w 1825371"/>
              <a:gd name="connsiteY44" fmla="*/ 1078055 h 4705763"/>
              <a:gd name="connsiteX45" fmla="*/ 1097628 w 1825371"/>
              <a:gd name="connsiteY45" fmla="*/ 1104290 h 4705763"/>
              <a:gd name="connsiteX46" fmla="*/ 1115579 w 1825371"/>
              <a:gd name="connsiteY46" fmla="*/ 1107743 h 4705763"/>
              <a:gd name="connsiteX47" fmla="*/ 1177026 w 1825371"/>
              <a:gd name="connsiteY47" fmla="*/ 1087375 h 4705763"/>
              <a:gd name="connsiteX48" fmla="*/ 1179787 w 1825371"/>
              <a:gd name="connsiteY48" fmla="*/ 1073913 h 4705763"/>
              <a:gd name="connsiteX49" fmla="*/ 1135255 w 1825371"/>
              <a:gd name="connsiteY49" fmla="*/ 1041117 h 4705763"/>
              <a:gd name="connsiteX50" fmla="*/ 939868 w 1825371"/>
              <a:gd name="connsiteY50" fmla="*/ 883702 h 4705763"/>
              <a:gd name="connsiteX51" fmla="*/ 549783 w 1825371"/>
              <a:gd name="connsiteY51" fmla="*/ 496379 h 4705763"/>
              <a:gd name="connsiteX52" fmla="*/ 40947 w 1825371"/>
              <a:gd name="connsiteY52" fmla="*/ 48990 h 4705763"/>
              <a:gd name="connsiteX53" fmla="*/ 5735 w 1825371"/>
              <a:gd name="connsiteY53" fmla="*/ 17231 h 4705763"/>
              <a:gd name="connsiteX54" fmla="*/ 902 w 1825371"/>
              <a:gd name="connsiteY54" fmla="*/ 4114 h 4705763"/>
              <a:gd name="connsiteX55" fmla="*/ 15747 w 1825371"/>
              <a:gd name="connsiteY55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25245 w 1825371"/>
              <a:gd name="connsiteY37" fmla="*/ 1293464 h 4705763"/>
              <a:gd name="connsiteX38" fmla="*/ 1096247 w 1825371"/>
              <a:gd name="connsiteY38" fmla="*/ 1270681 h 4705763"/>
              <a:gd name="connsiteX39" fmla="*/ 984400 w 1825371"/>
              <a:gd name="connsiteY39" fmla="*/ 1242374 h 4705763"/>
              <a:gd name="connsiteX40" fmla="*/ 977149 w 1825371"/>
              <a:gd name="connsiteY40" fmla="*/ 1225458 h 4705763"/>
              <a:gd name="connsiteX41" fmla="*/ 983019 w 1825371"/>
              <a:gd name="connsiteY41" fmla="*/ 1189902 h 4705763"/>
              <a:gd name="connsiteX42" fmla="*/ 1016158 w 1825371"/>
              <a:gd name="connsiteY42" fmla="*/ 1097041 h 4705763"/>
              <a:gd name="connsiteX43" fmla="*/ 1055513 w 1825371"/>
              <a:gd name="connsiteY43" fmla="*/ 1078055 h 4705763"/>
              <a:gd name="connsiteX44" fmla="*/ 1097628 w 1825371"/>
              <a:gd name="connsiteY44" fmla="*/ 1104290 h 4705763"/>
              <a:gd name="connsiteX45" fmla="*/ 1115579 w 1825371"/>
              <a:gd name="connsiteY45" fmla="*/ 1107743 h 4705763"/>
              <a:gd name="connsiteX46" fmla="*/ 1177026 w 1825371"/>
              <a:gd name="connsiteY46" fmla="*/ 1087375 h 4705763"/>
              <a:gd name="connsiteX47" fmla="*/ 1179787 w 1825371"/>
              <a:gd name="connsiteY47" fmla="*/ 1073913 h 4705763"/>
              <a:gd name="connsiteX48" fmla="*/ 1135255 w 1825371"/>
              <a:gd name="connsiteY48" fmla="*/ 1041117 h 4705763"/>
              <a:gd name="connsiteX49" fmla="*/ 939868 w 1825371"/>
              <a:gd name="connsiteY49" fmla="*/ 883702 h 4705763"/>
              <a:gd name="connsiteX50" fmla="*/ 549783 w 1825371"/>
              <a:gd name="connsiteY50" fmla="*/ 496379 h 4705763"/>
              <a:gd name="connsiteX51" fmla="*/ 40947 w 1825371"/>
              <a:gd name="connsiteY51" fmla="*/ 48990 h 4705763"/>
              <a:gd name="connsiteX52" fmla="*/ 5735 w 1825371"/>
              <a:gd name="connsiteY52" fmla="*/ 17231 h 4705763"/>
              <a:gd name="connsiteX53" fmla="*/ 902 w 1825371"/>
              <a:gd name="connsiteY53" fmla="*/ 4114 h 4705763"/>
              <a:gd name="connsiteX54" fmla="*/ 15747 w 1825371"/>
              <a:gd name="connsiteY54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125245 w 1825371"/>
              <a:gd name="connsiteY36" fmla="*/ 1293464 h 4705763"/>
              <a:gd name="connsiteX37" fmla="*/ 1096247 w 1825371"/>
              <a:gd name="connsiteY37" fmla="*/ 1270681 h 4705763"/>
              <a:gd name="connsiteX38" fmla="*/ 984400 w 1825371"/>
              <a:gd name="connsiteY38" fmla="*/ 1242374 h 4705763"/>
              <a:gd name="connsiteX39" fmla="*/ 977149 w 1825371"/>
              <a:gd name="connsiteY39" fmla="*/ 1225458 h 4705763"/>
              <a:gd name="connsiteX40" fmla="*/ 983019 w 1825371"/>
              <a:gd name="connsiteY40" fmla="*/ 1189902 h 4705763"/>
              <a:gd name="connsiteX41" fmla="*/ 1016158 w 1825371"/>
              <a:gd name="connsiteY41" fmla="*/ 1097041 h 4705763"/>
              <a:gd name="connsiteX42" fmla="*/ 1055513 w 1825371"/>
              <a:gd name="connsiteY42" fmla="*/ 1078055 h 4705763"/>
              <a:gd name="connsiteX43" fmla="*/ 1097628 w 1825371"/>
              <a:gd name="connsiteY43" fmla="*/ 1104290 h 4705763"/>
              <a:gd name="connsiteX44" fmla="*/ 1115579 w 1825371"/>
              <a:gd name="connsiteY44" fmla="*/ 1107743 h 4705763"/>
              <a:gd name="connsiteX45" fmla="*/ 1177026 w 1825371"/>
              <a:gd name="connsiteY45" fmla="*/ 1087375 h 4705763"/>
              <a:gd name="connsiteX46" fmla="*/ 1179787 w 1825371"/>
              <a:gd name="connsiteY46" fmla="*/ 1073913 h 4705763"/>
              <a:gd name="connsiteX47" fmla="*/ 1135255 w 1825371"/>
              <a:gd name="connsiteY47" fmla="*/ 1041117 h 4705763"/>
              <a:gd name="connsiteX48" fmla="*/ 939868 w 1825371"/>
              <a:gd name="connsiteY48" fmla="*/ 883702 h 4705763"/>
              <a:gd name="connsiteX49" fmla="*/ 549783 w 1825371"/>
              <a:gd name="connsiteY49" fmla="*/ 496379 h 4705763"/>
              <a:gd name="connsiteX50" fmla="*/ 40947 w 1825371"/>
              <a:gd name="connsiteY50" fmla="*/ 48990 h 4705763"/>
              <a:gd name="connsiteX51" fmla="*/ 5735 w 1825371"/>
              <a:gd name="connsiteY51" fmla="*/ 17231 h 4705763"/>
              <a:gd name="connsiteX52" fmla="*/ 902 w 1825371"/>
              <a:gd name="connsiteY52" fmla="*/ 4114 h 4705763"/>
              <a:gd name="connsiteX53" fmla="*/ 15747 w 1825371"/>
              <a:gd name="connsiteY53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125245 w 1825371"/>
              <a:gd name="connsiteY35" fmla="*/ 1293464 h 4705763"/>
              <a:gd name="connsiteX36" fmla="*/ 1096247 w 1825371"/>
              <a:gd name="connsiteY36" fmla="*/ 1270681 h 4705763"/>
              <a:gd name="connsiteX37" fmla="*/ 984400 w 1825371"/>
              <a:gd name="connsiteY37" fmla="*/ 1242374 h 4705763"/>
              <a:gd name="connsiteX38" fmla="*/ 977149 w 1825371"/>
              <a:gd name="connsiteY38" fmla="*/ 1225458 h 4705763"/>
              <a:gd name="connsiteX39" fmla="*/ 983019 w 1825371"/>
              <a:gd name="connsiteY39" fmla="*/ 1189902 h 4705763"/>
              <a:gd name="connsiteX40" fmla="*/ 1016158 w 1825371"/>
              <a:gd name="connsiteY40" fmla="*/ 1097041 h 4705763"/>
              <a:gd name="connsiteX41" fmla="*/ 1055513 w 1825371"/>
              <a:gd name="connsiteY41" fmla="*/ 1078055 h 4705763"/>
              <a:gd name="connsiteX42" fmla="*/ 1097628 w 1825371"/>
              <a:gd name="connsiteY42" fmla="*/ 1104290 h 4705763"/>
              <a:gd name="connsiteX43" fmla="*/ 1115579 w 1825371"/>
              <a:gd name="connsiteY43" fmla="*/ 1107743 h 4705763"/>
              <a:gd name="connsiteX44" fmla="*/ 1177026 w 1825371"/>
              <a:gd name="connsiteY44" fmla="*/ 1087375 h 4705763"/>
              <a:gd name="connsiteX45" fmla="*/ 1179787 w 1825371"/>
              <a:gd name="connsiteY45" fmla="*/ 1073913 h 4705763"/>
              <a:gd name="connsiteX46" fmla="*/ 1135255 w 1825371"/>
              <a:gd name="connsiteY46" fmla="*/ 1041117 h 4705763"/>
              <a:gd name="connsiteX47" fmla="*/ 939868 w 1825371"/>
              <a:gd name="connsiteY47" fmla="*/ 883702 h 4705763"/>
              <a:gd name="connsiteX48" fmla="*/ 549783 w 1825371"/>
              <a:gd name="connsiteY48" fmla="*/ 496379 h 4705763"/>
              <a:gd name="connsiteX49" fmla="*/ 40947 w 1825371"/>
              <a:gd name="connsiteY49" fmla="*/ 48990 h 4705763"/>
              <a:gd name="connsiteX50" fmla="*/ 5735 w 1825371"/>
              <a:gd name="connsiteY50" fmla="*/ 17231 h 4705763"/>
              <a:gd name="connsiteX51" fmla="*/ 902 w 1825371"/>
              <a:gd name="connsiteY51" fmla="*/ 4114 h 4705763"/>
              <a:gd name="connsiteX52" fmla="*/ 15747 w 1825371"/>
              <a:gd name="connsiteY52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125245 w 1825371"/>
              <a:gd name="connsiteY34" fmla="*/ 1293464 h 4705763"/>
              <a:gd name="connsiteX35" fmla="*/ 1096247 w 1825371"/>
              <a:gd name="connsiteY35" fmla="*/ 1270681 h 4705763"/>
              <a:gd name="connsiteX36" fmla="*/ 984400 w 1825371"/>
              <a:gd name="connsiteY36" fmla="*/ 1242374 h 4705763"/>
              <a:gd name="connsiteX37" fmla="*/ 977149 w 1825371"/>
              <a:gd name="connsiteY37" fmla="*/ 1225458 h 4705763"/>
              <a:gd name="connsiteX38" fmla="*/ 983019 w 1825371"/>
              <a:gd name="connsiteY38" fmla="*/ 1189902 h 4705763"/>
              <a:gd name="connsiteX39" fmla="*/ 1016158 w 1825371"/>
              <a:gd name="connsiteY39" fmla="*/ 1097041 h 4705763"/>
              <a:gd name="connsiteX40" fmla="*/ 1055513 w 1825371"/>
              <a:gd name="connsiteY40" fmla="*/ 1078055 h 4705763"/>
              <a:gd name="connsiteX41" fmla="*/ 1097628 w 1825371"/>
              <a:gd name="connsiteY41" fmla="*/ 1104290 h 4705763"/>
              <a:gd name="connsiteX42" fmla="*/ 1115579 w 1825371"/>
              <a:gd name="connsiteY42" fmla="*/ 1107743 h 4705763"/>
              <a:gd name="connsiteX43" fmla="*/ 1177026 w 1825371"/>
              <a:gd name="connsiteY43" fmla="*/ 1087375 h 4705763"/>
              <a:gd name="connsiteX44" fmla="*/ 1179787 w 1825371"/>
              <a:gd name="connsiteY44" fmla="*/ 1073913 h 4705763"/>
              <a:gd name="connsiteX45" fmla="*/ 1135255 w 1825371"/>
              <a:gd name="connsiteY45" fmla="*/ 1041117 h 4705763"/>
              <a:gd name="connsiteX46" fmla="*/ 939868 w 1825371"/>
              <a:gd name="connsiteY46" fmla="*/ 883702 h 4705763"/>
              <a:gd name="connsiteX47" fmla="*/ 549783 w 1825371"/>
              <a:gd name="connsiteY47" fmla="*/ 496379 h 4705763"/>
              <a:gd name="connsiteX48" fmla="*/ 40947 w 1825371"/>
              <a:gd name="connsiteY48" fmla="*/ 48990 h 4705763"/>
              <a:gd name="connsiteX49" fmla="*/ 5735 w 1825371"/>
              <a:gd name="connsiteY49" fmla="*/ 17231 h 4705763"/>
              <a:gd name="connsiteX50" fmla="*/ 902 w 1825371"/>
              <a:gd name="connsiteY50" fmla="*/ 4114 h 4705763"/>
              <a:gd name="connsiteX51" fmla="*/ 15747 w 1825371"/>
              <a:gd name="connsiteY51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125245 w 1825371"/>
              <a:gd name="connsiteY33" fmla="*/ 1293464 h 4705763"/>
              <a:gd name="connsiteX34" fmla="*/ 1096247 w 1825371"/>
              <a:gd name="connsiteY34" fmla="*/ 1270681 h 4705763"/>
              <a:gd name="connsiteX35" fmla="*/ 984400 w 1825371"/>
              <a:gd name="connsiteY35" fmla="*/ 1242374 h 4705763"/>
              <a:gd name="connsiteX36" fmla="*/ 977149 w 1825371"/>
              <a:gd name="connsiteY36" fmla="*/ 1225458 h 4705763"/>
              <a:gd name="connsiteX37" fmla="*/ 983019 w 1825371"/>
              <a:gd name="connsiteY37" fmla="*/ 1189902 h 4705763"/>
              <a:gd name="connsiteX38" fmla="*/ 1016158 w 1825371"/>
              <a:gd name="connsiteY38" fmla="*/ 1097041 h 4705763"/>
              <a:gd name="connsiteX39" fmla="*/ 1055513 w 1825371"/>
              <a:gd name="connsiteY39" fmla="*/ 1078055 h 4705763"/>
              <a:gd name="connsiteX40" fmla="*/ 1097628 w 1825371"/>
              <a:gd name="connsiteY40" fmla="*/ 1104290 h 4705763"/>
              <a:gd name="connsiteX41" fmla="*/ 1115579 w 1825371"/>
              <a:gd name="connsiteY41" fmla="*/ 1107743 h 4705763"/>
              <a:gd name="connsiteX42" fmla="*/ 1177026 w 1825371"/>
              <a:gd name="connsiteY42" fmla="*/ 1087375 h 4705763"/>
              <a:gd name="connsiteX43" fmla="*/ 1179787 w 1825371"/>
              <a:gd name="connsiteY43" fmla="*/ 1073913 h 4705763"/>
              <a:gd name="connsiteX44" fmla="*/ 1135255 w 1825371"/>
              <a:gd name="connsiteY44" fmla="*/ 1041117 h 4705763"/>
              <a:gd name="connsiteX45" fmla="*/ 939868 w 1825371"/>
              <a:gd name="connsiteY45" fmla="*/ 883702 h 4705763"/>
              <a:gd name="connsiteX46" fmla="*/ 549783 w 1825371"/>
              <a:gd name="connsiteY46" fmla="*/ 496379 h 4705763"/>
              <a:gd name="connsiteX47" fmla="*/ 40947 w 1825371"/>
              <a:gd name="connsiteY47" fmla="*/ 48990 h 4705763"/>
              <a:gd name="connsiteX48" fmla="*/ 5735 w 1825371"/>
              <a:gd name="connsiteY48" fmla="*/ 17231 h 4705763"/>
              <a:gd name="connsiteX49" fmla="*/ 902 w 1825371"/>
              <a:gd name="connsiteY49" fmla="*/ 4114 h 4705763"/>
              <a:gd name="connsiteX50" fmla="*/ 15747 w 1825371"/>
              <a:gd name="connsiteY50" fmla="*/ 1352 h 4705763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97493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17106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78613 w 1825371"/>
              <a:gd name="connsiteY32" fmla="*/ 4685667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825371" h="4705764">
                <a:moveTo>
                  <a:pt x="15747" y="1352"/>
                </a:moveTo>
                <a:cubicBezTo>
                  <a:pt x="40601" y="7565"/>
                  <a:pt x="63040" y="19648"/>
                  <a:pt x="83062" y="34837"/>
                </a:cubicBezTo>
                <a:cubicBezTo>
                  <a:pt x="383392" y="265435"/>
                  <a:pt x="679236" y="502594"/>
                  <a:pt x="961270" y="755975"/>
                </a:cubicBezTo>
                <a:cubicBezTo>
                  <a:pt x="1053096" y="838826"/>
                  <a:pt x="1146302" y="919949"/>
                  <a:pt x="1239162" y="1001764"/>
                </a:cubicBezTo>
                <a:cubicBezTo>
                  <a:pt x="1250209" y="1011775"/>
                  <a:pt x="1262636" y="1020060"/>
                  <a:pt x="1276445" y="1025928"/>
                </a:cubicBezTo>
                <a:cubicBezTo>
                  <a:pt x="1296466" y="1034213"/>
                  <a:pt x="1308204" y="1030070"/>
                  <a:pt x="1316489" y="1009704"/>
                </a:cubicBezTo>
                <a:cubicBezTo>
                  <a:pt x="1325119" y="988991"/>
                  <a:pt x="1335821" y="968968"/>
                  <a:pt x="1345141" y="948602"/>
                </a:cubicBezTo>
                <a:cubicBezTo>
                  <a:pt x="1359640" y="917188"/>
                  <a:pt x="1382079" y="892679"/>
                  <a:pt x="1407624" y="869894"/>
                </a:cubicBezTo>
                <a:cubicBezTo>
                  <a:pt x="1517055" y="771511"/>
                  <a:pt x="1634081" y="682447"/>
                  <a:pt x="1749379" y="590967"/>
                </a:cubicBezTo>
                <a:cubicBezTo>
                  <a:pt x="1768711" y="575432"/>
                  <a:pt x="1788043" y="559898"/>
                  <a:pt x="1808066" y="545399"/>
                </a:cubicBezTo>
                <a:cubicBezTo>
                  <a:pt x="1819802" y="536769"/>
                  <a:pt x="1824634" y="539875"/>
                  <a:pt x="1825326" y="554375"/>
                </a:cubicBezTo>
                <a:cubicBezTo>
                  <a:pt x="1826015" y="568528"/>
                  <a:pt x="1818766" y="579575"/>
                  <a:pt x="1811172" y="590277"/>
                </a:cubicBezTo>
                <a:cubicBezTo>
                  <a:pt x="1783900" y="628594"/>
                  <a:pt x="1751451" y="662770"/>
                  <a:pt x="1721073" y="698326"/>
                </a:cubicBezTo>
                <a:cubicBezTo>
                  <a:pt x="1613023" y="825017"/>
                  <a:pt x="1503592" y="950328"/>
                  <a:pt x="1385877" y="1068389"/>
                </a:cubicBezTo>
                <a:cubicBezTo>
                  <a:pt x="1376900" y="1077364"/>
                  <a:pt x="1378626" y="1088411"/>
                  <a:pt x="1376211" y="1098421"/>
                </a:cubicBezTo>
                <a:cubicBezTo>
                  <a:pt x="1373449" y="1111885"/>
                  <a:pt x="1370342" y="1124658"/>
                  <a:pt x="1361366" y="1135359"/>
                </a:cubicBezTo>
                <a:cubicBezTo>
                  <a:pt x="1352736" y="1145370"/>
                  <a:pt x="1352736" y="1157798"/>
                  <a:pt x="1355153" y="1169879"/>
                </a:cubicBezTo>
                <a:cubicBezTo>
                  <a:pt x="1369651" y="1242374"/>
                  <a:pt x="1391054" y="1312796"/>
                  <a:pt x="1409696" y="1384253"/>
                </a:cubicBezTo>
                <a:cubicBezTo>
                  <a:pt x="1440764" y="1505076"/>
                  <a:pt x="1484260" y="1622102"/>
                  <a:pt x="1524994" y="1739817"/>
                </a:cubicBezTo>
                <a:cubicBezTo>
                  <a:pt x="1577466" y="1890674"/>
                  <a:pt x="1615785" y="2046016"/>
                  <a:pt x="1659971" y="2199288"/>
                </a:cubicBezTo>
                <a:cubicBezTo>
                  <a:pt x="1707264" y="2363607"/>
                  <a:pt x="1746273" y="2529998"/>
                  <a:pt x="1782864" y="2697077"/>
                </a:cubicBezTo>
                <a:cubicBezTo>
                  <a:pt x="1788043" y="2720207"/>
                  <a:pt x="1790460" y="2744026"/>
                  <a:pt x="1794257" y="2767845"/>
                </a:cubicBezTo>
                <a:cubicBezTo>
                  <a:pt x="1794947" y="2771643"/>
                  <a:pt x="1797364" y="2776822"/>
                  <a:pt x="1791840" y="2778202"/>
                </a:cubicBezTo>
                <a:cubicBezTo>
                  <a:pt x="1786662" y="2779583"/>
                  <a:pt x="1785626" y="2774405"/>
                  <a:pt x="1784245" y="2770607"/>
                </a:cubicBezTo>
                <a:cubicBezTo>
                  <a:pt x="1770437" y="2734360"/>
                  <a:pt x="1756975" y="2698113"/>
                  <a:pt x="1746617" y="2660831"/>
                </a:cubicBezTo>
                <a:cubicBezTo>
                  <a:pt x="1673779" y="2397784"/>
                  <a:pt x="1595762" y="2136116"/>
                  <a:pt x="1513602" y="1875484"/>
                </a:cubicBezTo>
                <a:cubicBezTo>
                  <a:pt x="1448704" y="1670431"/>
                  <a:pt x="1380007" y="1466759"/>
                  <a:pt x="1297158" y="1267919"/>
                </a:cubicBezTo>
                <a:cubicBezTo>
                  <a:pt x="1289909" y="1251004"/>
                  <a:pt x="1282659" y="1234089"/>
                  <a:pt x="1275064" y="1217173"/>
                </a:cubicBezTo>
                <a:cubicBezTo>
                  <a:pt x="1269541" y="1205436"/>
                  <a:pt x="1260911" y="1191628"/>
                  <a:pt x="1248483" y="1193353"/>
                </a:cubicBezTo>
                <a:cubicBezTo>
                  <a:pt x="1238128" y="1194734"/>
                  <a:pt x="1235711" y="1211649"/>
                  <a:pt x="1232949" y="1222351"/>
                </a:cubicBezTo>
                <a:cubicBezTo>
                  <a:pt x="1228115" y="1242374"/>
                  <a:pt x="1229843" y="1262740"/>
                  <a:pt x="1230877" y="1283108"/>
                </a:cubicBezTo>
                <a:cubicBezTo>
                  <a:pt x="1226287" y="2417294"/>
                  <a:pt x="1231744" y="3571578"/>
                  <a:pt x="1227154" y="4705764"/>
                </a:cubicBezTo>
                <a:lnTo>
                  <a:pt x="998710" y="4695715"/>
                </a:lnTo>
                <a:cubicBezTo>
                  <a:pt x="1020244" y="4110251"/>
                  <a:pt x="1098940" y="1865978"/>
                  <a:pt x="1125245" y="1293464"/>
                </a:cubicBezTo>
                <a:cubicBezTo>
                  <a:pt x="1126970" y="1262740"/>
                  <a:pt x="1124553" y="1258943"/>
                  <a:pt x="1096247" y="1270681"/>
                </a:cubicBezTo>
                <a:cubicBezTo>
                  <a:pt x="1050679" y="1289666"/>
                  <a:pt x="1018575" y="1263776"/>
                  <a:pt x="984400" y="1242374"/>
                </a:cubicBezTo>
                <a:cubicBezTo>
                  <a:pt x="979221" y="1238921"/>
                  <a:pt x="977841" y="1232017"/>
                  <a:pt x="977149" y="1225458"/>
                </a:cubicBezTo>
                <a:cubicBezTo>
                  <a:pt x="976115" y="1213030"/>
                  <a:pt x="978530" y="1200949"/>
                  <a:pt x="983019" y="1189902"/>
                </a:cubicBezTo>
                <a:cubicBezTo>
                  <a:pt x="995792" y="1159523"/>
                  <a:pt x="1005457" y="1128109"/>
                  <a:pt x="1016158" y="1097041"/>
                </a:cubicBezTo>
                <a:cubicBezTo>
                  <a:pt x="1022717" y="1078055"/>
                  <a:pt x="1036181" y="1071841"/>
                  <a:pt x="1055513" y="1078055"/>
                </a:cubicBezTo>
                <a:cubicBezTo>
                  <a:pt x="1071737" y="1082887"/>
                  <a:pt x="1084855" y="1093934"/>
                  <a:pt x="1097628" y="1104290"/>
                </a:cubicBezTo>
                <a:cubicBezTo>
                  <a:pt x="1103496" y="1108779"/>
                  <a:pt x="1107983" y="1110504"/>
                  <a:pt x="1115579" y="1107743"/>
                </a:cubicBezTo>
                <a:cubicBezTo>
                  <a:pt x="1135945" y="1100147"/>
                  <a:pt x="1156313" y="1093589"/>
                  <a:pt x="1177026" y="1087375"/>
                </a:cubicBezTo>
                <a:cubicBezTo>
                  <a:pt x="1187726" y="1084268"/>
                  <a:pt x="1185655" y="1080126"/>
                  <a:pt x="1179787" y="1073913"/>
                </a:cubicBezTo>
                <a:cubicBezTo>
                  <a:pt x="1166668" y="1060449"/>
                  <a:pt x="1151134" y="1050438"/>
                  <a:pt x="1135255" y="1041117"/>
                </a:cubicBezTo>
                <a:cubicBezTo>
                  <a:pt x="1062417" y="998311"/>
                  <a:pt x="998207" y="944460"/>
                  <a:pt x="939868" y="883702"/>
                </a:cubicBezTo>
                <a:cubicBezTo>
                  <a:pt x="813177" y="751488"/>
                  <a:pt x="683379" y="622035"/>
                  <a:pt x="549783" y="496379"/>
                </a:cubicBezTo>
                <a:cubicBezTo>
                  <a:pt x="385809" y="341382"/>
                  <a:pt x="211479" y="197084"/>
                  <a:pt x="40947" y="48990"/>
                </a:cubicBezTo>
                <a:cubicBezTo>
                  <a:pt x="28864" y="38635"/>
                  <a:pt x="17472" y="27933"/>
                  <a:pt x="5735" y="17231"/>
                </a:cubicBezTo>
                <a:cubicBezTo>
                  <a:pt x="2283" y="13780"/>
                  <a:pt x="-1859" y="9292"/>
                  <a:pt x="902" y="4114"/>
                </a:cubicBezTo>
                <a:cubicBezTo>
                  <a:pt x="4009" y="-1755"/>
                  <a:pt x="10568" y="-29"/>
                  <a:pt x="15747" y="1352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226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FCEF7E4-8494-44BA-9495-9F967125937F}"/>
              </a:ext>
            </a:extLst>
          </p:cNvPr>
          <p:cNvSpPr/>
          <p:nvPr userDrawn="1"/>
        </p:nvSpPr>
        <p:spPr>
          <a:xfrm>
            <a:off x="67749" y="4642338"/>
            <a:ext cx="874123" cy="2253468"/>
          </a:xfrm>
          <a:custGeom>
            <a:avLst/>
            <a:gdLst>
              <a:gd name="connsiteX0" fmla="*/ 15747 w 1825371"/>
              <a:gd name="connsiteY0" fmla="*/ 1352 h 3047785"/>
              <a:gd name="connsiteX1" fmla="*/ 83062 w 1825371"/>
              <a:gd name="connsiteY1" fmla="*/ 34837 h 3047785"/>
              <a:gd name="connsiteX2" fmla="*/ 961270 w 1825371"/>
              <a:gd name="connsiteY2" fmla="*/ 755975 h 3047785"/>
              <a:gd name="connsiteX3" fmla="*/ 1239162 w 1825371"/>
              <a:gd name="connsiteY3" fmla="*/ 1001764 h 3047785"/>
              <a:gd name="connsiteX4" fmla="*/ 1276445 w 1825371"/>
              <a:gd name="connsiteY4" fmla="*/ 1025928 h 3047785"/>
              <a:gd name="connsiteX5" fmla="*/ 1316489 w 1825371"/>
              <a:gd name="connsiteY5" fmla="*/ 1009704 h 3047785"/>
              <a:gd name="connsiteX6" fmla="*/ 1345141 w 1825371"/>
              <a:gd name="connsiteY6" fmla="*/ 948602 h 3047785"/>
              <a:gd name="connsiteX7" fmla="*/ 1407624 w 1825371"/>
              <a:gd name="connsiteY7" fmla="*/ 869894 h 3047785"/>
              <a:gd name="connsiteX8" fmla="*/ 1749379 w 1825371"/>
              <a:gd name="connsiteY8" fmla="*/ 590967 h 3047785"/>
              <a:gd name="connsiteX9" fmla="*/ 1808066 w 1825371"/>
              <a:gd name="connsiteY9" fmla="*/ 545399 h 3047785"/>
              <a:gd name="connsiteX10" fmla="*/ 1825326 w 1825371"/>
              <a:gd name="connsiteY10" fmla="*/ 554375 h 3047785"/>
              <a:gd name="connsiteX11" fmla="*/ 1811172 w 1825371"/>
              <a:gd name="connsiteY11" fmla="*/ 590277 h 3047785"/>
              <a:gd name="connsiteX12" fmla="*/ 1721073 w 1825371"/>
              <a:gd name="connsiteY12" fmla="*/ 698326 h 3047785"/>
              <a:gd name="connsiteX13" fmla="*/ 1385877 w 1825371"/>
              <a:gd name="connsiteY13" fmla="*/ 1068389 h 3047785"/>
              <a:gd name="connsiteX14" fmla="*/ 1376211 w 1825371"/>
              <a:gd name="connsiteY14" fmla="*/ 1098421 h 3047785"/>
              <a:gd name="connsiteX15" fmla="*/ 1361366 w 1825371"/>
              <a:gd name="connsiteY15" fmla="*/ 1135359 h 3047785"/>
              <a:gd name="connsiteX16" fmla="*/ 1355153 w 1825371"/>
              <a:gd name="connsiteY16" fmla="*/ 1169879 h 3047785"/>
              <a:gd name="connsiteX17" fmla="*/ 1409696 w 1825371"/>
              <a:gd name="connsiteY17" fmla="*/ 1384253 h 3047785"/>
              <a:gd name="connsiteX18" fmla="*/ 1524994 w 1825371"/>
              <a:gd name="connsiteY18" fmla="*/ 1739817 h 3047785"/>
              <a:gd name="connsiteX19" fmla="*/ 1659971 w 1825371"/>
              <a:gd name="connsiteY19" fmla="*/ 2199288 h 3047785"/>
              <a:gd name="connsiteX20" fmla="*/ 1782864 w 1825371"/>
              <a:gd name="connsiteY20" fmla="*/ 2697077 h 3047785"/>
              <a:gd name="connsiteX21" fmla="*/ 1794257 w 1825371"/>
              <a:gd name="connsiteY21" fmla="*/ 2767845 h 3047785"/>
              <a:gd name="connsiteX22" fmla="*/ 1791840 w 1825371"/>
              <a:gd name="connsiteY22" fmla="*/ 2778202 h 3047785"/>
              <a:gd name="connsiteX23" fmla="*/ 1784245 w 1825371"/>
              <a:gd name="connsiteY23" fmla="*/ 2770607 h 3047785"/>
              <a:gd name="connsiteX24" fmla="*/ 1746617 w 1825371"/>
              <a:gd name="connsiteY24" fmla="*/ 2660831 h 3047785"/>
              <a:gd name="connsiteX25" fmla="*/ 1513602 w 1825371"/>
              <a:gd name="connsiteY25" fmla="*/ 1875484 h 3047785"/>
              <a:gd name="connsiteX26" fmla="*/ 1297158 w 1825371"/>
              <a:gd name="connsiteY26" fmla="*/ 1267919 h 3047785"/>
              <a:gd name="connsiteX27" fmla="*/ 1275064 w 1825371"/>
              <a:gd name="connsiteY27" fmla="*/ 1217173 h 3047785"/>
              <a:gd name="connsiteX28" fmla="*/ 1248483 w 1825371"/>
              <a:gd name="connsiteY28" fmla="*/ 1193353 h 3047785"/>
              <a:gd name="connsiteX29" fmla="*/ 1232949 w 1825371"/>
              <a:gd name="connsiteY29" fmla="*/ 1222351 h 3047785"/>
              <a:gd name="connsiteX30" fmla="*/ 1230877 w 1825371"/>
              <a:gd name="connsiteY30" fmla="*/ 1283108 h 3047785"/>
              <a:gd name="connsiteX31" fmla="*/ 1243305 w 1825371"/>
              <a:gd name="connsiteY31" fmla="*/ 1522336 h 3047785"/>
              <a:gd name="connsiteX32" fmla="*/ 1261256 w 1825371"/>
              <a:gd name="connsiteY32" fmla="*/ 1854772 h 3047785"/>
              <a:gd name="connsiteX33" fmla="*/ 1272647 w 1825371"/>
              <a:gd name="connsiteY33" fmla="*/ 2086061 h 3047785"/>
              <a:gd name="connsiteX34" fmla="*/ 1288528 w 1825371"/>
              <a:gd name="connsiteY34" fmla="*/ 2674639 h 3047785"/>
              <a:gd name="connsiteX35" fmla="*/ 1297493 w 1825371"/>
              <a:gd name="connsiteY35" fmla="*/ 3047785 h 3047785"/>
              <a:gd name="connsiteX36" fmla="*/ 1048951 w 1825371"/>
              <a:gd name="connsiteY36" fmla="*/ 3047785 h 3047785"/>
              <a:gd name="connsiteX37" fmla="*/ 1053441 w 1825371"/>
              <a:gd name="connsiteY37" fmla="*/ 2920082 h 3047785"/>
              <a:gd name="connsiteX38" fmla="*/ 1066213 w 1825371"/>
              <a:gd name="connsiteY38" fmla="*/ 2573839 h 3047785"/>
              <a:gd name="connsiteX39" fmla="*/ 1077951 w 1825371"/>
              <a:gd name="connsiteY39" fmla="*/ 2236916 h 3047785"/>
              <a:gd name="connsiteX40" fmla="*/ 1093485 w 1825371"/>
              <a:gd name="connsiteY40" fmla="*/ 1882733 h 3047785"/>
              <a:gd name="connsiteX41" fmla="*/ 1107983 w 1825371"/>
              <a:gd name="connsiteY41" fmla="*/ 1608293 h 3047785"/>
              <a:gd name="connsiteX42" fmla="*/ 1125245 w 1825371"/>
              <a:gd name="connsiteY42" fmla="*/ 1293464 h 3047785"/>
              <a:gd name="connsiteX43" fmla="*/ 1096247 w 1825371"/>
              <a:gd name="connsiteY43" fmla="*/ 1270681 h 3047785"/>
              <a:gd name="connsiteX44" fmla="*/ 984400 w 1825371"/>
              <a:gd name="connsiteY44" fmla="*/ 1242374 h 3047785"/>
              <a:gd name="connsiteX45" fmla="*/ 977149 w 1825371"/>
              <a:gd name="connsiteY45" fmla="*/ 1225458 h 3047785"/>
              <a:gd name="connsiteX46" fmla="*/ 983019 w 1825371"/>
              <a:gd name="connsiteY46" fmla="*/ 1189902 h 3047785"/>
              <a:gd name="connsiteX47" fmla="*/ 1016158 w 1825371"/>
              <a:gd name="connsiteY47" fmla="*/ 1097041 h 3047785"/>
              <a:gd name="connsiteX48" fmla="*/ 1055513 w 1825371"/>
              <a:gd name="connsiteY48" fmla="*/ 1078055 h 3047785"/>
              <a:gd name="connsiteX49" fmla="*/ 1097628 w 1825371"/>
              <a:gd name="connsiteY49" fmla="*/ 1104290 h 3047785"/>
              <a:gd name="connsiteX50" fmla="*/ 1115579 w 1825371"/>
              <a:gd name="connsiteY50" fmla="*/ 1107743 h 3047785"/>
              <a:gd name="connsiteX51" fmla="*/ 1177026 w 1825371"/>
              <a:gd name="connsiteY51" fmla="*/ 1087375 h 3047785"/>
              <a:gd name="connsiteX52" fmla="*/ 1179787 w 1825371"/>
              <a:gd name="connsiteY52" fmla="*/ 1073913 h 3047785"/>
              <a:gd name="connsiteX53" fmla="*/ 1135255 w 1825371"/>
              <a:gd name="connsiteY53" fmla="*/ 1041117 h 3047785"/>
              <a:gd name="connsiteX54" fmla="*/ 939868 w 1825371"/>
              <a:gd name="connsiteY54" fmla="*/ 883702 h 3047785"/>
              <a:gd name="connsiteX55" fmla="*/ 549783 w 1825371"/>
              <a:gd name="connsiteY55" fmla="*/ 496379 h 3047785"/>
              <a:gd name="connsiteX56" fmla="*/ 40947 w 1825371"/>
              <a:gd name="connsiteY56" fmla="*/ 48990 h 3047785"/>
              <a:gd name="connsiteX57" fmla="*/ 5735 w 1825371"/>
              <a:gd name="connsiteY57" fmla="*/ 17231 h 3047785"/>
              <a:gd name="connsiteX58" fmla="*/ 902 w 1825371"/>
              <a:gd name="connsiteY58" fmla="*/ 4114 h 3047785"/>
              <a:gd name="connsiteX59" fmla="*/ 15747 w 1825371"/>
              <a:gd name="connsiteY59" fmla="*/ 1352 h 3047785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3047785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4685667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97493 w 1825371"/>
              <a:gd name="connsiteY34" fmla="*/ 4685667 h 4705763"/>
              <a:gd name="connsiteX35" fmla="*/ 938419 w 1825371"/>
              <a:gd name="connsiteY35" fmla="*/ 4705763 h 4705763"/>
              <a:gd name="connsiteX36" fmla="*/ 1053441 w 1825371"/>
              <a:gd name="connsiteY36" fmla="*/ 2920082 h 4705763"/>
              <a:gd name="connsiteX37" fmla="*/ 1066213 w 1825371"/>
              <a:gd name="connsiteY37" fmla="*/ 2573839 h 4705763"/>
              <a:gd name="connsiteX38" fmla="*/ 1077951 w 1825371"/>
              <a:gd name="connsiteY38" fmla="*/ 2236916 h 4705763"/>
              <a:gd name="connsiteX39" fmla="*/ 1093485 w 1825371"/>
              <a:gd name="connsiteY39" fmla="*/ 1882733 h 4705763"/>
              <a:gd name="connsiteX40" fmla="*/ 1107983 w 1825371"/>
              <a:gd name="connsiteY40" fmla="*/ 1608293 h 4705763"/>
              <a:gd name="connsiteX41" fmla="*/ 1125245 w 1825371"/>
              <a:gd name="connsiteY41" fmla="*/ 1293464 h 4705763"/>
              <a:gd name="connsiteX42" fmla="*/ 1096247 w 1825371"/>
              <a:gd name="connsiteY42" fmla="*/ 1270681 h 4705763"/>
              <a:gd name="connsiteX43" fmla="*/ 984400 w 1825371"/>
              <a:gd name="connsiteY43" fmla="*/ 1242374 h 4705763"/>
              <a:gd name="connsiteX44" fmla="*/ 977149 w 1825371"/>
              <a:gd name="connsiteY44" fmla="*/ 1225458 h 4705763"/>
              <a:gd name="connsiteX45" fmla="*/ 983019 w 1825371"/>
              <a:gd name="connsiteY45" fmla="*/ 1189902 h 4705763"/>
              <a:gd name="connsiteX46" fmla="*/ 1016158 w 1825371"/>
              <a:gd name="connsiteY46" fmla="*/ 1097041 h 4705763"/>
              <a:gd name="connsiteX47" fmla="*/ 1055513 w 1825371"/>
              <a:gd name="connsiteY47" fmla="*/ 1078055 h 4705763"/>
              <a:gd name="connsiteX48" fmla="*/ 1097628 w 1825371"/>
              <a:gd name="connsiteY48" fmla="*/ 1104290 h 4705763"/>
              <a:gd name="connsiteX49" fmla="*/ 1115579 w 1825371"/>
              <a:gd name="connsiteY49" fmla="*/ 1107743 h 4705763"/>
              <a:gd name="connsiteX50" fmla="*/ 1177026 w 1825371"/>
              <a:gd name="connsiteY50" fmla="*/ 1087375 h 4705763"/>
              <a:gd name="connsiteX51" fmla="*/ 1179787 w 1825371"/>
              <a:gd name="connsiteY51" fmla="*/ 1073913 h 4705763"/>
              <a:gd name="connsiteX52" fmla="*/ 1135255 w 1825371"/>
              <a:gd name="connsiteY52" fmla="*/ 1041117 h 4705763"/>
              <a:gd name="connsiteX53" fmla="*/ 939868 w 1825371"/>
              <a:gd name="connsiteY53" fmla="*/ 883702 h 4705763"/>
              <a:gd name="connsiteX54" fmla="*/ 549783 w 1825371"/>
              <a:gd name="connsiteY54" fmla="*/ 496379 h 4705763"/>
              <a:gd name="connsiteX55" fmla="*/ 40947 w 1825371"/>
              <a:gd name="connsiteY55" fmla="*/ 48990 h 4705763"/>
              <a:gd name="connsiteX56" fmla="*/ 5735 w 1825371"/>
              <a:gd name="connsiteY56" fmla="*/ 17231 h 4705763"/>
              <a:gd name="connsiteX57" fmla="*/ 902 w 1825371"/>
              <a:gd name="connsiteY57" fmla="*/ 4114 h 4705763"/>
              <a:gd name="connsiteX58" fmla="*/ 15747 w 1825371"/>
              <a:gd name="connsiteY58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97493 w 1825371"/>
              <a:gd name="connsiteY33" fmla="*/ 4685667 h 4705763"/>
              <a:gd name="connsiteX34" fmla="*/ 938419 w 1825371"/>
              <a:gd name="connsiteY34" fmla="*/ 4705763 h 4705763"/>
              <a:gd name="connsiteX35" fmla="*/ 1053441 w 1825371"/>
              <a:gd name="connsiteY35" fmla="*/ 2920082 h 4705763"/>
              <a:gd name="connsiteX36" fmla="*/ 1066213 w 1825371"/>
              <a:gd name="connsiteY36" fmla="*/ 2573839 h 4705763"/>
              <a:gd name="connsiteX37" fmla="*/ 1077951 w 1825371"/>
              <a:gd name="connsiteY37" fmla="*/ 2236916 h 4705763"/>
              <a:gd name="connsiteX38" fmla="*/ 1093485 w 1825371"/>
              <a:gd name="connsiteY38" fmla="*/ 1882733 h 4705763"/>
              <a:gd name="connsiteX39" fmla="*/ 1107983 w 1825371"/>
              <a:gd name="connsiteY39" fmla="*/ 1608293 h 4705763"/>
              <a:gd name="connsiteX40" fmla="*/ 1125245 w 1825371"/>
              <a:gd name="connsiteY40" fmla="*/ 1293464 h 4705763"/>
              <a:gd name="connsiteX41" fmla="*/ 1096247 w 1825371"/>
              <a:gd name="connsiteY41" fmla="*/ 1270681 h 4705763"/>
              <a:gd name="connsiteX42" fmla="*/ 984400 w 1825371"/>
              <a:gd name="connsiteY42" fmla="*/ 1242374 h 4705763"/>
              <a:gd name="connsiteX43" fmla="*/ 977149 w 1825371"/>
              <a:gd name="connsiteY43" fmla="*/ 1225458 h 4705763"/>
              <a:gd name="connsiteX44" fmla="*/ 983019 w 1825371"/>
              <a:gd name="connsiteY44" fmla="*/ 1189902 h 4705763"/>
              <a:gd name="connsiteX45" fmla="*/ 1016158 w 1825371"/>
              <a:gd name="connsiteY45" fmla="*/ 1097041 h 4705763"/>
              <a:gd name="connsiteX46" fmla="*/ 1055513 w 1825371"/>
              <a:gd name="connsiteY46" fmla="*/ 1078055 h 4705763"/>
              <a:gd name="connsiteX47" fmla="*/ 1097628 w 1825371"/>
              <a:gd name="connsiteY47" fmla="*/ 1104290 h 4705763"/>
              <a:gd name="connsiteX48" fmla="*/ 1115579 w 1825371"/>
              <a:gd name="connsiteY48" fmla="*/ 1107743 h 4705763"/>
              <a:gd name="connsiteX49" fmla="*/ 1177026 w 1825371"/>
              <a:gd name="connsiteY49" fmla="*/ 1087375 h 4705763"/>
              <a:gd name="connsiteX50" fmla="*/ 1179787 w 1825371"/>
              <a:gd name="connsiteY50" fmla="*/ 1073913 h 4705763"/>
              <a:gd name="connsiteX51" fmla="*/ 1135255 w 1825371"/>
              <a:gd name="connsiteY51" fmla="*/ 1041117 h 4705763"/>
              <a:gd name="connsiteX52" fmla="*/ 939868 w 1825371"/>
              <a:gd name="connsiteY52" fmla="*/ 883702 h 4705763"/>
              <a:gd name="connsiteX53" fmla="*/ 549783 w 1825371"/>
              <a:gd name="connsiteY53" fmla="*/ 496379 h 4705763"/>
              <a:gd name="connsiteX54" fmla="*/ 40947 w 1825371"/>
              <a:gd name="connsiteY54" fmla="*/ 48990 h 4705763"/>
              <a:gd name="connsiteX55" fmla="*/ 5735 w 1825371"/>
              <a:gd name="connsiteY55" fmla="*/ 17231 h 4705763"/>
              <a:gd name="connsiteX56" fmla="*/ 902 w 1825371"/>
              <a:gd name="connsiteY56" fmla="*/ 4114 h 4705763"/>
              <a:gd name="connsiteX57" fmla="*/ 15747 w 1825371"/>
              <a:gd name="connsiteY57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97493 w 1825371"/>
              <a:gd name="connsiteY32" fmla="*/ 4685667 h 4705763"/>
              <a:gd name="connsiteX33" fmla="*/ 938419 w 1825371"/>
              <a:gd name="connsiteY33" fmla="*/ 4705763 h 4705763"/>
              <a:gd name="connsiteX34" fmla="*/ 1053441 w 1825371"/>
              <a:gd name="connsiteY34" fmla="*/ 2920082 h 4705763"/>
              <a:gd name="connsiteX35" fmla="*/ 1066213 w 1825371"/>
              <a:gd name="connsiteY35" fmla="*/ 2573839 h 4705763"/>
              <a:gd name="connsiteX36" fmla="*/ 1077951 w 1825371"/>
              <a:gd name="connsiteY36" fmla="*/ 2236916 h 4705763"/>
              <a:gd name="connsiteX37" fmla="*/ 1093485 w 1825371"/>
              <a:gd name="connsiteY37" fmla="*/ 1882733 h 4705763"/>
              <a:gd name="connsiteX38" fmla="*/ 1107983 w 1825371"/>
              <a:gd name="connsiteY38" fmla="*/ 1608293 h 4705763"/>
              <a:gd name="connsiteX39" fmla="*/ 1125245 w 1825371"/>
              <a:gd name="connsiteY39" fmla="*/ 1293464 h 4705763"/>
              <a:gd name="connsiteX40" fmla="*/ 1096247 w 1825371"/>
              <a:gd name="connsiteY40" fmla="*/ 1270681 h 4705763"/>
              <a:gd name="connsiteX41" fmla="*/ 984400 w 1825371"/>
              <a:gd name="connsiteY41" fmla="*/ 1242374 h 4705763"/>
              <a:gd name="connsiteX42" fmla="*/ 977149 w 1825371"/>
              <a:gd name="connsiteY42" fmla="*/ 1225458 h 4705763"/>
              <a:gd name="connsiteX43" fmla="*/ 983019 w 1825371"/>
              <a:gd name="connsiteY43" fmla="*/ 1189902 h 4705763"/>
              <a:gd name="connsiteX44" fmla="*/ 1016158 w 1825371"/>
              <a:gd name="connsiteY44" fmla="*/ 1097041 h 4705763"/>
              <a:gd name="connsiteX45" fmla="*/ 1055513 w 1825371"/>
              <a:gd name="connsiteY45" fmla="*/ 1078055 h 4705763"/>
              <a:gd name="connsiteX46" fmla="*/ 1097628 w 1825371"/>
              <a:gd name="connsiteY46" fmla="*/ 1104290 h 4705763"/>
              <a:gd name="connsiteX47" fmla="*/ 1115579 w 1825371"/>
              <a:gd name="connsiteY47" fmla="*/ 1107743 h 4705763"/>
              <a:gd name="connsiteX48" fmla="*/ 1177026 w 1825371"/>
              <a:gd name="connsiteY48" fmla="*/ 1087375 h 4705763"/>
              <a:gd name="connsiteX49" fmla="*/ 1179787 w 1825371"/>
              <a:gd name="connsiteY49" fmla="*/ 1073913 h 4705763"/>
              <a:gd name="connsiteX50" fmla="*/ 1135255 w 1825371"/>
              <a:gd name="connsiteY50" fmla="*/ 1041117 h 4705763"/>
              <a:gd name="connsiteX51" fmla="*/ 939868 w 1825371"/>
              <a:gd name="connsiteY51" fmla="*/ 883702 h 4705763"/>
              <a:gd name="connsiteX52" fmla="*/ 549783 w 1825371"/>
              <a:gd name="connsiteY52" fmla="*/ 496379 h 4705763"/>
              <a:gd name="connsiteX53" fmla="*/ 40947 w 1825371"/>
              <a:gd name="connsiteY53" fmla="*/ 48990 h 4705763"/>
              <a:gd name="connsiteX54" fmla="*/ 5735 w 1825371"/>
              <a:gd name="connsiteY54" fmla="*/ 17231 h 4705763"/>
              <a:gd name="connsiteX55" fmla="*/ 902 w 1825371"/>
              <a:gd name="connsiteY55" fmla="*/ 4114 h 4705763"/>
              <a:gd name="connsiteX56" fmla="*/ 15747 w 1825371"/>
              <a:gd name="connsiteY56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07983 w 1825371"/>
              <a:gd name="connsiteY37" fmla="*/ 1608293 h 4705763"/>
              <a:gd name="connsiteX38" fmla="*/ 1125245 w 1825371"/>
              <a:gd name="connsiteY38" fmla="*/ 1293464 h 4705763"/>
              <a:gd name="connsiteX39" fmla="*/ 1096247 w 1825371"/>
              <a:gd name="connsiteY39" fmla="*/ 1270681 h 4705763"/>
              <a:gd name="connsiteX40" fmla="*/ 984400 w 1825371"/>
              <a:gd name="connsiteY40" fmla="*/ 1242374 h 4705763"/>
              <a:gd name="connsiteX41" fmla="*/ 977149 w 1825371"/>
              <a:gd name="connsiteY41" fmla="*/ 1225458 h 4705763"/>
              <a:gd name="connsiteX42" fmla="*/ 983019 w 1825371"/>
              <a:gd name="connsiteY42" fmla="*/ 1189902 h 4705763"/>
              <a:gd name="connsiteX43" fmla="*/ 1016158 w 1825371"/>
              <a:gd name="connsiteY43" fmla="*/ 1097041 h 4705763"/>
              <a:gd name="connsiteX44" fmla="*/ 1055513 w 1825371"/>
              <a:gd name="connsiteY44" fmla="*/ 1078055 h 4705763"/>
              <a:gd name="connsiteX45" fmla="*/ 1097628 w 1825371"/>
              <a:gd name="connsiteY45" fmla="*/ 1104290 h 4705763"/>
              <a:gd name="connsiteX46" fmla="*/ 1115579 w 1825371"/>
              <a:gd name="connsiteY46" fmla="*/ 1107743 h 4705763"/>
              <a:gd name="connsiteX47" fmla="*/ 1177026 w 1825371"/>
              <a:gd name="connsiteY47" fmla="*/ 1087375 h 4705763"/>
              <a:gd name="connsiteX48" fmla="*/ 1179787 w 1825371"/>
              <a:gd name="connsiteY48" fmla="*/ 1073913 h 4705763"/>
              <a:gd name="connsiteX49" fmla="*/ 1135255 w 1825371"/>
              <a:gd name="connsiteY49" fmla="*/ 1041117 h 4705763"/>
              <a:gd name="connsiteX50" fmla="*/ 939868 w 1825371"/>
              <a:gd name="connsiteY50" fmla="*/ 883702 h 4705763"/>
              <a:gd name="connsiteX51" fmla="*/ 549783 w 1825371"/>
              <a:gd name="connsiteY51" fmla="*/ 496379 h 4705763"/>
              <a:gd name="connsiteX52" fmla="*/ 40947 w 1825371"/>
              <a:gd name="connsiteY52" fmla="*/ 48990 h 4705763"/>
              <a:gd name="connsiteX53" fmla="*/ 5735 w 1825371"/>
              <a:gd name="connsiteY53" fmla="*/ 17231 h 4705763"/>
              <a:gd name="connsiteX54" fmla="*/ 902 w 1825371"/>
              <a:gd name="connsiteY54" fmla="*/ 4114 h 4705763"/>
              <a:gd name="connsiteX55" fmla="*/ 15747 w 1825371"/>
              <a:gd name="connsiteY55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25245 w 1825371"/>
              <a:gd name="connsiteY37" fmla="*/ 1293464 h 4705763"/>
              <a:gd name="connsiteX38" fmla="*/ 1096247 w 1825371"/>
              <a:gd name="connsiteY38" fmla="*/ 1270681 h 4705763"/>
              <a:gd name="connsiteX39" fmla="*/ 984400 w 1825371"/>
              <a:gd name="connsiteY39" fmla="*/ 1242374 h 4705763"/>
              <a:gd name="connsiteX40" fmla="*/ 977149 w 1825371"/>
              <a:gd name="connsiteY40" fmla="*/ 1225458 h 4705763"/>
              <a:gd name="connsiteX41" fmla="*/ 983019 w 1825371"/>
              <a:gd name="connsiteY41" fmla="*/ 1189902 h 4705763"/>
              <a:gd name="connsiteX42" fmla="*/ 1016158 w 1825371"/>
              <a:gd name="connsiteY42" fmla="*/ 1097041 h 4705763"/>
              <a:gd name="connsiteX43" fmla="*/ 1055513 w 1825371"/>
              <a:gd name="connsiteY43" fmla="*/ 1078055 h 4705763"/>
              <a:gd name="connsiteX44" fmla="*/ 1097628 w 1825371"/>
              <a:gd name="connsiteY44" fmla="*/ 1104290 h 4705763"/>
              <a:gd name="connsiteX45" fmla="*/ 1115579 w 1825371"/>
              <a:gd name="connsiteY45" fmla="*/ 1107743 h 4705763"/>
              <a:gd name="connsiteX46" fmla="*/ 1177026 w 1825371"/>
              <a:gd name="connsiteY46" fmla="*/ 1087375 h 4705763"/>
              <a:gd name="connsiteX47" fmla="*/ 1179787 w 1825371"/>
              <a:gd name="connsiteY47" fmla="*/ 1073913 h 4705763"/>
              <a:gd name="connsiteX48" fmla="*/ 1135255 w 1825371"/>
              <a:gd name="connsiteY48" fmla="*/ 1041117 h 4705763"/>
              <a:gd name="connsiteX49" fmla="*/ 939868 w 1825371"/>
              <a:gd name="connsiteY49" fmla="*/ 883702 h 4705763"/>
              <a:gd name="connsiteX50" fmla="*/ 549783 w 1825371"/>
              <a:gd name="connsiteY50" fmla="*/ 496379 h 4705763"/>
              <a:gd name="connsiteX51" fmla="*/ 40947 w 1825371"/>
              <a:gd name="connsiteY51" fmla="*/ 48990 h 4705763"/>
              <a:gd name="connsiteX52" fmla="*/ 5735 w 1825371"/>
              <a:gd name="connsiteY52" fmla="*/ 17231 h 4705763"/>
              <a:gd name="connsiteX53" fmla="*/ 902 w 1825371"/>
              <a:gd name="connsiteY53" fmla="*/ 4114 h 4705763"/>
              <a:gd name="connsiteX54" fmla="*/ 15747 w 1825371"/>
              <a:gd name="connsiteY54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125245 w 1825371"/>
              <a:gd name="connsiteY36" fmla="*/ 1293464 h 4705763"/>
              <a:gd name="connsiteX37" fmla="*/ 1096247 w 1825371"/>
              <a:gd name="connsiteY37" fmla="*/ 1270681 h 4705763"/>
              <a:gd name="connsiteX38" fmla="*/ 984400 w 1825371"/>
              <a:gd name="connsiteY38" fmla="*/ 1242374 h 4705763"/>
              <a:gd name="connsiteX39" fmla="*/ 977149 w 1825371"/>
              <a:gd name="connsiteY39" fmla="*/ 1225458 h 4705763"/>
              <a:gd name="connsiteX40" fmla="*/ 983019 w 1825371"/>
              <a:gd name="connsiteY40" fmla="*/ 1189902 h 4705763"/>
              <a:gd name="connsiteX41" fmla="*/ 1016158 w 1825371"/>
              <a:gd name="connsiteY41" fmla="*/ 1097041 h 4705763"/>
              <a:gd name="connsiteX42" fmla="*/ 1055513 w 1825371"/>
              <a:gd name="connsiteY42" fmla="*/ 1078055 h 4705763"/>
              <a:gd name="connsiteX43" fmla="*/ 1097628 w 1825371"/>
              <a:gd name="connsiteY43" fmla="*/ 1104290 h 4705763"/>
              <a:gd name="connsiteX44" fmla="*/ 1115579 w 1825371"/>
              <a:gd name="connsiteY44" fmla="*/ 1107743 h 4705763"/>
              <a:gd name="connsiteX45" fmla="*/ 1177026 w 1825371"/>
              <a:gd name="connsiteY45" fmla="*/ 1087375 h 4705763"/>
              <a:gd name="connsiteX46" fmla="*/ 1179787 w 1825371"/>
              <a:gd name="connsiteY46" fmla="*/ 1073913 h 4705763"/>
              <a:gd name="connsiteX47" fmla="*/ 1135255 w 1825371"/>
              <a:gd name="connsiteY47" fmla="*/ 1041117 h 4705763"/>
              <a:gd name="connsiteX48" fmla="*/ 939868 w 1825371"/>
              <a:gd name="connsiteY48" fmla="*/ 883702 h 4705763"/>
              <a:gd name="connsiteX49" fmla="*/ 549783 w 1825371"/>
              <a:gd name="connsiteY49" fmla="*/ 496379 h 4705763"/>
              <a:gd name="connsiteX50" fmla="*/ 40947 w 1825371"/>
              <a:gd name="connsiteY50" fmla="*/ 48990 h 4705763"/>
              <a:gd name="connsiteX51" fmla="*/ 5735 w 1825371"/>
              <a:gd name="connsiteY51" fmla="*/ 17231 h 4705763"/>
              <a:gd name="connsiteX52" fmla="*/ 902 w 1825371"/>
              <a:gd name="connsiteY52" fmla="*/ 4114 h 4705763"/>
              <a:gd name="connsiteX53" fmla="*/ 15747 w 1825371"/>
              <a:gd name="connsiteY53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125245 w 1825371"/>
              <a:gd name="connsiteY35" fmla="*/ 1293464 h 4705763"/>
              <a:gd name="connsiteX36" fmla="*/ 1096247 w 1825371"/>
              <a:gd name="connsiteY36" fmla="*/ 1270681 h 4705763"/>
              <a:gd name="connsiteX37" fmla="*/ 984400 w 1825371"/>
              <a:gd name="connsiteY37" fmla="*/ 1242374 h 4705763"/>
              <a:gd name="connsiteX38" fmla="*/ 977149 w 1825371"/>
              <a:gd name="connsiteY38" fmla="*/ 1225458 h 4705763"/>
              <a:gd name="connsiteX39" fmla="*/ 983019 w 1825371"/>
              <a:gd name="connsiteY39" fmla="*/ 1189902 h 4705763"/>
              <a:gd name="connsiteX40" fmla="*/ 1016158 w 1825371"/>
              <a:gd name="connsiteY40" fmla="*/ 1097041 h 4705763"/>
              <a:gd name="connsiteX41" fmla="*/ 1055513 w 1825371"/>
              <a:gd name="connsiteY41" fmla="*/ 1078055 h 4705763"/>
              <a:gd name="connsiteX42" fmla="*/ 1097628 w 1825371"/>
              <a:gd name="connsiteY42" fmla="*/ 1104290 h 4705763"/>
              <a:gd name="connsiteX43" fmla="*/ 1115579 w 1825371"/>
              <a:gd name="connsiteY43" fmla="*/ 1107743 h 4705763"/>
              <a:gd name="connsiteX44" fmla="*/ 1177026 w 1825371"/>
              <a:gd name="connsiteY44" fmla="*/ 1087375 h 4705763"/>
              <a:gd name="connsiteX45" fmla="*/ 1179787 w 1825371"/>
              <a:gd name="connsiteY45" fmla="*/ 1073913 h 4705763"/>
              <a:gd name="connsiteX46" fmla="*/ 1135255 w 1825371"/>
              <a:gd name="connsiteY46" fmla="*/ 1041117 h 4705763"/>
              <a:gd name="connsiteX47" fmla="*/ 939868 w 1825371"/>
              <a:gd name="connsiteY47" fmla="*/ 883702 h 4705763"/>
              <a:gd name="connsiteX48" fmla="*/ 549783 w 1825371"/>
              <a:gd name="connsiteY48" fmla="*/ 496379 h 4705763"/>
              <a:gd name="connsiteX49" fmla="*/ 40947 w 1825371"/>
              <a:gd name="connsiteY49" fmla="*/ 48990 h 4705763"/>
              <a:gd name="connsiteX50" fmla="*/ 5735 w 1825371"/>
              <a:gd name="connsiteY50" fmla="*/ 17231 h 4705763"/>
              <a:gd name="connsiteX51" fmla="*/ 902 w 1825371"/>
              <a:gd name="connsiteY51" fmla="*/ 4114 h 4705763"/>
              <a:gd name="connsiteX52" fmla="*/ 15747 w 1825371"/>
              <a:gd name="connsiteY52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125245 w 1825371"/>
              <a:gd name="connsiteY34" fmla="*/ 1293464 h 4705763"/>
              <a:gd name="connsiteX35" fmla="*/ 1096247 w 1825371"/>
              <a:gd name="connsiteY35" fmla="*/ 1270681 h 4705763"/>
              <a:gd name="connsiteX36" fmla="*/ 984400 w 1825371"/>
              <a:gd name="connsiteY36" fmla="*/ 1242374 h 4705763"/>
              <a:gd name="connsiteX37" fmla="*/ 977149 w 1825371"/>
              <a:gd name="connsiteY37" fmla="*/ 1225458 h 4705763"/>
              <a:gd name="connsiteX38" fmla="*/ 983019 w 1825371"/>
              <a:gd name="connsiteY38" fmla="*/ 1189902 h 4705763"/>
              <a:gd name="connsiteX39" fmla="*/ 1016158 w 1825371"/>
              <a:gd name="connsiteY39" fmla="*/ 1097041 h 4705763"/>
              <a:gd name="connsiteX40" fmla="*/ 1055513 w 1825371"/>
              <a:gd name="connsiteY40" fmla="*/ 1078055 h 4705763"/>
              <a:gd name="connsiteX41" fmla="*/ 1097628 w 1825371"/>
              <a:gd name="connsiteY41" fmla="*/ 1104290 h 4705763"/>
              <a:gd name="connsiteX42" fmla="*/ 1115579 w 1825371"/>
              <a:gd name="connsiteY42" fmla="*/ 1107743 h 4705763"/>
              <a:gd name="connsiteX43" fmla="*/ 1177026 w 1825371"/>
              <a:gd name="connsiteY43" fmla="*/ 1087375 h 4705763"/>
              <a:gd name="connsiteX44" fmla="*/ 1179787 w 1825371"/>
              <a:gd name="connsiteY44" fmla="*/ 1073913 h 4705763"/>
              <a:gd name="connsiteX45" fmla="*/ 1135255 w 1825371"/>
              <a:gd name="connsiteY45" fmla="*/ 1041117 h 4705763"/>
              <a:gd name="connsiteX46" fmla="*/ 939868 w 1825371"/>
              <a:gd name="connsiteY46" fmla="*/ 883702 h 4705763"/>
              <a:gd name="connsiteX47" fmla="*/ 549783 w 1825371"/>
              <a:gd name="connsiteY47" fmla="*/ 496379 h 4705763"/>
              <a:gd name="connsiteX48" fmla="*/ 40947 w 1825371"/>
              <a:gd name="connsiteY48" fmla="*/ 48990 h 4705763"/>
              <a:gd name="connsiteX49" fmla="*/ 5735 w 1825371"/>
              <a:gd name="connsiteY49" fmla="*/ 17231 h 4705763"/>
              <a:gd name="connsiteX50" fmla="*/ 902 w 1825371"/>
              <a:gd name="connsiteY50" fmla="*/ 4114 h 4705763"/>
              <a:gd name="connsiteX51" fmla="*/ 15747 w 1825371"/>
              <a:gd name="connsiteY51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125245 w 1825371"/>
              <a:gd name="connsiteY33" fmla="*/ 1293464 h 4705763"/>
              <a:gd name="connsiteX34" fmla="*/ 1096247 w 1825371"/>
              <a:gd name="connsiteY34" fmla="*/ 1270681 h 4705763"/>
              <a:gd name="connsiteX35" fmla="*/ 984400 w 1825371"/>
              <a:gd name="connsiteY35" fmla="*/ 1242374 h 4705763"/>
              <a:gd name="connsiteX36" fmla="*/ 977149 w 1825371"/>
              <a:gd name="connsiteY36" fmla="*/ 1225458 h 4705763"/>
              <a:gd name="connsiteX37" fmla="*/ 983019 w 1825371"/>
              <a:gd name="connsiteY37" fmla="*/ 1189902 h 4705763"/>
              <a:gd name="connsiteX38" fmla="*/ 1016158 w 1825371"/>
              <a:gd name="connsiteY38" fmla="*/ 1097041 h 4705763"/>
              <a:gd name="connsiteX39" fmla="*/ 1055513 w 1825371"/>
              <a:gd name="connsiteY39" fmla="*/ 1078055 h 4705763"/>
              <a:gd name="connsiteX40" fmla="*/ 1097628 w 1825371"/>
              <a:gd name="connsiteY40" fmla="*/ 1104290 h 4705763"/>
              <a:gd name="connsiteX41" fmla="*/ 1115579 w 1825371"/>
              <a:gd name="connsiteY41" fmla="*/ 1107743 h 4705763"/>
              <a:gd name="connsiteX42" fmla="*/ 1177026 w 1825371"/>
              <a:gd name="connsiteY42" fmla="*/ 1087375 h 4705763"/>
              <a:gd name="connsiteX43" fmla="*/ 1179787 w 1825371"/>
              <a:gd name="connsiteY43" fmla="*/ 1073913 h 4705763"/>
              <a:gd name="connsiteX44" fmla="*/ 1135255 w 1825371"/>
              <a:gd name="connsiteY44" fmla="*/ 1041117 h 4705763"/>
              <a:gd name="connsiteX45" fmla="*/ 939868 w 1825371"/>
              <a:gd name="connsiteY45" fmla="*/ 883702 h 4705763"/>
              <a:gd name="connsiteX46" fmla="*/ 549783 w 1825371"/>
              <a:gd name="connsiteY46" fmla="*/ 496379 h 4705763"/>
              <a:gd name="connsiteX47" fmla="*/ 40947 w 1825371"/>
              <a:gd name="connsiteY47" fmla="*/ 48990 h 4705763"/>
              <a:gd name="connsiteX48" fmla="*/ 5735 w 1825371"/>
              <a:gd name="connsiteY48" fmla="*/ 17231 h 4705763"/>
              <a:gd name="connsiteX49" fmla="*/ 902 w 1825371"/>
              <a:gd name="connsiteY49" fmla="*/ 4114 h 4705763"/>
              <a:gd name="connsiteX50" fmla="*/ 15747 w 1825371"/>
              <a:gd name="connsiteY50" fmla="*/ 1352 h 4705763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97493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17106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78613 w 1825371"/>
              <a:gd name="connsiteY32" fmla="*/ 4685667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825371" h="4705764">
                <a:moveTo>
                  <a:pt x="15747" y="1352"/>
                </a:moveTo>
                <a:cubicBezTo>
                  <a:pt x="40601" y="7565"/>
                  <a:pt x="63040" y="19648"/>
                  <a:pt x="83062" y="34837"/>
                </a:cubicBezTo>
                <a:cubicBezTo>
                  <a:pt x="383392" y="265435"/>
                  <a:pt x="679236" y="502594"/>
                  <a:pt x="961270" y="755975"/>
                </a:cubicBezTo>
                <a:cubicBezTo>
                  <a:pt x="1053096" y="838826"/>
                  <a:pt x="1146302" y="919949"/>
                  <a:pt x="1239162" y="1001764"/>
                </a:cubicBezTo>
                <a:cubicBezTo>
                  <a:pt x="1250209" y="1011775"/>
                  <a:pt x="1262636" y="1020060"/>
                  <a:pt x="1276445" y="1025928"/>
                </a:cubicBezTo>
                <a:cubicBezTo>
                  <a:pt x="1296466" y="1034213"/>
                  <a:pt x="1308204" y="1030070"/>
                  <a:pt x="1316489" y="1009704"/>
                </a:cubicBezTo>
                <a:cubicBezTo>
                  <a:pt x="1325119" y="988991"/>
                  <a:pt x="1335821" y="968968"/>
                  <a:pt x="1345141" y="948602"/>
                </a:cubicBezTo>
                <a:cubicBezTo>
                  <a:pt x="1359640" y="917188"/>
                  <a:pt x="1382079" y="892679"/>
                  <a:pt x="1407624" y="869894"/>
                </a:cubicBezTo>
                <a:cubicBezTo>
                  <a:pt x="1517055" y="771511"/>
                  <a:pt x="1634081" y="682447"/>
                  <a:pt x="1749379" y="590967"/>
                </a:cubicBezTo>
                <a:cubicBezTo>
                  <a:pt x="1768711" y="575432"/>
                  <a:pt x="1788043" y="559898"/>
                  <a:pt x="1808066" y="545399"/>
                </a:cubicBezTo>
                <a:cubicBezTo>
                  <a:pt x="1819802" y="536769"/>
                  <a:pt x="1824634" y="539875"/>
                  <a:pt x="1825326" y="554375"/>
                </a:cubicBezTo>
                <a:cubicBezTo>
                  <a:pt x="1826015" y="568528"/>
                  <a:pt x="1818766" y="579575"/>
                  <a:pt x="1811172" y="590277"/>
                </a:cubicBezTo>
                <a:cubicBezTo>
                  <a:pt x="1783900" y="628594"/>
                  <a:pt x="1751451" y="662770"/>
                  <a:pt x="1721073" y="698326"/>
                </a:cubicBezTo>
                <a:cubicBezTo>
                  <a:pt x="1613023" y="825017"/>
                  <a:pt x="1503592" y="950328"/>
                  <a:pt x="1385877" y="1068389"/>
                </a:cubicBezTo>
                <a:cubicBezTo>
                  <a:pt x="1376900" y="1077364"/>
                  <a:pt x="1378626" y="1088411"/>
                  <a:pt x="1376211" y="1098421"/>
                </a:cubicBezTo>
                <a:cubicBezTo>
                  <a:pt x="1373449" y="1111885"/>
                  <a:pt x="1370342" y="1124658"/>
                  <a:pt x="1361366" y="1135359"/>
                </a:cubicBezTo>
                <a:cubicBezTo>
                  <a:pt x="1352736" y="1145370"/>
                  <a:pt x="1352736" y="1157798"/>
                  <a:pt x="1355153" y="1169879"/>
                </a:cubicBezTo>
                <a:cubicBezTo>
                  <a:pt x="1369651" y="1242374"/>
                  <a:pt x="1391054" y="1312796"/>
                  <a:pt x="1409696" y="1384253"/>
                </a:cubicBezTo>
                <a:cubicBezTo>
                  <a:pt x="1440764" y="1505076"/>
                  <a:pt x="1484260" y="1622102"/>
                  <a:pt x="1524994" y="1739817"/>
                </a:cubicBezTo>
                <a:cubicBezTo>
                  <a:pt x="1577466" y="1890674"/>
                  <a:pt x="1615785" y="2046016"/>
                  <a:pt x="1659971" y="2199288"/>
                </a:cubicBezTo>
                <a:cubicBezTo>
                  <a:pt x="1707264" y="2363607"/>
                  <a:pt x="1746273" y="2529998"/>
                  <a:pt x="1782864" y="2697077"/>
                </a:cubicBezTo>
                <a:cubicBezTo>
                  <a:pt x="1788043" y="2720207"/>
                  <a:pt x="1790460" y="2744026"/>
                  <a:pt x="1794257" y="2767845"/>
                </a:cubicBezTo>
                <a:cubicBezTo>
                  <a:pt x="1794947" y="2771643"/>
                  <a:pt x="1797364" y="2776822"/>
                  <a:pt x="1791840" y="2778202"/>
                </a:cubicBezTo>
                <a:cubicBezTo>
                  <a:pt x="1786662" y="2779583"/>
                  <a:pt x="1785626" y="2774405"/>
                  <a:pt x="1784245" y="2770607"/>
                </a:cubicBezTo>
                <a:cubicBezTo>
                  <a:pt x="1770437" y="2734360"/>
                  <a:pt x="1756975" y="2698113"/>
                  <a:pt x="1746617" y="2660831"/>
                </a:cubicBezTo>
                <a:cubicBezTo>
                  <a:pt x="1673779" y="2397784"/>
                  <a:pt x="1595762" y="2136116"/>
                  <a:pt x="1513602" y="1875484"/>
                </a:cubicBezTo>
                <a:cubicBezTo>
                  <a:pt x="1448704" y="1670431"/>
                  <a:pt x="1380007" y="1466759"/>
                  <a:pt x="1297158" y="1267919"/>
                </a:cubicBezTo>
                <a:cubicBezTo>
                  <a:pt x="1289909" y="1251004"/>
                  <a:pt x="1282659" y="1234089"/>
                  <a:pt x="1275064" y="1217173"/>
                </a:cubicBezTo>
                <a:cubicBezTo>
                  <a:pt x="1269541" y="1205436"/>
                  <a:pt x="1260911" y="1191628"/>
                  <a:pt x="1248483" y="1193353"/>
                </a:cubicBezTo>
                <a:cubicBezTo>
                  <a:pt x="1238128" y="1194734"/>
                  <a:pt x="1235711" y="1211649"/>
                  <a:pt x="1232949" y="1222351"/>
                </a:cubicBezTo>
                <a:cubicBezTo>
                  <a:pt x="1228115" y="1242374"/>
                  <a:pt x="1229843" y="1262740"/>
                  <a:pt x="1230877" y="1283108"/>
                </a:cubicBezTo>
                <a:cubicBezTo>
                  <a:pt x="1226287" y="2417294"/>
                  <a:pt x="1231744" y="3571578"/>
                  <a:pt x="1227154" y="4705764"/>
                </a:cubicBezTo>
                <a:lnTo>
                  <a:pt x="998710" y="4695715"/>
                </a:lnTo>
                <a:cubicBezTo>
                  <a:pt x="1020244" y="4110251"/>
                  <a:pt x="1098940" y="1865978"/>
                  <a:pt x="1125245" y="1293464"/>
                </a:cubicBezTo>
                <a:cubicBezTo>
                  <a:pt x="1126970" y="1262740"/>
                  <a:pt x="1124553" y="1258943"/>
                  <a:pt x="1096247" y="1270681"/>
                </a:cubicBezTo>
                <a:cubicBezTo>
                  <a:pt x="1050679" y="1289666"/>
                  <a:pt x="1018575" y="1263776"/>
                  <a:pt x="984400" y="1242374"/>
                </a:cubicBezTo>
                <a:cubicBezTo>
                  <a:pt x="979221" y="1238921"/>
                  <a:pt x="977841" y="1232017"/>
                  <a:pt x="977149" y="1225458"/>
                </a:cubicBezTo>
                <a:cubicBezTo>
                  <a:pt x="976115" y="1213030"/>
                  <a:pt x="978530" y="1200949"/>
                  <a:pt x="983019" y="1189902"/>
                </a:cubicBezTo>
                <a:cubicBezTo>
                  <a:pt x="995792" y="1159523"/>
                  <a:pt x="1005457" y="1128109"/>
                  <a:pt x="1016158" y="1097041"/>
                </a:cubicBezTo>
                <a:cubicBezTo>
                  <a:pt x="1022717" y="1078055"/>
                  <a:pt x="1036181" y="1071841"/>
                  <a:pt x="1055513" y="1078055"/>
                </a:cubicBezTo>
                <a:cubicBezTo>
                  <a:pt x="1071737" y="1082887"/>
                  <a:pt x="1084855" y="1093934"/>
                  <a:pt x="1097628" y="1104290"/>
                </a:cubicBezTo>
                <a:cubicBezTo>
                  <a:pt x="1103496" y="1108779"/>
                  <a:pt x="1107983" y="1110504"/>
                  <a:pt x="1115579" y="1107743"/>
                </a:cubicBezTo>
                <a:cubicBezTo>
                  <a:pt x="1135945" y="1100147"/>
                  <a:pt x="1156313" y="1093589"/>
                  <a:pt x="1177026" y="1087375"/>
                </a:cubicBezTo>
                <a:cubicBezTo>
                  <a:pt x="1187726" y="1084268"/>
                  <a:pt x="1185655" y="1080126"/>
                  <a:pt x="1179787" y="1073913"/>
                </a:cubicBezTo>
                <a:cubicBezTo>
                  <a:pt x="1166668" y="1060449"/>
                  <a:pt x="1151134" y="1050438"/>
                  <a:pt x="1135255" y="1041117"/>
                </a:cubicBezTo>
                <a:cubicBezTo>
                  <a:pt x="1062417" y="998311"/>
                  <a:pt x="998207" y="944460"/>
                  <a:pt x="939868" y="883702"/>
                </a:cubicBezTo>
                <a:cubicBezTo>
                  <a:pt x="813177" y="751488"/>
                  <a:pt x="683379" y="622035"/>
                  <a:pt x="549783" y="496379"/>
                </a:cubicBezTo>
                <a:cubicBezTo>
                  <a:pt x="385809" y="341382"/>
                  <a:pt x="211479" y="197084"/>
                  <a:pt x="40947" y="48990"/>
                </a:cubicBezTo>
                <a:cubicBezTo>
                  <a:pt x="28864" y="38635"/>
                  <a:pt x="17472" y="27933"/>
                  <a:pt x="5735" y="17231"/>
                </a:cubicBezTo>
                <a:cubicBezTo>
                  <a:pt x="2283" y="13780"/>
                  <a:pt x="-1859" y="9292"/>
                  <a:pt x="902" y="4114"/>
                </a:cubicBezTo>
                <a:cubicBezTo>
                  <a:pt x="4009" y="-1755"/>
                  <a:pt x="10568" y="-29"/>
                  <a:pt x="15747" y="1352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226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52FCF1B-F1CF-41E9-84C6-9D8022AAF358}"/>
              </a:ext>
            </a:extLst>
          </p:cNvPr>
          <p:cNvSpPr/>
          <p:nvPr userDrawn="1"/>
        </p:nvSpPr>
        <p:spPr>
          <a:xfrm>
            <a:off x="1394131" y="5094016"/>
            <a:ext cx="698917" cy="1801790"/>
          </a:xfrm>
          <a:custGeom>
            <a:avLst/>
            <a:gdLst>
              <a:gd name="connsiteX0" fmla="*/ 15747 w 1825371"/>
              <a:gd name="connsiteY0" fmla="*/ 1352 h 3047785"/>
              <a:gd name="connsiteX1" fmla="*/ 83062 w 1825371"/>
              <a:gd name="connsiteY1" fmla="*/ 34837 h 3047785"/>
              <a:gd name="connsiteX2" fmla="*/ 961270 w 1825371"/>
              <a:gd name="connsiteY2" fmla="*/ 755975 h 3047785"/>
              <a:gd name="connsiteX3" fmla="*/ 1239162 w 1825371"/>
              <a:gd name="connsiteY3" fmla="*/ 1001764 h 3047785"/>
              <a:gd name="connsiteX4" fmla="*/ 1276445 w 1825371"/>
              <a:gd name="connsiteY4" fmla="*/ 1025928 h 3047785"/>
              <a:gd name="connsiteX5" fmla="*/ 1316489 w 1825371"/>
              <a:gd name="connsiteY5" fmla="*/ 1009704 h 3047785"/>
              <a:gd name="connsiteX6" fmla="*/ 1345141 w 1825371"/>
              <a:gd name="connsiteY6" fmla="*/ 948602 h 3047785"/>
              <a:gd name="connsiteX7" fmla="*/ 1407624 w 1825371"/>
              <a:gd name="connsiteY7" fmla="*/ 869894 h 3047785"/>
              <a:gd name="connsiteX8" fmla="*/ 1749379 w 1825371"/>
              <a:gd name="connsiteY8" fmla="*/ 590967 h 3047785"/>
              <a:gd name="connsiteX9" fmla="*/ 1808066 w 1825371"/>
              <a:gd name="connsiteY9" fmla="*/ 545399 h 3047785"/>
              <a:gd name="connsiteX10" fmla="*/ 1825326 w 1825371"/>
              <a:gd name="connsiteY10" fmla="*/ 554375 h 3047785"/>
              <a:gd name="connsiteX11" fmla="*/ 1811172 w 1825371"/>
              <a:gd name="connsiteY11" fmla="*/ 590277 h 3047785"/>
              <a:gd name="connsiteX12" fmla="*/ 1721073 w 1825371"/>
              <a:gd name="connsiteY12" fmla="*/ 698326 h 3047785"/>
              <a:gd name="connsiteX13" fmla="*/ 1385877 w 1825371"/>
              <a:gd name="connsiteY13" fmla="*/ 1068389 h 3047785"/>
              <a:gd name="connsiteX14" fmla="*/ 1376211 w 1825371"/>
              <a:gd name="connsiteY14" fmla="*/ 1098421 h 3047785"/>
              <a:gd name="connsiteX15" fmla="*/ 1361366 w 1825371"/>
              <a:gd name="connsiteY15" fmla="*/ 1135359 h 3047785"/>
              <a:gd name="connsiteX16" fmla="*/ 1355153 w 1825371"/>
              <a:gd name="connsiteY16" fmla="*/ 1169879 h 3047785"/>
              <a:gd name="connsiteX17" fmla="*/ 1409696 w 1825371"/>
              <a:gd name="connsiteY17" fmla="*/ 1384253 h 3047785"/>
              <a:gd name="connsiteX18" fmla="*/ 1524994 w 1825371"/>
              <a:gd name="connsiteY18" fmla="*/ 1739817 h 3047785"/>
              <a:gd name="connsiteX19" fmla="*/ 1659971 w 1825371"/>
              <a:gd name="connsiteY19" fmla="*/ 2199288 h 3047785"/>
              <a:gd name="connsiteX20" fmla="*/ 1782864 w 1825371"/>
              <a:gd name="connsiteY20" fmla="*/ 2697077 h 3047785"/>
              <a:gd name="connsiteX21" fmla="*/ 1794257 w 1825371"/>
              <a:gd name="connsiteY21" fmla="*/ 2767845 h 3047785"/>
              <a:gd name="connsiteX22" fmla="*/ 1791840 w 1825371"/>
              <a:gd name="connsiteY22" fmla="*/ 2778202 h 3047785"/>
              <a:gd name="connsiteX23" fmla="*/ 1784245 w 1825371"/>
              <a:gd name="connsiteY23" fmla="*/ 2770607 h 3047785"/>
              <a:gd name="connsiteX24" fmla="*/ 1746617 w 1825371"/>
              <a:gd name="connsiteY24" fmla="*/ 2660831 h 3047785"/>
              <a:gd name="connsiteX25" fmla="*/ 1513602 w 1825371"/>
              <a:gd name="connsiteY25" fmla="*/ 1875484 h 3047785"/>
              <a:gd name="connsiteX26" fmla="*/ 1297158 w 1825371"/>
              <a:gd name="connsiteY26" fmla="*/ 1267919 h 3047785"/>
              <a:gd name="connsiteX27" fmla="*/ 1275064 w 1825371"/>
              <a:gd name="connsiteY27" fmla="*/ 1217173 h 3047785"/>
              <a:gd name="connsiteX28" fmla="*/ 1248483 w 1825371"/>
              <a:gd name="connsiteY28" fmla="*/ 1193353 h 3047785"/>
              <a:gd name="connsiteX29" fmla="*/ 1232949 w 1825371"/>
              <a:gd name="connsiteY29" fmla="*/ 1222351 h 3047785"/>
              <a:gd name="connsiteX30" fmla="*/ 1230877 w 1825371"/>
              <a:gd name="connsiteY30" fmla="*/ 1283108 h 3047785"/>
              <a:gd name="connsiteX31" fmla="*/ 1243305 w 1825371"/>
              <a:gd name="connsiteY31" fmla="*/ 1522336 h 3047785"/>
              <a:gd name="connsiteX32" fmla="*/ 1261256 w 1825371"/>
              <a:gd name="connsiteY32" fmla="*/ 1854772 h 3047785"/>
              <a:gd name="connsiteX33" fmla="*/ 1272647 w 1825371"/>
              <a:gd name="connsiteY33" fmla="*/ 2086061 h 3047785"/>
              <a:gd name="connsiteX34" fmla="*/ 1288528 w 1825371"/>
              <a:gd name="connsiteY34" fmla="*/ 2674639 h 3047785"/>
              <a:gd name="connsiteX35" fmla="*/ 1297493 w 1825371"/>
              <a:gd name="connsiteY35" fmla="*/ 3047785 h 3047785"/>
              <a:gd name="connsiteX36" fmla="*/ 1048951 w 1825371"/>
              <a:gd name="connsiteY36" fmla="*/ 3047785 h 3047785"/>
              <a:gd name="connsiteX37" fmla="*/ 1053441 w 1825371"/>
              <a:gd name="connsiteY37" fmla="*/ 2920082 h 3047785"/>
              <a:gd name="connsiteX38" fmla="*/ 1066213 w 1825371"/>
              <a:gd name="connsiteY38" fmla="*/ 2573839 h 3047785"/>
              <a:gd name="connsiteX39" fmla="*/ 1077951 w 1825371"/>
              <a:gd name="connsiteY39" fmla="*/ 2236916 h 3047785"/>
              <a:gd name="connsiteX40" fmla="*/ 1093485 w 1825371"/>
              <a:gd name="connsiteY40" fmla="*/ 1882733 h 3047785"/>
              <a:gd name="connsiteX41" fmla="*/ 1107983 w 1825371"/>
              <a:gd name="connsiteY41" fmla="*/ 1608293 h 3047785"/>
              <a:gd name="connsiteX42" fmla="*/ 1125245 w 1825371"/>
              <a:gd name="connsiteY42" fmla="*/ 1293464 h 3047785"/>
              <a:gd name="connsiteX43" fmla="*/ 1096247 w 1825371"/>
              <a:gd name="connsiteY43" fmla="*/ 1270681 h 3047785"/>
              <a:gd name="connsiteX44" fmla="*/ 984400 w 1825371"/>
              <a:gd name="connsiteY44" fmla="*/ 1242374 h 3047785"/>
              <a:gd name="connsiteX45" fmla="*/ 977149 w 1825371"/>
              <a:gd name="connsiteY45" fmla="*/ 1225458 h 3047785"/>
              <a:gd name="connsiteX46" fmla="*/ 983019 w 1825371"/>
              <a:gd name="connsiteY46" fmla="*/ 1189902 h 3047785"/>
              <a:gd name="connsiteX47" fmla="*/ 1016158 w 1825371"/>
              <a:gd name="connsiteY47" fmla="*/ 1097041 h 3047785"/>
              <a:gd name="connsiteX48" fmla="*/ 1055513 w 1825371"/>
              <a:gd name="connsiteY48" fmla="*/ 1078055 h 3047785"/>
              <a:gd name="connsiteX49" fmla="*/ 1097628 w 1825371"/>
              <a:gd name="connsiteY49" fmla="*/ 1104290 h 3047785"/>
              <a:gd name="connsiteX50" fmla="*/ 1115579 w 1825371"/>
              <a:gd name="connsiteY50" fmla="*/ 1107743 h 3047785"/>
              <a:gd name="connsiteX51" fmla="*/ 1177026 w 1825371"/>
              <a:gd name="connsiteY51" fmla="*/ 1087375 h 3047785"/>
              <a:gd name="connsiteX52" fmla="*/ 1179787 w 1825371"/>
              <a:gd name="connsiteY52" fmla="*/ 1073913 h 3047785"/>
              <a:gd name="connsiteX53" fmla="*/ 1135255 w 1825371"/>
              <a:gd name="connsiteY53" fmla="*/ 1041117 h 3047785"/>
              <a:gd name="connsiteX54" fmla="*/ 939868 w 1825371"/>
              <a:gd name="connsiteY54" fmla="*/ 883702 h 3047785"/>
              <a:gd name="connsiteX55" fmla="*/ 549783 w 1825371"/>
              <a:gd name="connsiteY55" fmla="*/ 496379 h 3047785"/>
              <a:gd name="connsiteX56" fmla="*/ 40947 w 1825371"/>
              <a:gd name="connsiteY56" fmla="*/ 48990 h 3047785"/>
              <a:gd name="connsiteX57" fmla="*/ 5735 w 1825371"/>
              <a:gd name="connsiteY57" fmla="*/ 17231 h 3047785"/>
              <a:gd name="connsiteX58" fmla="*/ 902 w 1825371"/>
              <a:gd name="connsiteY58" fmla="*/ 4114 h 3047785"/>
              <a:gd name="connsiteX59" fmla="*/ 15747 w 1825371"/>
              <a:gd name="connsiteY59" fmla="*/ 1352 h 3047785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3047785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4685667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97493 w 1825371"/>
              <a:gd name="connsiteY34" fmla="*/ 4685667 h 4705763"/>
              <a:gd name="connsiteX35" fmla="*/ 938419 w 1825371"/>
              <a:gd name="connsiteY35" fmla="*/ 4705763 h 4705763"/>
              <a:gd name="connsiteX36" fmla="*/ 1053441 w 1825371"/>
              <a:gd name="connsiteY36" fmla="*/ 2920082 h 4705763"/>
              <a:gd name="connsiteX37" fmla="*/ 1066213 w 1825371"/>
              <a:gd name="connsiteY37" fmla="*/ 2573839 h 4705763"/>
              <a:gd name="connsiteX38" fmla="*/ 1077951 w 1825371"/>
              <a:gd name="connsiteY38" fmla="*/ 2236916 h 4705763"/>
              <a:gd name="connsiteX39" fmla="*/ 1093485 w 1825371"/>
              <a:gd name="connsiteY39" fmla="*/ 1882733 h 4705763"/>
              <a:gd name="connsiteX40" fmla="*/ 1107983 w 1825371"/>
              <a:gd name="connsiteY40" fmla="*/ 1608293 h 4705763"/>
              <a:gd name="connsiteX41" fmla="*/ 1125245 w 1825371"/>
              <a:gd name="connsiteY41" fmla="*/ 1293464 h 4705763"/>
              <a:gd name="connsiteX42" fmla="*/ 1096247 w 1825371"/>
              <a:gd name="connsiteY42" fmla="*/ 1270681 h 4705763"/>
              <a:gd name="connsiteX43" fmla="*/ 984400 w 1825371"/>
              <a:gd name="connsiteY43" fmla="*/ 1242374 h 4705763"/>
              <a:gd name="connsiteX44" fmla="*/ 977149 w 1825371"/>
              <a:gd name="connsiteY44" fmla="*/ 1225458 h 4705763"/>
              <a:gd name="connsiteX45" fmla="*/ 983019 w 1825371"/>
              <a:gd name="connsiteY45" fmla="*/ 1189902 h 4705763"/>
              <a:gd name="connsiteX46" fmla="*/ 1016158 w 1825371"/>
              <a:gd name="connsiteY46" fmla="*/ 1097041 h 4705763"/>
              <a:gd name="connsiteX47" fmla="*/ 1055513 w 1825371"/>
              <a:gd name="connsiteY47" fmla="*/ 1078055 h 4705763"/>
              <a:gd name="connsiteX48" fmla="*/ 1097628 w 1825371"/>
              <a:gd name="connsiteY48" fmla="*/ 1104290 h 4705763"/>
              <a:gd name="connsiteX49" fmla="*/ 1115579 w 1825371"/>
              <a:gd name="connsiteY49" fmla="*/ 1107743 h 4705763"/>
              <a:gd name="connsiteX50" fmla="*/ 1177026 w 1825371"/>
              <a:gd name="connsiteY50" fmla="*/ 1087375 h 4705763"/>
              <a:gd name="connsiteX51" fmla="*/ 1179787 w 1825371"/>
              <a:gd name="connsiteY51" fmla="*/ 1073913 h 4705763"/>
              <a:gd name="connsiteX52" fmla="*/ 1135255 w 1825371"/>
              <a:gd name="connsiteY52" fmla="*/ 1041117 h 4705763"/>
              <a:gd name="connsiteX53" fmla="*/ 939868 w 1825371"/>
              <a:gd name="connsiteY53" fmla="*/ 883702 h 4705763"/>
              <a:gd name="connsiteX54" fmla="*/ 549783 w 1825371"/>
              <a:gd name="connsiteY54" fmla="*/ 496379 h 4705763"/>
              <a:gd name="connsiteX55" fmla="*/ 40947 w 1825371"/>
              <a:gd name="connsiteY55" fmla="*/ 48990 h 4705763"/>
              <a:gd name="connsiteX56" fmla="*/ 5735 w 1825371"/>
              <a:gd name="connsiteY56" fmla="*/ 17231 h 4705763"/>
              <a:gd name="connsiteX57" fmla="*/ 902 w 1825371"/>
              <a:gd name="connsiteY57" fmla="*/ 4114 h 4705763"/>
              <a:gd name="connsiteX58" fmla="*/ 15747 w 1825371"/>
              <a:gd name="connsiteY58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97493 w 1825371"/>
              <a:gd name="connsiteY33" fmla="*/ 4685667 h 4705763"/>
              <a:gd name="connsiteX34" fmla="*/ 938419 w 1825371"/>
              <a:gd name="connsiteY34" fmla="*/ 4705763 h 4705763"/>
              <a:gd name="connsiteX35" fmla="*/ 1053441 w 1825371"/>
              <a:gd name="connsiteY35" fmla="*/ 2920082 h 4705763"/>
              <a:gd name="connsiteX36" fmla="*/ 1066213 w 1825371"/>
              <a:gd name="connsiteY36" fmla="*/ 2573839 h 4705763"/>
              <a:gd name="connsiteX37" fmla="*/ 1077951 w 1825371"/>
              <a:gd name="connsiteY37" fmla="*/ 2236916 h 4705763"/>
              <a:gd name="connsiteX38" fmla="*/ 1093485 w 1825371"/>
              <a:gd name="connsiteY38" fmla="*/ 1882733 h 4705763"/>
              <a:gd name="connsiteX39" fmla="*/ 1107983 w 1825371"/>
              <a:gd name="connsiteY39" fmla="*/ 1608293 h 4705763"/>
              <a:gd name="connsiteX40" fmla="*/ 1125245 w 1825371"/>
              <a:gd name="connsiteY40" fmla="*/ 1293464 h 4705763"/>
              <a:gd name="connsiteX41" fmla="*/ 1096247 w 1825371"/>
              <a:gd name="connsiteY41" fmla="*/ 1270681 h 4705763"/>
              <a:gd name="connsiteX42" fmla="*/ 984400 w 1825371"/>
              <a:gd name="connsiteY42" fmla="*/ 1242374 h 4705763"/>
              <a:gd name="connsiteX43" fmla="*/ 977149 w 1825371"/>
              <a:gd name="connsiteY43" fmla="*/ 1225458 h 4705763"/>
              <a:gd name="connsiteX44" fmla="*/ 983019 w 1825371"/>
              <a:gd name="connsiteY44" fmla="*/ 1189902 h 4705763"/>
              <a:gd name="connsiteX45" fmla="*/ 1016158 w 1825371"/>
              <a:gd name="connsiteY45" fmla="*/ 1097041 h 4705763"/>
              <a:gd name="connsiteX46" fmla="*/ 1055513 w 1825371"/>
              <a:gd name="connsiteY46" fmla="*/ 1078055 h 4705763"/>
              <a:gd name="connsiteX47" fmla="*/ 1097628 w 1825371"/>
              <a:gd name="connsiteY47" fmla="*/ 1104290 h 4705763"/>
              <a:gd name="connsiteX48" fmla="*/ 1115579 w 1825371"/>
              <a:gd name="connsiteY48" fmla="*/ 1107743 h 4705763"/>
              <a:gd name="connsiteX49" fmla="*/ 1177026 w 1825371"/>
              <a:gd name="connsiteY49" fmla="*/ 1087375 h 4705763"/>
              <a:gd name="connsiteX50" fmla="*/ 1179787 w 1825371"/>
              <a:gd name="connsiteY50" fmla="*/ 1073913 h 4705763"/>
              <a:gd name="connsiteX51" fmla="*/ 1135255 w 1825371"/>
              <a:gd name="connsiteY51" fmla="*/ 1041117 h 4705763"/>
              <a:gd name="connsiteX52" fmla="*/ 939868 w 1825371"/>
              <a:gd name="connsiteY52" fmla="*/ 883702 h 4705763"/>
              <a:gd name="connsiteX53" fmla="*/ 549783 w 1825371"/>
              <a:gd name="connsiteY53" fmla="*/ 496379 h 4705763"/>
              <a:gd name="connsiteX54" fmla="*/ 40947 w 1825371"/>
              <a:gd name="connsiteY54" fmla="*/ 48990 h 4705763"/>
              <a:gd name="connsiteX55" fmla="*/ 5735 w 1825371"/>
              <a:gd name="connsiteY55" fmla="*/ 17231 h 4705763"/>
              <a:gd name="connsiteX56" fmla="*/ 902 w 1825371"/>
              <a:gd name="connsiteY56" fmla="*/ 4114 h 4705763"/>
              <a:gd name="connsiteX57" fmla="*/ 15747 w 1825371"/>
              <a:gd name="connsiteY57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97493 w 1825371"/>
              <a:gd name="connsiteY32" fmla="*/ 4685667 h 4705763"/>
              <a:gd name="connsiteX33" fmla="*/ 938419 w 1825371"/>
              <a:gd name="connsiteY33" fmla="*/ 4705763 h 4705763"/>
              <a:gd name="connsiteX34" fmla="*/ 1053441 w 1825371"/>
              <a:gd name="connsiteY34" fmla="*/ 2920082 h 4705763"/>
              <a:gd name="connsiteX35" fmla="*/ 1066213 w 1825371"/>
              <a:gd name="connsiteY35" fmla="*/ 2573839 h 4705763"/>
              <a:gd name="connsiteX36" fmla="*/ 1077951 w 1825371"/>
              <a:gd name="connsiteY36" fmla="*/ 2236916 h 4705763"/>
              <a:gd name="connsiteX37" fmla="*/ 1093485 w 1825371"/>
              <a:gd name="connsiteY37" fmla="*/ 1882733 h 4705763"/>
              <a:gd name="connsiteX38" fmla="*/ 1107983 w 1825371"/>
              <a:gd name="connsiteY38" fmla="*/ 1608293 h 4705763"/>
              <a:gd name="connsiteX39" fmla="*/ 1125245 w 1825371"/>
              <a:gd name="connsiteY39" fmla="*/ 1293464 h 4705763"/>
              <a:gd name="connsiteX40" fmla="*/ 1096247 w 1825371"/>
              <a:gd name="connsiteY40" fmla="*/ 1270681 h 4705763"/>
              <a:gd name="connsiteX41" fmla="*/ 984400 w 1825371"/>
              <a:gd name="connsiteY41" fmla="*/ 1242374 h 4705763"/>
              <a:gd name="connsiteX42" fmla="*/ 977149 w 1825371"/>
              <a:gd name="connsiteY42" fmla="*/ 1225458 h 4705763"/>
              <a:gd name="connsiteX43" fmla="*/ 983019 w 1825371"/>
              <a:gd name="connsiteY43" fmla="*/ 1189902 h 4705763"/>
              <a:gd name="connsiteX44" fmla="*/ 1016158 w 1825371"/>
              <a:gd name="connsiteY44" fmla="*/ 1097041 h 4705763"/>
              <a:gd name="connsiteX45" fmla="*/ 1055513 w 1825371"/>
              <a:gd name="connsiteY45" fmla="*/ 1078055 h 4705763"/>
              <a:gd name="connsiteX46" fmla="*/ 1097628 w 1825371"/>
              <a:gd name="connsiteY46" fmla="*/ 1104290 h 4705763"/>
              <a:gd name="connsiteX47" fmla="*/ 1115579 w 1825371"/>
              <a:gd name="connsiteY47" fmla="*/ 1107743 h 4705763"/>
              <a:gd name="connsiteX48" fmla="*/ 1177026 w 1825371"/>
              <a:gd name="connsiteY48" fmla="*/ 1087375 h 4705763"/>
              <a:gd name="connsiteX49" fmla="*/ 1179787 w 1825371"/>
              <a:gd name="connsiteY49" fmla="*/ 1073913 h 4705763"/>
              <a:gd name="connsiteX50" fmla="*/ 1135255 w 1825371"/>
              <a:gd name="connsiteY50" fmla="*/ 1041117 h 4705763"/>
              <a:gd name="connsiteX51" fmla="*/ 939868 w 1825371"/>
              <a:gd name="connsiteY51" fmla="*/ 883702 h 4705763"/>
              <a:gd name="connsiteX52" fmla="*/ 549783 w 1825371"/>
              <a:gd name="connsiteY52" fmla="*/ 496379 h 4705763"/>
              <a:gd name="connsiteX53" fmla="*/ 40947 w 1825371"/>
              <a:gd name="connsiteY53" fmla="*/ 48990 h 4705763"/>
              <a:gd name="connsiteX54" fmla="*/ 5735 w 1825371"/>
              <a:gd name="connsiteY54" fmla="*/ 17231 h 4705763"/>
              <a:gd name="connsiteX55" fmla="*/ 902 w 1825371"/>
              <a:gd name="connsiteY55" fmla="*/ 4114 h 4705763"/>
              <a:gd name="connsiteX56" fmla="*/ 15747 w 1825371"/>
              <a:gd name="connsiteY56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07983 w 1825371"/>
              <a:gd name="connsiteY37" fmla="*/ 1608293 h 4705763"/>
              <a:gd name="connsiteX38" fmla="*/ 1125245 w 1825371"/>
              <a:gd name="connsiteY38" fmla="*/ 1293464 h 4705763"/>
              <a:gd name="connsiteX39" fmla="*/ 1096247 w 1825371"/>
              <a:gd name="connsiteY39" fmla="*/ 1270681 h 4705763"/>
              <a:gd name="connsiteX40" fmla="*/ 984400 w 1825371"/>
              <a:gd name="connsiteY40" fmla="*/ 1242374 h 4705763"/>
              <a:gd name="connsiteX41" fmla="*/ 977149 w 1825371"/>
              <a:gd name="connsiteY41" fmla="*/ 1225458 h 4705763"/>
              <a:gd name="connsiteX42" fmla="*/ 983019 w 1825371"/>
              <a:gd name="connsiteY42" fmla="*/ 1189902 h 4705763"/>
              <a:gd name="connsiteX43" fmla="*/ 1016158 w 1825371"/>
              <a:gd name="connsiteY43" fmla="*/ 1097041 h 4705763"/>
              <a:gd name="connsiteX44" fmla="*/ 1055513 w 1825371"/>
              <a:gd name="connsiteY44" fmla="*/ 1078055 h 4705763"/>
              <a:gd name="connsiteX45" fmla="*/ 1097628 w 1825371"/>
              <a:gd name="connsiteY45" fmla="*/ 1104290 h 4705763"/>
              <a:gd name="connsiteX46" fmla="*/ 1115579 w 1825371"/>
              <a:gd name="connsiteY46" fmla="*/ 1107743 h 4705763"/>
              <a:gd name="connsiteX47" fmla="*/ 1177026 w 1825371"/>
              <a:gd name="connsiteY47" fmla="*/ 1087375 h 4705763"/>
              <a:gd name="connsiteX48" fmla="*/ 1179787 w 1825371"/>
              <a:gd name="connsiteY48" fmla="*/ 1073913 h 4705763"/>
              <a:gd name="connsiteX49" fmla="*/ 1135255 w 1825371"/>
              <a:gd name="connsiteY49" fmla="*/ 1041117 h 4705763"/>
              <a:gd name="connsiteX50" fmla="*/ 939868 w 1825371"/>
              <a:gd name="connsiteY50" fmla="*/ 883702 h 4705763"/>
              <a:gd name="connsiteX51" fmla="*/ 549783 w 1825371"/>
              <a:gd name="connsiteY51" fmla="*/ 496379 h 4705763"/>
              <a:gd name="connsiteX52" fmla="*/ 40947 w 1825371"/>
              <a:gd name="connsiteY52" fmla="*/ 48990 h 4705763"/>
              <a:gd name="connsiteX53" fmla="*/ 5735 w 1825371"/>
              <a:gd name="connsiteY53" fmla="*/ 17231 h 4705763"/>
              <a:gd name="connsiteX54" fmla="*/ 902 w 1825371"/>
              <a:gd name="connsiteY54" fmla="*/ 4114 h 4705763"/>
              <a:gd name="connsiteX55" fmla="*/ 15747 w 1825371"/>
              <a:gd name="connsiteY55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25245 w 1825371"/>
              <a:gd name="connsiteY37" fmla="*/ 1293464 h 4705763"/>
              <a:gd name="connsiteX38" fmla="*/ 1096247 w 1825371"/>
              <a:gd name="connsiteY38" fmla="*/ 1270681 h 4705763"/>
              <a:gd name="connsiteX39" fmla="*/ 984400 w 1825371"/>
              <a:gd name="connsiteY39" fmla="*/ 1242374 h 4705763"/>
              <a:gd name="connsiteX40" fmla="*/ 977149 w 1825371"/>
              <a:gd name="connsiteY40" fmla="*/ 1225458 h 4705763"/>
              <a:gd name="connsiteX41" fmla="*/ 983019 w 1825371"/>
              <a:gd name="connsiteY41" fmla="*/ 1189902 h 4705763"/>
              <a:gd name="connsiteX42" fmla="*/ 1016158 w 1825371"/>
              <a:gd name="connsiteY42" fmla="*/ 1097041 h 4705763"/>
              <a:gd name="connsiteX43" fmla="*/ 1055513 w 1825371"/>
              <a:gd name="connsiteY43" fmla="*/ 1078055 h 4705763"/>
              <a:gd name="connsiteX44" fmla="*/ 1097628 w 1825371"/>
              <a:gd name="connsiteY44" fmla="*/ 1104290 h 4705763"/>
              <a:gd name="connsiteX45" fmla="*/ 1115579 w 1825371"/>
              <a:gd name="connsiteY45" fmla="*/ 1107743 h 4705763"/>
              <a:gd name="connsiteX46" fmla="*/ 1177026 w 1825371"/>
              <a:gd name="connsiteY46" fmla="*/ 1087375 h 4705763"/>
              <a:gd name="connsiteX47" fmla="*/ 1179787 w 1825371"/>
              <a:gd name="connsiteY47" fmla="*/ 1073913 h 4705763"/>
              <a:gd name="connsiteX48" fmla="*/ 1135255 w 1825371"/>
              <a:gd name="connsiteY48" fmla="*/ 1041117 h 4705763"/>
              <a:gd name="connsiteX49" fmla="*/ 939868 w 1825371"/>
              <a:gd name="connsiteY49" fmla="*/ 883702 h 4705763"/>
              <a:gd name="connsiteX50" fmla="*/ 549783 w 1825371"/>
              <a:gd name="connsiteY50" fmla="*/ 496379 h 4705763"/>
              <a:gd name="connsiteX51" fmla="*/ 40947 w 1825371"/>
              <a:gd name="connsiteY51" fmla="*/ 48990 h 4705763"/>
              <a:gd name="connsiteX52" fmla="*/ 5735 w 1825371"/>
              <a:gd name="connsiteY52" fmla="*/ 17231 h 4705763"/>
              <a:gd name="connsiteX53" fmla="*/ 902 w 1825371"/>
              <a:gd name="connsiteY53" fmla="*/ 4114 h 4705763"/>
              <a:gd name="connsiteX54" fmla="*/ 15747 w 1825371"/>
              <a:gd name="connsiteY54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125245 w 1825371"/>
              <a:gd name="connsiteY36" fmla="*/ 1293464 h 4705763"/>
              <a:gd name="connsiteX37" fmla="*/ 1096247 w 1825371"/>
              <a:gd name="connsiteY37" fmla="*/ 1270681 h 4705763"/>
              <a:gd name="connsiteX38" fmla="*/ 984400 w 1825371"/>
              <a:gd name="connsiteY38" fmla="*/ 1242374 h 4705763"/>
              <a:gd name="connsiteX39" fmla="*/ 977149 w 1825371"/>
              <a:gd name="connsiteY39" fmla="*/ 1225458 h 4705763"/>
              <a:gd name="connsiteX40" fmla="*/ 983019 w 1825371"/>
              <a:gd name="connsiteY40" fmla="*/ 1189902 h 4705763"/>
              <a:gd name="connsiteX41" fmla="*/ 1016158 w 1825371"/>
              <a:gd name="connsiteY41" fmla="*/ 1097041 h 4705763"/>
              <a:gd name="connsiteX42" fmla="*/ 1055513 w 1825371"/>
              <a:gd name="connsiteY42" fmla="*/ 1078055 h 4705763"/>
              <a:gd name="connsiteX43" fmla="*/ 1097628 w 1825371"/>
              <a:gd name="connsiteY43" fmla="*/ 1104290 h 4705763"/>
              <a:gd name="connsiteX44" fmla="*/ 1115579 w 1825371"/>
              <a:gd name="connsiteY44" fmla="*/ 1107743 h 4705763"/>
              <a:gd name="connsiteX45" fmla="*/ 1177026 w 1825371"/>
              <a:gd name="connsiteY45" fmla="*/ 1087375 h 4705763"/>
              <a:gd name="connsiteX46" fmla="*/ 1179787 w 1825371"/>
              <a:gd name="connsiteY46" fmla="*/ 1073913 h 4705763"/>
              <a:gd name="connsiteX47" fmla="*/ 1135255 w 1825371"/>
              <a:gd name="connsiteY47" fmla="*/ 1041117 h 4705763"/>
              <a:gd name="connsiteX48" fmla="*/ 939868 w 1825371"/>
              <a:gd name="connsiteY48" fmla="*/ 883702 h 4705763"/>
              <a:gd name="connsiteX49" fmla="*/ 549783 w 1825371"/>
              <a:gd name="connsiteY49" fmla="*/ 496379 h 4705763"/>
              <a:gd name="connsiteX50" fmla="*/ 40947 w 1825371"/>
              <a:gd name="connsiteY50" fmla="*/ 48990 h 4705763"/>
              <a:gd name="connsiteX51" fmla="*/ 5735 w 1825371"/>
              <a:gd name="connsiteY51" fmla="*/ 17231 h 4705763"/>
              <a:gd name="connsiteX52" fmla="*/ 902 w 1825371"/>
              <a:gd name="connsiteY52" fmla="*/ 4114 h 4705763"/>
              <a:gd name="connsiteX53" fmla="*/ 15747 w 1825371"/>
              <a:gd name="connsiteY53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125245 w 1825371"/>
              <a:gd name="connsiteY35" fmla="*/ 1293464 h 4705763"/>
              <a:gd name="connsiteX36" fmla="*/ 1096247 w 1825371"/>
              <a:gd name="connsiteY36" fmla="*/ 1270681 h 4705763"/>
              <a:gd name="connsiteX37" fmla="*/ 984400 w 1825371"/>
              <a:gd name="connsiteY37" fmla="*/ 1242374 h 4705763"/>
              <a:gd name="connsiteX38" fmla="*/ 977149 w 1825371"/>
              <a:gd name="connsiteY38" fmla="*/ 1225458 h 4705763"/>
              <a:gd name="connsiteX39" fmla="*/ 983019 w 1825371"/>
              <a:gd name="connsiteY39" fmla="*/ 1189902 h 4705763"/>
              <a:gd name="connsiteX40" fmla="*/ 1016158 w 1825371"/>
              <a:gd name="connsiteY40" fmla="*/ 1097041 h 4705763"/>
              <a:gd name="connsiteX41" fmla="*/ 1055513 w 1825371"/>
              <a:gd name="connsiteY41" fmla="*/ 1078055 h 4705763"/>
              <a:gd name="connsiteX42" fmla="*/ 1097628 w 1825371"/>
              <a:gd name="connsiteY42" fmla="*/ 1104290 h 4705763"/>
              <a:gd name="connsiteX43" fmla="*/ 1115579 w 1825371"/>
              <a:gd name="connsiteY43" fmla="*/ 1107743 h 4705763"/>
              <a:gd name="connsiteX44" fmla="*/ 1177026 w 1825371"/>
              <a:gd name="connsiteY44" fmla="*/ 1087375 h 4705763"/>
              <a:gd name="connsiteX45" fmla="*/ 1179787 w 1825371"/>
              <a:gd name="connsiteY45" fmla="*/ 1073913 h 4705763"/>
              <a:gd name="connsiteX46" fmla="*/ 1135255 w 1825371"/>
              <a:gd name="connsiteY46" fmla="*/ 1041117 h 4705763"/>
              <a:gd name="connsiteX47" fmla="*/ 939868 w 1825371"/>
              <a:gd name="connsiteY47" fmla="*/ 883702 h 4705763"/>
              <a:gd name="connsiteX48" fmla="*/ 549783 w 1825371"/>
              <a:gd name="connsiteY48" fmla="*/ 496379 h 4705763"/>
              <a:gd name="connsiteX49" fmla="*/ 40947 w 1825371"/>
              <a:gd name="connsiteY49" fmla="*/ 48990 h 4705763"/>
              <a:gd name="connsiteX50" fmla="*/ 5735 w 1825371"/>
              <a:gd name="connsiteY50" fmla="*/ 17231 h 4705763"/>
              <a:gd name="connsiteX51" fmla="*/ 902 w 1825371"/>
              <a:gd name="connsiteY51" fmla="*/ 4114 h 4705763"/>
              <a:gd name="connsiteX52" fmla="*/ 15747 w 1825371"/>
              <a:gd name="connsiteY52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125245 w 1825371"/>
              <a:gd name="connsiteY34" fmla="*/ 1293464 h 4705763"/>
              <a:gd name="connsiteX35" fmla="*/ 1096247 w 1825371"/>
              <a:gd name="connsiteY35" fmla="*/ 1270681 h 4705763"/>
              <a:gd name="connsiteX36" fmla="*/ 984400 w 1825371"/>
              <a:gd name="connsiteY36" fmla="*/ 1242374 h 4705763"/>
              <a:gd name="connsiteX37" fmla="*/ 977149 w 1825371"/>
              <a:gd name="connsiteY37" fmla="*/ 1225458 h 4705763"/>
              <a:gd name="connsiteX38" fmla="*/ 983019 w 1825371"/>
              <a:gd name="connsiteY38" fmla="*/ 1189902 h 4705763"/>
              <a:gd name="connsiteX39" fmla="*/ 1016158 w 1825371"/>
              <a:gd name="connsiteY39" fmla="*/ 1097041 h 4705763"/>
              <a:gd name="connsiteX40" fmla="*/ 1055513 w 1825371"/>
              <a:gd name="connsiteY40" fmla="*/ 1078055 h 4705763"/>
              <a:gd name="connsiteX41" fmla="*/ 1097628 w 1825371"/>
              <a:gd name="connsiteY41" fmla="*/ 1104290 h 4705763"/>
              <a:gd name="connsiteX42" fmla="*/ 1115579 w 1825371"/>
              <a:gd name="connsiteY42" fmla="*/ 1107743 h 4705763"/>
              <a:gd name="connsiteX43" fmla="*/ 1177026 w 1825371"/>
              <a:gd name="connsiteY43" fmla="*/ 1087375 h 4705763"/>
              <a:gd name="connsiteX44" fmla="*/ 1179787 w 1825371"/>
              <a:gd name="connsiteY44" fmla="*/ 1073913 h 4705763"/>
              <a:gd name="connsiteX45" fmla="*/ 1135255 w 1825371"/>
              <a:gd name="connsiteY45" fmla="*/ 1041117 h 4705763"/>
              <a:gd name="connsiteX46" fmla="*/ 939868 w 1825371"/>
              <a:gd name="connsiteY46" fmla="*/ 883702 h 4705763"/>
              <a:gd name="connsiteX47" fmla="*/ 549783 w 1825371"/>
              <a:gd name="connsiteY47" fmla="*/ 496379 h 4705763"/>
              <a:gd name="connsiteX48" fmla="*/ 40947 w 1825371"/>
              <a:gd name="connsiteY48" fmla="*/ 48990 h 4705763"/>
              <a:gd name="connsiteX49" fmla="*/ 5735 w 1825371"/>
              <a:gd name="connsiteY49" fmla="*/ 17231 h 4705763"/>
              <a:gd name="connsiteX50" fmla="*/ 902 w 1825371"/>
              <a:gd name="connsiteY50" fmla="*/ 4114 h 4705763"/>
              <a:gd name="connsiteX51" fmla="*/ 15747 w 1825371"/>
              <a:gd name="connsiteY51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125245 w 1825371"/>
              <a:gd name="connsiteY33" fmla="*/ 1293464 h 4705763"/>
              <a:gd name="connsiteX34" fmla="*/ 1096247 w 1825371"/>
              <a:gd name="connsiteY34" fmla="*/ 1270681 h 4705763"/>
              <a:gd name="connsiteX35" fmla="*/ 984400 w 1825371"/>
              <a:gd name="connsiteY35" fmla="*/ 1242374 h 4705763"/>
              <a:gd name="connsiteX36" fmla="*/ 977149 w 1825371"/>
              <a:gd name="connsiteY36" fmla="*/ 1225458 h 4705763"/>
              <a:gd name="connsiteX37" fmla="*/ 983019 w 1825371"/>
              <a:gd name="connsiteY37" fmla="*/ 1189902 h 4705763"/>
              <a:gd name="connsiteX38" fmla="*/ 1016158 w 1825371"/>
              <a:gd name="connsiteY38" fmla="*/ 1097041 h 4705763"/>
              <a:gd name="connsiteX39" fmla="*/ 1055513 w 1825371"/>
              <a:gd name="connsiteY39" fmla="*/ 1078055 h 4705763"/>
              <a:gd name="connsiteX40" fmla="*/ 1097628 w 1825371"/>
              <a:gd name="connsiteY40" fmla="*/ 1104290 h 4705763"/>
              <a:gd name="connsiteX41" fmla="*/ 1115579 w 1825371"/>
              <a:gd name="connsiteY41" fmla="*/ 1107743 h 4705763"/>
              <a:gd name="connsiteX42" fmla="*/ 1177026 w 1825371"/>
              <a:gd name="connsiteY42" fmla="*/ 1087375 h 4705763"/>
              <a:gd name="connsiteX43" fmla="*/ 1179787 w 1825371"/>
              <a:gd name="connsiteY43" fmla="*/ 1073913 h 4705763"/>
              <a:gd name="connsiteX44" fmla="*/ 1135255 w 1825371"/>
              <a:gd name="connsiteY44" fmla="*/ 1041117 h 4705763"/>
              <a:gd name="connsiteX45" fmla="*/ 939868 w 1825371"/>
              <a:gd name="connsiteY45" fmla="*/ 883702 h 4705763"/>
              <a:gd name="connsiteX46" fmla="*/ 549783 w 1825371"/>
              <a:gd name="connsiteY46" fmla="*/ 496379 h 4705763"/>
              <a:gd name="connsiteX47" fmla="*/ 40947 w 1825371"/>
              <a:gd name="connsiteY47" fmla="*/ 48990 h 4705763"/>
              <a:gd name="connsiteX48" fmla="*/ 5735 w 1825371"/>
              <a:gd name="connsiteY48" fmla="*/ 17231 h 4705763"/>
              <a:gd name="connsiteX49" fmla="*/ 902 w 1825371"/>
              <a:gd name="connsiteY49" fmla="*/ 4114 h 4705763"/>
              <a:gd name="connsiteX50" fmla="*/ 15747 w 1825371"/>
              <a:gd name="connsiteY50" fmla="*/ 1352 h 4705763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97493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17106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78613 w 1825371"/>
              <a:gd name="connsiteY32" fmla="*/ 4685667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825371" h="4705764">
                <a:moveTo>
                  <a:pt x="15747" y="1352"/>
                </a:moveTo>
                <a:cubicBezTo>
                  <a:pt x="40601" y="7565"/>
                  <a:pt x="63040" y="19648"/>
                  <a:pt x="83062" y="34837"/>
                </a:cubicBezTo>
                <a:cubicBezTo>
                  <a:pt x="383392" y="265435"/>
                  <a:pt x="679236" y="502594"/>
                  <a:pt x="961270" y="755975"/>
                </a:cubicBezTo>
                <a:cubicBezTo>
                  <a:pt x="1053096" y="838826"/>
                  <a:pt x="1146302" y="919949"/>
                  <a:pt x="1239162" y="1001764"/>
                </a:cubicBezTo>
                <a:cubicBezTo>
                  <a:pt x="1250209" y="1011775"/>
                  <a:pt x="1262636" y="1020060"/>
                  <a:pt x="1276445" y="1025928"/>
                </a:cubicBezTo>
                <a:cubicBezTo>
                  <a:pt x="1296466" y="1034213"/>
                  <a:pt x="1308204" y="1030070"/>
                  <a:pt x="1316489" y="1009704"/>
                </a:cubicBezTo>
                <a:cubicBezTo>
                  <a:pt x="1325119" y="988991"/>
                  <a:pt x="1335821" y="968968"/>
                  <a:pt x="1345141" y="948602"/>
                </a:cubicBezTo>
                <a:cubicBezTo>
                  <a:pt x="1359640" y="917188"/>
                  <a:pt x="1382079" y="892679"/>
                  <a:pt x="1407624" y="869894"/>
                </a:cubicBezTo>
                <a:cubicBezTo>
                  <a:pt x="1517055" y="771511"/>
                  <a:pt x="1634081" y="682447"/>
                  <a:pt x="1749379" y="590967"/>
                </a:cubicBezTo>
                <a:cubicBezTo>
                  <a:pt x="1768711" y="575432"/>
                  <a:pt x="1788043" y="559898"/>
                  <a:pt x="1808066" y="545399"/>
                </a:cubicBezTo>
                <a:cubicBezTo>
                  <a:pt x="1819802" y="536769"/>
                  <a:pt x="1824634" y="539875"/>
                  <a:pt x="1825326" y="554375"/>
                </a:cubicBezTo>
                <a:cubicBezTo>
                  <a:pt x="1826015" y="568528"/>
                  <a:pt x="1818766" y="579575"/>
                  <a:pt x="1811172" y="590277"/>
                </a:cubicBezTo>
                <a:cubicBezTo>
                  <a:pt x="1783900" y="628594"/>
                  <a:pt x="1751451" y="662770"/>
                  <a:pt x="1721073" y="698326"/>
                </a:cubicBezTo>
                <a:cubicBezTo>
                  <a:pt x="1613023" y="825017"/>
                  <a:pt x="1503592" y="950328"/>
                  <a:pt x="1385877" y="1068389"/>
                </a:cubicBezTo>
                <a:cubicBezTo>
                  <a:pt x="1376900" y="1077364"/>
                  <a:pt x="1378626" y="1088411"/>
                  <a:pt x="1376211" y="1098421"/>
                </a:cubicBezTo>
                <a:cubicBezTo>
                  <a:pt x="1373449" y="1111885"/>
                  <a:pt x="1370342" y="1124658"/>
                  <a:pt x="1361366" y="1135359"/>
                </a:cubicBezTo>
                <a:cubicBezTo>
                  <a:pt x="1352736" y="1145370"/>
                  <a:pt x="1352736" y="1157798"/>
                  <a:pt x="1355153" y="1169879"/>
                </a:cubicBezTo>
                <a:cubicBezTo>
                  <a:pt x="1369651" y="1242374"/>
                  <a:pt x="1391054" y="1312796"/>
                  <a:pt x="1409696" y="1384253"/>
                </a:cubicBezTo>
                <a:cubicBezTo>
                  <a:pt x="1440764" y="1505076"/>
                  <a:pt x="1484260" y="1622102"/>
                  <a:pt x="1524994" y="1739817"/>
                </a:cubicBezTo>
                <a:cubicBezTo>
                  <a:pt x="1577466" y="1890674"/>
                  <a:pt x="1615785" y="2046016"/>
                  <a:pt x="1659971" y="2199288"/>
                </a:cubicBezTo>
                <a:cubicBezTo>
                  <a:pt x="1707264" y="2363607"/>
                  <a:pt x="1746273" y="2529998"/>
                  <a:pt x="1782864" y="2697077"/>
                </a:cubicBezTo>
                <a:cubicBezTo>
                  <a:pt x="1788043" y="2720207"/>
                  <a:pt x="1790460" y="2744026"/>
                  <a:pt x="1794257" y="2767845"/>
                </a:cubicBezTo>
                <a:cubicBezTo>
                  <a:pt x="1794947" y="2771643"/>
                  <a:pt x="1797364" y="2776822"/>
                  <a:pt x="1791840" y="2778202"/>
                </a:cubicBezTo>
                <a:cubicBezTo>
                  <a:pt x="1786662" y="2779583"/>
                  <a:pt x="1785626" y="2774405"/>
                  <a:pt x="1784245" y="2770607"/>
                </a:cubicBezTo>
                <a:cubicBezTo>
                  <a:pt x="1770437" y="2734360"/>
                  <a:pt x="1756975" y="2698113"/>
                  <a:pt x="1746617" y="2660831"/>
                </a:cubicBezTo>
                <a:cubicBezTo>
                  <a:pt x="1673779" y="2397784"/>
                  <a:pt x="1595762" y="2136116"/>
                  <a:pt x="1513602" y="1875484"/>
                </a:cubicBezTo>
                <a:cubicBezTo>
                  <a:pt x="1448704" y="1670431"/>
                  <a:pt x="1380007" y="1466759"/>
                  <a:pt x="1297158" y="1267919"/>
                </a:cubicBezTo>
                <a:cubicBezTo>
                  <a:pt x="1289909" y="1251004"/>
                  <a:pt x="1282659" y="1234089"/>
                  <a:pt x="1275064" y="1217173"/>
                </a:cubicBezTo>
                <a:cubicBezTo>
                  <a:pt x="1269541" y="1205436"/>
                  <a:pt x="1260911" y="1191628"/>
                  <a:pt x="1248483" y="1193353"/>
                </a:cubicBezTo>
                <a:cubicBezTo>
                  <a:pt x="1238128" y="1194734"/>
                  <a:pt x="1235711" y="1211649"/>
                  <a:pt x="1232949" y="1222351"/>
                </a:cubicBezTo>
                <a:cubicBezTo>
                  <a:pt x="1228115" y="1242374"/>
                  <a:pt x="1229843" y="1262740"/>
                  <a:pt x="1230877" y="1283108"/>
                </a:cubicBezTo>
                <a:cubicBezTo>
                  <a:pt x="1226287" y="2417294"/>
                  <a:pt x="1231744" y="3571578"/>
                  <a:pt x="1227154" y="4705764"/>
                </a:cubicBezTo>
                <a:lnTo>
                  <a:pt x="998710" y="4695715"/>
                </a:lnTo>
                <a:cubicBezTo>
                  <a:pt x="1020244" y="4110251"/>
                  <a:pt x="1098940" y="1865978"/>
                  <a:pt x="1125245" y="1293464"/>
                </a:cubicBezTo>
                <a:cubicBezTo>
                  <a:pt x="1126970" y="1262740"/>
                  <a:pt x="1124553" y="1258943"/>
                  <a:pt x="1096247" y="1270681"/>
                </a:cubicBezTo>
                <a:cubicBezTo>
                  <a:pt x="1050679" y="1289666"/>
                  <a:pt x="1018575" y="1263776"/>
                  <a:pt x="984400" y="1242374"/>
                </a:cubicBezTo>
                <a:cubicBezTo>
                  <a:pt x="979221" y="1238921"/>
                  <a:pt x="977841" y="1232017"/>
                  <a:pt x="977149" y="1225458"/>
                </a:cubicBezTo>
                <a:cubicBezTo>
                  <a:pt x="976115" y="1213030"/>
                  <a:pt x="978530" y="1200949"/>
                  <a:pt x="983019" y="1189902"/>
                </a:cubicBezTo>
                <a:cubicBezTo>
                  <a:pt x="995792" y="1159523"/>
                  <a:pt x="1005457" y="1128109"/>
                  <a:pt x="1016158" y="1097041"/>
                </a:cubicBezTo>
                <a:cubicBezTo>
                  <a:pt x="1022717" y="1078055"/>
                  <a:pt x="1036181" y="1071841"/>
                  <a:pt x="1055513" y="1078055"/>
                </a:cubicBezTo>
                <a:cubicBezTo>
                  <a:pt x="1071737" y="1082887"/>
                  <a:pt x="1084855" y="1093934"/>
                  <a:pt x="1097628" y="1104290"/>
                </a:cubicBezTo>
                <a:cubicBezTo>
                  <a:pt x="1103496" y="1108779"/>
                  <a:pt x="1107983" y="1110504"/>
                  <a:pt x="1115579" y="1107743"/>
                </a:cubicBezTo>
                <a:cubicBezTo>
                  <a:pt x="1135945" y="1100147"/>
                  <a:pt x="1156313" y="1093589"/>
                  <a:pt x="1177026" y="1087375"/>
                </a:cubicBezTo>
                <a:cubicBezTo>
                  <a:pt x="1187726" y="1084268"/>
                  <a:pt x="1185655" y="1080126"/>
                  <a:pt x="1179787" y="1073913"/>
                </a:cubicBezTo>
                <a:cubicBezTo>
                  <a:pt x="1166668" y="1060449"/>
                  <a:pt x="1151134" y="1050438"/>
                  <a:pt x="1135255" y="1041117"/>
                </a:cubicBezTo>
                <a:cubicBezTo>
                  <a:pt x="1062417" y="998311"/>
                  <a:pt x="998207" y="944460"/>
                  <a:pt x="939868" y="883702"/>
                </a:cubicBezTo>
                <a:cubicBezTo>
                  <a:pt x="813177" y="751488"/>
                  <a:pt x="683379" y="622035"/>
                  <a:pt x="549783" y="496379"/>
                </a:cubicBezTo>
                <a:cubicBezTo>
                  <a:pt x="385809" y="341382"/>
                  <a:pt x="211479" y="197084"/>
                  <a:pt x="40947" y="48990"/>
                </a:cubicBezTo>
                <a:cubicBezTo>
                  <a:pt x="28864" y="38635"/>
                  <a:pt x="17472" y="27933"/>
                  <a:pt x="5735" y="17231"/>
                </a:cubicBezTo>
                <a:cubicBezTo>
                  <a:pt x="2283" y="13780"/>
                  <a:pt x="-1859" y="9292"/>
                  <a:pt x="902" y="4114"/>
                </a:cubicBezTo>
                <a:cubicBezTo>
                  <a:pt x="4009" y="-1755"/>
                  <a:pt x="10568" y="-29"/>
                  <a:pt x="15747" y="1352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226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A80C23-9532-403F-8276-9AD3849FBC9A}"/>
              </a:ext>
            </a:extLst>
          </p:cNvPr>
          <p:cNvSpPr/>
          <p:nvPr userDrawn="1"/>
        </p:nvSpPr>
        <p:spPr>
          <a:xfrm rot="3600000" flipV="1">
            <a:off x="1481922" y="-359510"/>
            <a:ext cx="1739424" cy="2395147"/>
          </a:xfrm>
          <a:custGeom>
            <a:avLst/>
            <a:gdLst>
              <a:gd name="connsiteX0" fmla="*/ 1077528 w 1739424"/>
              <a:gd name="connsiteY0" fmla="*/ 398319 h 2395147"/>
              <a:gd name="connsiteX1" fmla="*/ 1067918 w 1739424"/>
              <a:gd name="connsiteY1" fmla="*/ 380004 h 2395147"/>
              <a:gd name="connsiteX2" fmla="*/ 1092561 w 1739424"/>
              <a:gd name="connsiteY2" fmla="*/ 411557 h 2395147"/>
              <a:gd name="connsiteX3" fmla="*/ 1093901 w 1739424"/>
              <a:gd name="connsiteY3" fmla="*/ 415398 h 2395147"/>
              <a:gd name="connsiteX4" fmla="*/ 1090150 w 1739424"/>
              <a:gd name="connsiteY4" fmla="*/ 414575 h 2395147"/>
              <a:gd name="connsiteX5" fmla="*/ 1077528 w 1739424"/>
              <a:gd name="connsiteY5" fmla="*/ 398319 h 2395147"/>
              <a:gd name="connsiteX6" fmla="*/ 1064970 w 1739424"/>
              <a:gd name="connsiteY6" fmla="*/ 378632 h 2395147"/>
              <a:gd name="connsiteX7" fmla="*/ 1065239 w 1739424"/>
              <a:gd name="connsiteY7" fmla="*/ 377535 h 2395147"/>
              <a:gd name="connsiteX8" fmla="*/ 1067113 w 1739424"/>
              <a:gd name="connsiteY8" fmla="*/ 379456 h 2395147"/>
              <a:gd name="connsiteX9" fmla="*/ 1064970 w 1739424"/>
              <a:gd name="connsiteY9" fmla="*/ 378632 h 2395147"/>
              <a:gd name="connsiteX10" fmla="*/ 1734633 w 1739424"/>
              <a:gd name="connsiteY10" fmla="*/ 2247062 h 2395147"/>
              <a:gd name="connsiteX11" fmla="*/ 1739424 w 1739424"/>
              <a:gd name="connsiteY11" fmla="*/ 2180709 h 2395147"/>
              <a:gd name="connsiteX12" fmla="*/ 1737481 w 1739424"/>
              <a:gd name="connsiteY12" fmla="*/ 2187429 h 2395147"/>
              <a:gd name="connsiteX13" fmla="*/ 1734633 w 1739424"/>
              <a:gd name="connsiteY13" fmla="*/ 2247062 h 2395147"/>
              <a:gd name="connsiteX14" fmla="*/ 51484 w 1739424"/>
              <a:gd name="connsiteY14" fmla="*/ 1299625 h 2395147"/>
              <a:gd name="connsiteX15" fmla="*/ 225973 w 1739424"/>
              <a:gd name="connsiteY15" fmla="*/ 1500814 h 2395147"/>
              <a:gd name="connsiteX16" fmla="*/ 421792 w 1739424"/>
              <a:gd name="connsiteY16" fmla="*/ 1544987 h 2395147"/>
              <a:gd name="connsiteX17" fmla="*/ 528944 w 1739424"/>
              <a:gd name="connsiteY17" fmla="*/ 1408075 h 2395147"/>
              <a:gd name="connsiteX18" fmla="*/ 515014 w 1739424"/>
              <a:gd name="connsiteY18" fmla="*/ 1396279 h 2395147"/>
              <a:gd name="connsiteX19" fmla="*/ 348661 w 1739424"/>
              <a:gd name="connsiteY19" fmla="*/ 1408350 h 2395147"/>
              <a:gd name="connsiteX20" fmla="*/ 279815 w 1739424"/>
              <a:gd name="connsiteY20" fmla="*/ 1396004 h 2395147"/>
              <a:gd name="connsiteX21" fmla="*/ 319463 w 1739424"/>
              <a:gd name="connsiteY21" fmla="*/ 1397376 h 2395147"/>
              <a:gd name="connsiteX22" fmla="*/ 483940 w 1739424"/>
              <a:gd name="connsiteY22" fmla="*/ 1374603 h 2395147"/>
              <a:gd name="connsiteX23" fmla="*/ 539659 w 1739424"/>
              <a:gd name="connsiteY23" fmla="*/ 1360061 h 2395147"/>
              <a:gd name="connsiteX24" fmla="*/ 725033 w 1739424"/>
              <a:gd name="connsiteY24" fmla="*/ 1297230 h 2395147"/>
              <a:gd name="connsiteX25" fmla="*/ 885491 w 1739424"/>
              <a:gd name="connsiteY25" fmla="*/ 1249489 h 2395147"/>
              <a:gd name="connsiteX26" fmla="*/ 965854 w 1739424"/>
              <a:gd name="connsiteY26" fmla="*/ 1237965 h 2395147"/>
              <a:gd name="connsiteX27" fmla="*/ 1140675 w 1739424"/>
              <a:gd name="connsiteY27" fmla="*/ 1261289 h 2395147"/>
              <a:gd name="connsiteX28" fmla="*/ 1430909 w 1739424"/>
              <a:gd name="connsiteY28" fmla="*/ 1481407 h 2395147"/>
              <a:gd name="connsiteX29" fmla="*/ 1549564 w 1739424"/>
              <a:gd name="connsiteY29" fmla="*/ 1651718 h 2395147"/>
              <a:gd name="connsiteX30" fmla="*/ 1557415 w 1739424"/>
              <a:gd name="connsiteY30" fmla="*/ 1670822 h 2395147"/>
              <a:gd name="connsiteX31" fmla="*/ 1555525 w 1739424"/>
              <a:gd name="connsiteY31" fmla="*/ 1670473 h 2395147"/>
              <a:gd name="connsiteX32" fmla="*/ 1398512 w 1739424"/>
              <a:gd name="connsiteY32" fmla="*/ 1652472 h 2395147"/>
              <a:gd name="connsiteX33" fmla="*/ 1046085 w 1739424"/>
              <a:gd name="connsiteY33" fmla="*/ 1706261 h 2395147"/>
              <a:gd name="connsiteX34" fmla="*/ 1003447 w 1739424"/>
              <a:gd name="connsiteY34" fmla="*/ 1719049 h 2395147"/>
              <a:gd name="connsiteX35" fmla="*/ 1087567 w 1739424"/>
              <a:gd name="connsiteY35" fmla="*/ 1688103 h 2395147"/>
              <a:gd name="connsiteX36" fmla="*/ 1370422 w 1739424"/>
              <a:gd name="connsiteY36" fmla="*/ 1632771 h 2395147"/>
              <a:gd name="connsiteX37" fmla="*/ 1376144 w 1739424"/>
              <a:gd name="connsiteY37" fmla="*/ 1623897 h 2395147"/>
              <a:gd name="connsiteX38" fmla="*/ 1329191 w 1739424"/>
              <a:gd name="connsiteY38" fmla="*/ 1578151 h 2395147"/>
              <a:gd name="connsiteX39" fmla="*/ 1229320 w 1739424"/>
              <a:gd name="connsiteY39" fmla="*/ 1559619 h 2395147"/>
              <a:gd name="connsiteX40" fmla="*/ 996653 w 1739424"/>
              <a:gd name="connsiteY40" fmla="*/ 1626677 h 2395147"/>
              <a:gd name="connsiteX41" fmla="*/ 863114 w 1739424"/>
              <a:gd name="connsiteY41" fmla="*/ 1736938 h 2395147"/>
              <a:gd name="connsiteX42" fmla="*/ 811586 w 1739424"/>
              <a:gd name="connsiteY42" fmla="*/ 1832416 h 2395147"/>
              <a:gd name="connsiteX43" fmla="*/ 807916 w 1739424"/>
              <a:gd name="connsiteY43" fmla="*/ 1845357 h 2395147"/>
              <a:gd name="connsiteX44" fmla="*/ 807963 w 1739424"/>
              <a:gd name="connsiteY44" fmla="*/ 1848892 h 2395147"/>
              <a:gd name="connsiteX45" fmla="*/ 879991 w 1739424"/>
              <a:gd name="connsiteY45" fmla="*/ 1820168 h 2395147"/>
              <a:gd name="connsiteX46" fmla="*/ 1011289 w 1739424"/>
              <a:gd name="connsiteY46" fmla="*/ 1801302 h 2395147"/>
              <a:gd name="connsiteX47" fmla="*/ 1249185 w 1739424"/>
              <a:gd name="connsiteY47" fmla="*/ 1765402 h 2395147"/>
              <a:gd name="connsiteX48" fmla="*/ 1343560 w 1739424"/>
              <a:gd name="connsiteY48" fmla="*/ 1722610 h 2395147"/>
              <a:gd name="connsiteX49" fmla="*/ 1376800 w 1739424"/>
              <a:gd name="connsiteY49" fmla="*/ 1677991 h 2395147"/>
              <a:gd name="connsiteX50" fmla="*/ 1387169 w 1739424"/>
              <a:gd name="connsiteY50" fmla="*/ 1672942 h 2395147"/>
              <a:gd name="connsiteX51" fmla="*/ 1500972 w 1739424"/>
              <a:gd name="connsiteY51" fmla="*/ 1682857 h 2395147"/>
              <a:gd name="connsiteX52" fmla="*/ 1566833 w 1739424"/>
              <a:gd name="connsiteY52" fmla="*/ 1693739 h 2395147"/>
              <a:gd name="connsiteX53" fmla="*/ 1593093 w 1739424"/>
              <a:gd name="connsiteY53" fmla="*/ 1757638 h 2395147"/>
              <a:gd name="connsiteX54" fmla="*/ 1627517 w 1739424"/>
              <a:gd name="connsiteY54" fmla="*/ 1871216 h 2395147"/>
              <a:gd name="connsiteX55" fmla="*/ 1642518 w 1739424"/>
              <a:gd name="connsiteY55" fmla="*/ 1943101 h 2395147"/>
              <a:gd name="connsiteX56" fmla="*/ 1641715 w 1739424"/>
              <a:gd name="connsiteY56" fmla="*/ 2189761 h 2395147"/>
              <a:gd name="connsiteX57" fmla="*/ 1669305 w 1739424"/>
              <a:gd name="connsiteY57" fmla="*/ 2379903 h 2395147"/>
              <a:gd name="connsiteX58" fmla="*/ 1669117 w 1739424"/>
              <a:gd name="connsiteY58" fmla="*/ 2383495 h 2395147"/>
              <a:gd name="connsiteX59" fmla="*/ 1722169 w 1739424"/>
              <a:gd name="connsiteY59" fmla="*/ 2376292 h 2395147"/>
              <a:gd name="connsiteX60" fmla="*/ 1680021 w 1739424"/>
              <a:gd name="connsiteY60" fmla="*/ 2119798 h 2395147"/>
              <a:gd name="connsiteX61" fmla="*/ 1684306 w 1739424"/>
              <a:gd name="connsiteY61" fmla="*/ 1712628 h 2395147"/>
              <a:gd name="connsiteX62" fmla="*/ 1631534 w 1739424"/>
              <a:gd name="connsiteY62" fmla="*/ 1258270 h 2395147"/>
              <a:gd name="connsiteX63" fmla="*/ 1545546 w 1739424"/>
              <a:gd name="connsiteY63" fmla="*/ 1033010 h 2395147"/>
              <a:gd name="connsiteX64" fmla="*/ 1482058 w 1739424"/>
              <a:gd name="connsiteY64" fmla="*/ 912011 h 2395147"/>
              <a:gd name="connsiteX65" fmla="*/ 1482326 w 1739424"/>
              <a:gd name="connsiteY65" fmla="*/ 893903 h 2395147"/>
              <a:gd name="connsiteX66" fmla="*/ 1498131 w 1739424"/>
              <a:gd name="connsiteY66" fmla="*/ 852199 h 2395147"/>
              <a:gd name="connsiteX67" fmla="*/ 1490363 w 1739424"/>
              <a:gd name="connsiteY67" fmla="*/ 758088 h 2395147"/>
              <a:gd name="connsiteX68" fmla="*/ 1392854 w 1739424"/>
              <a:gd name="connsiteY68" fmla="*/ 556701 h 2395147"/>
              <a:gd name="connsiteX69" fmla="*/ 1132209 w 1739424"/>
              <a:gd name="connsiteY69" fmla="*/ 271353 h 2395147"/>
              <a:gd name="connsiteX70" fmla="*/ 813699 w 1739424"/>
              <a:gd name="connsiteY70" fmla="*/ 1097 h 2395147"/>
              <a:gd name="connsiteX71" fmla="*/ 810218 w 1739424"/>
              <a:gd name="connsiteY71" fmla="*/ 0 h 2395147"/>
              <a:gd name="connsiteX72" fmla="*/ 810486 w 1739424"/>
              <a:gd name="connsiteY72" fmla="*/ 4391 h 2395147"/>
              <a:gd name="connsiteX73" fmla="*/ 914155 w 1739424"/>
              <a:gd name="connsiteY73" fmla="*/ 340496 h 2395147"/>
              <a:gd name="connsiteX74" fmla="*/ 1228378 w 1739424"/>
              <a:gd name="connsiteY74" fmla="*/ 826682 h 2395147"/>
              <a:gd name="connsiteX75" fmla="*/ 1341690 w 1739424"/>
              <a:gd name="connsiteY75" fmla="*/ 917499 h 2395147"/>
              <a:gd name="connsiteX76" fmla="*/ 1412410 w 1739424"/>
              <a:gd name="connsiteY76" fmla="*/ 934785 h 2395147"/>
              <a:gd name="connsiteX77" fmla="*/ 1420713 w 1739424"/>
              <a:gd name="connsiteY77" fmla="*/ 920793 h 2395147"/>
              <a:gd name="connsiteX78" fmla="*/ 1351601 w 1739424"/>
              <a:gd name="connsiteY78" fmla="*/ 800342 h 2395147"/>
              <a:gd name="connsiteX79" fmla="*/ 1099795 w 1739424"/>
              <a:gd name="connsiteY79" fmla="*/ 430764 h 2395147"/>
              <a:gd name="connsiteX80" fmla="*/ 1092829 w 1739424"/>
              <a:gd name="connsiteY80" fmla="*/ 418142 h 2395147"/>
              <a:gd name="connsiteX81" fmla="*/ 1101403 w 1739424"/>
              <a:gd name="connsiteY81" fmla="*/ 424179 h 2395147"/>
              <a:gd name="connsiteX82" fmla="*/ 1305794 w 1739424"/>
              <a:gd name="connsiteY82" fmla="*/ 694435 h 2395147"/>
              <a:gd name="connsiteX83" fmla="*/ 1424463 w 1739424"/>
              <a:gd name="connsiteY83" fmla="*/ 872227 h 2395147"/>
              <a:gd name="connsiteX84" fmla="*/ 1500810 w 1739424"/>
              <a:gd name="connsiteY84" fmla="*/ 1008316 h 2395147"/>
              <a:gd name="connsiteX85" fmla="*/ 1610640 w 1739424"/>
              <a:gd name="connsiteY85" fmla="*/ 1310125 h 2395147"/>
              <a:gd name="connsiteX86" fmla="*/ 1646268 w 1739424"/>
              <a:gd name="connsiteY86" fmla="*/ 1762565 h 2395147"/>
              <a:gd name="connsiteX87" fmla="*/ 1643589 w 1739424"/>
              <a:gd name="connsiteY87" fmla="*/ 1766407 h 2395147"/>
              <a:gd name="connsiteX88" fmla="*/ 1637160 w 1739424"/>
              <a:gd name="connsiteY88" fmla="*/ 1747474 h 2395147"/>
              <a:gd name="connsiteX89" fmla="*/ 1480720 w 1739424"/>
              <a:gd name="connsiteY89" fmla="*/ 1478590 h 2395147"/>
              <a:gd name="connsiteX90" fmla="*/ 1140741 w 1739424"/>
              <a:gd name="connsiteY90" fmla="*/ 1210217 h 2395147"/>
              <a:gd name="connsiteX91" fmla="*/ 942550 w 1739424"/>
              <a:gd name="connsiteY91" fmla="*/ 1071697 h 2395147"/>
              <a:gd name="connsiteX92" fmla="*/ 710299 w 1739424"/>
              <a:gd name="connsiteY92" fmla="*/ 861253 h 2395147"/>
              <a:gd name="connsiteX93" fmla="*/ 706012 w 1739424"/>
              <a:gd name="connsiteY93" fmla="*/ 845339 h 2395147"/>
              <a:gd name="connsiteX94" fmla="*/ 722086 w 1739424"/>
              <a:gd name="connsiteY94" fmla="*/ 767417 h 2395147"/>
              <a:gd name="connsiteX95" fmla="*/ 679759 w 1739424"/>
              <a:gd name="connsiteY95" fmla="*/ 625567 h 2395147"/>
              <a:gd name="connsiteX96" fmla="*/ 497603 w 1739424"/>
              <a:gd name="connsiteY96" fmla="*/ 336106 h 2395147"/>
              <a:gd name="connsiteX97" fmla="*/ 396076 w 1739424"/>
              <a:gd name="connsiteY97" fmla="*/ 177244 h 2395147"/>
              <a:gd name="connsiteX98" fmla="*/ 359644 w 1739424"/>
              <a:gd name="connsiteY98" fmla="*/ 72707 h 2395147"/>
              <a:gd name="connsiteX99" fmla="*/ 355893 w 1739424"/>
              <a:gd name="connsiteY99" fmla="*/ 76001 h 2395147"/>
              <a:gd name="connsiteX100" fmla="*/ 345714 w 1739424"/>
              <a:gd name="connsiteY100" fmla="*/ 92187 h 2395147"/>
              <a:gd name="connsiteX101" fmla="*/ 293210 w 1739424"/>
              <a:gd name="connsiteY101" fmla="*/ 237881 h 2395147"/>
              <a:gd name="connsiteX102" fmla="*/ 300978 w 1739424"/>
              <a:gd name="connsiteY102" fmla="*/ 485638 h 2395147"/>
              <a:gd name="connsiteX103" fmla="*/ 445633 w 1739424"/>
              <a:gd name="connsiteY103" fmla="*/ 798970 h 2395147"/>
              <a:gd name="connsiteX104" fmla="*/ 557339 w 1739424"/>
              <a:gd name="connsiteY104" fmla="*/ 888690 h 2395147"/>
              <a:gd name="connsiteX105" fmla="*/ 648686 w 1739424"/>
              <a:gd name="connsiteY105" fmla="*/ 895823 h 2395147"/>
              <a:gd name="connsiteX106" fmla="*/ 652705 w 1739424"/>
              <a:gd name="connsiteY106" fmla="*/ 881283 h 2395147"/>
              <a:gd name="connsiteX107" fmla="*/ 449383 w 1739424"/>
              <a:gd name="connsiteY107" fmla="*/ 525148 h 2395147"/>
              <a:gd name="connsiteX108" fmla="*/ 404113 w 1739424"/>
              <a:gd name="connsiteY108" fmla="*/ 405521 h 2395147"/>
              <a:gd name="connsiteX109" fmla="*/ 430098 w 1739424"/>
              <a:gd name="connsiteY109" fmla="*/ 463414 h 2395147"/>
              <a:gd name="connsiteX110" fmla="*/ 699315 w 1739424"/>
              <a:gd name="connsiteY110" fmla="*/ 892806 h 2395147"/>
              <a:gd name="connsiteX111" fmla="*/ 1003893 w 1739424"/>
              <a:gd name="connsiteY111" fmla="*/ 1157849 h 2395147"/>
              <a:gd name="connsiteX112" fmla="*/ 1056131 w 1739424"/>
              <a:gd name="connsiteY112" fmla="*/ 1196809 h 2395147"/>
              <a:gd name="connsiteX113" fmla="*/ 1026396 w 1739424"/>
              <a:gd name="connsiteY113" fmla="*/ 1194890 h 2395147"/>
              <a:gd name="connsiteX114" fmla="*/ 847988 w 1739424"/>
              <a:gd name="connsiteY114" fmla="*/ 1218760 h 2395147"/>
              <a:gd name="connsiteX115" fmla="*/ 525462 w 1739424"/>
              <a:gd name="connsiteY115" fmla="*/ 1334545 h 2395147"/>
              <a:gd name="connsiteX116" fmla="*/ 506711 w 1739424"/>
              <a:gd name="connsiteY116" fmla="*/ 1327960 h 2395147"/>
              <a:gd name="connsiteX117" fmla="*/ 302050 w 1739424"/>
              <a:gd name="connsiteY117" fmla="*/ 1262933 h 2395147"/>
              <a:gd name="connsiteX118" fmla="*/ 0 w 1739424"/>
              <a:gd name="connsiteY118" fmla="*/ 1208733 h 2395147"/>
              <a:gd name="connsiteX119" fmla="*/ 51484 w 1739424"/>
              <a:gd name="connsiteY119" fmla="*/ 1299625 h 2395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1739424" h="2395147">
                <a:moveTo>
                  <a:pt x="1077528" y="398319"/>
                </a:moveTo>
                <a:cubicBezTo>
                  <a:pt x="1073409" y="392832"/>
                  <a:pt x="1069793" y="387001"/>
                  <a:pt x="1067918" y="380004"/>
                </a:cubicBezTo>
                <a:cubicBezTo>
                  <a:pt x="1077560" y="389333"/>
                  <a:pt x="1085061" y="400308"/>
                  <a:pt x="1092561" y="411557"/>
                </a:cubicBezTo>
                <a:cubicBezTo>
                  <a:pt x="1093366" y="412654"/>
                  <a:pt x="1095240" y="413478"/>
                  <a:pt x="1093901" y="415398"/>
                </a:cubicBezTo>
                <a:cubicBezTo>
                  <a:pt x="1092295" y="417319"/>
                  <a:pt x="1091222" y="415673"/>
                  <a:pt x="1090150" y="414575"/>
                </a:cubicBezTo>
                <a:cubicBezTo>
                  <a:pt x="1086267" y="408951"/>
                  <a:pt x="1081646" y="403807"/>
                  <a:pt x="1077528" y="398319"/>
                </a:cubicBezTo>
                <a:close/>
                <a:moveTo>
                  <a:pt x="1064970" y="378632"/>
                </a:moveTo>
                <a:cubicBezTo>
                  <a:pt x="1064970" y="378359"/>
                  <a:pt x="1065239" y="377810"/>
                  <a:pt x="1065239" y="377535"/>
                </a:cubicBezTo>
                <a:lnTo>
                  <a:pt x="1067113" y="379456"/>
                </a:lnTo>
                <a:cubicBezTo>
                  <a:pt x="1066310" y="380279"/>
                  <a:pt x="1065507" y="380004"/>
                  <a:pt x="1064970" y="378632"/>
                </a:cubicBezTo>
                <a:close/>
                <a:moveTo>
                  <a:pt x="1734633" y="2247062"/>
                </a:moveTo>
                <a:lnTo>
                  <a:pt x="1739424" y="2180709"/>
                </a:lnTo>
                <a:lnTo>
                  <a:pt x="1737481" y="2187429"/>
                </a:lnTo>
                <a:cubicBezTo>
                  <a:pt x="1736531" y="2207307"/>
                  <a:pt x="1735583" y="2227184"/>
                  <a:pt x="1734633" y="2247062"/>
                </a:cubicBezTo>
                <a:close/>
                <a:moveTo>
                  <a:pt x="51484" y="1299625"/>
                </a:moveTo>
                <a:cubicBezTo>
                  <a:pt x="107250" y="1386350"/>
                  <a:pt x="173250" y="1458783"/>
                  <a:pt x="225973" y="1500814"/>
                </a:cubicBezTo>
                <a:cubicBezTo>
                  <a:pt x="296271" y="1556856"/>
                  <a:pt x="349466" y="1562823"/>
                  <a:pt x="421792" y="1544987"/>
                </a:cubicBezTo>
                <a:cubicBezTo>
                  <a:pt x="494924" y="1526879"/>
                  <a:pt x="532962" y="1478041"/>
                  <a:pt x="528944" y="1408075"/>
                </a:cubicBezTo>
                <a:cubicBezTo>
                  <a:pt x="528409" y="1397649"/>
                  <a:pt x="526265" y="1394083"/>
                  <a:pt x="515014" y="1396279"/>
                </a:cubicBezTo>
                <a:cubicBezTo>
                  <a:pt x="460099" y="1406978"/>
                  <a:pt x="404648" y="1412191"/>
                  <a:pt x="348661" y="1408350"/>
                </a:cubicBezTo>
                <a:cubicBezTo>
                  <a:pt x="326160" y="1406978"/>
                  <a:pt x="303657" y="1403412"/>
                  <a:pt x="279815" y="1396004"/>
                </a:cubicBezTo>
                <a:cubicBezTo>
                  <a:pt x="294818" y="1392986"/>
                  <a:pt x="307139" y="1396827"/>
                  <a:pt x="319463" y="1397376"/>
                </a:cubicBezTo>
                <a:cubicBezTo>
                  <a:pt x="375717" y="1400120"/>
                  <a:pt x="429829" y="1388870"/>
                  <a:pt x="483940" y="1374603"/>
                </a:cubicBezTo>
                <a:cubicBezTo>
                  <a:pt x="502424" y="1369665"/>
                  <a:pt x="521443" y="1365549"/>
                  <a:pt x="539659" y="1360061"/>
                </a:cubicBezTo>
                <a:cubicBezTo>
                  <a:pt x="602343" y="1341953"/>
                  <a:pt x="663419" y="1318632"/>
                  <a:pt x="725033" y="1297230"/>
                </a:cubicBezTo>
                <a:cubicBezTo>
                  <a:pt x="777804" y="1278847"/>
                  <a:pt x="831379" y="1263208"/>
                  <a:pt x="885491" y="1249489"/>
                </a:cubicBezTo>
                <a:lnTo>
                  <a:pt x="965854" y="1237965"/>
                </a:lnTo>
                <a:cubicBezTo>
                  <a:pt x="1008386" y="1239932"/>
                  <a:pt x="1063167" y="1220715"/>
                  <a:pt x="1140675" y="1261289"/>
                </a:cubicBezTo>
                <a:cubicBezTo>
                  <a:pt x="1218186" y="1301862"/>
                  <a:pt x="1362760" y="1416335"/>
                  <a:pt x="1430909" y="1481407"/>
                </a:cubicBezTo>
                <a:cubicBezTo>
                  <a:pt x="1499057" y="1546478"/>
                  <a:pt x="1516795" y="1586751"/>
                  <a:pt x="1549564" y="1651718"/>
                </a:cubicBezTo>
                <a:lnTo>
                  <a:pt x="1557415" y="1670822"/>
                </a:lnTo>
                <a:lnTo>
                  <a:pt x="1555525" y="1670473"/>
                </a:lnTo>
                <a:cubicBezTo>
                  <a:pt x="1503614" y="1661478"/>
                  <a:pt x="1446534" y="1653334"/>
                  <a:pt x="1398512" y="1652472"/>
                </a:cubicBezTo>
                <a:cubicBezTo>
                  <a:pt x="1277780" y="1650277"/>
                  <a:pt x="1160915" y="1670735"/>
                  <a:pt x="1046085" y="1706261"/>
                </a:cubicBezTo>
                <a:cubicBezTo>
                  <a:pt x="1031962" y="1710529"/>
                  <a:pt x="1017823" y="1715069"/>
                  <a:pt x="1003447" y="1719049"/>
                </a:cubicBezTo>
                <a:cubicBezTo>
                  <a:pt x="1030832" y="1706926"/>
                  <a:pt x="1059271" y="1697451"/>
                  <a:pt x="1087567" y="1688103"/>
                </a:cubicBezTo>
                <a:cubicBezTo>
                  <a:pt x="1179405" y="1657507"/>
                  <a:pt x="1273537" y="1637923"/>
                  <a:pt x="1370422" y="1632771"/>
                </a:cubicBezTo>
                <a:cubicBezTo>
                  <a:pt x="1377778" y="1632422"/>
                  <a:pt x="1379106" y="1630739"/>
                  <a:pt x="1376144" y="1623897"/>
                </a:cubicBezTo>
                <a:cubicBezTo>
                  <a:pt x="1366655" y="1602111"/>
                  <a:pt x="1350034" y="1587888"/>
                  <a:pt x="1329191" y="1578151"/>
                </a:cubicBezTo>
                <a:cubicBezTo>
                  <a:pt x="1297530" y="1563385"/>
                  <a:pt x="1263689" y="1559482"/>
                  <a:pt x="1229320" y="1559619"/>
                </a:cubicBezTo>
                <a:cubicBezTo>
                  <a:pt x="1145365" y="1560020"/>
                  <a:pt x="1068453" y="1584359"/>
                  <a:pt x="996653" y="1626677"/>
                </a:cubicBezTo>
                <a:cubicBezTo>
                  <a:pt x="946428" y="1656370"/>
                  <a:pt x="899719" y="1690631"/>
                  <a:pt x="863114" y="1736938"/>
                </a:cubicBezTo>
                <a:cubicBezTo>
                  <a:pt x="840384" y="1765651"/>
                  <a:pt x="822768" y="1797268"/>
                  <a:pt x="811586" y="1832416"/>
                </a:cubicBezTo>
                <a:cubicBezTo>
                  <a:pt x="810229" y="1836675"/>
                  <a:pt x="809000" y="1841079"/>
                  <a:pt x="807916" y="1845357"/>
                </a:cubicBezTo>
                <a:cubicBezTo>
                  <a:pt x="807864" y="1846169"/>
                  <a:pt x="807939" y="1847124"/>
                  <a:pt x="807963" y="1848892"/>
                </a:cubicBezTo>
                <a:cubicBezTo>
                  <a:pt x="831400" y="1836927"/>
                  <a:pt x="855096" y="1827287"/>
                  <a:pt x="879991" y="1820168"/>
                </a:cubicBezTo>
                <a:cubicBezTo>
                  <a:pt x="922865" y="1807938"/>
                  <a:pt x="966993" y="1803800"/>
                  <a:pt x="1011289" y="1801302"/>
                </a:cubicBezTo>
                <a:cubicBezTo>
                  <a:pt x="1091805" y="1797289"/>
                  <a:pt x="1171657" y="1788752"/>
                  <a:pt x="1249185" y="1765402"/>
                </a:cubicBezTo>
                <a:cubicBezTo>
                  <a:pt x="1282546" y="1755423"/>
                  <a:pt x="1315560" y="1744472"/>
                  <a:pt x="1343560" y="1722610"/>
                </a:cubicBezTo>
                <a:cubicBezTo>
                  <a:pt x="1358845" y="1710673"/>
                  <a:pt x="1371004" y="1696638"/>
                  <a:pt x="1376800" y="1677991"/>
                </a:cubicBezTo>
                <a:cubicBezTo>
                  <a:pt x="1378851" y="1671330"/>
                  <a:pt x="1382967" y="1672813"/>
                  <a:pt x="1387169" y="1672942"/>
                </a:cubicBezTo>
                <a:cubicBezTo>
                  <a:pt x="1424336" y="1673661"/>
                  <a:pt x="1463273" y="1677620"/>
                  <a:pt x="1500972" y="1682857"/>
                </a:cubicBezTo>
                <a:lnTo>
                  <a:pt x="1566833" y="1693739"/>
                </a:lnTo>
                <a:lnTo>
                  <a:pt x="1593093" y="1757638"/>
                </a:lnTo>
                <a:cubicBezTo>
                  <a:pt x="1605907" y="1794995"/>
                  <a:pt x="1617203" y="1833627"/>
                  <a:pt x="1627517" y="1871216"/>
                </a:cubicBezTo>
                <a:cubicBezTo>
                  <a:pt x="1633946" y="1894812"/>
                  <a:pt x="1643322" y="1918133"/>
                  <a:pt x="1642518" y="1943101"/>
                </a:cubicBezTo>
                <a:cubicBezTo>
                  <a:pt x="1640107" y="2025412"/>
                  <a:pt x="1638499" y="2107725"/>
                  <a:pt x="1641715" y="2189761"/>
                </a:cubicBezTo>
                <a:cubicBezTo>
                  <a:pt x="1644125" y="2253964"/>
                  <a:pt x="1644928" y="2318717"/>
                  <a:pt x="1669305" y="2379903"/>
                </a:cubicBezTo>
                <a:cubicBezTo>
                  <a:pt x="1669242" y="2381100"/>
                  <a:pt x="1669180" y="2382297"/>
                  <a:pt x="1669117" y="2383495"/>
                </a:cubicBezTo>
                <a:cubicBezTo>
                  <a:pt x="1673135" y="2372016"/>
                  <a:pt x="1720350" y="2420240"/>
                  <a:pt x="1722169" y="2376292"/>
                </a:cubicBezTo>
                <a:cubicBezTo>
                  <a:pt x="1711719" y="2312911"/>
                  <a:pt x="1681361" y="2183726"/>
                  <a:pt x="1680021" y="2119798"/>
                </a:cubicBezTo>
                <a:cubicBezTo>
                  <a:pt x="1677610" y="1983983"/>
                  <a:pt x="1684308" y="1848168"/>
                  <a:pt x="1684306" y="1712628"/>
                </a:cubicBezTo>
                <a:cubicBezTo>
                  <a:pt x="1684306" y="1558981"/>
                  <a:pt x="1673055" y="1406703"/>
                  <a:pt x="1631534" y="1258270"/>
                </a:cubicBezTo>
                <a:cubicBezTo>
                  <a:pt x="1609835" y="1180348"/>
                  <a:pt x="1581442" y="1105169"/>
                  <a:pt x="1545546" y="1033010"/>
                </a:cubicBezTo>
                <a:cubicBezTo>
                  <a:pt x="1520632" y="975301"/>
                  <a:pt x="1492596" y="935197"/>
                  <a:pt x="1482058" y="912011"/>
                </a:cubicBezTo>
                <a:cubicBezTo>
                  <a:pt x="1478307" y="905426"/>
                  <a:pt x="1477504" y="900763"/>
                  <a:pt x="1482326" y="893903"/>
                </a:cubicBezTo>
                <a:cubicBezTo>
                  <a:pt x="1491434" y="881558"/>
                  <a:pt x="1495452" y="867289"/>
                  <a:pt x="1498131" y="852199"/>
                </a:cubicBezTo>
                <a:cubicBezTo>
                  <a:pt x="1504024" y="820097"/>
                  <a:pt x="1498131" y="788819"/>
                  <a:pt x="1490363" y="758088"/>
                </a:cubicBezTo>
                <a:cubicBezTo>
                  <a:pt x="1471344" y="684284"/>
                  <a:pt x="1433840" y="619531"/>
                  <a:pt x="1392854" y="556701"/>
                </a:cubicBezTo>
                <a:cubicBezTo>
                  <a:pt x="1321331" y="446953"/>
                  <a:pt x="1229715" y="356135"/>
                  <a:pt x="1132209" y="271353"/>
                </a:cubicBezTo>
                <a:cubicBezTo>
                  <a:pt x="1027199" y="179713"/>
                  <a:pt x="917637" y="94109"/>
                  <a:pt x="813699" y="1097"/>
                </a:cubicBezTo>
                <a:cubicBezTo>
                  <a:pt x="812897" y="275"/>
                  <a:pt x="811557" y="275"/>
                  <a:pt x="810218" y="0"/>
                </a:cubicBezTo>
                <a:cubicBezTo>
                  <a:pt x="810218" y="1920"/>
                  <a:pt x="810218" y="3292"/>
                  <a:pt x="810486" y="4391"/>
                </a:cubicBezTo>
                <a:cubicBezTo>
                  <a:pt x="830845" y="120998"/>
                  <a:pt x="868080" y="232118"/>
                  <a:pt x="914155" y="340496"/>
                </a:cubicBezTo>
                <a:cubicBezTo>
                  <a:pt x="991303" y="521307"/>
                  <a:pt x="1092561" y="685930"/>
                  <a:pt x="1228378" y="826682"/>
                </a:cubicBezTo>
                <a:cubicBezTo>
                  <a:pt x="1262397" y="861803"/>
                  <a:pt x="1298293" y="894726"/>
                  <a:pt x="1341690" y="917499"/>
                </a:cubicBezTo>
                <a:cubicBezTo>
                  <a:pt x="1363924" y="929022"/>
                  <a:pt x="1387228" y="936431"/>
                  <a:pt x="1412410" y="934785"/>
                </a:cubicBezTo>
                <a:cubicBezTo>
                  <a:pt x="1427143" y="933960"/>
                  <a:pt x="1427411" y="933688"/>
                  <a:pt x="1420713" y="920793"/>
                </a:cubicBezTo>
                <a:cubicBezTo>
                  <a:pt x="1399015" y="879911"/>
                  <a:pt x="1375709" y="839852"/>
                  <a:pt x="1351601" y="800342"/>
                </a:cubicBezTo>
                <a:cubicBezTo>
                  <a:pt x="1273648" y="672759"/>
                  <a:pt x="1185784" y="552310"/>
                  <a:pt x="1099795" y="430764"/>
                </a:cubicBezTo>
                <a:cubicBezTo>
                  <a:pt x="1097116" y="426923"/>
                  <a:pt x="1093098" y="423630"/>
                  <a:pt x="1092829" y="418142"/>
                </a:cubicBezTo>
                <a:cubicBezTo>
                  <a:pt x="1098455" y="417594"/>
                  <a:pt x="1099527" y="421710"/>
                  <a:pt x="1101403" y="424179"/>
                </a:cubicBezTo>
                <a:cubicBezTo>
                  <a:pt x="1170247" y="513625"/>
                  <a:pt x="1239895" y="602520"/>
                  <a:pt x="1305794" y="694435"/>
                </a:cubicBezTo>
                <a:cubicBezTo>
                  <a:pt x="1347316" y="752328"/>
                  <a:pt x="1387228" y="811318"/>
                  <a:pt x="1424463" y="872227"/>
                </a:cubicBezTo>
                <a:cubicBezTo>
                  <a:pt x="1451519" y="916677"/>
                  <a:pt x="1476165" y="962497"/>
                  <a:pt x="1500810" y="1008316"/>
                </a:cubicBezTo>
                <a:cubicBezTo>
                  <a:pt x="1531839" y="1081300"/>
                  <a:pt x="1586397" y="1184417"/>
                  <a:pt x="1610640" y="1310125"/>
                </a:cubicBezTo>
                <a:cubicBezTo>
                  <a:pt x="1644660" y="1459110"/>
                  <a:pt x="1650018" y="1610562"/>
                  <a:pt x="1646268" y="1762565"/>
                </a:cubicBezTo>
                <a:cubicBezTo>
                  <a:pt x="1646268" y="1763937"/>
                  <a:pt x="1647071" y="1766407"/>
                  <a:pt x="1643589" y="1766407"/>
                </a:cubicBezTo>
                <a:lnTo>
                  <a:pt x="1637160" y="1747474"/>
                </a:lnTo>
                <a:cubicBezTo>
                  <a:pt x="1602603" y="1647053"/>
                  <a:pt x="1563456" y="1568132"/>
                  <a:pt x="1480720" y="1478590"/>
                </a:cubicBezTo>
                <a:cubicBezTo>
                  <a:pt x="1397982" y="1389046"/>
                  <a:pt x="1230435" y="1278034"/>
                  <a:pt x="1140741" y="1210217"/>
                </a:cubicBezTo>
                <a:cubicBezTo>
                  <a:pt x="1051045" y="1142403"/>
                  <a:pt x="1014290" y="1129857"/>
                  <a:pt x="942550" y="1071697"/>
                </a:cubicBezTo>
                <a:cubicBezTo>
                  <a:pt x="870809" y="1013535"/>
                  <a:pt x="780483" y="939723"/>
                  <a:pt x="710299" y="861253"/>
                </a:cubicBezTo>
                <a:cubicBezTo>
                  <a:pt x="706280" y="856863"/>
                  <a:pt x="700922" y="853846"/>
                  <a:pt x="706012" y="845339"/>
                </a:cubicBezTo>
                <a:cubicBezTo>
                  <a:pt x="720210" y="821469"/>
                  <a:pt x="723692" y="795129"/>
                  <a:pt x="722086" y="767417"/>
                </a:cubicBezTo>
                <a:cubicBezTo>
                  <a:pt x="719139" y="716659"/>
                  <a:pt x="700119" y="670839"/>
                  <a:pt x="679759" y="625567"/>
                </a:cubicBezTo>
                <a:cubicBezTo>
                  <a:pt x="632613" y="520209"/>
                  <a:pt x="567787" y="426373"/>
                  <a:pt x="497603" y="336106"/>
                </a:cubicBezTo>
                <a:cubicBezTo>
                  <a:pt x="459296" y="286170"/>
                  <a:pt x="422864" y="234862"/>
                  <a:pt x="396076" y="177244"/>
                </a:cubicBezTo>
                <a:cubicBezTo>
                  <a:pt x="380539" y="143770"/>
                  <a:pt x="368752" y="109200"/>
                  <a:pt x="359644" y="72707"/>
                </a:cubicBezTo>
                <a:cubicBezTo>
                  <a:pt x="357769" y="74354"/>
                  <a:pt x="356698" y="75177"/>
                  <a:pt x="355893" y="76001"/>
                </a:cubicBezTo>
                <a:cubicBezTo>
                  <a:pt x="352411" y="81214"/>
                  <a:pt x="348930" y="86702"/>
                  <a:pt x="345714" y="92187"/>
                </a:cubicBezTo>
                <a:cubicBezTo>
                  <a:pt x="319195" y="137460"/>
                  <a:pt x="302318" y="186298"/>
                  <a:pt x="293210" y="237881"/>
                </a:cubicBezTo>
                <a:cubicBezTo>
                  <a:pt x="278477" y="321014"/>
                  <a:pt x="285709" y="403600"/>
                  <a:pt x="300978" y="485638"/>
                </a:cubicBezTo>
                <a:cubicBezTo>
                  <a:pt x="322945" y="602795"/>
                  <a:pt x="368485" y="708427"/>
                  <a:pt x="445633" y="798970"/>
                </a:cubicBezTo>
                <a:cubicBezTo>
                  <a:pt x="477244" y="836010"/>
                  <a:pt x="512603" y="868661"/>
                  <a:pt x="557339" y="888690"/>
                </a:cubicBezTo>
                <a:cubicBezTo>
                  <a:pt x="586806" y="901860"/>
                  <a:pt x="617075" y="906251"/>
                  <a:pt x="648686" y="895823"/>
                </a:cubicBezTo>
                <a:cubicBezTo>
                  <a:pt x="658597" y="892531"/>
                  <a:pt x="659134" y="889513"/>
                  <a:pt x="652705" y="881283"/>
                </a:cubicBezTo>
                <a:cubicBezTo>
                  <a:pt x="568590" y="772357"/>
                  <a:pt x="502156" y="652731"/>
                  <a:pt x="449383" y="525148"/>
                </a:cubicBezTo>
                <a:cubicBezTo>
                  <a:pt x="433043" y="485913"/>
                  <a:pt x="416703" y="446403"/>
                  <a:pt x="404113" y="405521"/>
                </a:cubicBezTo>
                <a:cubicBezTo>
                  <a:pt x="413219" y="424727"/>
                  <a:pt x="421524" y="444207"/>
                  <a:pt x="430098" y="463414"/>
                </a:cubicBezTo>
                <a:cubicBezTo>
                  <a:pt x="498942" y="620354"/>
                  <a:pt x="585466" y="765223"/>
                  <a:pt x="699315" y="892806"/>
                </a:cubicBezTo>
                <a:cubicBezTo>
                  <a:pt x="789859" y="994324"/>
                  <a:pt x="944425" y="1107182"/>
                  <a:pt x="1003893" y="1157849"/>
                </a:cubicBezTo>
                <a:cubicBezTo>
                  <a:pt x="1063363" y="1208516"/>
                  <a:pt x="1052380" y="1190636"/>
                  <a:pt x="1056131" y="1196809"/>
                </a:cubicBezTo>
                <a:lnTo>
                  <a:pt x="1026396" y="1194890"/>
                </a:lnTo>
                <a:cubicBezTo>
                  <a:pt x="965588" y="1191871"/>
                  <a:pt x="906386" y="1202297"/>
                  <a:pt x="847988" y="1218760"/>
                </a:cubicBezTo>
                <a:cubicBezTo>
                  <a:pt x="737889" y="1250038"/>
                  <a:pt x="632344" y="1294212"/>
                  <a:pt x="525462" y="1334545"/>
                </a:cubicBezTo>
                <a:cubicBezTo>
                  <a:pt x="516622" y="1337837"/>
                  <a:pt x="511532" y="1338934"/>
                  <a:pt x="506711" y="1327960"/>
                </a:cubicBezTo>
                <a:cubicBezTo>
                  <a:pt x="468939" y="1241807"/>
                  <a:pt x="387055" y="1245709"/>
                  <a:pt x="302050" y="1262933"/>
                </a:cubicBezTo>
                <a:cubicBezTo>
                  <a:pt x="225689" y="1278407"/>
                  <a:pt x="119549" y="1258220"/>
                  <a:pt x="0" y="1208733"/>
                </a:cubicBezTo>
                <a:cubicBezTo>
                  <a:pt x="15444" y="1240221"/>
                  <a:pt x="32896" y="1270717"/>
                  <a:pt x="51484" y="1299625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672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11CEBA1-0EDA-4340-A4AD-56B021D0A009}"/>
              </a:ext>
            </a:extLst>
          </p:cNvPr>
          <p:cNvSpPr/>
          <p:nvPr userDrawn="1"/>
        </p:nvSpPr>
        <p:spPr>
          <a:xfrm>
            <a:off x="553627" y="3377149"/>
            <a:ext cx="455455" cy="455455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CF2F2F2-DE5A-4BD1-85CE-DD9ECFCBD255}"/>
              </a:ext>
            </a:extLst>
          </p:cNvPr>
          <p:cNvSpPr/>
          <p:nvPr userDrawn="1"/>
        </p:nvSpPr>
        <p:spPr>
          <a:xfrm>
            <a:off x="2433278" y="3595190"/>
            <a:ext cx="464131" cy="464131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C92DCE5-2166-4668-B521-0638D75A07ED}"/>
              </a:ext>
            </a:extLst>
          </p:cNvPr>
          <p:cNvSpPr/>
          <p:nvPr userDrawn="1"/>
        </p:nvSpPr>
        <p:spPr>
          <a:xfrm>
            <a:off x="2314576" y="5741793"/>
            <a:ext cx="715838" cy="715838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9050765-659D-4573-A04D-668C8D965743}"/>
              </a:ext>
            </a:extLst>
          </p:cNvPr>
          <p:cNvSpPr/>
          <p:nvPr userDrawn="1"/>
        </p:nvSpPr>
        <p:spPr>
          <a:xfrm>
            <a:off x="2771987" y="3611116"/>
            <a:ext cx="826317" cy="826317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27A1F9B-E51F-46C1-928E-641E8940A002}"/>
              </a:ext>
            </a:extLst>
          </p:cNvPr>
          <p:cNvSpPr/>
          <p:nvPr userDrawn="1"/>
        </p:nvSpPr>
        <p:spPr>
          <a:xfrm>
            <a:off x="1352551" y="4688929"/>
            <a:ext cx="225712" cy="225712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2E7F8D1-0943-4483-BBC8-C0EA02399BA2}"/>
              </a:ext>
            </a:extLst>
          </p:cNvPr>
          <p:cNvSpPr/>
          <p:nvPr userDrawn="1"/>
        </p:nvSpPr>
        <p:spPr>
          <a:xfrm>
            <a:off x="820518" y="824946"/>
            <a:ext cx="464131" cy="464131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3C29172-A0D3-46ED-9F09-2AB2F89E9419}"/>
              </a:ext>
            </a:extLst>
          </p:cNvPr>
          <p:cNvSpPr/>
          <p:nvPr userDrawn="1"/>
        </p:nvSpPr>
        <p:spPr>
          <a:xfrm>
            <a:off x="245875" y="388836"/>
            <a:ext cx="826317" cy="826317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5889500-846F-42F1-99B4-64FC8796EC66}"/>
              </a:ext>
            </a:extLst>
          </p:cNvPr>
          <p:cNvSpPr/>
          <p:nvPr userDrawn="1"/>
        </p:nvSpPr>
        <p:spPr>
          <a:xfrm>
            <a:off x="29855" y="5050411"/>
            <a:ext cx="225712" cy="225712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BD4DB23-347B-441F-B307-6A5452DFA1EB}"/>
              </a:ext>
            </a:extLst>
          </p:cNvPr>
          <p:cNvSpPr/>
          <p:nvPr userDrawn="1"/>
        </p:nvSpPr>
        <p:spPr>
          <a:xfrm>
            <a:off x="692606" y="3716895"/>
            <a:ext cx="255823" cy="255823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AA81D6F-6D57-49A7-ACE9-4CB76CAB4B5B}"/>
              </a:ext>
            </a:extLst>
          </p:cNvPr>
          <p:cNvSpPr/>
          <p:nvPr userDrawn="1"/>
        </p:nvSpPr>
        <p:spPr>
          <a:xfrm>
            <a:off x="3312555" y="1679029"/>
            <a:ext cx="225712" cy="225712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FDB441B-A93D-469C-8F26-6C38E82A4BEC}"/>
              </a:ext>
            </a:extLst>
          </p:cNvPr>
          <p:cNvSpPr/>
          <p:nvPr userDrawn="1"/>
        </p:nvSpPr>
        <p:spPr>
          <a:xfrm>
            <a:off x="2959433" y="163124"/>
            <a:ext cx="122626" cy="122626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676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8249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659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1DE2E88-6A87-4923-A695-C08C6C89DECA}"/>
              </a:ext>
            </a:extLst>
          </p:cNvPr>
          <p:cNvSpPr/>
          <p:nvPr userDrawn="1"/>
        </p:nvSpPr>
        <p:spPr>
          <a:xfrm>
            <a:off x="173631" y="0"/>
            <a:ext cx="942221" cy="1583239"/>
          </a:xfrm>
          <a:custGeom>
            <a:avLst/>
            <a:gdLst>
              <a:gd name="connsiteX0" fmla="*/ 238907 w 561676"/>
              <a:gd name="connsiteY0" fmla="*/ 482 h 943801"/>
              <a:gd name="connsiteX1" fmla="*/ 358608 w 561676"/>
              <a:gd name="connsiteY1" fmla="*/ 22 h 943801"/>
              <a:gd name="connsiteX2" fmla="*/ 390836 w 561676"/>
              <a:gd name="connsiteY2" fmla="*/ 22581 h 943801"/>
              <a:gd name="connsiteX3" fmla="*/ 563022 w 561676"/>
              <a:gd name="connsiteY3" fmla="*/ 488036 h 943801"/>
              <a:gd name="connsiteX4" fmla="*/ 540923 w 561676"/>
              <a:gd name="connsiteY4" fmla="*/ 517501 h 943801"/>
              <a:gd name="connsiteX5" fmla="*/ 319015 w 561676"/>
              <a:gd name="connsiteY5" fmla="*/ 517501 h 943801"/>
              <a:gd name="connsiteX6" fmla="*/ 295075 w 561676"/>
              <a:gd name="connsiteY6" fmla="*/ 551109 h 943801"/>
              <a:gd name="connsiteX7" fmla="*/ 434573 w 561676"/>
              <a:gd name="connsiteY7" fmla="*/ 912056 h 943801"/>
              <a:gd name="connsiteX8" fmla="*/ 437796 w 561676"/>
              <a:gd name="connsiteY8" fmla="*/ 920343 h 943801"/>
              <a:gd name="connsiteX9" fmla="*/ 431811 w 561676"/>
              <a:gd name="connsiteY9" fmla="*/ 944743 h 943801"/>
              <a:gd name="connsiteX10" fmla="*/ 408331 w 561676"/>
              <a:gd name="connsiteY10" fmla="*/ 935996 h 943801"/>
              <a:gd name="connsiteX11" fmla="*/ 288169 w 561676"/>
              <a:gd name="connsiteY11" fmla="*/ 771176 h 943801"/>
              <a:gd name="connsiteX12" fmla="*/ 10553 w 561676"/>
              <a:gd name="connsiteY12" fmla="*/ 389973 h 943801"/>
              <a:gd name="connsiteX13" fmla="*/ 2266 w 561676"/>
              <a:gd name="connsiteY13" fmla="*/ 361428 h 943801"/>
              <a:gd name="connsiteX14" fmla="*/ 28969 w 561676"/>
              <a:gd name="connsiteY14" fmla="*/ 352681 h 943801"/>
              <a:gd name="connsiteX15" fmla="*/ 185502 w 561676"/>
              <a:gd name="connsiteY15" fmla="*/ 352681 h 943801"/>
              <a:gd name="connsiteX16" fmla="*/ 208061 w 561676"/>
              <a:gd name="connsiteY16" fmla="*/ 319993 h 943801"/>
              <a:gd name="connsiteX17" fmla="*/ 97567 w 561676"/>
              <a:gd name="connsiteY17" fmla="*/ 34551 h 943801"/>
              <a:gd name="connsiteX18" fmla="*/ 120587 w 561676"/>
              <a:gd name="connsiteY18" fmla="*/ 482 h 943801"/>
              <a:gd name="connsiteX19" fmla="*/ 238907 w 561676"/>
              <a:gd name="connsiteY19" fmla="*/ 482 h 94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61676" h="943801">
                <a:moveTo>
                  <a:pt x="238907" y="482"/>
                </a:moveTo>
                <a:cubicBezTo>
                  <a:pt x="278961" y="482"/>
                  <a:pt x="318555" y="1403"/>
                  <a:pt x="358608" y="22"/>
                </a:cubicBezTo>
                <a:cubicBezTo>
                  <a:pt x="376103" y="-439"/>
                  <a:pt x="384851" y="6467"/>
                  <a:pt x="390836" y="22581"/>
                </a:cubicBezTo>
                <a:cubicBezTo>
                  <a:pt x="447924" y="178193"/>
                  <a:pt x="505473" y="333344"/>
                  <a:pt x="563022" y="488036"/>
                </a:cubicBezTo>
                <a:cubicBezTo>
                  <a:pt x="570388" y="508293"/>
                  <a:pt x="563943" y="517501"/>
                  <a:pt x="540923" y="517501"/>
                </a:cubicBezTo>
                <a:cubicBezTo>
                  <a:pt x="466800" y="517501"/>
                  <a:pt x="393138" y="517501"/>
                  <a:pt x="319015" y="517501"/>
                </a:cubicBezTo>
                <a:cubicBezTo>
                  <a:pt x="290010" y="517501"/>
                  <a:pt x="284946" y="524407"/>
                  <a:pt x="295075" y="551109"/>
                </a:cubicBezTo>
                <a:cubicBezTo>
                  <a:pt x="341574" y="671271"/>
                  <a:pt x="388074" y="791894"/>
                  <a:pt x="434573" y="912056"/>
                </a:cubicBezTo>
                <a:cubicBezTo>
                  <a:pt x="435494" y="914818"/>
                  <a:pt x="436875" y="917580"/>
                  <a:pt x="437796" y="920343"/>
                </a:cubicBezTo>
                <a:cubicBezTo>
                  <a:pt x="441018" y="930011"/>
                  <a:pt x="442400" y="939219"/>
                  <a:pt x="431811" y="944743"/>
                </a:cubicBezTo>
                <a:cubicBezTo>
                  <a:pt x="421222" y="950268"/>
                  <a:pt x="414316" y="944283"/>
                  <a:pt x="408331" y="935996"/>
                </a:cubicBezTo>
                <a:cubicBezTo>
                  <a:pt x="368277" y="880749"/>
                  <a:pt x="328223" y="825963"/>
                  <a:pt x="288169" y="771176"/>
                </a:cubicBezTo>
                <a:cubicBezTo>
                  <a:pt x="195630" y="644108"/>
                  <a:pt x="103092" y="517040"/>
                  <a:pt x="10553" y="389973"/>
                </a:cubicBezTo>
                <a:cubicBezTo>
                  <a:pt x="4568" y="381685"/>
                  <a:pt x="-4179" y="373398"/>
                  <a:pt x="2266" y="361428"/>
                </a:cubicBezTo>
                <a:cubicBezTo>
                  <a:pt x="8251" y="350839"/>
                  <a:pt x="19301" y="352681"/>
                  <a:pt x="28969" y="352681"/>
                </a:cubicBezTo>
                <a:cubicBezTo>
                  <a:pt x="80993" y="352681"/>
                  <a:pt x="133477" y="352681"/>
                  <a:pt x="185502" y="352681"/>
                </a:cubicBezTo>
                <a:cubicBezTo>
                  <a:pt x="211744" y="352681"/>
                  <a:pt x="217269" y="344394"/>
                  <a:pt x="208061" y="319993"/>
                </a:cubicBezTo>
                <a:cubicBezTo>
                  <a:pt x="171230" y="224692"/>
                  <a:pt x="134398" y="129391"/>
                  <a:pt x="97567" y="34551"/>
                </a:cubicBezTo>
                <a:cubicBezTo>
                  <a:pt x="86978" y="7388"/>
                  <a:pt x="91582" y="482"/>
                  <a:pt x="120587" y="482"/>
                </a:cubicBezTo>
                <a:cubicBezTo>
                  <a:pt x="160180" y="482"/>
                  <a:pt x="199313" y="482"/>
                  <a:pt x="238907" y="482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459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115276D-F3BF-43F2-930C-943D3CCC450E}"/>
              </a:ext>
            </a:extLst>
          </p:cNvPr>
          <p:cNvSpPr/>
          <p:nvPr userDrawn="1"/>
        </p:nvSpPr>
        <p:spPr>
          <a:xfrm>
            <a:off x="1265750" y="0"/>
            <a:ext cx="542368" cy="911356"/>
          </a:xfrm>
          <a:custGeom>
            <a:avLst/>
            <a:gdLst>
              <a:gd name="connsiteX0" fmla="*/ 238907 w 561676"/>
              <a:gd name="connsiteY0" fmla="*/ 482 h 943801"/>
              <a:gd name="connsiteX1" fmla="*/ 358608 w 561676"/>
              <a:gd name="connsiteY1" fmla="*/ 22 h 943801"/>
              <a:gd name="connsiteX2" fmla="*/ 390836 w 561676"/>
              <a:gd name="connsiteY2" fmla="*/ 22581 h 943801"/>
              <a:gd name="connsiteX3" fmla="*/ 563022 w 561676"/>
              <a:gd name="connsiteY3" fmla="*/ 488036 h 943801"/>
              <a:gd name="connsiteX4" fmla="*/ 540923 w 561676"/>
              <a:gd name="connsiteY4" fmla="*/ 517501 h 943801"/>
              <a:gd name="connsiteX5" fmla="*/ 319015 w 561676"/>
              <a:gd name="connsiteY5" fmla="*/ 517501 h 943801"/>
              <a:gd name="connsiteX6" fmla="*/ 295075 w 561676"/>
              <a:gd name="connsiteY6" fmla="*/ 551109 h 943801"/>
              <a:gd name="connsiteX7" fmla="*/ 434573 w 561676"/>
              <a:gd name="connsiteY7" fmla="*/ 912056 h 943801"/>
              <a:gd name="connsiteX8" fmla="*/ 437796 w 561676"/>
              <a:gd name="connsiteY8" fmla="*/ 920343 h 943801"/>
              <a:gd name="connsiteX9" fmla="*/ 431811 w 561676"/>
              <a:gd name="connsiteY9" fmla="*/ 944743 h 943801"/>
              <a:gd name="connsiteX10" fmla="*/ 408331 w 561676"/>
              <a:gd name="connsiteY10" fmla="*/ 935996 h 943801"/>
              <a:gd name="connsiteX11" fmla="*/ 288169 w 561676"/>
              <a:gd name="connsiteY11" fmla="*/ 771176 h 943801"/>
              <a:gd name="connsiteX12" fmla="*/ 10553 w 561676"/>
              <a:gd name="connsiteY12" fmla="*/ 389973 h 943801"/>
              <a:gd name="connsiteX13" fmla="*/ 2266 w 561676"/>
              <a:gd name="connsiteY13" fmla="*/ 361428 h 943801"/>
              <a:gd name="connsiteX14" fmla="*/ 28969 w 561676"/>
              <a:gd name="connsiteY14" fmla="*/ 352681 h 943801"/>
              <a:gd name="connsiteX15" fmla="*/ 185502 w 561676"/>
              <a:gd name="connsiteY15" fmla="*/ 352681 h 943801"/>
              <a:gd name="connsiteX16" fmla="*/ 208061 w 561676"/>
              <a:gd name="connsiteY16" fmla="*/ 319993 h 943801"/>
              <a:gd name="connsiteX17" fmla="*/ 97567 w 561676"/>
              <a:gd name="connsiteY17" fmla="*/ 34551 h 943801"/>
              <a:gd name="connsiteX18" fmla="*/ 120587 w 561676"/>
              <a:gd name="connsiteY18" fmla="*/ 482 h 943801"/>
              <a:gd name="connsiteX19" fmla="*/ 238907 w 561676"/>
              <a:gd name="connsiteY19" fmla="*/ 482 h 94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61676" h="943801">
                <a:moveTo>
                  <a:pt x="238907" y="482"/>
                </a:moveTo>
                <a:cubicBezTo>
                  <a:pt x="278961" y="482"/>
                  <a:pt x="318555" y="1403"/>
                  <a:pt x="358608" y="22"/>
                </a:cubicBezTo>
                <a:cubicBezTo>
                  <a:pt x="376103" y="-439"/>
                  <a:pt x="384851" y="6467"/>
                  <a:pt x="390836" y="22581"/>
                </a:cubicBezTo>
                <a:cubicBezTo>
                  <a:pt x="447924" y="178193"/>
                  <a:pt x="505473" y="333344"/>
                  <a:pt x="563022" y="488036"/>
                </a:cubicBezTo>
                <a:cubicBezTo>
                  <a:pt x="570388" y="508293"/>
                  <a:pt x="563943" y="517501"/>
                  <a:pt x="540923" y="517501"/>
                </a:cubicBezTo>
                <a:cubicBezTo>
                  <a:pt x="466800" y="517501"/>
                  <a:pt x="393138" y="517501"/>
                  <a:pt x="319015" y="517501"/>
                </a:cubicBezTo>
                <a:cubicBezTo>
                  <a:pt x="290010" y="517501"/>
                  <a:pt x="284946" y="524407"/>
                  <a:pt x="295075" y="551109"/>
                </a:cubicBezTo>
                <a:cubicBezTo>
                  <a:pt x="341574" y="671271"/>
                  <a:pt x="388074" y="791894"/>
                  <a:pt x="434573" y="912056"/>
                </a:cubicBezTo>
                <a:cubicBezTo>
                  <a:pt x="435494" y="914818"/>
                  <a:pt x="436875" y="917580"/>
                  <a:pt x="437796" y="920343"/>
                </a:cubicBezTo>
                <a:cubicBezTo>
                  <a:pt x="441018" y="930011"/>
                  <a:pt x="442400" y="939219"/>
                  <a:pt x="431811" y="944743"/>
                </a:cubicBezTo>
                <a:cubicBezTo>
                  <a:pt x="421222" y="950268"/>
                  <a:pt x="414316" y="944283"/>
                  <a:pt x="408331" y="935996"/>
                </a:cubicBezTo>
                <a:cubicBezTo>
                  <a:pt x="368277" y="880749"/>
                  <a:pt x="328223" y="825963"/>
                  <a:pt x="288169" y="771176"/>
                </a:cubicBezTo>
                <a:cubicBezTo>
                  <a:pt x="195630" y="644108"/>
                  <a:pt x="103092" y="517040"/>
                  <a:pt x="10553" y="389973"/>
                </a:cubicBezTo>
                <a:cubicBezTo>
                  <a:pt x="4568" y="381685"/>
                  <a:pt x="-4179" y="373398"/>
                  <a:pt x="2266" y="361428"/>
                </a:cubicBezTo>
                <a:cubicBezTo>
                  <a:pt x="8251" y="350839"/>
                  <a:pt x="19301" y="352681"/>
                  <a:pt x="28969" y="352681"/>
                </a:cubicBezTo>
                <a:cubicBezTo>
                  <a:pt x="80993" y="352681"/>
                  <a:pt x="133477" y="352681"/>
                  <a:pt x="185502" y="352681"/>
                </a:cubicBezTo>
                <a:cubicBezTo>
                  <a:pt x="211744" y="352681"/>
                  <a:pt x="217269" y="344394"/>
                  <a:pt x="208061" y="319993"/>
                </a:cubicBezTo>
                <a:cubicBezTo>
                  <a:pt x="171230" y="224692"/>
                  <a:pt x="134398" y="129391"/>
                  <a:pt x="97567" y="34551"/>
                </a:cubicBezTo>
                <a:cubicBezTo>
                  <a:pt x="86978" y="7388"/>
                  <a:pt x="91582" y="482"/>
                  <a:pt x="120587" y="482"/>
                </a:cubicBezTo>
                <a:cubicBezTo>
                  <a:pt x="160180" y="482"/>
                  <a:pt x="199313" y="482"/>
                  <a:pt x="238907" y="482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459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022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3E69537-CC5A-4694-B61B-401CDCE14E9F}"/>
              </a:ext>
            </a:extLst>
          </p:cNvPr>
          <p:cNvGrpSpPr/>
          <p:nvPr userDrawn="1"/>
        </p:nvGrpSpPr>
        <p:grpSpPr>
          <a:xfrm>
            <a:off x="323529" y="4603539"/>
            <a:ext cx="11654798" cy="2035618"/>
            <a:chOff x="323529" y="4603539"/>
            <a:chExt cx="11654798" cy="203561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2045BAE-2033-4781-88D7-3316C0868B69}"/>
                </a:ext>
              </a:extLst>
            </p:cNvPr>
            <p:cNvSpPr/>
            <p:nvPr/>
          </p:nvSpPr>
          <p:spPr>
            <a:xfrm rot="16200000">
              <a:off x="363852" y="6186863"/>
              <a:ext cx="411971" cy="492617"/>
            </a:xfrm>
            <a:custGeom>
              <a:avLst/>
              <a:gdLst>
                <a:gd name="connsiteX0" fmla="*/ 182559 w 565444"/>
                <a:gd name="connsiteY0" fmla="*/ 37056 h 676134"/>
                <a:gd name="connsiteX1" fmla="*/ 182559 w 565444"/>
                <a:gd name="connsiteY1" fmla="*/ 175472 h 676134"/>
                <a:gd name="connsiteX2" fmla="*/ 108447 w 565444"/>
                <a:gd name="connsiteY2" fmla="*/ 175472 h 676134"/>
                <a:gd name="connsiteX3" fmla="*/ 108447 w 565444"/>
                <a:gd name="connsiteY3" fmla="*/ 37056 h 676134"/>
                <a:gd name="connsiteX4" fmla="*/ 145503 w 565444"/>
                <a:gd name="connsiteY4" fmla="*/ 0 h 676134"/>
                <a:gd name="connsiteX5" fmla="*/ 182559 w 565444"/>
                <a:gd name="connsiteY5" fmla="*/ 37056 h 676134"/>
                <a:gd name="connsiteX6" fmla="*/ 456997 w 565444"/>
                <a:gd name="connsiteY6" fmla="*/ 37056 h 676134"/>
                <a:gd name="connsiteX7" fmla="*/ 456997 w 565444"/>
                <a:gd name="connsiteY7" fmla="*/ 175472 h 676134"/>
                <a:gd name="connsiteX8" fmla="*/ 382885 w 565444"/>
                <a:gd name="connsiteY8" fmla="*/ 175472 h 676134"/>
                <a:gd name="connsiteX9" fmla="*/ 382885 w 565444"/>
                <a:gd name="connsiteY9" fmla="*/ 37056 h 676134"/>
                <a:gd name="connsiteX10" fmla="*/ 419941 w 565444"/>
                <a:gd name="connsiteY10" fmla="*/ 0 h 676134"/>
                <a:gd name="connsiteX11" fmla="*/ 456997 w 565444"/>
                <a:gd name="connsiteY11" fmla="*/ 37056 h 676134"/>
                <a:gd name="connsiteX12" fmla="*/ 486829 w 565444"/>
                <a:gd name="connsiteY12" fmla="*/ 382985 h 676134"/>
                <a:gd name="connsiteX13" fmla="*/ 483130 w 565444"/>
                <a:gd name="connsiteY13" fmla="*/ 374057 h 676134"/>
                <a:gd name="connsiteX14" fmla="*/ 474202 w 565444"/>
                <a:gd name="connsiteY14" fmla="*/ 370359 h 676134"/>
                <a:gd name="connsiteX15" fmla="*/ 91243 w 565444"/>
                <a:gd name="connsiteY15" fmla="*/ 370358 h 676134"/>
                <a:gd name="connsiteX16" fmla="*/ 78616 w 565444"/>
                <a:gd name="connsiteY16" fmla="*/ 382985 h 676134"/>
                <a:gd name="connsiteX17" fmla="*/ 78615 w 565444"/>
                <a:gd name="connsiteY17" fmla="*/ 382985 h 676134"/>
                <a:gd name="connsiteX18" fmla="*/ 91242 w 565444"/>
                <a:gd name="connsiteY18" fmla="*/ 395612 h 676134"/>
                <a:gd name="connsiteX19" fmla="*/ 474202 w 565444"/>
                <a:gd name="connsiteY19" fmla="*/ 395612 h 676134"/>
                <a:gd name="connsiteX20" fmla="*/ 483130 w 565444"/>
                <a:gd name="connsiteY20" fmla="*/ 391914 h 676134"/>
                <a:gd name="connsiteX21" fmla="*/ 486829 w 565444"/>
                <a:gd name="connsiteY21" fmla="*/ 329550 h 676134"/>
                <a:gd name="connsiteX22" fmla="*/ 483130 w 565444"/>
                <a:gd name="connsiteY22" fmla="*/ 320622 h 676134"/>
                <a:gd name="connsiteX23" fmla="*/ 474202 w 565444"/>
                <a:gd name="connsiteY23" fmla="*/ 316924 h 676134"/>
                <a:gd name="connsiteX24" fmla="*/ 91243 w 565444"/>
                <a:gd name="connsiteY24" fmla="*/ 316923 h 676134"/>
                <a:gd name="connsiteX25" fmla="*/ 78616 w 565444"/>
                <a:gd name="connsiteY25" fmla="*/ 329550 h 676134"/>
                <a:gd name="connsiteX26" fmla="*/ 78615 w 565444"/>
                <a:gd name="connsiteY26" fmla="*/ 329550 h 676134"/>
                <a:gd name="connsiteX27" fmla="*/ 91242 w 565444"/>
                <a:gd name="connsiteY27" fmla="*/ 342177 h 676134"/>
                <a:gd name="connsiteX28" fmla="*/ 474202 w 565444"/>
                <a:gd name="connsiteY28" fmla="*/ 342177 h 676134"/>
                <a:gd name="connsiteX29" fmla="*/ 483130 w 565444"/>
                <a:gd name="connsiteY29" fmla="*/ 338479 h 676134"/>
                <a:gd name="connsiteX30" fmla="*/ 486829 w 565444"/>
                <a:gd name="connsiteY30" fmla="*/ 276115 h 676134"/>
                <a:gd name="connsiteX31" fmla="*/ 483130 w 565444"/>
                <a:gd name="connsiteY31" fmla="*/ 267187 h 676134"/>
                <a:gd name="connsiteX32" fmla="*/ 474202 w 565444"/>
                <a:gd name="connsiteY32" fmla="*/ 263489 h 676134"/>
                <a:gd name="connsiteX33" fmla="*/ 91243 w 565444"/>
                <a:gd name="connsiteY33" fmla="*/ 263488 h 676134"/>
                <a:gd name="connsiteX34" fmla="*/ 78616 w 565444"/>
                <a:gd name="connsiteY34" fmla="*/ 276115 h 676134"/>
                <a:gd name="connsiteX35" fmla="*/ 78615 w 565444"/>
                <a:gd name="connsiteY35" fmla="*/ 276115 h 676134"/>
                <a:gd name="connsiteX36" fmla="*/ 91242 w 565444"/>
                <a:gd name="connsiteY36" fmla="*/ 288742 h 676134"/>
                <a:gd name="connsiteX37" fmla="*/ 474202 w 565444"/>
                <a:gd name="connsiteY37" fmla="*/ 288742 h 676134"/>
                <a:gd name="connsiteX38" fmla="*/ 483130 w 565444"/>
                <a:gd name="connsiteY38" fmla="*/ 285044 h 676134"/>
                <a:gd name="connsiteX39" fmla="*/ 565444 w 565444"/>
                <a:gd name="connsiteY39" fmla="*/ 194687 h 676134"/>
                <a:gd name="connsiteX40" fmla="*/ 546230 w 565444"/>
                <a:gd name="connsiteY40" fmla="*/ 213901 h 676134"/>
                <a:gd name="connsiteX41" fmla="*/ 525276 w 565444"/>
                <a:gd name="connsiteY41" fmla="*/ 213901 h 676134"/>
                <a:gd name="connsiteX42" fmla="*/ 508899 w 565444"/>
                <a:gd name="connsiteY42" fmla="*/ 524387 h 676134"/>
                <a:gd name="connsiteX43" fmla="*/ 378242 w 565444"/>
                <a:gd name="connsiteY43" fmla="*/ 676134 h 676134"/>
                <a:gd name="connsiteX44" fmla="*/ 184454 w 565444"/>
                <a:gd name="connsiteY44" fmla="*/ 676134 h 676134"/>
                <a:gd name="connsiteX45" fmla="*/ 53798 w 565444"/>
                <a:gd name="connsiteY45" fmla="*/ 524387 h 676134"/>
                <a:gd name="connsiteX46" fmla="*/ 37421 w 565444"/>
                <a:gd name="connsiteY46" fmla="*/ 213901 h 676134"/>
                <a:gd name="connsiteX47" fmla="*/ 19214 w 565444"/>
                <a:gd name="connsiteY47" fmla="*/ 213901 h 676134"/>
                <a:gd name="connsiteX48" fmla="*/ 0 w 565444"/>
                <a:gd name="connsiteY48" fmla="*/ 194687 h 676134"/>
                <a:gd name="connsiteX49" fmla="*/ 19214 w 565444"/>
                <a:gd name="connsiteY49" fmla="*/ 175473 h 676134"/>
                <a:gd name="connsiteX50" fmla="*/ 546230 w 565444"/>
                <a:gd name="connsiteY50" fmla="*/ 175473 h 676134"/>
                <a:gd name="connsiteX51" fmla="*/ 565444 w 565444"/>
                <a:gd name="connsiteY51" fmla="*/ 194687 h 676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565444" h="676134">
                  <a:moveTo>
                    <a:pt x="182559" y="37056"/>
                  </a:moveTo>
                  <a:lnTo>
                    <a:pt x="182559" y="175472"/>
                  </a:lnTo>
                  <a:lnTo>
                    <a:pt x="108447" y="175472"/>
                  </a:lnTo>
                  <a:lnTo>
                    <a:pt x="108447" y="37056"/>
                  </a:lnTo>
                  <a:cubicBezTo>
                    <a:pt x="108447" y="16591"/>
                    <a:pt x="125038" y="0"/>
                    <a:pt x="145503" y="0"/>
                  </a:cubicBezTo>
                  <a:cubicBezTo>
                    <a:pt x="165968" y="0"/>
                    <a:pt x="182559" y="16591"/>
                    <a:pt x="182559" y="37056"/>
                  </a:cubicBezTo>
                  <a:close/>
                  <a:moveTo>
                    <a:pt x="456997" y="37056"/>
                  </a:moveTo>
                  <a:lnTo>
                    <a:pt x="456997" y="175472"/>
                  </a:lnTo>
                  <a:lnTo>
                    <a:pt x="382885" y="175472"/>
                  </a:lnTo>
                  <a:lnTo>
                    <a:pt x="382885" y="37056"/>
                  </a:lnTo>
                  <a:cubicBezTo>
                    <a:pt x="382885" y="16591"/>
                    <a:pt x="399476" y="0"/>
                    <a:pt x="419941" y="0"/>
                  </a:cubicBezTo>
                  <a:cubicBezTo>
                    <a:pt x="440406" y="0"/>
                    <a:pt x="456997" y="16591"/>
                    <a:pt x="456997" y="37056"/>
                  </a:cubicBezTo>
                  <a:close/>
                  <a:moveTo>
                    <a:pt x="486829" y="382985"/>
                  </a:moveTo>
                  <a:lnTo>
                    <a:pt x="483130" y="374057"/>
                  </a:lnTo>
                  <a:cubicBezTo>
                    <a:pt x="480845" y="371772"/>
                    <a:pt x="477689" y="370359"/>
                    <a:pt x="474202" y="370359"/>
                  </a:cubicBezTo>
                  <a:lnTo>
                    <a:pt x="91243" y="370358"/>
                  </a:lnTo>
                  <a:cubicBezTo>
                    <a:pt x="84269" y="370358"/>
                    <a:pt x="78616" y="376011"/>
                    <a:pt x="78616" y="382985"/>
                  </a:cubicBezTo>
                  <a:lnTo>
                    <a:pt x="78615" y="382985"/>
                  </a:lnTo>
                  <a:cubicBezTo>
                    <a:pt x="78615" y="389959"/>
                    <a:pt x="84268" y="395612"/>
                    <a:pt x="91242" y="395612"/>
                  </a:cubicBezTo>
                  <a:lnTo>
                    <a:pt x="474202" y="395612"/>
                  </a:lnTo>
                  <a:cubicBezTo>
                    <a:pt x="477689" y="395612"/>
                    <a:pt x="480845" y="394199"/>
                    <a:pt x="483130" y="391914"/>
                  </a:cubicBezTo>
                  <a:close/>
                  <a:moveTo>
                    <a:pt x="486829" y="329550"/>
                  </a:moveTo>
                  <a:lnTo>
                    <a:pt x="483130" y="320622"/>
                  </a:lnTo>
                  <a:cubicBezTo>
                    <a:pt x="480845" y="318337"/>
                    <a:pt x="477689" y="316924"/>
                    <a:pt x="474202" y="316924"/>
                  </a:cubicBezTo>
                  <a:lnTo>
                    <a:pt x="91243" y="316923"/>
                  </a:lnTo>
                  <a:cubicBezTo>
                    <a:pt x="84269" y="316923"/>
                    <a:pt x="78616" y="322576"/>
                    <a:pt x="78616" y="329550"/>
                  </a:cubicBezTo>
                  <a:lnTo>
                    <a:pt x="78615" y="329550"/>
                  </a:lnTo>
                  <a:cubicBezTo>
                    <a:pt x="78615" y="336524"/>
                    <a:pt x="84268" y="342177"/>
                    <a:pt x="91242" y="342177"/>
                  </a:cubicBezTo>
                  <a:lnTo>
                    <a:pt x="474202" y="342177"/>
                  </a:lnTo>
                  <a:cubicBezTo>
                    <a:pt x="477689" y="342177"/>
                    <a:pt x="480845" y="340764"/>
                    <a:pt x="483130" y="338479"/>
                  </a:cubicBezTo>
                  <a:close/>
                  <a:moveTo>
                    <a:pt x="486829" y="276115"/>
                  </a:moveTo>
                  <a:lnTo>
                    <a:pt x="483130" y="267187"/>
                  </a:lnTo>
                  <a:cubicBezTo>
                    <a:pt x="480845" y="264902"/>
                    <a:pt x="477689" y="263489"/>
                    <a:pt x="474202" y="263489"/>
                  </a:cubicBezTo>
                  <a:lnTo>
                    <a:pt x="91243" y="263488"/>
                  </a:lnTo>
                  <a:cubicBezTo>
                    <a:pt x="84269" y="263488"/>
                    <a:pt x="78616" y="269141"/>
                    <a:pt x="78616" y="276115"/>
                  </a:cubicBezTo>
                  <a:lnTo>
                    <a:pt x="78615" y="276115"/>
                  </a:lnTo>
                  <a:cubicBezTo>
                    <a:pt x="78615" y="283089"/>
                    <a:pt x="84268" y="288742"/>
                    <a:pt x="91242" y="288742"/>
                  </a:cubicBezTo>
                  <a:lnTo>
                    <a:pt x="474202" y="288742"/>
                  </a:lnTo>
                  <a:cubicBezTo>
                    <a:pt x="477689" y="288742"/>
                    <a:pt x="480845" y="287329"/>
                    <a:pt x="483130" y="285044"/>
                  </a:cubicBezTo>
                  <a:close/>
                  <a:moveTo>
                    <a:pt x="565444" y="194687"/>
                  </a:moveTo>
                  <a:cubicBezTo>
                    <a:pt x="565444" y="205299"/>
                    <a:pt x="556842" y="213901"/>
                    <a:pt x="546230" y="213901"/>
                  </a:cubicBezTo>
                  <a:lnTo>
                    <a:pt x="525276" y="213901"/>
                  </a:lnTo>
                  <a:lnTo>
                    <a:pt x="508899" y="524387"/>
                  </a:lnTo>
                  <a:cubicBezTo>
                    <a:pt x="504507" y="609787"/>
                    <a:pt x="447139" y="676134"/>
                    <a:pt x="378242" y="676134"/>
                  </a:cubicBezTo>
                  <a:lnTo>
                    <a:pt x="184454" y="676134"/>
                  </a:lnTo>
                  <a:cubicBezTo>
                    <a:pt x="115558" y="676134"/>
                    <a:pt x="58190" y="609787"/>
                    <a:pt x="53798" y="524387"/>
                  </a:cubicBezTo>
                  <a:lnTo>
                    <a:pt x="37421" y="213901"/>
                  </a:lnTo>
                  <a:lnTo>
                    <a:pt x="19214" y="213901"/>
                  </a:lnTo>
                  <a:cubicBezTo>
                    <a:pt x="8602" y="213901"/>
                    <a:pt x="0" y="205299"/>
                    <a:pt x="0" y="194687"/>
                  </a:cubicBezTo>
                  <a:cubicBezTo>
                    <a:pt x="0" y="184075"/>
                    <a:pt x="8602" y="175473"/>
                    <a:pt x="19214" y="175473"/>
                  </a:cubicBezTo>
                  <a:lnTo>
                    <a:pt x="546230" y="175473"/>
                  </a:lnTo>
                  <a:cubicBezTo>
                    <a:pt x="556842" y="175473"/>
                    <a:pt x="565444" y="184075"/>
                    <a:pt x="565444" y="1946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Arrow: Bent 11">
              <a:extLst>
                <a:ext uri="{FF2B5EF4-FFF2-40B4-BE49-F238E27FC236}">
                  <a16:creationId xmlns:a16="http://schemas.microsoft.com/office/drawing/2014/main" id="{4C701790-911F-49B9-B58C-72E9534D4C93}"/>
                </a:ext>
              </a:extLst>
            </p:cNvPr>
            <p:cNvSpPr/>
            <p:nvPr/>
          </p:nvSpPr>
          <p:spPr>
            <a:xfrm flipH="1" flipV="1">
              <a:off x="816143" y="5935877"/>
              <a:ext cx="10779743" cy="582611"/>
            </a:xfrm>
            <a:prstGeom prst="bentArrow">
              <a:avLst>
                <a:gd name="adj1" fmla="val 14113"/>
                <a:gd name="adj2" fmla="val 12152"/>
                <a:gd name="adj3" fmla="val 0"/>
                <a:gd name="adj4" fmla="val 5453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2CAA496-8808-490A-A588-30FACF8CED72}"/>
                </a:ext>
              </a:extLst>
            </p:cNvPr>
            <p:cNvSpPr/>
            <p:nvPr userDrawn="1"/>
          </p:nvSpPr>
          <p:spPr>
            <a:xfrm flipH="1">
              <a:off x="11086249" y="4603539"/>
              <a:ext cx="892078" cy="1332338"/>
            </a:xfrm>
            <a:custGeom>
              <a:avLst/>
              <a:gdLst>
                <a:gd name="connsiteX0" fmla="*/ 501893 w 892078"/>
                <a:gd name="connsiteY0" fmla="*/ 0 h 1332338"/>
                <a:gd name="connsiteX1" fmla="*/ 498205 w 892078"/>
                <a:gd name="connsiteY1" fmla="*/ 53000 h 1332338"/>
                <a:gd name="connsiteX2" fmla="*/ 456830 w 892078"/>
                <a:gd name="connsiteY2" fmla="*/ 120945 h 1332338"/>
                <a:gd name="connsiteX3" fmla="*/ 387912 w 892078"/>
                <a:gd name="connsiteY3" fmla="*/ 218109 h 1332338"/>
                <a:gd name="connsiteX4" fmla="*/ 391667 w 892078"/>
                <a:gd name="connsiteY4" fmla="*/ 334412 h 1332338"/>
                <a:gd name="connsiteX5" fmla="*/ 407219 w 892078"/>
                <a:gd name="connsiteY5" fmla="*/ 351214 h 1332338"/>
                <a:gd name="connsiteX6" fmla="*/ 413637 w 892078"/>
                <a:gd name="connsiteY6" fmla="*/ 474030 h 1332338"/>
                <a:gd name="connsiteX7" fmla="*/ 416812 w 892078"/>
                <a:gd name="connsiteY7" fmla="*/ 504492 h 1332338"/>
                <a:gd name="connsiteX8" fmla="*/ 402754 w 892078"/>
                <a:gd name="connsiteY8" fmla="*/ 505610 h 1332338"/>
                <a:gd name="connsiteX9" fmla="*/ 369924 w 892078"/>
                <a:gd name="connsiteY9" fmla="*/ 475906 h 1332338"/>
                <a:gd name="connsiteX10" fmla="*/ 126043 w 892078"/>
                <a:gd name="connsiteY10" fmla="*/ 282053 h 1332338"/>
                <a:gd name="connsiteX11" fmla="*/ 204209 w 892078"/>
                <a:gd name="connsiteY11" fmla="*/ 408681 h 1332338"/>
                <a:gd name="connsiteX12" fmla="*/ 344910 w 892078"/>
                <a:gd name="connsiteY12" fmla="*/ 500918 h 1332338"/>
                <a:gd name="connsiteX13" fmla="*/ 418387 w 892078"/>
                <a:gd name="connsiteY13" fmla="*/ 565015 h 1332338"/>
                <a:gd name="connsiteX14" fmla="*/ 404318 w 892078"/>
                <a:gd name="connsiteY14" fmla="*/ 841726 h 1332338"/>
                <a:gd name="connsiteX15" fmla="*/ 354290 w 892078"/>
                <a:gd name="connsiteY15" fmla="*/ 830783 h 1332338"/>
                <a:gd name="connsiteX16" fmla="*/ 353526 w 892078"/>
                <a:gd name="connsiteY16" fmla="*/ 831058 h 1332338"/>
                <a:gd name="connsiteX17" fmla="*/ 350580 w 892078"/>
                <a:gd name="connsiteY17" fmla="*/ 827584 h 1332338"/>
                <a:gd name="connsiteX18" fmla="*/ 347061 w 892078"/>
                <a:gd name="connsiteY18" fmla="*/ 800105 h 1332338"/>
                <a:gd name="connsiteX19" fmla="*/ 281402 w 892078"/>
                <a:gd name="connsiteY19" fmla="*/ 603126 h 1332338"/>
                <a:gd name="connsiteX20" fmla="*/ 0 w 892078"/>
                <a:gd name="connsiteY20" fmla="*/ 531211 h 1332338"/>
                <a:gd name="connsiteX21" fmla="*/ 87546 w 892078"/>
                <a:gd name="connsiteY21" fmla="*/ 639081 h 1332338"/>
                <a:gd name="connsiteX22" fmla="*/ 156335 w 892078"/>
                <a:gd name="connsiteY22" fmla="*/ 770401 h 1332338"/>
                <a:gd name="connsiteX23" fmla="*/ 309542 w 892078"/>
                <a:gd name="connsiteY23" fmla="*/ 829808 h 1332338"/>
                <a:gd name="connsiteX24" fmla="*/ 340979 w 892078"/>
                <a:gd name="connsiteY24" fmla="*/ 837942 h 1332338"/>
                <a:gd name="connsiteX25" fmla="*/ 348283 w 892078"/>
                <a:gd name="connsiteY25" fmla="*/ 838787 h 1332338"/>
                <a:gd name="connsiteX26" fmla="*/ 348036 w 892078"/>
                <a:gd name="connsiteY26" fmla="*/ 840162 h 1332338"/>
                <a:gd name="connsiteX27" fmla="*/ 405880 w 892078"/>
                <a:gd name="connsiteY27" fmla="*/ 949596 h 1332338"/>
                <a:gd name="connsiteX28" fmla="*/ 392717 w 892078"/>
                <a:gd name="connsiteY28" fmla="*/ 1332338 h 1332338"/>
                <a:gd name="connsiteX29" fmla="*/ 473368 w 892078"/>
                <a:gd name="connsiteY29" fmla="*/ 1332338 h 1332338"/>
                <a:gd name="connsiteX30" fmla="*/ 463724 w 892078"/>
                <a:gd name="connsiteY30" fmla="*/ 999622 h 1332338"/>
                <a:gd name="connsiteX31" fmla="*/ 476231 w 892078"/>
                <a:gd name="connsiteY31" fmla="*/ 908949 h 1332338"/>
                <a:gd name="connsiteX32" fmla="*/ 523131 w 892078"/>
                <a:gd name="connsiteY32" fmla="*/ 880809 h 1332338"/>
                <a:gd name="connsiteX33" fmla="*/ 827981 w 892078"/>
                <a:gd name="connsiteY33" fmla="*/ 722913 h 1332338"/>
                <a:gd name="connsiteX34" fmla="*/ 892078 w 892078"/>
                <a:gd name="connsiteY34" fmla="*/ 391486 h 1332338"/>
                <a:gd name="connsiteX35" fmla="*/ 671648 w 892078"/>
                <a:gd name="connsiteY35" fmla="*/ 560326 h 1332338"/>
                <a:gd name="connsiteX36" fmla="*/ 535636 w 892078"/>
                <a:gd name="connsiteY36" fmla="*/ 646309 h 1332338"/>
                <a:gd name="connsiteX37" fmla="*/ 480920 w 892078"/>
                <a:gd name="connsiteY37" fmla="*/ 830783 h 1332338"/>
                <a:gd name="connsiteX38" fmla="*/ 448091 w 892078"/>
                <a:gd name="connsiteY38" fmla="*/ 882373 h 1332338"/>
                <a:gd name="connsiteX39" fmla="*/ 448091 w 892078"/>
                <a:gd name="connsiteY39" fmla="*/ 608790 h 1332338"/>
                <a:gd name="connsiteX40" fmla="*/ 513752 w 892078"/>
                <a:gd name="connsiteY40" fmla="*/ 546257 h 1332338"/>
                <a:gd name="connsiteX41" fmla="*/ 582537 w 892078"/>
                <a:gd name="connsiteY41" fmla="*/ 540003 h 1332338"/>
                <a:gd name="connsiteX42" fmla="*/ 748253 w 892078"/>
                <a:gd name="connsiteY42" fmla="*/ 207012 h 1332338"/>
                <a:gd name="connsiteX43" fmla="*/ 596608 w 892078"/>
                <a:gd name="connsiteY43" fmla="*/ 313318 h 1332338"/>
                <a:gd name="connsiteX44" fmla="*/ 451217 w 892078"/>
                <a:gd name="connsiteY44" fmla="*/ 482159 h 1332338"/>
                <a:gd name="connsiteX45" fmla="*/ 445183 w 892078"/>
                <a:gd name="connsiteY45" fmla="*/ 497255 h 1332338"/>
                <a:gd name="connsiteX46" fmla="*/ 439086 w 892078"/>
                <a:gd name="connsiteY46" fmla="*/ 500090 h 1332338"/>
                <a:gd name="connsiteX47" fmla="*/ 435706 w 892078"/>
                <a:gd name="connsiteY47" fmla="*/ 482384 h 1332338"/>
                <a:gd name="connsiteX48" fmla="*/ 420305 w 892078"/>
                <a:gd name="connsiteY48" fmla="*/ 370688 h 1332338"/>
                <a:gd name="connsiteX49" fmla="*/ 426244 w 892078"/>
                <a:gd name="connsiteY49" fmla="*/ 360755 h 1332338"/>
                <a:gd name="connsiteX50" fmla="*/ 485748 w 892078"/>
                <a:gd name="connsiteY50" fmla="*/ 335852 h 1332338"/>
                <a:gd name="connsiteX51" fmla="*/ 556629 w 892078"/>
                <a:gd name="connsiteY51" fmla="*/ 224791 h 1332338"/>
                <a:gd name="connsiteX52" fmla="*/ 533558 w 892078"/>
                <a:gd name="connsiteY52" fmla="*/ 68029 h 1332338"/>
                <a:gd name="connsiteX53" fmla="*/ 501893 w 892078"/>
                <a:gd name="connsiteY53" fmla="*/ 0 h 1332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92078" h="1332338">
                  <a:moveTo>
                    <a:pt x="501893" y="0"/>
                  </a:moveTo>
                  <a:cubicBezTo>
                    <a:pt x="505496" y="20041"/>
                    <a:pt x="503339" y="36518"/>
                    <a:pt x="498205" y="53000"/>
                  </a:cubicBezTo>
                  <a:cubicBezTo>
                    <a:pt x="489909" y="79014"/>
                    <a:pt x="474662" y="101069"/>
                    <a:pt x="456830" y="120945"/>
                  </a:cubicBezTo>
                  <a:cubicBezTo>
                    <a:pt x="430082" y="150759"/>
                    <a:pt x="404129" y="181166"/>
                    <a:pt x="387912" y="218109"/>
                  </a:cubicBezTo>
                  <a:cubicBezTo>
                    <a:pt x="370904" y="257435"/>
                    <a:pt x="367592" y="296342"/>
                    <a:pt x="391667" y="334412"/>
                  </a:cubicBezTo>
                  <a:cubicBezTo>
                    <a:pt x="396044" y="341153"/>
                    <a:pt x="402085" y="346893"/>
                    <a:pt x="407219" y="351214"/>
                  </a:cubicBezTo>
                  <a:cubicBezTo>
                    <a:pt x="406074" y="380095"/>
                    <a:pt x="409823" y="433373"/>
                    <a:pt x="413637" y="474030"/>
                  </a:cubicBezTo>
                  <a:lnTo>
                    <a:pt x="416812" y="504492"/>
                  </a:lnTo>
                  <a:lnTo>
                    <a:pt x="402754" y="505610"/>
                  </a:lnTo>
                  <a:cubicBezTo>
                    <a:pt x="393375" y="507174"/>
                    <a:pt x="371487" y="502482"/>
                    <a:pt x="369924" y="475906"/>
                  </a:cubicBezTo>
                  <a:cubicBezTo>
                    <a:pt x="358979" y="328953"/>
                    <a:pt x="269870" y="258602"/>
                    <a:pt x="126043" y="282053"/>
                  </a:cubicBezTo>
                  <a:cubicBezTo>
                    <a:pt x="168253" y="316446"/>
                    <a:pt x="180759" y="364908"/>
                    <a:pt x="204209" y="408681"/>
                  </a:cubicBezTo>
                  <a:cubicBezTo>
                    <a:pt x="232351" y="463399"/>
                    <a:pt x="265180" y="511863"/>
                    <a:pt x="344910" y="500918"/>
                  </a:cubicBezTo>
                  <a:cubicBezTo>
                    <a:pt x="371487" y="496228"/>
                    <a:pt x="423077" y="507174"/>
                    <a:pt x="418387" y="565015"/>
                  </a:cubicBezTo>
                  <a:cubicBezTo>
                    <a:pt x="412133" y="655690"/>
                    <a:pt x="409008" y="747925"/>
                    <a:pt x="404318" y="841726"/>
                  </a:cubicBezTo>
                  <a:cubicBezTo>
                    <a:pt x="387119" y="838598"/>
                    <a:pt x="371487" y="833909"/>
                    <a:pt x="354290" y="830783"/>
                  </a:cubicBezTo>
                  <a:lnTo>
                    <a:pt x="353526" y="831058"/>
                  </a:lnTo>
                  <a:lnTo>
                    <a:pt x="350580" y="827584"/>
                  </a:lnTo>
                  <a:cubicBezTo>
                    <a:pt x="345889" y="820623"/>
                    <a:pt x="344717" y="813002"/>
                    <a:pt x="347061" y="800105"/>
                  </a:cubicBezTo>
                  <a:cubicBezTo>
                    <a:pt x="362694" y="723500"/>
                    <a:pt x="339244" y="656278"/>
                    <a:pt x="281402" y="603126"/>
                  </a:cubicBezTo>
                  <a:cubicBezTo>
                    <a:pt x="218869" y="545282"/>
                    <a:pt x="87546" y="512451"/>
                    <a:pt x="0" y="531211"/>
                  </a:cubicBezTo>
                  <a:cubicBezTo>
                    <a:pt x="43773" y="554661"/>
                    <a:pt x="68787" y="595308"/>
                    <a:pt x="87546" y="639081"/>
                  </a:cubicBezTo>
                  <a:cubicBezTo>
                    <a:pt x="106307" y="684418"/>
                    <a:pt x="123503" y="731318"/>
                    <a:pt x="156335" y="770401"/>
                  </a:cubicBezTo>
                  <a:cubicBezTo>
                    <a:pt x="196980" y="818865"/>
                    <a:pt x="240755" y="856384"/>
                    <a:pt x="309542" y="829808"/>
                  </a:cubicBezTo>
                  <a:cubicBezTo>
                    <a:pt x="322440" y="823945"/>
                    <a:pt x="330940" y="833912"/>
                    <a:pt x="340979" y="837942"/>
                  </a:cubicBezTo>
                  <a:lnTo>
                    <a:pt x="348283" y="838787"/>
                  </a:lnTo>
                  <a:lnTo>
                    <a:pt x="348036" y="840162"/>
                  </a:lnTo>
                  <a:cubicBezTo>
                    <a:pt x="404318" y="857359"/>
                    <a:pt x="409008" y="898006"/>
                    <a:pt x="405880" y="949596"/>
                  </a:cubicBezTo>
                  <a:lnTo>
                    <a:pt x="392717" y="1332338"/>
                  </a:lnTo>
                  <a:lnTo>
                    <a:pt x="473368" y="1332338"/>
                  </a:lnTo>
                  <a:lnTo>
                    <a:pt x="463724" y="999622"/>
                  </a:lnTo>
                  <a:cubicBezTo>
                    <a:pt x="463724" y="968357"/>
                    <a:pt x="463724" y="938653"/>
                    <a:pt x="476231" y="908949"/>
                  </a:cubicBezTo>
                  <a:cubicBezTo>
                    <a:pt x="485610" y="887063"/>
                    <a:pt x="490302" y="874556"/>
                    <a:pt x="523131" y="880809"/>
                  </a:cubicBezTo>
                  <a:cubicBezTo>
                    <a:pt x="652888" y="904260"/>
                    <a:pt x="767011" y="840162"/>
                    <a:pt x="827981" y="722913"/>
                  </a:cubicBezTo>
                  <a:cubicBezTo>
                    <a:pt x="878009" y="624423"/>
                    <a:pt x="884261" y="516553"/>
                    <a:pt x="892078" y="391486"/>
                  </a:cubicBezTo>
                  <a:cubicBezTo>
                    <a:pt x="840488" y="494664"/>
                    <a:pt x="756068" y="525932"/>
                    <a:pt x="671648" y="560326"/>
                  </a:cubicBezTo>
                  <a:cubicBezTo>
                    <a:pt x="621620" y="580648"/>
                    <a:pt x="573158" y="607226"/>
                    <a:pt x="535636" y="646309"/>
                  </a:cubicBezTo>
                  <a:cubicBezTo>
                    <a:pt x="485610" y="697899"/>
                    <a:pt x="448091" y="754179"/>
                    <a:pt x="480920" y="830783"/>
                  </a:cubicBezTo>
                  <a:cubicBezTo>
                    <a:pt x="488738" y="849542"/>
                    <a:pt x="477793" y="868302"/>
                    <a:pt x="448091" y="882373"/>
                  </a:cubicBezTo>
                  <a:cubicBezTo>
                    <a:pt x="448091" y="787008"/>
                    <a:pt x="448091" y="697899"/>
                    <a:pt x="448091" y="608790"/>
                  </a:cubicBezTo>
                  <a:cubicBezTo>
                    <a:pt x="448091" y="565015"/>
                    <a:pt x="455908" y="533749"/>
                    <a:pt x="513752" y="546257"/>
                  </a:cubicBezTo>
                  <a:cubicBezTo>
                    <a:pt x="535636" y="550946"/>
                    <a:pt x="559087" y="546257"/>
                    <a:pt x="582537" y="540003"/>
                  </a:cubicBezTo>
                  <a:cubicBezTo>
                    <a:pt x="701352" y="504046"/>
                    <a:pt x="779518" y="347712"/>
                    <a:pt x="748253" y="207012"/>
                  </a:cubicBezTo>
                  <a:cubicBezTo>
                    <a:pt x="716985" y="269546"/>
                    <a:pt x="652888" y="285178"/>
                    <a:pt x="596608" y="313318"/>
                  </a:cubicBezTo>
                  <a:cubicBezTo>
                    <a:pt x="524693" y="349275"/>
                    <a:pt x="454344" y="386797"/>
                    <a:pt x="451217" y="482159"/>
                  </a:cubicBezTo>
                  <a:cubicBezTo>
                    <a:pt x="450826" y="489194"/>
                    <a:pt x="448579" y="493982"/>
                    <a:pt x="445183" y="497255"/>
                  </a:cubicBezTo>
                  <a:lnTo>
                    <a:pt x="439086" y="500090"/>
                  </a:lnTo>
                  <a:lnTo>
                    <a:pt x="435706" y="482384"/>
                  </a:lnTo>
                  <a:cubicBezTo>
                    <a:pt x="429401" y="445321"/>
                    <a:pt x="420625" y="384681"/>
                    <a:pt x="420305" y="370688"/>
                  </a:cubicBezTo>
                  <a:cubicBezTo>
                    <a:pt x="420100" y="366322"/>
                    <a:pt x="417511" y="361166"/>
                    <a:pt x="426244" y="360755"/>
                  </a:cubicBezTo>
                  <a:cubicBezTo>
                    <a:pt x="449067" y="359727"/>
                    <a:pt x="467310" y="348584"/>
                    <a:pt x="485748" y="335852"/>
                  </a:cubicBezTo>
                  <a:cubicBezTo>
                    <a:pt x="524607" y="308401"/>
                    <a:pt x="549757" y="272437"/>
                    <a:pt x="556629" y="224791"/>
                  </a:cubicBezTo>
                  <a:cubicBezTo>
                    <a:pt x="564085" y="170396"/>
                    <a:pt x="553286" y="118213"/>
                    <a:pt x="533558" y="68029"/>
                  </a:cubicBezTo>
                  <a:cubicBezTo>
                    <a:pt x="524789" y="45615"/>
                    <a:pt x="518004" y="22205"/>
                    <a:pt x="501893" y="0"/>
                  </a:cubicBezTo>
                  <a:close/>
                </a:path>
              </a:pathLst>
            </a:custGeom>
            <a:grpFill/>
            <a:ln w="808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10231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4524873-6BE5-4879-B50F-EC3ECF1F2BA1}"/>
              </a:ext>
            </a:extLst>
          </p:cNvPr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9DB7680-BCD7-4C1B-97B4-C82E082C47C2}"/>
              </a:ext>
            </a:extLst>
          </p:cNvPr>
          <p:cNvGrpSpPr/>
          <p:nvPr userDrawn="1"/>
        </p:nvGrpSpPr>
        <p:grpSpPr>
          <a:xfrm>
            <a:off x="623567" y="-9292"/>
            <a:ext cx="2434936" cy="1219200"/>
            <a:chOff x="623567" y="20852"/>
            <a:chExt cx="2434936" cy="12192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0C6E2EE-321A-47CB-9B17-01A6C7F54C53}"/>
                </a:ext>
              </a:extLst>
            </p:cNvPr>
            <p:cNvSpPr/>
            <p:nvPr userDrawn="1"/>
          </p:nvSpPr>
          <p:spPr>
            <a:xfrm>
              <a:off x="1538287" y="20852"/>
              <a:ext cx="704850" cy="1219200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81EE286-F844-4771-9CFC-94BF60D78565}"/>
                </a:ext>
              </a:extLst>
            </p:cNvPr>
            <p:cNvSpPr/>
            <p:nvPr userDrawn="1"/>
          </p:nvSpPr>
          <p:spPr>
            <a:xfrm>
              <a:off x="2161853" y="284463"/>
              <a:ext cx="552450" cy="955589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19794EC-70B7-4CA7-B86F-B7DD5B250116}"/>
                </a:ext>
              </a:extLst>
            </p:cNvPr>
            <p:cNvSpPr/>
            <p:nvPr userDrawn="1"/>
          </p:nvSpPr>
          <p:spPr>
            <a:xfrm>
              <a:off x="1378101" y="436863"/>
              <a:ext cx="464344" cy="803189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5923C14-7C77-40CC-82DB-9E1F4A7524AB}"/>
                </a:ext>
              </a:extLst>
            </p:cNvPr>
            <p:cNvSpPr/>
            <p:nvPr userDrawn="1"/>
          </p:nvSpPr>
          <p:spPr>
            <a:xfrm>
              <a:off x="745171" y="282011"/>
              <a:ext cx="553868" cy="958041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35BE877-79E4-493D-8CCE-9682FE0748AA}"/>
                </a:ext>
              </a:extLst>
            </p:cNvPr>
            <p:cNvSpPr/>
            <p:nvPr userDrawn="1"/>
          </p:nvSpPr>
          <p:spPr>
            <a:xfrm>
              <a:off x="623567" y="609600"/>
              <a:ext cx="364480" cy="630452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4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92FD92A-CC13-4DFD-A85C-8CE910B21828}"/>
                </a:ext>
              </a:extLst>
            </p:cNvPr>
            <p:cNvSpPr/>
            <p:nvPr userDrawn="1"/>
          </p:nvSpPr>
          <p:spPr>
            <a:xfrm>
              <a:off x="1235073" y="609600"/>
              <a:ext cx="364480" cy="630452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4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C05787A-C43E-453A-BE07-3D337B74A2E0}"/>
                </a:ext>
              </a:extLst>
            </p:cNvPr>
            <p:cNvSpPr/>
            <p:nvPr userDrawn="1"/>
          </p:nvSpPr>
          <p:spPr>
            <a:xfrm>
              <a:off x="2674902" y="576526"/>
              <a:ext cx="383601" cy="663526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9A36D23-48BD-4BA3-8545-A3920D835DF4}"/>
              </a:ext>
            </a:extLst>
          </p:cNvPr>
          <p:cNvGrpSpPr/>
          <p:nvPr userDrawn="1"/>
        </p:nvGrpSpPr>
        <p:grpSpPr>
          <a:xfrm flipH="1">
            <a:off x="9757064" y="5636998"/>
            <a:ext cx="2434936" cy="1240052"/>
            <a:chOff x="328292" y="0"/>
            <a:chExt cx="2434936" cy="1240052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22CDA6-66B0-4261-8AAB-F61537EBC5C1}"/>
                </a:ext>
              </a:extLst>
            </p:cNvPr>
            <p:cNvSpPr/>
            <p:nvPr userDrawn="1"/>
          </p:nvSpPr>
          <p:spPr>
            <a:xfrm>
              <a:off x="1243012" y="0"/>
              <a:ext cx="704850" cy="1219200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9E29A8A-7472-4C7B-B2D8-F2CA911113E6}"/>
                </a:ext>
              </a:extLst>
            </p:cNvPr>
            <p:cNvSpPr/>
            <p:nvPr userDrawn="1"/>
          </p:nvSpPr>
          <p:spPr>
            <a:xfrm>
              <a:off x="1866578" y="263611"/>
              <a:ext cx="552450" cy="955589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F2D5BA9-02F0-4EBF-8047-65342716CF01}"/>
                </a:ext>
              </a:extLst>
            </p:cNvPr>
            <p:cNvSpPr/>
            <p:nvPr userDrawn="1"/>
          </p:nvSpPr>
          <p:spPr>
            <a:xfrm>
              <a:off x="1082826" y="422492"/>
              <a:ext cx="464344" cy="803189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4CD11AB-8BFB-424D-B3CC-4FEB6AB5C821}"/>
                </a:ext>
              </a:extLst>
            </p:cNvPr>
            <p:cNvSpPr/>
            <p:nvPr userDrawn="1"/>
          </p:nvSpPr>
          <p:spPr>
            <a:xfrm>
              <a:off x="449896" y="280904"/>
              <a:ext cx="553868" cy="958041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B82DE08-397D-4848-B109-C55EEF52BDA4}"/>
                </a:ext>
              </a:extLst>
            </p:cNvPr>
            <p:cNvSpPr/>
            <p:nvPr userDrawn="1"/>
          </p:nvSpPr>
          <p:spPr>
            <a:xfrm>
              <a:off x="328292" y="609600"/>
              <a:ext cx="364480" cy="630452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4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598C0A-7EE6-4767-B149-6F044CB9FD7B}"/>
                </a:ext>
              </a:extLst>
            </p:cNvPr>
            <p:cNvSpPr/>
            <p:nvPr userDrawn="1"/>
          </p:nvSpPr>
          <p:spPr>
            <a:xfrm>
              <a:off x="939798" y="608493"/>
              <a:ext cx="364480" cy="630452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4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736E712-C4F3-4B0A-8585-2B8D1DBCB0CC}"/>
                </a:ext>
              </a:extLst>
            </p:cNvPr>
            <p:cNvSpPr/>
            <p:nvPr userDrawn="1"/>
          </p:nvSpPr>
          <p:spPr>
            <a:xfrm>
              <a:off x="2379627" y="555674"/>
              <a:ext cx="383601" cy="663526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D758FE55-F2E3-411E-B08B-7BB726147569}"/>
              </a:ext>
            </a:extLst>
          </p:cNvPr>
          <p:cNvSpPr/>
          <p:nvPr userDrawn="1"/>
        </p:nvSpPr>
        <p:spPr>
          <a:xfrm>
            <a:off x="0" y="6359791"/>
            <a:ext cx="9325299" cy="568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8BD529C-F177-4014-858A-48426744683D}"/>
              </a:ext>
            </a:extLst>
          </p:cNvPr>
          <p:cNvSpPr/>
          <p:nvPr userDrawn="1"/>
        </p:nvSpPr>
        <p:spPr>
          <a:xfrm>
            <a:off x="0" y="6512191"/>
            <a:ext cx="9325299" cy="568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29A4EDC-BC81-48B2-A5D1-5C42D2143CB0}"/>
              </a:ext>
            </a:extLst>
          </p:cNvPr>
          <p:cNvSpPr/>
          <p:nvPr userDrawn="1"/>
        </p:nvSpPr>
        <p:spPr>
          <a:xfrm>
            <a:off x="0" y="6664591"/>
            <a:ext cx="9325299" cy="568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628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5323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0DE4DB8-95B1-490C-9ADC-E0A3E777B4A5}"/>
              </a:ext>
            </a:extLst>
          </p:cNvPr>
          <p:cNvSpPr/>
          <p:nvPr userDrawn="1"/>
        </p:nvSpPr>
        <p:spPr>
          <a:xfrm>
            <a:off x="419100" y="490537"/>
            <a:ext cx="8429625" cy="5876925"/>
          </a:xfrm>
          <a:prstGeom prst="roundRect">
            <a:avLst>
              <a:gd name="adj" fmla="val 4836"/>
            </a:avLst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827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9DA522A-2DEF-4520-8803-18075D5AFB6D}"/>
              </a:ext>
            </a:extLst>
          </p:cNvPr>
          <p:cNvSpPr/>
          <p:nvPr userDrawn="1"/>
        </p:nvSpPr>
        <p:spPr>
          <a:xfrm>
            <a:off x="405725" y="347409"/>
            <a:ext cx="11380551" cy="6163182"/>
          </a:xfrm>
          <a:prstGeom prst="roundRect">
            <a:avLst>
              <a:gd name="adj" fmla="val 3889"/>
            </a:avLst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33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2995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1698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68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1" r:id="rId2"/>
    <p:sldLayoutId id="2147483662" r:id="rId3"/>
    <p:sldLayoutId id="2147483658" r:id="rId4"/>
    <p:sldLayoutId id="2147483666" r:id="rId5"/>
    <p:sldLayoutId id="2147483665" r:id="rId6"/>
    <p:sldLayoutId id="2147483664" r:id="rId7"/>
    <p:sldLayoutId id="2147483667" r:id="rId8"/>
    <p:sldLayoutId id="2147483663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2553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A5A2245E-D65D-4E72-9270-065B6538264E}"/>
              </a:ext>
            </a:extLst>
          </p:cNvPr>
          <p:cNvGrpSpPr/>
          <p:nvPr/>
        </p:nvGrpSpPr>
        <p:grpSpPr>
          <a:xfrm>
            <a:off x="0" y="3973708"/>
            <a:ext cx="12192001" cy="2080511"/>
            <a:chOff x="-1" y="3417122"/>
            <a:chExt cx="12192001" cy="2080511"/>
          </a:xfrm>
          <a:solidFill>
            <a:schemeClr val="accent1"/>
          </a:solidFill>
        </p:grpSpPr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A5185807-BFFE-41DD-9E11-896DB79CD116}"/>
                </a:ext>
              </a:extLst>
            </p:cNvPr>
            <p:cNvSpPr/>
            <p:nvPr/>
          </p:nvSpPr>
          <p:spPr>
            <a:xfrm>
              <a:off x="0" y="3550807"/>
              <a:ext cx="12192000" cy="18181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5E3FD0C2-CEF5-438E-B90B-978756B8C9BE}"/>
                </a:ext>
              </a:extLst>
            </p:cNvPr>
            <p:cNvSpPr/>
            <p:nvPr/>
          </p:nvSpPr>
          <p:spPr>
            <a:xfrm>
              <a:off x="-1" y="3417122"/>
              <a:ext cx="12191853" cy="707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A15DC202-E55F-4A81-B799-58CA9018BA5F}"/>
                </a:ext>
              </a:extLst>
            </p:cNvPr>
            <p:cNvSpPr/>
            <p:nvPr/>
          </p:nvSpPr>
          <p:spPr>
            <a:xfrm>
              <a:off x="147" y="5426893"/>
              <a:ext cx="12191853" cy="707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0" name="TextBox 99">
            <a:extLst>
              <a:ext uri="{FF2B5EF4-FFF2-40B4-BE49-F238E27FC236}">
                <a16:creationId xmlns:a16="http://schemas.microsoft.com/office/drawing/2014/main" id="{7F2CFAEB-7DBC-4C48-A698-FE974A481D1A}"/>
              </a:ext>
            </a:extLst>
          </p:cNvPr>
          <p:cNvSpPr txBox="1"/>
          <p:nvPr/>
        </p:nvSpPr>
        <p:spPr>
          <a:xfrm>
            <a:off x="-180226" y="4159724"/>
            <a:ext cx="1090278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b="1" kern="1400" spc="-5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1800" b="1" kern="1400" spc="-5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Economic and Technical Analysis of a Grid-Connected Photovoltaic System and Battery Energy Storage System”</a:t>
            </a:r>
            <a:endParaRPr lang="en-US" sz="1800" kern="1400" spc="-50" dirty="0">
              <a:solidFill>
                <a:schemeClr val="bg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F8AFA9A0-B94F-4AFB-902E-688D37A82A6F}"/>
              </a:ext>
            </a:extLst>
          </p:cNvPr>
          <p:cNvSpPr txBox="1"/>
          <p:nvPr/>
        </p:nvSpPr>
        <p:spPr>
          <a:xfrm>
            <a:off x="-9634" y="4761634"/>
            <a:ext cx="5194653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by:</a:t>
            </a:r>
          </a:p>
          <a:p>
            <a:r>
              <a:rPr lang="en-US" altLang="ko-KR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altLang="ko-KR" sz="1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Aysar</a:t>
            </a:r>
            <a:r>
              <a:rPr lang="en-US" altLang="ko-KR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Yasin</a:t>
            </a:r>
          </a:p>
          <a:p>
            <a:r>
              <a:rPr lang="en-US" altLang="ko-KR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</a:p>
          <a:p>
            <a:r>
              <a:rPr lang="en-US" altLang="ko-KR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Hasan </a:t>
            </a:r>
            <a:r>
              <a:rPr lang="en-US" altLang="ko-KR" sz="1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Dawod</a:t>
            </a:r>
            <a:endParaRPr lang="ko-KR" altLang="en-US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DCC25ADD-4A69-4511-8889-085F9D49CE63}"/>
              </a:ext>
            </a:extLst>
          </p:cNvPr>
          <p:cNvGrpSpPr/>
          <p:nvPr/>
        </p:nvGrpSpPr>
        <p:grpSpPr>
          <a:xfrm>
            <a:off x="524691" y="1042065"/>
            <a:ext cx="2218401" cy="2218401"/>
            <a:chOff x="4547049" y="1897856"/>
            <a:chExt cx="3071634" cy="3071634"/>
          </a:xfrm>
          <a:effectLst/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122A6FB6-0EE3-4863-B56C-23891EB35735}"/>
                </a:ext>
              </a:extLst>
            </p:cNvPr>
            <p:cNvSpPr/>
            <p:nvPr/>
          </p:nvSpPr>
          <p:spPr>
            <a:xfrm>
              <a:off x="4547049" y="1897856"/>
              <a:ext cx="3071634" cy="3071634"/>
            </a:xfrm>
            <a:custGeom>
              <a:avLst/>
              <a:gdLst>
                <a:gd name="connsiteX0" fmla="*/ 3057049 w 3057525"/>
                <a:gd name="connsiteY0" fmla="*/ 1532096 h 3057525"/>
                <a:gd name="connsiteX1" fmla="*/ 1532096 w 3057525"/>
                <a:gd name="connsiteY1" fmla="*/ 3057049 h 3057525"/>
                <a:gd name="connsiteX2" fmla="*/ 7144 w 3057525"/>
                <a:gd name="connsiteY2" fmla="*/ 1532096 h 3057525"/>
                <a:gd name="connsiteX3" fmla="*/ 1532096 w 3057525"/>
                <a:gd name="connsiteY3" fmla="*/ 7144 h 3057525"/>
                <a:gd name="connsiteX4" fmla="*/ 3057049 w 3057525"/>
                <a:gd name="connsiteY4" fmla="*/ 1532096 h 30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7525" h="3057525">
                  <a:moveTo>
                    <a:pt x="3057049" y="1532096"/>
                  </a:moveTo>
                  <a:cubicBezTo>
                    <a:pt x="3057049" y="2374304"/>
                    <a:pt x="2374304" y="3057049"/>
                    <a:pt x="1532096" y="3057049"/>
                  </a:cubicBezTo>
                  <a:cubicBezTo>
                    <a:pt x="689888" y="3057049"/>
                    <a:pt x="7144" y="2374304"/>
                    <a:pt x="7144" y="1532096"/>
                  </a:cubicBezTo>
                  <a:cubicBezTo>
                    <a:pt x="7144" y="689888"/>
                    <a:pt x="689888" y="7144"/>
                    <a:pt x="1532096" y="7144"/>
                  </a:cubicBezTo>
                  <a:cubicBezTo>
                    <a:pt x="2374304" y="7144"/>
                    <a:pt x="3057049" y="689888"/>
                    <a:pt x="3057049" y="1532096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8000B800-DDCC-41B0-88A9-A4A8FD2A6F38}"/>
                </a:ext>
              </a:extLst>
            </p:cNvPr>
            <p:cNvSpPr/>
            <p:nvPr/>
          </p:nvSpPr>
          <p:spPr>
            <a:xfrm>
              <a:off x="4574848" y="1907000"/>
              <a:ext cx="3028217" cy="2962327"/>
            </a:xfrm>
            <a:custGeom>
              <a:avLst/>
              <a:gdLst>
                <a:gd name="connsiteX0" fmla="*/ 2863236 w 3028217"/>
                <a:gd name="connsiteY0" fmla="*/ 2049564 h 2962327"/>
                <a:gd name="connsiteX1" fmla="*/ 2844662 w 3028217"/>
                <a:gd name="connsiteY1" fmla="*/ 2065518 h 2962327"/>
                <a:gd name="connsiteX2" fmla="*/ 2847519 w 3028217"/>
                <a:gd name="connsiteY2" fmla="*/ 2116953 h 2962327"/>
                <a:gd name="connsiteX3" fmla="*/ 2887525 w 3028217"/>
                <a:gd name="connsiteY3" fmla="*/ 2084568 h 2962327"/>
                <a:gd name="connsiteX4" fmla="*/ 2890382 w 3028217"/>
                <a:gd name="connsiteY4" fmla="*/ 2078853 h 2962327"/>
                <a:gd name="connsiteX5" fmla="*/ 2890382 w 3028217"/>
                <a:gd name="connsiteY5" fmla="*/ 2057898 h 2962327"/>
                <a:gd name="connsiteX6" fmla="*/ 2863236 w 3028217"/>
                <a:gd name="connsiteY6" fmla="*/ 2049564 h 2962327"/>
                <a:gd name="connsiteX7" fmla="*/ 2453184 w 3028217"/>
                <a:gd name="connsiteY7" fmla="*/ 1703568 h 2962327"/>
                <a:gd name="connsiteX8" fmla="*/ 2444611 w 3028217"/>
                <a:gd name="connsiteY8" fmla="*/ 1714046 h 2962327"/>
                <a:gd name="connsiteX9" fmla="*/ 2467471 w 3028217"/>
                <a:gd name="connsiteY9" fmla="*/ 1740716 h 2962327"/>
                <a:gd name="connsiteX10" fmla="*/ 2482711 w 3028217"/>
                <a:gd name="connsiteY10" fmla="*/ 1728333 h 2962327"/>
                <a:gd name="connsiteX11" fmla="*/ 2453184 w 3028217"/>
                <a:gd name="connsiteY11" fmla="*/ 1703568 h 2962327"/>
                <a:gd name="connsiteX12" fmla="*/ 802501 w 3028217"/>
                <a:gd name="connsiteY12" fmla="*/ 1583553 h 2962327"/>
                <a:gd name="connsiteX13" fmla="*/ 812026 w 3028217"/>
                <a:gd name="connsiteY13" fmla="*/ 1589268 h 2962327"/>
                <a:gd name="connsiteX14" fmla="*/ 802501 w 3028217"/>
                <a:gd name="connsiteY14" fmla="*/ 1599745 h 2962327"/>
                <a:gd name="connsiteX15" fmla="*/ 792024 w 3028217"/>
                <a:gd name="connsiteY15" fmla="*/ 1594030 h 2962327"/>
                <a:gd name="connsiteX16" fmla="*/ 802501 w 3028217"/>
                <a:gd name="connsiteY16" fmla="*/ 1583553 h 2962327"/>
                <a:gd name="connsiteX17" fmla="*/ 573901 w 3028217"/>
                <a:gd name="connsiteY17" fmla="*/ 1577838 h 2962327"/>
                <a:gd name="connsiteX18" fmla="*/ 592951 w 3028217"/>
                <a:gd name="connsiteY18" fmla="*/ 1589268 h 2962327"/>
                <a:gd name="connsiteX19" fmla="*/ 584379 w 3028217"/>
                <a:gd name="connsiteY19" fmla="*/ 1596888 h 2962327"/>
                <a:gd name="connsiteX20" fmla="*/ 565329 w 3028217"/>
                <a:gd name="connsiteY20" fmla="*/ 1587363 h 2962327"/>
                <a:gd name="connsiteX21" fmla="*/ 573901 w 3028217"/>
                <a:gd name="connsiteY21" fmla="*/ 1577838 h 2962327"/>
                <a:gd name="connsiteX22" fmla="*/ 698678 w 3028217"/>
                <a:gd name="connsiteY22" fmla="*/ 1550216 h 2962327"/>
                <a:gd name="connsiteX23" fmla="*/ 763448 w 3028217"/>
                <a:gd name="connsiteY23" fmla="*/ 1592126 h 2962327"/>
                <a:gd name="connsiteX24" fmla="*/ 678676 w 3028217"/>
                <a:gd name="connsiteY24" fmla="*/ 1592126 h 2962327"/>
                <a:gd name="connsiteX25" fmla="*/ 698678 w 3028217"/>
                <a:gd name="connsiteY25" fmla="*/ 1550216 h 2962327"/>
                <a:gd name="connsiteX26" fmla="*/ 492939 w 3028217"/>
                <a:gd name="connsiteY26" fmla="*/ 1460681 h 2962327"/>
                <a:gd name="connsiteX27" fmla="*/ 562471 w 3028217"/>
                <a:gd name="connsiteY27" fmla="*/ 1479731 h 2962327"/>
                <a:gd name="connsiteX28" fmla="*/ 646291 w 3028217"/>
                <a:gd name="connsiteY28" fmla="*/ 1537833 h 2962327"/>
                <a:gd name="connsiteX29" fmla="*/ 577711 w 3028217"/>
                <a:gd name="connsiteY29" fmla="*/ 1525451 h 2962327"/>
                <a:gd name="connsiteX30" fmla="*/ 527229 w 3028217"/>
                <a:gd name="connsiteY30" fmla="*/ 1487351 h 2962327"/>
                <a:gd name="connsiteX31" fmla="*/ 525032 w 3028217"/>
                <a:gd name="connsiteY31" fmla="*/ 1486533 h 2962327"/>
                <a:gd name="connsiteX32" fmla="*/ 527229 w 3028217"/>
                <a:gd name="connsiteY32" fmla="*/ 1488303 h 2962327"/>
                <a:gd name="connsiteX33" fmla="*/ 451029 w 3028217"/>
                <a:gd name="connsiteY33" fmla="*/ 1494971 h 2962327"/>
                <a:gd name="connsiteX34" fmla="*/ 492939 w 3028217"/>
                <a:gd name="connsiteY34" fmla="*/ 1460681 h 2962327"/>
                <a:gd name="connsiteX35" fmla="*/ 592475 w 3028217"/>
                <a:gd name="connsiteY35" fmla="*/ 1413889 h 2962327"/>
                <a:gd name="connsiteX36" fmla="*/ 596761 w 3028217"/>
                <a:gd name="connsiteY36" fmla="*/ 1414961 h 2962327"/>
                <a:gd name="connsiteX37" fmla="*/ 595809 w 3028217"/>
                <a:gd name="connsiteY37" fmla="*/ 1447346 h 2962327"/>
                <a:gd name="connsiteX38" fmla="*/ 588189 w 3028217"/>
                <a:gd name="connsiteY38" fmla="*/ 1414961 h 2962327"/>
                <a:gd name="connsiteX39" fmla="*/ 592475 w 3028217"/>
                <a:gd name="connsiteY39" fmla="*/ 1413889 h 2962327"/>
                <a:gd name="connsiteX40" fmla="*/ 2633206 w 3028217"/>
                <a:gd name="connsiteY40" fmla="*/ 1174931 h 2962327"/>
                <a:gd name="connsiteX41" fmla="*/ 2673211 w 3028217"/>
                <a:gd name="connsiteY41" fmla="*/ 1180646 h 2962327"/>
                <a:gd name="connsiteX42" fmla="*/ 2633206 w 3028217"/>
                <a:gd name="connsiteY42" fmla="*/ 1174931 h 2962327"/>
                <a:gd name="connsiteX43" fmla="*/ 2477948 w 3028217"/>
                <a:gd name="connsiteY43" fmla="*/ 1095873 h 2962327"/>
                <a:gd name="connsiteX44" fmla="*/ 2484616 w 3028217"/>
                <a:gd name="connsiteY44" fmla="*/ 1110160 h 2962327"/>
                <a:gd name="connsiteX45" fmla="*/ 2464613 w 3028217"/>
                <a:gd name="connsiteY45" fmla="*/ 1135878 h 2962327"/>
                <a:gd name="connsiteX46" fmla="*/ 2444611 w 3028217"/>
                <a:gd name="connsiteY46" fmla="*/ 1144450 h 2962327"/>
                <a:gd name="connsiteX47" fmla="*/ 2415083 w 3028217"/>
                <a:gd name="connsiteY47" fmla="*/ 1119685 h 2962327"/>
                <a:gd name="connsiteX48" fmla="*/ 2446516 w 3028217"/>
                <a:gd name="connsiteY48" fmla="*/ 1114923 h 2962327"/>
                <a:gd name="connsiteX49" fmla="*/ 2477948 w 3028217"/>
                <a:gd name="connsiteY49" fmla="*/ 1095873 h 2962327"/>
                <a:gd name="connsiteX50" fmla="*/ 2344599 w 3028217"/>
                <a:gd name="connsiteY50" fmla="*/ 1039676 h 2962327"/>
                <a:gd name="connsiteX51" fmla="*/ 2355076 w 3028217"/>
                <a:gd name="connsiteY51" fmla="*/ 1066346 h 2962327"/>
                <a:gd name="connsiteX52" fmla="*/ 2341741 w 3028217"/>
                <a:gd name="connsiteY52" fmla="*/ 1092063 h 2962327"/>
                <a:gd name="connsiteX53" fmla="*/ 2328406 w 3028217"/>
                <a:gd name="connsiteY53" fmla="*/ 1065393 h 2962327"/>
                <a:gd name="connsiteX54" fmla="*/ 2344599 w 3028217"/>
                <a:gd name="connsiteY54" fmla="*/ 1039676 h 2962327"/>
                <a:gd name="connsiteX55" fmla="*/ 699631 w 3028217"/>
                <a:gd name="connsiteY55" fmla="*/ 966334 h 2962327"/>
                <a:gd name="connsiteX56" fmla="*/ 616764 w 3028217"/>
                <a:gd name="connsiteY56" fmla="*/ 992051 h 2962327"/>
                <a:gd name="connsiteX57" fmla="*/ 699631 w 3028217"/>
                <a:gd name="connsiteY57" fmla="*/ 966334 h 2962327"/>
                <a:gd name="connsiteX58" fmla="*/ 2786559 w 3028217"/>
                <a:gd name="connsiteY58" fmla="*/ 938711 h 2962327"/>
                <a:gd name="connsiteX59" fmla="*/ 2814181 w 3028217"/>
                <a:gd name="connsiteY59" fmla="*/ 938711 h 2962327"/>
                <a:gd name="connsiteX60" fmla="*/ 2814181 w 3028217"/>
                <a:gd name="connsiteY60" fmla="*/ 945378 h 2962327"/>
                <a:gd name="connsiteX61" fmla="*/ 2786559 w 3028217"/>
                <a:gd name="connsiteY61" fmla="*/ 938711 h 2962327"/>
                <a:gd name="connsiteX62" fmla="*/ 737731 w 3028217"/>
                <a:gd name="connsiteY62" fmla="*/ 935019 h 2962327"/>
                <a:gd name="connsiteX63" fmla="*/ 702489 w 3028217"/>
                <a:gd name="connsiteY63" fmla="*/ 951093 h 2962327"/>
                <a:gd name="connsiteX64" fmla="*/ 770116 w 3028217"/>
                <a:gd name="connsiteY64" fmla="*/ 936805 h 2962327"/>
                <a:gd name="connsiteX65" fmla="*/ 737731 w 3028217"/>
                <a:gd name="connsiteY65" fmla="*/ 935019 h 2962327"/>
                <a:gd name="connsiteX66" fmla="*/ 619383 w 3028217"/>
                <a:gd name="connsiteY66" fmla="*/ 880251 h 2962327"/>
                <a:gd name="connsiteX67" fmla="*/ 608191 w 3028217"/>
                <a:gd name="connsiteY67" fmla="*/ 882513 h 2962327"/>
                <a:gd name="connsiteX68" fmla="*/ 541516 w 3028217"/>
                <a:gd name="connsiteY68" fmla="*/ 968238 h 2962327"/>
                <a:gd name="connsiteX69" fmla="*/ 558661 w 3028217"/>
                <a:gd name="connsiteY69" fmla="*/ 975858 h 2962327"/>
                <a:gd name="connsiteX70" fmla="*/ 578664 w 3028217"/>
                <a:gd name="connsiteY70" fmla="*/ 949188 h 2962327"/>
                <a:gd name="connsiteX71" fmla="*/ 623431 w 3028217"/>
                <a:gd name="connsiteY71" fmla="*/ 890133 h 2962327"/>
                <a:gd name="connsiteX72" fmla="*/ 619383 w 3028217"/>
                <a:gd name="connsiteY72" fmla="*/ 880251 h 2962327"/>
                <a:gd name="connsiteX73" fmla="*/ 659626 w 3028217"/>
                <a:gd name="connsiteY73" fmla="*/ 872036 h 2962327"/>
                <a:gd name="connsiteX74" fmla="*/ 647244 w 3028217"/>
                <a:gd name="connsiteY74" fmla="*/ 879656 h 2962327"/>
                <a:gd name="connsiteX75" fmla="*/ 657721 w 3028217"/>
                <a:gd name="connsiteY75" fmla="*/ 950141 h 2962327"/>
                <a:gd name="connsiteX76" fmla="*/ 683439 w 3028217"/>
                <a:gd name="connsiteY76" fmla="*/ 913946 h 2962327"/>
                <a:gd name="connsiteX77" fmla="*/ 711061 w 3028217"/>
                <a:gd name="connsiteY77" fmla="*/ 910136 h 2962327"/>
                <a:gd name="connsiteX78" fmla="*/ 709156 w 3028217"/>
                <a:gd name="connsiteY78" fmla="*/ 891086 h 2962327"/>
                <a:gd name="connsiteX79" fmla="*/ 659626 w 3028217"/>
                <a:gd name="connsiteY79" fmla="*/ 872036 h 2962327"/>
                <a:gd name="connsiteX80" fmla="*/ 620410 w 3028217"/>
                <a:gd name="connsiteY80" fmla="*/ 803828 h 2962327"/>
                <a:gd name="connsiteX81" fmla="*/ 603429 w 3028217"/>
                <a:gd name="connsiteY81" fmla="*/ 807266 h 2962327"/>
                <a:gd name="connsiteX82" fmla="*/ 532944 w 3028217"/>
                <a:gd name="connsiteY82" fmla="*/ 841556 h 2962327"/>
                <a:gd name="connsiteX83" fmla="*/ 541516 w 3028217"/>
                <a:gd name="connsiteY83" fmla="*/ 855843 h 2962327"/>
                <a:gd name="connsiteX84" fmla="*/ 602476 w 3028217"/>
                <a:gd name="connsiteY84" fmla="*/ 859653 h 2962327"/>
                <a:gd name="connsiteX85" fmla="*/ 652959 w 3028217"/>
                <a:gd name="connsiteY85" fmla="*/ 835841 h 2962327"/>
                <a:gd name="connsiteX86" fmla="*/ 620410 w 3028217"/>
                <a:gd name="connsiteY86" fmla="*/ 803828 h 2962327"/>
                <a:gd name="connsiteX87" fmla="*/ 2051228 w 3028217"/>
                <a:gd name="connsiteY87" fmla="*/ 690108 h 2962327"/>
                <a:gd name="connsiteX88" fmla="*/ 2074088 w 3028217"/>
                <a:gd name="connsiteY88" fmla="*/ 722493 h 2962327"/>
                <a:gd name="connsiteX89" fmla="*/ 2021701 w 3028217"/>
                <a:gd name="connsiteY89" fmla="*/ 782500 h 2962327"/>
                <a:gd name="connsiteX90" fmla="*/ 2000746 w 3028217"/>
                <a:gd name="connsiteY90" fmla="*/ 772023 h 2962327"/>
                <a:gd name="connsiteX91" fmla="*/ 2036941 w 3028217"/>
                <a:gd name="connsiteY91" fmla="*/ 698680 h 2962327"/>
                <a:gd name="connsiteX92" fmla="*/ 2051228 w 3028217"/>
                <a:gd name="connsiteY92" fmla="*/ 690108 h 2962327"/>
                <a:gd name="connsiteX93" fmla="*/ 2111236 w 3028217"/>
                <a:gd name="connsiteY93" fmla="*/ 608669 h 2962327"/>
                <a:gd name="connsiteX94" fmla="*/ 2113141 w 3028217"/>
                <a:gd name="connsiteY94" fmla="*/ 623433 h 2962327"/>
                <a:gd name="connsiteX95" fmla="*/ 2111236 w 3028217"/>
                <a:gd name="connsiteY95" fmla="*/ 626290 h 2962327"/>
                <a:gd name="connsiteX96" fmla="*/ 2159814 w 3028217"/>
                <a:gd name="connsiteY96" fmla="*/ 711063 h 2962327"/>
                <a:gd name="connsiteX97" fmla="*/ 2199819 w 3028217"/>
                <a:gd name="connsiteY97" fmla="*/ 758688 h 2962327"/>
                <a:gd name="connsiteX98" fmla="*/ 2176959 w 3028217"/>
                <a:gd name="connsiteY98" fmla="*/ 800598 h 2962327"/>
                <a:gd name="connsiteX99" fmla="*/ 2092186 w 3028217"/>
                <a:gd name="connsiteY99" fmla="*/ 814885 h 2962327"/>
                <a:gd name="connsiteX100" fmla="*/ 2092186 w 3028217"/>
                <a:gd name="connsiteY100" fmla="*/ 777738 h 2962327"/>
                <a:gd name="connsiteX101" fmla="*/ 2111236 w 3028217"/>
                <a:gd name="connsiteY101" fmla="*/ 740590 h 2962327"/>
                <a:gd name="connsiteX102" fmla="*/ 2110284 w 3028217"/>
                <a:gd name="connsiteY102" fmla="*/ 710110 h 2962327"/>
                <a:gd name="connsiteX103" fmla="*/ 2076946 w 3028217"/>
                <a:gd name="connsiteY103" fmla="*/ 669153 h 2962327"/>
                <a:gd name="connsiteX104" fmla="*/ 2097901 w 3028217"/>
                <a:gd name="connsiteY104" fmla="*/ 611050 h 2962327"/>
                <a:gd name="connsiteX105" fmla="*/ 2111236 w 3028217"/>
                <a:gd name="connsiteY105" fmla="*/ 608669 h 2962327"/>
                <a:gd name="connsiteX106" fmla="*/ 927279 w 3028217"/>
                <a:gd name="connsiteY106" fmla="*/ 479605 h 2962327"/>
                <a:gd name="connsiteX107" fmla="*/ 933946 w 3028217"/>
                <a:gd name="connsiteY107" fmla="*/ 486273 h 2962327"/>
                <a:gd name="connsiteX108" fmla="*/ 929184 w 3028217"/>
                <a:gd name="connsiteY108" fmla="*/ 493893 h 2962327"/>
                <a:gd name="connsiteX109" fmla="*/ 919659 w 3028217"/>
                <a:gd name="connsiteY109" fmla="*/ 488178 h 2962327"/>
                <a:gd name="connsiteX110" fmla="*/ 927279 w 3028217"/>
                <a:gd name="connsiteY110" fmla="*/ 479605 h 2962327"/>
                <a:gd name="connsiteX111" fmla="*/ 1938089 w 3028217"/>
                <a:gd name="connsiteY111" fmla="*/ 417931 h 2962327"/>
                <a:gd name="connsiteX112" fmla="*/ 1959789 w 3028217"/>
                <a:gd name="connsiteY112" fmla="*/ 441505 h 2962327"/>
                <a:gd name="connsiteX113" fmla="*/ 1940739 w 3028217"/>
                <a:gd name="connsiteY113" fmla="*/ 466270 h 2962327"/>
                <a:gd name="connsiteX114" fmla="*/ 1842631 w 3028217"/>
                <a:gd name="connsiteY114" fmla="*/ 480558 h 2962327"/>
                <a:gd name="connsiteX115" fmla="*/ 1832154 w 3028217"/>
                <a:gd name="connsiteY115" fmla="*/ 458650 h 2962327"/>
                <a:gd name="connsiteX116" fmla="*/ 1833106 w 3028217"/>
                <a:gd name="connsiteY116" fmla="*/ 431980 h 2962327"/>
                <a:gd name="connsiteX117" fmla="*/ 1845489 w 3028217"/>
                <a:gd name="connsiteY117" fmla="*/ 423408 h 2962327"/>
                <a:gd name="connsiteX118" fmla="*/ 1857871 w 3028217"/>
                <a:gd name="connsiteY118" fmla="*/ 432933 h 2962327"/>
                <a:gd name="connsiteX119" fmla="*/ 1926451 w 3028217"/>
                <a:gd name="connsiteY119" fmla="*/ 418645 h 2962327"/>
                <a:gd name="connsiteX120" fmla="*/ 1938089 w 3028217"/>
                <a:gd name="connsiteY120" fmla="*/ 417931 h 2962327"/>
                <a:gd name="connsiteX121" fmla="*/ 904419 w 3028217"/>
                <a:gd name="connsiteY121" fmla="*/ 389118 h 2962327"/>
                <a:gd name="connsiteX122" fmla="*/ 938709 w 3028217"/>
                <a:gd name="connsiteY122" fmla="*/ 433886 h 2962327"/>
                <a:gd name="connsiteX123" fmla="*/ 942519 w 3028217"/>
                <a:gd name="connsiteY123" fmla="*/ 446268 h 2962327"/>
                <a:gd name="connsiteX124" fmla="*/ 931089 w 3028217"/>
                <a:gd name="connsiteY124" fmla="*/ 449125 h 2962327"/>
                <a:gd name="connsiteX125" fmla="*/ 878701 w 3028217"/>
                <a:gd name="connsiteY125" fmla="*/ 449125 h 2962327"/>
                <a:gd name="connsiteX126" fmla="*/ 856794 w 3028217"/>
                <a:gd name="connsiteY126" fmla="*/ 443411 h 2962327"/>
                <a:gd name="connsiteX127" fmla="*/ 867271 w 3028217"/>
                <a:gd name="connsiteY127" fmla="*/ 412930 h 2962327"/>
                <a:gd name="connsiteX128" fmla="*/ 904419 w 3028217"/>
                <a:gd name="connsiteY128" fmla="*/ 389118 h 2962327"/>
                <a:gd name="connsiteX129" fmla="*/ 1062534 w 3028217"/>
                <a:gd name="connsiteY129" fmla="*/ 340541 h 2962327"/>
                <a:gd name="connsiteX130" fmla="*/ 1083489 w 3028217"/>
                <a:gd name="connsiteY130" fmla="*/ 353876 h 2962327"/>
                <a:gd name="connsiteX131" fmla="*/ 1053961 w 3028217"/>
                <a:gd name="connsiteY131" fmla="*/ 360543 h 2962327"/>
                <a:gd name="connsiteX132" fmla="*/ 1062534 w 3028217"/>
                <a:gd name="connsiteY132" fmla="*/ 340541 h 2962327"/>
                <a:gd name="connsiteX133" fmla="*/ 2471113 w 3028217"/>
                <a:gd name="connsiteY133" fmla="*/ 336025 h 2962327"/>
                <a:gd name="connsiteX134" fmla="*/ 2521763 w 3028217"/>
                <a:gd name="connsiteY134" fmla="*/ 370068 h 2962327"/>
                <a:gd name="connsiteX135" fmla="*/ 2848471 w 3028217"/>
                <a:gd name="connsiteY135" fmla="*/ 785358 h 2962327"/>
                <a:gd name="connsiteX136" fmla="*/ 2920861 w 3028217"/>
                <a:gd name="connsiteY136" fmla="*/ 940616 h 2962327"/>
                <a:gd name="connsiteX137" fmla="*/ 2926576 w 3028217"/>
                <a:gd name="connsiteY137" fmla="*/ 977763 h 2962327"/>
                <a:gd name="connsiteX138" fmla="*/ 2847518 w 3028217"/>
                <a:gd name="connsiteY138" fmla="*/ 938711 h 2962327"/>
                <a:gd name="connsiteX139" fmla="*/ 2864663 w 3028217"/>
                <a:gd name="connsiteY139" fmla="*/ 890133 h 2962327"/>
                <a:gd name="connsiteX140" fmla="*/ 2810371 w 3028217"/>
                <a:gd name="connsiteY140" fmla="*/ 908231 h 2962327"/>
                <a:gd name="connsiteX141" fmla="*/ 2757031 w 3028217"/>
                <a:gd name="connsiteY141" fmla="*/ 904421 h 2962327"/>
                <a:gd name="connsiteX142" fmla="*/ 2728456 w 3028217"/>
                <a:gd name="connsiteY142" fmla="*/ 916803 h 2962327"/>
                <a:gd name="connsiteX143" fmla="*/ 2707501 w 3028217"/>
                <a:gd name="connsiteY143" fmla="*/ 971096 h 2962327"/>
                <a:gd name="connsiteX144" fmla="*/ 2706548 w 3028217"/>
                <a:gd name="connsiteY144" fmla="*/ 1011101 h 2962327"/>
                <a:gd name="connsiteX145" fmla="*/ 2712263 w 3028217"/>
                <a:gd name="connsiteY145" fmla="*/ 1044438 h 2962327"/>
                <a:gd name="connsiteX146" fmla="*/ 2750438 w 3028217"/>
                <a:gd name="connsiteY146" fmla="*/ 1026892 h 2962327"/>
                <a:gd name="connsiteX147" fmla="*/ 2757317 w 3028217"/>
                <a:gd name="connsiteY147" fmla="*/ 1029909 h 2962327"/>
                <a:gd name="connsiteX148" fmla="*/ 2760842 w 3028217"/>
                <a:gd name="connsiteY148" fmla="*/ 1028246 h 2962327"/>
                <a:gd name="connsiteX149" fmla="*/ 2785607 w 3028217"/>
                <a:gd name="connsiteY149" fmla="*/ 1010148 h 2962327"/>
                <a:gd name="connsiteX150" fmla="*/ 2804538 w 3028217"/>
                <a:gd name="connsiteY150" fmla="*/ 1006457 h 2962327"/>
                <a:gd name="connsiteX151" fmla="*/ 2822755 w 3028217"/>
                <a:gd name="connsiteY151" fmla="*/ 1009196 h 2962327"/>
                <a:gd name="connsiteX152" fmla="*/ 2938959 w 3028217"/>
                <a:gd name="connsiteY152" fmla="*/ 1031103 h 2962327"/>
                <a:gd name="connsiteX153" fmla="*/ 2959915 w 3028217"/>
                <a:gd name="connsiteY153" fmla="*/ 1058726 h 2962327"/>
                <a:gd name="connsiteX154" fmla="*/ 3021827 w 3028217"/>
                <a:gd name="connsiteY154" fmla="*/ 1368288 h 2962327"/>
                <a:gd name="connsiteX155" fmla="*/ 3027542 w 3028217"/>
                <a:gd name="connsiteY155" fmla="*/ 1562598 h 2962327"/>
                <a:gd name="connsiteX156" fmla="*/ 3020874 w 3028217"/>
                <a:gd name="connsiteY156" fmla="*/ 1594983 h 2962327"/>
                <a:gd name="connsiteX157" fmla="*/ 2958009 w 3028217"/>
                <a:gd name="connsiteY157" fmla="*/ 1512116 h 2962327"/>
                <a:gd name="connsiteX158" fmla="*/ 2918005 w 3028217"/>
                <a:gd name="connsiteY158" fmla="*/ 1446393 h 2962327"/>
                <a:gd name="connsiteX159" fmla="*/ 2860855 w 3028217"/>
                <a:gd name="connsiteY159" fmla="*/ 1371146 h 2962327"/>
                <a:gd name="connsiteX160" fmla="*/ 2831327 w 3028217"/>
                <a:gd name="connsiteY160" fmla="*/ 1343523 h 2962327"/>
                <a:gd name="connsiteX161" fmla="*/ 2856092 w 3028217"/>
                <a:gd name="connsiteY161" fmla="*/ 1380671 h 2962327"/>
                <a:gd name="connsiteX162" fmla="*/ 2930387 w 3028217"/>
                <a:gd name="connsiteY162" fmla="*/ 1514021 h 2962327"/>
                <a:gd name="connsiteX163" fmla="*/ 2939912 w 3028217"/>
                <a:gd name="connsiteY163" fmla="*/ 1546406 h 2962327"/>
                <a:gd name="connsiteX164" fmla="*/ 2962772 w 3028217"/>
                <a:gd name="connsiteY164" fmla="*/ 1597841 h 2962327"/>
                <a:gd name="connsiteX165" fmla="*/ 2999919 w 3028217"/>
                <a:gd name="connsiteY165" fmla="*/ 1683566 h 2962327"/>
                <a:gd name="connsiteX166" fmla="*/ 3012302 w 3028217"/>
                <a:gd name="connsiteY166" fmla="*/ 1740716 h 2962327"/>
                <a:gd name="connsiteX167" fmla="*/ 2886572 w 3028217"/>
                <a:gd name="connsiteY167" fmla="*/ 2158864 h 2962327"/>
                <a:gd name="connsiteX168" fmla="*/ 2841805 w 3028217"/>
                <a:gd name="connsiteY168" fmla="*/ 2246493 h 2962327"/>
                <a:gd name="connsiteX169" fmla="*/ 2821802 w 3028217"/>
                <a:gd name="connsiteY169" fmla="*/ 2266496 h 2962327"/>
                <a:gd name="connsiteX170" fmla="*/ 2808467 w 3028217"/>
                <a:gd name="connsiteY170" fmla="*/ 2240778 h 2962327"/>
                <a:gd name="connsiteX171" fmla="*/ 2785607 w 3028217"/>
                <a:gd name="connsiteY171" fmla="*/ 2172198 h 2962327"/>
                <a:gd name="connsiteX172" fmla="*/ 2805609 w 3028217"/>
                <a:gd name="connsiteY172" fmla="*/ 2234111 h 2962327"/>
                <a:gd name="connsiteX173" fmla="*/ 2821802 w 3028217"/>
                <a:gd name="connsiteY173" fmla="*/ 2273164 h 2962327"/>
                <a:gd name="connsiteX174" fmla="*/ 2708455 w 3028217"/>
                <a:gd name="connsiteY174" fmla="*/ 2451281 h 2962327"/>
                <a:gd name="connsiteX175" fmla="*/ 2551292 w 3028217"/>
                <a:gd name="connsiteY175" fmla="*/ 2622731 h 2962327"/>
                <a:gd name="connsiteX176" fmla="*/ 2476997 w 3028217"/>
                <a:gd name="connsiteY176" fmla="*/ 2687501 h 2962327"/>
                <a:gd name="connsiteX177" fmla="*/ 2463662 w 3028217"/>
                <a:gd name="connsiteY177" fmla="*/ 2655116 h 2962327"/>
                <a:gd name="connsiteX178" fmla="*/ 2425562 w 3028217"/>
                <a:gd name="connsiteY178" fmla="*/ 2533196 h 2962327"/>
                <a:gd name="connsiteX179" fmla="*/ 2439849 w 3028217"/>
                <a:gd name="connsiteY179" fmla="*/ 2375081 h 2962327"/>
                <a:gd name="connsiteX180" fmla="*/ 2449374 w 3028217"/>
                <a:gd name="connsiteY180" fmla="*/ 2301739 h 2962327"/>
                <a:gd name="connsiteX181" fmla="*/ 2430324 w 3028217"/>
                <a:gd name="connsiteY181" fmla="*/ 2210298 h 2962327"/>
                <a:gd name="connsiteX182" fmla="*/ 2396987 w 3028217"/>
                <a:gd name="connsiteY182" fmla="*/ 2144576 h 2962327"/>
                <a:gd name="connsiteX183" fmla="*/ 2370317 w 3028217"/>
                <a:gd name="connsiteY183" fmla="*/ 2012178 h 2962327"/>
                <a:gd name="connsiteX184" fmla="*/ 2374127 w 3028217"/>
                <a:gd name="connsiteY184" fmla="*/ 1992176 h 2962327"/>
                <a:gd name="connsiteX185" fmla="*/ 2319834 w 3028217"/>
                <a:gd name="connsiteY185" fmla="*/ 1944551 h 2962327"/>
                <a:gd name="connsiteX186" fmla="*/ 2282687 w 3028217"/>
                <a:gd name="connsiteY186" fmla="*/ 1931216 h 2962327"/>
                <a:gd name="connsiteX187" fmla="*/ 2200772 w 3028217"/>
                <a:gd name="connsiteY187" fmla="*/ 1905498 h 2962327"/>
                <a:gd name="connsiteX188" fmla="*/ 2157909 w 3028217"/>
                <a:gd name="connsiteY188" fmla="*/ 1926453 h 2962327"/>
                <a:gd name="connsiteX189" fmla="*/ 2106474 w 3028217"/>
                <a:gd name="connsiteY189" fmla="*/ 1931216 h 2962327"/>
                <a:gd name="connsiteX190" fmla="*/ 2040752 w 3028217"/>
                <a:gd name="connsiteY190" fmla="*/ 1937883 h 2962327"/>
                <a:gd name="connsiteX191" fmla="*/ 1974077 w 3028217"/>
                <a:gd name="connsiteY191" fmla="*/ 1924548 h 2962327"/>
                <a:gd name="connsiteX192" fmla="*/ 1919784 w 3028217"/>
                <a:gd name="connsiteY192" fmla="*/ 1877876 h 2962327"/>
                <a:gd name="connsiteX193" fmla="*/ 1896924 w 3028217"/>
                <a:gd name="connsiteY193" fmla="*/ 1849301 h 2962327"/>
                <a:gd name="connsiteX194" fmla="*/ 1839774 w 3028217"/>
                <a:gd name="connsiteY194" fmla="*/ 1762623 h 2962327"/>
                <a:gd name="connsiteX195" fmla="*/ 1822629 w 3028217"/>
                <a:gd name="connsiteY195" fmla="*/ 1676898 h 2962327"/>
                <a:gd name="connsiteX196" fmla="*/ 1829297 w 3028217"/>
                <a:gd name="connsiteY196" fmla="*/ 1537833 h 2962327"/>
                <a:gd name="connsiteX197" fmla="*/ 1828344 w 3028217"/>
                <a:gd name="connsiteY197" fmla="*/ 1514973 h 2962327"/>
                <a:gd name="connsiteX198" fmla="*/ 1909307 w 3028217"/>
                <a:gd name="connsiteY198" fmla="*/ 1373051 h 2962327"/>
                <a:gd name="connsiteX199" fmla="*/ 1929309 w 3028217"/>
                <a:gd name="connsiteY199" fmla="*/ 1361621 h 2962327"/>
                <a:gd name="connsiteX200" fmla="*/ 1977887 w 3028217"/>
                <a:gd name="connsiteY200" fmla="*/ 1293041 h 2962327"/>
                <a:gd name="connsiteX201" fmla="*/ 2019797 w 3028217"/>
                <a:gd name="connsiteY201" fmla="*/ 1227318 h 2962327"/>
                <a:gd name="connsiteX202" fmla="*/ 2051229 w 3028217"/>
                <a:gd name="connsiteY202" fmla="*/ 1178741 h 2962327"/>
                <a:gd name="connsiteX203" fmla="*/ 2083614 w 3028217"/>
                <a:gd name="connsiteY203" fmla="*/ 1172073 h 2962327"/>
                <a:gd name="connsiteX204" fmla="*/ 2161719 w 3028217"/>
                <a:gd name="connsiteY204" fmla="*/ 1162548 h 2962327"/>
                <a:gd name="connsiteX205" fmla="*/ 2266494 w 3028217"/>
                <a:gd name="connsiteY205" fmla="*/ 1136831 h 2962327"/>
                <a:gd name="connsiteX206" fmla="*/ 2331264 w 3028217"/>
                <a:gd name="connsiteY206" fmla="*/ 1133021 h 2962327"/>
                <a:gd name="connsiteX207" fmla="*/ 2387462 w 3028217"/>
                <a:gd name="connsiteY207" fmla="*/ 1197791 h 2962327"/>
                <a:gd name="connsiteX208" fmla="*/ 2400797 w 3028217"/>
                <a:gd name="connsiteY208" fmla="*/ 1229223 h 2962327"/>
                <a:gd name="connsiteX209" fmla="*/ 2517002 w 3028217"/>
                <a:gd name="connsiteY209" fmla="*/ 1283516 h 2962327"/>
                <a:gd name="connsiteX210" fmla="*/ 2556055 w 3028217"/>
                <a:gd name="connsiteY210" fmla="*/ 1266371 h 2962327"/>
                <a:gd name="connsiteX211" fmla="*/ 2617967 w 3028217"/>
                <a:gd name="connsiteY211" fmla="*/ 1241606 h 2962327"/>
                <a:gd name="connsiteX212" fmla="*/ 2701787 w 3028217"/>
                <a:gd name="connsiteY212" fmla="*/ 1271133 h 2962327"/>
                <a:gd name="connsiteX213" fmla="*/ 2823707 w 3028217"/>
                <a:gd name="connsiteY213" fmla="*/ 1270181 h 2962327"/>
                <a:gd name="connsiteX214" fmla="*/ 2842757 w 3028217"/>
                <a:gd name="connsiteY214" fmla="*/ 1253988 h 2962327"/>
                <a:gd name="connsiteX215" fmla="*/ 2857997 w 3028217"/>
                <a:gd name="connsiteY215" fmla="*/ 1191123 h 2962327"/>
                <a:gd name="connsiteX216" fmla="*/ 2824659 w 3028217"/>
                <a:gd name="connsiteY216" fmla="*/ 1163501 h 2962327"/>
                <a:gd name="connsiteX217" fmla="*/ 2781797 w 3028217"/>
                <a:gd name="connsiteY217" fmla="*/ 1153023 h 2962327"/>
                <a:gd name="connsiteX218" fmla="*/ 2778142 w 3028217"/>
                <a:gd name="connsiteY218" fmla="*/ 1149005 h 2962327"/>
                <a:gd name="connsiteX219" fmla="*/ 2758579 w 3028217"/>
                <a:gd name="connsiteY219" fmla="*/ 1157637 h 2962327"/>
                <a:gd name="connsiteX220" fmla="*/ 2684641 w 3028217"/>
                <a:gd name="connsiteY220" fmla="*/ 1122543 h 2962327"/>
                <a:gd name="connsiteX221" fmla="*/ 2664638 w 3028217"/>
                <a:gd name="connsiteY221" fmla="*/ 1083491 h 2962327"/>
                <a:gd name="connsiteX222" fmla="*/ 2646541 w 3028217"/>
                <a:gd name="connsiteY222" fmla="*/ 1054916 h 2962327"/>
                <a:gd name="connsiteX223" fmla="*/ 2610346 w 3028217"/>
                <a:gd name="connsiteY223" fmla="*/ 1080633 h 2962327"/>
                <a:gd name="connsiteX224" fmla="*/ 2609202 w 3028217"/>
                <a:gd name="connsiteY224" fmla="*/ 1082346 h 2962327"/>
                <a:gd name="connsiteX225" fmla="*/ 2613204 w 3028217"/>
                <a:gd name="connsiteY225" fmla="*/ 1086348 h 2962327"/>
                <a:gd name="connsiteX226" fmla="*/ 2632254 w 3028217"/>
                <a:gd name="connsiteY226" fmla="*/ 1108255 h 2962327"/>
                <a:gd name="connsiteX227" fmla="*/ 2609394 w 3028217"/>
                <a:gd name="connsiteY227" fmla="*/ 1145403 h 2962327"/>
                <a:gd name="connsiteX228" fmla="*/ 2584629 w 3028217"/>
                <a:gd name="connsiteY228" fmla="*/ 1132068 h 2962327"/>
                <a:gd name="connsiteX229" fmla="*/ 2566055 w 3028217"/>
                <a:gd name="connsiteY229" fmla="*/ 1095397 h 2962327"/>
                <a:gd name="connsiteX230" fmla="*/ 2558490 w 3028217"/>
                <a:gd name="connsiteY230" fmla="*/ 1083461 h 2962327"/>
                <a:gd name="connsiteX231" fmla="*/ 2545576 w 3028217"/>
                <a:gd name="connsiteY231" fmla="*/ 1071108 h 2962327"/>
                <a:gd name="connsiteX232" fmla="*/ 2536051 w 3028217"/>
                <a:gd name="connsiteY232" fmla="*/ 1061583 h 2962327"/>
                <a:gd name="connsiteX233" fmla="*/ 2429371 w 3028217"/>
                <a:gd name="connsiteY233" fmla="*/ 952046 h 2962327"/>
                <a:gd name="connsiteX234" fmla="*/ 2417941 w 3028217"/>
                <a:gd name="connsiteY234" fmla="*/ 944426 h 2962327"/>
                <a:gd name="connsiteX235" fmla="*/ 2407463 w 3028217"/>
                <a:gd name="connsiteY235" fmla="*/ 947283 h 2962327"/>
                <a:gd name="connsiteX236" fmla="*/ 2469376 w 3028217"/>
                <a:gd name="connsiteY236" fmla="*/ 1014911 h 2962327"/>
                <a:gd name="connsiteX237" fmla="*/ 2509381 w 3028217"/>
                <a:gd name="connsiteY237" fmla="*/ 1044438 h 2962327"/>
                <a:gd name="connsiteX238" fmla="*/ 2504618 w 3028217"/>
                <a:gd name="connsiteY238" fmla="*/ 1057773 h 2962327"/>
                <a:gd name="connsiteX239" fmla="*/ 2488426 w 3028217"/>
                <a:gd name="connsiteY239" fmla="*/ 1077776 h 2962327"/>
                <a:gd name="connsiteX240" fmla="*/ 2476996 w 3028217"/>
                <a:gd name="connsiteY240" fmla="*/ 1084443 h 2962327"/>
                <a:gd name="connsiteX241" fmla="*/ 2356028 w 3028217"/>
                <a:gd name="connsiteY241" fmla="*/ 985383 h 2962327"/>
                <a:gd name="connsiteX242" fmla="*/ 2317928 w 3028217"/>
                <a:gd name="connsiteY242" fmla="*/ 978716 h 2962327"/>
                <a:gd name="connsiteX243" fmla="*/ 2295068 w 3028217"/>
                <a:gd name="connsiteY243" fmla="*/ 993003 h 2962327"/>
                <a:gd name="connsiteX244" fmla="*/ 2196008 w 3028217"/>
                <a:gd name="connsiteY244" fmla="*/ 1057773 h 2962327"/>
                <a:gd name="connsiteX245" fmla="*/ 2181721 w 3028217"/>
                <a:gd name="connsiteY245" fmla="*/ 1087301 h 2962327"/>
                <a:gd name="connsiteX246" fmla="*/ 2105521 w 3028217"/>
                <a:gd name="connsiteY246" fmla="*/ 1157786 h 2962327"/>
                <a:gd name="connsiteX247" fmla="*/ 2053133 w 3028217"/>
                <a:gd name="connsiteY247" fmla="*/ 1155881 h 2962327"/>
                <a:gd name="connsiteX248" fmla="*/ 2036941 w 3028217"/>
                <a:gd name="connsiteY248" fmla="*/ 1136831 h 2962327"/>
                <a:gd name="connsiteX249" fmla="*/ 2008366 w 3028217"/>
                <a:gd name="connsiteY249" fmla="*/ 1131116 h 2962327"/>
                <a:gd name="connsiteX250" fmla="*/ 2001698 w 3028217"/>
                <a:gd name="connsiteY250" fmla="*/ 1074918 h 2962327"/>
                <a:gd name="connsiteX251" fmla="*/ 2008366 w 3028217"/>
                <a:gd name="connsiteY251" fmla="*/ 1001576 h 2962327"/>
                <a:gd name="connsiteX252" fmla="*/ 2035988 w 3028217"/>
                <a:gd name="connsiteY252" fmla="*/ 977763 h 2962327"/>
                <a:gd name="connsiteX253" fmla="*/ 2107426 w 3028217"/>
                <a:gd name="connsiteY253" fmla="*/ 983478 h 2962327"/>
                <a:gd name="connsiteX254" fmla="*/ 2148383 w 3028217"/>
                <a:gd name="connsiteY254" fmla="*/ 975858 h 2962327"/>
                <a:gd name="connsiteX255" fmla="*/ 2150288 w 3028217"/>
                <a:gd name="connsiteY255" fmla="*/ 913946 h 2962327"/>
                <a:gd name="connsiteX256" fmla="*/ 2112188 w 3028217"/>
                <a:gd name="connsiteY256" fmla="*/ 876798 h 2962327"/>
                <a:gd name="connsiteX257" fmla="*/ 2096948 w 3028217"/>
                <a:gd name="connsiteY257" fmla="*/ 862511 h 2962327"/>
                <a:gd name="connsiteX258" fmla="*/ 2118856 w 3028217"/>
                <a:gd name="connsiteY258" fmla="*/ 849176 h 2962327"/>
                <a:gd name="connsiteX259" fmla="*/ 2206486 w 3028217"/>
                <a:gd name="connsiteY259" fmla="*/ 810123 h 2962327"/>
                <a:gd name="connsiteX260" fmla="*/ 2308403 w 3028217"/>
                <a:gd name="connsiteY260" fmla="*/ 731066 h 2962327"/>
                <a:gd name="connsiteX261" fmla="*/ 2321738 w 3028217"/>
                <a:gd name="connsiteY261" fmla="*/ 708206 h 2962327"/>
                <a:gd name="connsiteX262" fmla="*/ 2311261 w 3028217"/>
                <a:gd name="connsiteY262" fmla="*/ 679631 h 2962327"/>
                <a:gd name="connsiteX263" fmla="*/ 2320786 w 3028217"/>
                <a:gd name="connsiteY263" fmla="*/ 643436 h 2962327"/>
                <a:gd name="connsiteX264" fmla="*/ 2338883 w 3028217"/>
                <a:gd name="connsiteY264" fmla="*/ 638673 h 2962327"/>
                <a:gd name="connsiteX265" fmla="*/ 2343646 w 3028217"/>
                <a:gd name="connsiteY265" fmla="*/ 675821 h 2962327"/>
                <a:gd name="connsiteX266" fmla="*/ 2348408 w 3028217"/>
                <a:gd name="connsiteY266" fmla="*/ 699633 h 2962327"/>
                <a:gd name="connsiteX267" fmla="*/ 2376031 w 3028217"/>
                <a:gd name="connsiteY267" fmla="*/ 706301 h 2962327"/>
                <a:gd name="connsiteX268" fmla="*/ 2385556 w 3028217"/>
                <a:gd name="connsiteY268" fmla="*/ 704396 h 2962327"/>
                <a:gd name="connsiteX269" fmla="*/ 2454136 w 3028217"/>
                <a:gd name="connsiteY269" fmla="*/ 698681 h 2962327"/>
                <a:gd name="connsiteX270" fmla="*/ 2476996 w 3028217"/>
                <a:gd name="connsiteY270" fmla="*/ 692013 h 2962327"/>
                <a:gd name="connsiteX271" fmla="*/ 2517953 w 3028217"/>
                <a:gd name="connsiteY271" fmla="*/ 648198 h 2962327"/>
                <a:gd name="connsiteX272" fmla="*/ 2563673 w 3028217"/>
                <a:gd name="connsiteY272" fmla="*/ 626291 h 2962327"/>
                <a:gd name="connsiteX273" fmla="*/ 2554148 w 3028217"/>
                <a:gd name="connsiteY273" fmla="*/ 585333 h 2962327"/>
                <a:gd name="connsiteX274" fmla="*/ 2572928 w 3028217"/>
                <a:gd name="connsiteY274" fmla="*/ 573708 h 2962327"/>
                <a:gd name="connsiteX275" fmla="*/ 2586098 w 3028217"/>
                <a:gd name="connsiteY275" fmla="*/ 571735 h 2962327"/>
                <a:gd name="connsiteX276" fmla="*/ 2586726 w 3028217"/>
                <a:gd name="connsiteY276" fmla="*/ 571671 h 2962327"/>
                <a:gd name="connsiteX277" fmla="*/ 2624633 w 3028217"/>
                <a:gd name="connsiteY277" fmla="*/ 568188 h 2962327"/>
                <a:gd name="connsiteX278" fmla="*/ 2630348 w 3028217"/>
                <a:gd name="connsiteY278" fmla="*/ 563426 h 2962327"/>
                <a:gd name="connsiteX279" fmla="*/ 2633206 w 3028217"/>
                <a:gd name="connsiteY279" fmla="*/ 563426 h 2962327"/>
                <a:gd name="connsiteX280" fmla="*/ 2626538 w 3028217"/>
                <a:gd name="connsiteY280" fmla="*/ 563426 h 2962327"/>
                <a:gd name="connsiteX281" fmla="*/ 2593082 w 3028217"/>
                <a:gd name="connsiteY281" fmla="*/ 570689 h 2962327"/>
                <a:gd name="connsiteX282" fmla="*/ 2586098 w 3028217"/>
                <a:gd name="connsiteY282" fmla="*/ 571735 h 2962327"/>
                <a:gd name="connsiteX283" fmla="*/ 2574151 w 3028217"/>
                <a:gd name="connsiteY283" fmla="*/ 572951 h 2962327"/>
                <a:gd name="connsiteX284" fmla="*/ 2572928 w 3028217"/>
                <a:gd name="connsiteY284" fmla="*/ 573708 h 2962327"/>
                <a:gd name="connsiteX285" fmla="*/ 2558911 w 3028217"/>
                <a:gd name="connsiteY285" fmla="*/ 575808 h 2962327"/>
                <a:gd name="connsiteX286" fmla="*/ 2506523 w 3028217"/>
                <a:gd name="connsiteY286" fmla="*/ 541518 h 2962327"/>
                <a:gd name="connsiteX287" fmla="*/ 2512238 w 3028217"/>
                <a:gd name="connsiteY287" fmla="*/ 480558 h 2962327"/>
                <a:gd name="connsiteX288" fmla="*/ 2533193 w 3028217"/>
                <a:gd name="connsiteY288" fmla="*/ 458651 h 2962327"/>
                <a:gd name="connsiteX289" fmla="*/ 2534146 w 3028217"/>
                <a:gd name="connsiteY289" fmla="*/ 440553 h 2962327"/>
                <a:gd name="connsiteX290" fmla="*/ 2513191 w 3028217"/>
                <a:gd name="connsiteY290" fmla="*/ 445316 h 2962327"/>
                <a:gd name="connsiteX291" fmla="*/ 2464613 w 3028217"/>
                <a:gd name="connsiteY291" fmla="*/ 509133 h 2962327"/>
                <a:gd name="connsiteX292" fmla="*/ 2467471 w 3028217"/>
                <a:gd name="connsiteY292" fmla="*/ 551996 h 2962327"/>
                <a:gd name="connsiteX293" fmla="*/ 2468423 w 3028217"/>
                <a:gd name="connsiteY293" fmla="*/ 597716 h 2962327"/>
                <a:gd name="connsiteX294" fmla="*/ 2453183 w 3028217"/>
                <a:gd name="connsiteY294" fmla="*/ 638673 h 2962327"/>
                <a:gd name="connsiteX295" fmla="*/ 2423656 w 3028217"/>
                <a:gd name="connsiteY295" fmla="*/ 676773 h 2962327"/>
                <a:gd name="connsiteX296" fmla="*/ 2389366 w 3028217"/>
                <a:gd name="connsiteY296" fmla="*/ 683441 h 2962327"/>
                <a:gd name="connsiteX297" fmla="*/ 2383651 w 3028217"/>
                <a:gd name="connsiteY297" fmla="*/ 659628 h 2962327"/>
                <a:gd name="connsiteX298" fmla="*/ 2367458 w 3028217"/>
                <a:gd name="connsiteY298" fmla="*/ 627243 h 2962327"/>
                <a:gd name="connsiteX299" fmla="*/ 2308403 w 3028217"/>
                <a:gd name="connsiteY299" fmla="*/ 612003 h 2962327"/>
                <a:gd name="connsiteX300" fmla="*/ 2270303 w 3028217"/>
                <a:gd name="connsiteY300" fmla="*/ 571046 h 2962327"/>
                <a:gd name="connsiteX301" fmla="*/ 2260778 w 3028217"/>
                <a:gd name="connsiteY301" fmla="*/ 543423 h 2962327"/>
                <a:gd name="connsiteX302" fmla="*/ 2259826 w 3028217"/>
                <a:gd name="connsiteY302" fmla="*/ 522468 h 2962327"/>
                <a:gd name="connsiteX303" fmla="*/ 2390318 w 3028217"/>
                <a:gd name="connsiteY303" fmla="*/ 385308 h 2962327"/>
                <a:gd name="connsiteX304" fmla="*/ 2416988 w 3028217"/>
                <a:gd name="connsiteY304" fmla="*/ 357686 h 2962327"/>
                <a:gd name="connsiteX305" fmla="*/ 2417941 w 3028217"/>
                <a:gd name="connsiteY305" fmla="*/ 351971 h 2962327"/>
                <a:gd name="connsiteX306" fmla="*/ 2424608 w 3028217"/>
                <a:gd name="connsiteY306" fmla="*/ 353876 h 2962327"/>
                <a:gd name="connsiteX307" fmla="*/ 2452245 w 3028217"/>
                <a:gd name="connsiteY307" fmla="*/ 336582 h 2962327"/>
                <a:gd name="connsiteX308" fmla="*/ 2471113 w 3028217"/>
                <a:gd name="connsiteY308" fmla="*/ 336025 h 2962327"/>
                <a:gd name="connsiteX309" fmla="*/ 761544 w 3028217"/>
                <a:gd name="connsiteY309" fmla="*/ 194808 h 2962327"/>
                <a:gd name="connsiteX310" fmla="*/ 773926 w 3028217"/>
                <a:gd name="connsiteY310" fmla="*/ 216716 h 2962327"/>
                <a:gd name="connsiteX311" fmla="*/ 773926 w 3028217"/>
                <a:gd name="connsiteY311" fmla="*/ 278628 h 2962327"/>
                <a:gd name="connsiteX312" fmla="*/ 687249 w 3028217"/>
                <a:gd name="connsiteY312" fmla="*/ 293868 h 2962327"/>
                <a:gd name="connsiteX313" fmla="*/ 671056 w 3028217"/>
                <a:gd name="connsiteY313" fmla="*/ 292916 h 2962327"/>
                <a:gd name="connsiteX314" fmla="*/ 640576 w 3028217"/>
                <a:gd name="connsiteY314" fmla="*/ 298631 h 2962327"/>
                <a:gd name="connsiteX315" fmla="*/ 603429 w 3028217"/>
                <a:gd name="connsiteY315" fmla="*/ 291011 h 2962327"/>
                <a:gd name="connsiteX316" fmla="*/ 715824 w 3028217"/>
                <a:gd name="connsiteY316" fmla="*/ 211953 h 2962327"/>
                <a:gd name="connsiteX317" fmla="*/ 727254 w 3028217"/>
                <a:gd name="connsiteY317" fmla="*/ 215763 h 2962327"/>
                <a:gd name="connsiteX318" fmla="*/ 761544 w 3028217"/>
                <a:gd name="connsiteY318" fmla="*/ 194808 h 2962327"/>
                <a:gd name="connsiteX319" fmla="*/ 873343 w 3028217"/>
                <a:gd name="connsiteY319" fmla="*/ 184331 h 2962327"/>
                <a:gd name="connsiteX320" fmla="*/ 891083 w 3028217"/>
                <a:gd name="connsiteY320" fmla="*/ 191951 h 2962327"/>
                <a:gd name="connsiteX321" fmla="*/ 888226 w 3028217"/>
                <a:gd name="connsiteY321" fmla="*/ 217668 h 2962327"/>
                <a:gd name="connsiteX322" fmla="*/ 879241 w 3028217"/>
                <a:gd name="connsiteY322" fmla="*/ 234820 h 2962327"/>
                <a:gd name="connsiteX323" fmla="*/ 895370 w 3028217"/>
                <a:gd name="connsiteY323" fmla="*/ 235036 h 2962327"/>
                <a:gd name="connsiteX324" fmla="*/ 899656 w 3028217"/>
                <a:gd name="connsiteY324" fmla="*/ 266246 h 2962327"/>
                <a:gd name="connsiteX325" fmla="*/ 892988 w 3028217"/>
                <a:gd name="connsiteY325" fmla="*/ 303393 h 2962327"/>
                <a:gd name="connsiteX326" fmla="*/ 905371 w 3028217"/>
                <a:gd name="connsiteY326" fmla="*/ 303393 h 2962327"/>
                <a:gd name="connsiteX327" fmla="*/ 915848 w 3028217"/>
                <a:gd name="connsiteY327" fmla="*/ 337683 h 2962327"/>
                <a:gd name="connsiteX328" fmla="*/ 946328 w 3028217"/>
                <a:gd name="connsiteY328" fmla="*/ 324348 h 2962327"/>
                <a:gd name="connsiteX329" fmla="*/ 973409 w 3028217"/>
                <a:gd name="connsiteY329" fmla="*/ 303804 h 2962327"/>
                <a:gd name="connsiteX330" fmla="*/ 975260 w 3028217"/>
                <a:gd name="connsiteY330" fmla="*/ 292796 h 2962327"/>
                <a:gd name="connsiteX331" fmla="*/ 965378 w 3028217"/>
                <a:gd name="connsiteY331" fmla="*/ 281485 h 2962327"/>
                <a:gd name="connsiteX332" fmla="*/ 962521 w 3028217"/>
                <a:gd name="connsiteY332" fmla="*/ 233860 h 2962327"/>
                <a:gd name="connsiteX333" fmla="*/ 1013956 w 3028217"/>
                <a:gd name="connsiteY333" fmla="*/ 203380 h 2962327"/>
                <a:gd name="connsiteX334" fmla="*/ 1028243 w 3028217"/>
                <a:gd name="connsiteY334" fmla="*/ 200165 h 2962327"/>
                <a:gd name="connsiteX335" fmla="*/ 1042531 w 3028217"/>
                <a:gd name="connsiteY335" fmla="*/ 206238 h 2962327"/>
                <a:gd name="connsiteX336" fmla="*/ 1016813 w 3028217"/>
                <a:gd name="connsiteY336" fmla="*/ 234813 h 2962327"/>
                <a:gd name="connsiteX337" fmla="*/ 1075868 w 3028217"/>
                <a:gd name="connsiteY337" fmla="*/ 204333 h 2962327"/>
                <a:gd name="connsiteX338" fmla="*/ 1095871 w 3028217"/>
                <a:gd name="connsiteY338" fmla="*/ 204333 h 2962327"/>
                <a:gd name="connsiteX339" fmla="*/ 1099681 w 3028217"/>
                <a:gd name="connsiteY339" fmla="*/ 232908 h 2962327"/>
                <a:gd name="connsiteX340" fmla="*/ 1133971 w 3028217"/>
                <a:gd name="connsiteY340" fmla="*/ 231003 h 2962327"/>
                <a:gd name="connsiteX341" fmla="*/ 1151116 w 3028217"/>
                <a:gd name="connsiteY341" fmla="*/ 238623 h 2962327"/>
                <a:gd name="connsiteX342" fmla="*/ 1205408 w 3028217"/>
                <a:gd name="connsiteY342" fmla="*/ 287200 h 2962327"/>
                <a:gd name="connsiteX343" fmla="*/ 1198741 w 3028217"/>
                <a:gd name="connsiteY343" fmla="*/ 334825 h 2962327"/>
                <a:gd name="connsiteX344" fmla="*/ 1248271 w 3028217"/>
                <a:gd name="connsiteY344" fmla="*/ 377688 h 2962327"/>
                <a:gd name="connsiteX345" fmla="*/ 1246366 w 3028217"/>
                <a:gd name="connsiteY345" fmla="*/ 402453 h 2962327"/>
                <a:gd name="connsiteX346" fmla="*/ 1187311 w 3028217"/>
                <a:gd name="connsiteY346" fmla="*/ 402453 h 2962327"/>
                <a:gd name="connsiteX347" fmla="*/ 1171118 w 3028217"/>
                <a:gd name="connsiteY347" fmla="*/ 396738 h 2962327"/>
                <a:gd name="connsiteX348" fmla="*/ 1171118 w 3028217"/>
                <a:gd name="connsiteY348" fmla="*/ 431028 h 2962327"/>
                <a:gd name="connsiteX349" fmla="*/ 1151116 w 3028217"/>
                <a:gd name="connsiteY349" fmla="*/ 479605 h 2962327"/>
                <a:gd name="connsiteX350" fmla="*/ 1136828 w 3028217"/>
                <a:gd name="connsiteY350" fmla="*/ 476748 h 2962327"/>
                <a:gd name="connsiteX351" fmla="*/ 1136828 w 3028217"/>
                <a:gd name="connsiteY351" fmla="*/ 487225 h 2962327"/>
                <a:gd name="connsiteX352" fmla="*/ 1118731 w 3028217"/>
                <a:gd name="connsiteY352" fmla="*/ 497703 h 2962327"/>
                <a:gd name="connsiteX353" fmla="*/ 1066343 w 3028217"/>
                <a:gd name="connsiteY353" fmla="*/ 455793 h 2962327"/>
                <a:gd name="connsiteX354" fmla="*/ 1016813 w 3028217"/>
                <a:gd name="connsiteY354" fmla="*/ 433885 h 2962327"/>
                <a:gd name="connsiteX355" fmla="*/ 996811 w 3028217"/>
                <a:gd name="connsiteY355" fmla="*/ 428170 h 2962327"/>
                <a:gd name="connsiteX356" fmla="*/ 1013003 w 3028217"/>
                <a:gd name="connsiteY356" fmla="*/ 411978 h 2962327"/>
                <a:gd name="connsiteX357" fmla="*/ 1109206 w 3028217"/>
                <a:gd name="connsiteY357" fmla="*/ 369115 h 2962327"/>
                <a:gd name="connsiteX358" fmla="*/ 1089203 w 3028217"/>
                <a:gd name="connsiteY358" fmla="*/ 307203 h 2962327"/>
                <a:gd name="connsiteX359" fmla="*/ 1077773 w 3028217"/>
                <a:gd name="connsiteY359" fmla="*/ 291010 h 2962327"/>
                <a:gd name="connsiteX360" fmla="*/ 1016813 w 3028217"/>
                <a:gd name="connsiteY360" fmla="*/ 292915 h 2962327"/>
                <a:gd name="connsiteX361" fmla="*/ 1007169 w 3028217"/>
                <a:gd name="connsiteY361" fmla="*/ 296011 h 2962327"/>
                <a:gd name="connsiteX362" fmla="*/ 1007866 w 3028217"/>
                <a:gd name="connsiteY362" fmla="*/ 302667 h 2962327"/>
                <a:gd name="connsiteX363" fmla="*/ 1009193 w 3028217"/>
                <a:gd name="connsiteY363" fmla="*/ 303393 h 2962327"/>
                <a:gd name="connsiteX364" fmla="*/ 962521 w 3028217"/>
                <a:gd name="connsiteY364" fmla="*/ 370068 h 2962327"/>
                <a:gd name="connsiteX365" fmla="*/ 905371 w 3028217"/>
                <a:gd name="connsiteY365" fmla="*/ 371973 h 2962327"/>
                <a:gd name="connsiteX366" fmla="*/ 868223 w 3028217"/>
                <a:gd name="connsiteY366" fmla="*/ 410073 h 2962327"/>
                <a:gd name="connsiteX367" fmla="*/ 836791 w 3028217"/>
                <a:gd name="connsiteY367" fmla="*/ 426266 h 2962327"/>
                <a:gd name="connsiteX368" fmla="*/ 816788 w 3028217"/>
                <a:gd name="connsiteY368" fmla="*/ 424361 h 2962327"/>
                <a:gd name="connsiteX369" fmla="*/ 677723 w 3028217"/>
                <a:gd name="connsiteY369" fmla="*/ 507228 h 2962327"/>
                <a:gd name="connsiteX370" fmla="*/ 668198 w 3028217"/>
                <a:gd name="connsiteY370" fmla="*/ 553901 h 2962327"/>
                <a:gd name="connsiteX371" fmla="*/ 662483 w 3028217"/>
                <a:gd name="connsiteY371" fmla="*/ 586286 h 2962327"/>
                <a:gd name="connsiteX372" fmla="*/ 716776 w 3028217"/>
                <a:gd name="connsiteY372" fmla="*/ 612956 h 2962327"/>
                <a:gd name="connsiteX373" fmla="*/ 771068 w 3028217"/>
                <a:gd name="connsiteY373" fmla="*/ 645341 h 2962327"/>
                <a:gd name="connsiteX374" fmla="*/ 782498 w 3028217"/>
                <a:gd name="connsiteY374" fmla="*/ 667248 h 2962327"/>
                <a:gd name="connsiteX375" fmla="*/ 772973 w 3028217"/>
                <a:gd name="connsiteY375" fmla="*/ 726303 h 2962327"/>
                <a:gd name="connsiteX376" fmla="*/ 805358 w 3028217"/>
                <a:gd name="connsiteY376" fmla="*/ 736781 h 2962327"/>
                <a:gd name="connsiteX377" fmla="*/ 828218 w 3028217"/>
                <a:gd name="connsiteY377" fmla="*/ 689156 h 2962327"/>
                <a:gd name="connsiteX378" fmla="*/ 858698 w 3028217"/>
                <a:gd name="connsiteY378" fmla="*/ 652961 h 2962327"/>
                <a:gd name="connsiteX379" fmla="*/ 901561 w 3028217"/>
                <a:gd name="connsiteY379" fmla="*/ 573903 h 2962327"/>
                <a:gd name="connsiteX380" fmla="*/ 904418 w 3028217"/>
                <a:gd name="connsiteY380" fmla="*/ 561521 h 2962327"/>
                <a:gd name="connsiteX381" fmla="*/ 953948 w 3028217"/>
                <a:gd name="connsiteY381" fmla="*/ 491988 h 2962327"/>
                <a:gd name="connsiteX382" fmla="*/ 968236 w 3028217"/>
                <a:gd name="connsiteY382" fmla="*/ 478653 h 2962327"/>
                <a:gd name="connsiteX383" fmla="*/ 1049198 w 3028217"/>
                <a:gd name="connsiteY383" fmla="*/ 512943 h 2962327"/>
                <a:gd name="connsiteX384" fmla="*/ 1063486 w 3028217"/>
                <a:gd name="connsiteY384" fmla="*/ 539613 h 2962327"/>
                <a:gd name="connsiteX385" fmla="*/ 1067296 w 3028217"/>
                <a:gd name="connsiteY385" fmla="*/ 583428 h 2962327"/>
                <a:gd name="connsiteX386" fmla="*/ 1112063 w 3028217"/>
                <a:gd name="connsiteY386" fmla="*/ 568188 h 2962327"/>
                <a:gd name="connsiteX387" fmla="*/ 1146353 w 3028217"/>
                <a:gd name="connsiteY387" fmla="*/ 580571 h 2962327"/>
                <a:gd name="connsiteX388" fmla="*/ 1151116 w 3028217"/>
                <a:gd name="connsiteY388" fmla="*/ 616766 h 2962327"/>
                <a:gd name="connsiteX389" fmla="*/ 1193026 w 3028217"/>
                <a:gd name="connsiteY389" fmla="*/ 684393 h 2962327"/>
                <a:gd name="connsiteX390" fmla="*/ 1182905 w 3028217"/>
                <a:gd name="connsiteY390" fmla="*/ 697847 h 2962327"/>
                <a:gd name="connsiteX391" fmla="*/ 1179024 w 3028217"/>
                <a:gd name="connsiteY391" fmla="*/ 699159 h 2962327"/>
                <a:gd name="connsiteX392" fmla="*/ 1177845 w 3028217"/>
                <a:gd name="connsiteY392" fmla="*/ 699023 h 2962327"/>
                <a:gd name="connsiteX393" fmla="*/ 1166356 w 3028217"/>
                <a:gd name="connsiteY393" fmla="*/ 703443 h 2962327"/>
                <a:gd name="connsiteX394" fmla="*/ 1179024 w 3028217"/>
                <a:gd name="connsiteY394" fmla="*/ 699159 h 2962327"/>
                <a:gd name="connsiteX395" fmla="*/ 1188263 w 3028217"/>
                <a:gd name="connsiteY395" fmla="*/ 700229 h 2962327"/>
                <a:gd name="connsiteX396" fmla="*/ 1207313 w 3028217"/>
                <a:gd name="connsiteY396" fmla="*/ 712016 h 2962327"/>
                <a:gd name="connsiteX397" fmla="*/ 1205051 w 3028217"/>
                <a:gd name="connsiteY397" fmla="*/ 754402 h 2962327"/>
                <a:gd name="connsiteX398" fmla="*/ 1180854 w 3028217"/>
                <a:gd name="connsiteY398" fmla="*/ 787924 h 2962327"/>
                <a:gd name="connsiteX399" fmla="*/ 1187073 w 3028217"/>
                <a:gd name="connsiteY399" fmla="*/ 807504 h 2962327"/>
                <a:gd name="connsiteX400" fmla="*/ 1206361 w 3028217"/>
                <a:gd name="connsiteY400" fmla="*/ 814886 h 2962327"/>
                <a:gd name="connsiteX401" fmla="*/ 1213981 w 3028217"/>
                <a:gd name="connsiteY401" fmla="*/ 828221 h 2962327"/>
                <a:gd name="connsiteX402" fmla="*/ 1172071 w 3028217"/>
                <a:gd name="connsiteY402" fmla="*/ 862511 h 2962327"/>
                <a:gd name="connsiteX403" fmla="*/ 1115874 w 3028217"/>
                <a:gd name="connsiteY403" fmla="*/ 854891 h 2962327"/>
                <a:gd name="connsiteX404" fmla="*/ 1148259 w 3028217"/>
                <a:gd name="connsiteY404" fmla="*/ 807266 h 2962327"/>
                <a:gd name="connsiteX405" fmla="*/ 1173024 w 3028217"/>
                <a:gd name="connsiteY405" fmla="*/ 780596 h 2962327"/>
                <a:gd name="connsiteX406" fmla="*/ 1173125 w 3028217"/>
                <a:gd name="connsiteY406" fmla="*/ 780684 h 2962327"/>
                <a:gd name="connsiteX407" fmla="*/ 1174333 w 3028217"/>
                <a:gd name="connsiteY407" fmla="*/ 770475 h 2962327"/>
                <a:gd name="connsiteX408" fmla="*/ 1163498 w 3028217"/>
                <a:gd name="connsiteY408" fmla="*/ 767261 h 2962327"/>
                <a:gd name="connsiteX409" fmla="*/ 1124446 w 3028217"/>
                <a:gd name="connsiteY409" fmla="*/ 787263 h 2962327"/>
                <a:gd name="connsiteX410" fmla="*/ 1043483 w 3028217"/>
                <a:gd name="connsiteY410" fmla="*/ 789168 h 2962327"/>
                <a:gd name="connsiteX411" fmla="*/ 993953 w 3028217"/>
                <a:gd name="connsiteY411" fmla="*/ 794883 h 2962327"/>
                <a:gd name="connsiteX412" fmla="*/ 959663 w 3028217"/>
                <a:gd name="connsiteY412" fmla="*/ 814886 h 2962327"/>
                <a:gd name="connsiteX413" fmla="*/ 929183 w 3028217"/>
                <a:gd name="connsiteY413" fmla="*/ 839651 h 2962327"/>
                <a:gd name="connsiteX414" fmla="*/ 925100 w 3028217"/>
                <a:gd name="connsiteY414" fmla="*/ 843462 h 2962327"/>
                <a:gd name="connsiteX415" fmla="*/ 915848 w 3028217"/>
                <a:gd name="connsiteY415" fmla="*/ 851081 h 2962327"/>
                <a:gd name="connsiteX416" fmla="*/ 912991 w 3028217"/>
                <a:gd name="connsiteY416" fmla="*/ 851081 h 2962327"/>
                <a:gd name="connsiteX417" fmla="*/ 914896 w 3028217"/>
                <a:gd name="connsiteY417" fmla="*/ 852986 h 2962327"/>
                <a:gd name="connsiteX418" fmla="*/ 925100 w 3028217"/>
                <a:gd name="connsiteY418" fmla="*/ 843462 h 2962327"/>
                <a:gd name="connsiteX419" fmla="*/ 932041 w 3028217"/>
                <a:gd name="connsiteY419" fmla="*/ 837746 h 2962327"/>
                <a:gd name="connsiteX420" fmla="*/ 972998 w 3028217"/>
                <a:gd name="connsiteY420" fmla="*/ 820601 h 2962327"/>
                <a:gd name="connsiteX421" fmla="*/ 992048 w 3028217"/>
                <a:gd name="connsiteY421" fmla="*/ 814886 h 2962327"/>
                <a:gd name="connsiteX422" fmla="*/ 1023481 w 3028217"/>
                <a:gd name="connsiteY422" fmla="*/ 819648 h 2962327"/>
                <a:gd name="connsiteX423" fmla="*/ 1005383 w 3028217"/>
                <a:gd name="connsiteY423" fmla="*/ 842508 h 2962327"/>
                <a:gd name="connsiteX424" fmla="*/ 1006336 w 3028217"/>
                <a:gd name="connsiteY424" fmla="*/ 854891 h 2962327"/>
                <a:gd name="connsiteX425" fmla="*/ 1005383 w 3028217"/>
                <a:gd name="connsiteY425" fmla="*/ 889181 h 2962327"/>
                <a:gd name="connsiteX426" fmla="*/ 984428 w 3028217"/>
                <a:gd name="connsiteY426" fmla="*/ 910136 h 2962327"/>
                <a:gd name="connsiteX427" fmla="*/ 952043 w 3028217"/>
                <a:gd name="connsiteY427" fmla="*/ 916803 h 2962327"/>
                <a:gd name="connsiteX428" fmla="*/ 899656 w 3028217"/>
                <a:gd name="connsiteY428" fmla="*/ 938711 h 2962327"/>
                <a:gd name="connsiteX429" fmla="*/ 855841 w 3028217"/>
                <a:gd name="connsiteY429" fmla="*/ 985383 h 2962327"/>
                <a:gd name="connsiteX430" fmla="*/ 831076 w 3028217"/>
                <a:gd name="connsiteY430" fmla="*/ 1003481 h 2962327"/>
                <a:gd name="connsiteX431" fmla="*/ 738683 w 3028217"/>
                <a:gd name="connsiteY431" fmla="*/ 1081586 h 2962327"/>
                <a:gd name="connsiteX432" fmla="*/ 711061 w 3028217"/>
                <a:gd name="connsiteY432" fmla="*/ 1115876 h 2962327"/>
                <a:gd name="connsiteX433" fmla="*/ 666293 w 3028217"/>
                <a:gd name="connsiteY433" fmla="*/ 1175883 h 2962327"/>
                <a:gd name="connsiteX434" fmla="*/ 585331 w 3028217"/>
                <a:gd name="connsiteY434" fmla="*/ 1230176 h 2962327"/>
                <a:gd name="connsiteX435" fmla="*/ 559613 w 3028217"/>
                <a:gd name="connsiteY435" fmla="*/ 1297803 h 2962327"/>
                <a:gd name="connsiteX436" fmla="*/ 557708 w 3028217"/>
                <a:gd name="connsiteY436" fmla="*/ 1386386 h 2962327"/>
                <a:gd name="connsiteX437" fmla="*/ 542468 w 3028217"/>
                <a:gd name="connsiteY437" fmla="*/ 1407341 h 2962327"/>
                <a:gd name="connsiteX438" fmla="*/ 528181 w 3028217"/>
                <a:gd name="connsiteY438" fmla="*/ 1387338 h 2962327"/>
                <a:gd name="connsiteX439" fmla="*/ 519608 w 3028217"/>
                <a:gd name="connsiteY439" fmla="*/ 1320663 h 2962327"/>
                <a:gd name="connsiteX440" fmla="*/ 488176 w 3028217"/>
                <a:gd name="connsiteY440" fmla="*/ 1283516 h 2962327"/>
                <a:gd name="connsiteX441" fmla="*/ 429121 w 3028217"/>
                <a:gd name="connsiteY441" fmla="*/ 1267323 h 2962327"/>
                <a:gd name="connsiteX442" fmla="*/ 409118 w 3028217"/>
                <a:gd name="connsiteY442" fmla="*/ 1268276 h 2962327"/>
                <a:gd name="connsiteX443" fmla="*/ 336728 w 3028217"/>
                <a:gd name="connsiteY443" fmla="*/ 1284468 h 2962327"/>
                <a:gd name="connsiteX444" fmla="*/ 215761 w 3028217"/>
                <a:gd name="connsiteY444" fmla="*/ 1373051 h 2962327"/>
                <a:gd name="connsiteX445" fmla="*/ 189091 w 3028217"/>
                <a:gd name="connsiteY445" fmla="*/ 1441631 h 2962327"/>
                <a:gd name="connsiteX446" fmla="*/ 196711 w 3028217"/>
                <a:gd name="connsiteY446" fmla="*/ 1544501 h 2962327"/>
                <a:gd name="connsiteX447" fmla="*/ 244336 w 3028217"/>
                <a:gd name="connsiteY447" fmla="*/ 1573076 h 2962327"/>
                <a:gd name="connsiteX448" fmla="*/ 320536 w 3028217"/>
                <a:gd name="connsiteY448" fmla="*/ 1514973 h 2962327"/>
                <a:gd name="connsiteX449" fmla="*/ 387211 w 3028217"/>
                <a:gd name="connsiteY449" fmla="*/ 1494971 h 2962327"/>
                <a:gd name="connsiteX450" fmla="*/ 389116 w 3028217"/>
                <a:gd name="connsiteY450" fmla="*/ 1515926 h 2962327"/>
                <a:gd name="connsiteX451" fmla="*/ 340538 w 3028217"/>
                <a:gd name="connsiteY451" fmla="*/ 1624511 h 2962327"/>
                <a:gd name="connsiteX452" fmla="*/ 354826 w 3028217"/>
                <a:gd name="connsiteY452" fmla="*/ 1644513 h 2962327"/>
                <a:gd name="connsiteX453" fmla="*/ 410071 w 3028217"/>
                <a:gd name="connsiteY453" fmla="*/ 1645466 h 2962327"/>
                <a:gd name="connsiteX454" fmla="*/ 439598 w 3028217"/>
                <a:gd name="connsiteY454" fmla="*/ 1687376 h 2962327"/>
                <a:gd name="connsiteX455" fmla="*/ 426263 w 3028217"/>
                <a:gd name="connsiteY455" fmla="*/ 1743573 h 2962327"/>
                <a:gd name="connsiteX456" fmla="*/ 450076 w 3028217"/>
                <a:gd name="connsiteY456" fmla="*/ 1813106 h 2962327"/>
                <a:gd name="connsiteX457" fmla="*/ 499606 w 3028217"/>
                <a:gd name="connsiteY457" fmla="*/ 1812153 h 2962327"/>
                <a:gd name="connsiteX458" fmla="*/ 536753 w 3028217"/>
                <a:gd name="connsiteY458" fmla="*/ 1818821 h 2962327"/>
                <a:gd name="connsiteX459" fmla="*/ 577711 w 3028217"/>
                <a:gd name="connsiteY459" fmla="*/ 1813106 h 2962327"/>
                <a:gd name="connsiteX460" fmla="*/ 661531 w 3028217"/>
                <a:gd name="connsiteY460" fmla="*/ 1754051 h 2962327"/>
                <a:gd name="connsiteX461" fmla="*/ 672008 w 3028217"/>
                <a:gd name="connsiteY461" fmla="*/ 1763576 h 2962327"/>
                <a:gd name="connsiteX462" fmla="*/ 695821 w 3028217"/>
                <a:gd name="connsiteY462" fmla="*/ 1768338 h 2962327"/>
                <a:gd name="connsiteX463" fmla="*/ 741541 w 3028217"/>
                <a:gd name="connsiteY463" fmla="*/ 1772148 h 2962327"/>
                <a:gd name="connsiteX464" fmla="*/ 832028 w 3028217"/>
                <a:gd name="connsiteY464" fmla="*/ 1788341 h 2962327"/>
                <a:gd name="connsiteX465" fmla="*/ 865366 w 3028217"/>
                <a:gd name="connsiteY465" fmla="*/ 1796913 h 2962327"/>
                <a:gd name="connsiteX466" fmla="*/ 910133 w 3028217"/>
                <a:gd name="connsiteY466" fmla="*/ 1838823 h 2962327"/>
                <a:gd name="connsiteX467" fmla="*/ 1047293 w 3028217"/>
                <a:gd name="connsiteY467" fmla="*/ 1918833 h 2962327"/>
                <a:gd name="connsiteX468" fmla="*/ 1116826 w 3028217"/>
                <a:gd name="connsiteY468" fmla="*/ 2036943 h 2962327"/>
                <a:gd name="connsiteX469" fmla="*/ 1106348 w 3028217"/>
                <a:gd name="connsiteY469" fmla="*/ 2056946 h 2962327"/>
                <a:gd name="connsiteX470" fmla="*/ 1104443 w 3028217"/>
                <a:gd name="connsiteY470" fmla="*/ 2099808 h 2962327"/>
                <a:gd name="connsiteX471" fmla="*/ 1124446 w 3028217"/>
                <a:gd name="connsiteY471" fmla="*/ 2102666 h 2962327"/>
                <a:gd name="connsiteX472" fmla="*/ 1193026 w 3028217"/>
                <a:gd name="connsiteY472" fmla="*/ 2077901 h 2962327"/>
                <a:gd name="connsiteX473" fmla="*/ 1280656 w 3028217"/>
                <a:gd name="connsiteY473" fmla="*/ 2123621 h 2962327"/>
                <a:gd name="connsiteX474" fmla="*/ 1387336 w 3028217"/>
                <a:gd name="connsiteY474" fmla="*/ 2172198 h 2962327"/>
                <a:gd name="connsiteX475" fmla="*/ 1434008 w 3028217"/>
                <a:gd name="connsiteY475" fmla="*/ 2199821 h 2962327"/>
                <a:gd name="connsiteX476" fmla="*/ 1430198 w 3028217"/>
                <a:gd name="connsiteY476" fmla="*/ 2282688 h 2962327"/>
                <a:gd name="connsiteX477" fmla="*/ 1370191 w 3028217"/>
                <a:gd name="connsiteY477" fmla="*/ 2373176 h 2962327"/>
                <a:gd name="connsiteX478" fmla="*/ 1358761 w 3028217"/>
                <a:gd name="connsiteY478" fmla="*/ 2423658 h 2962327"/>
                <a:gd name="connsiteX479" fmla="*/ 1327328 w 3028217"/>
                <a:gd name="connsiteY479" fmla="*/ 2600823 h 2962327"/>
                <a:gd name="connsiteX480" fmla="*/ 1293991 w 3028217"/>
                <a:gd name="connsiteY480" fmla="*/ 2626541 h 2962327"/>
                <a:gd name="connsiteX481" fmla="*/ 1218743 w 3028217"/>
                <a:gd name="connsiteY481" fmla="*/ 2661783 h 2962327"/>
                <a:gd name="connsiteX482" fmla="*/ 1193026 w 3028217"/>
                <a:gd name="connsiteY482" fmla="*/ 2710361 h 2962327"/>
                <a:gd name="connsiteX483" fmla="*/ 1164451 w 3028217"/>
                <a:gd name="connsiteY483" fmla="*/ 2832281 h 2962327"/>
                <a:gd name="connsiteX484" fmla="*/ 1122541 w 3028217"/>
                <a:gd name="connsiteY484" fmla="*/ 2910386 h 2962327"/>
                <a:gd name="connsiteX485" fmla="*/ 1095871 w 3028217"/>
                <a:gd name="connsiteY485" fmla="*/ 2929436 h 2962327"/>
                <a:gd name="connsiteX486" fmla="*/ 1061581 w 3028217"/>
                <a:gd name="connsiteY486" fmla="*/ 2922768 h 2962327"/>
                <a:gd name="connsiteX487" fmla="*/ 1047293 w 3028217"/>
                <a:gd name="connsiteY487" fmla="*/ 2929436 h 2962327"/>
                <a:gd name="connsiteX488" fmla="*/ 1061581 w 3028217"/>
                <a:gd name="connsiteY488" fmla="*/ 2956106 h 2962327"/>
                <a:gd name="connsiteX489" fmla="*/ 1040626 w 3028217"/>
                <a:gd name="connsiteY489" fmla="*/ 2959916 h 2962327"/>
                <a:gd name="connsiteX490" fmla="*/ 783451 w 3028217"/>
                <a:gd name="connsiteY490" fmla="*/ 2850378 h 2962327"/>
                <a:gd name="connsiteX491" fmla="*/ 752971 w 3028217"/>
                <a:gd name="connsiteY491" fmla="*/ 2805611 h 2962327"/>
                <a:gd name="connsiteX492" fmla="*/ 737731 w 3028217"/>
                <a:gd name="connsiteY492" fmla="*/ 2765606 h 2962327"/>
                <a:gd name="connsiteX493" fmla="*/ 721538 w 3028217"/>
                <a:gd name="connsiteY493" fmla="*/ 2564628 h 2962327"/>
                <a:gd name="connsiteX494" fmla="*/ 670103 w 3028217"/>
                <a:gd name="connsiteY494" fmla="*/ 2492238 h 2962327"/>
                <a:gd name="connsiteX495" fmla="*/ 539611 w 3028217"/>
                <a:gd name="connsiteY495" fmla="*/ 2337933 h 2962327"/>
                <a:gd name="connsiteX496" fmla="*/ 473888 w 3028217"/>
                <a:gd name="connsiteY496" fmla="*/ 2221728 h 2962327"/>
                <a:gd name="connsiteX497" fmla="*/ 468173 w 3028217"/>
                <a:gd name="connsiteY497" fmla="*/ 2148386 h 2962327"/>
                <a:gd name="connsiteX498" fmla="*/ 471983 w 3028217"/>
                <a:gd name="connsiteY498" fmla="*/ 2122668 h 2962327"/>
                <a:gd name="connsiteX499" fmla="*/ 493891 w 3028217"/>
                <a:gd name="connsiteY499" fmla="*/ 2021703 h 2962327"/>
                <a:gd name="connsiteX500" fmla="*/ 538658 w 3028217"/>
                <a:gd name="connsiteY500" fmla="*/ 1907403 h 2962327"/>
                <a:gd name="connsiteX501" fmla="*/ 524371 w 3028217"/>
                <a:gd name="connsiteY501" fmla="*/ 1854063 h 2962327"/>
                <a:gd name="connsiteX502" fmla="*/ 499606 w 3028217"/>
                <a:gd name="connsiteY502" fmla="*/ 1853111 h 2962327"/>
                <a:gd name="connsiteX503" fmla="*/ 459601 w 3028217"/>
                <a:gd name="connsiteY503" fmla="*/ 1860731 h 2962327"/>
                <a:gd name="connsiteX504" fmla="*/ 408166 w 3028217"/>
                <a:gd name="connsiteY504" fmla="*/ 1827393 h 2962327"/>
                <a:gd name="connsiteX505" fmla="*/ 354826 w 3028217"/>
                <a:gd name="connsiteY505" fmla="*/ 1742621 h 2962327"/>
                <a:gd name="connsiteX506" fmla="*/ 322441 w 3028217"/>
                <a:gd name="connsiteY506" fmla="*/ 1715951 h 2962327"/>
                <a:gd name="connsiteX507" fmla="*/ 234811 w 3028217"/>
                <a:gd name="connsiteY507" fmla="*/ 1658801 h 2962327"/>
                <a:gd name="connsiteX508" fmla="*/ 206236 w 3028217"/>
                <a:gd name="connsiteY508" fmla="*/ 1644513 h 2962327"/>
                <a:gd name="connsiteX509" fmla="*/ 116701 w 3028217"/>
                <a:gd name="connsiteY509" fmla="*/ 1622606 h 2962327"/>
                <a:gd name="connsiteX510" fmla="*/ 28118 w 3028217"/>
                <a:gd name="connsiteY510" fmla="*/ 1557836 h 2962327"/>
                <a:gd name="connsiteX511" fmla="*/ 12878 w 3028217"/>
                <a:gd name="connsiteY511" fmla="*/ 1499733 h 2962327"/>
                <a:gd name="connsiteX512" fmla="*/ 10021 w 3028217"/>
                <a:gd name="connsiteY512" fmla="*/ 1446393 h 2962327"/>
                <a:gd name="connsiteX513" fmla="*/ 5258 w 3028217"/>
                <a:gd name="connsiteY513" fmla="*/ 1410198 h 2962327"/>
                <a:gd name="connsiteX514" fmla="*/ 45263 w 3028217"/>
                <a:gd name="connsiteY514" fmla="*/ 1105398 h 2962327"/>
                <a:gd name="connsiteX515" fmla="*/ 304343 w 3028217"/>
                <a:gd name="connsiteY515" fmla="*/ 581523 h 2962327"/>
                <a:gd name="connsiteX516" fmla="*/ 548183 w 3028217"/>
                <a:gd name="connsiteY516" fmla="*/ 329111 h 2962327"/>
                <a:gd name="connsiteX517" fmla="*/ 617716 w 3028217"/>
                <a:gd name="connsiteY517" fmla="*/ 317681 h 2962327"/>
                <a:gd name="connsiteX518" fmla="*/ 631051 w 3028217"/>
                <a:gd name="connsiteY518" fmla="*/ 309108 h 2962327"/>
                <a:gd name="connsiteX519" fmla="*/ 692011 w 3028217"/>
                <a:gd name="connsiteY519" fmla="*/ 299583 h 2962327"/>
                <a:gd name="connsiteX520" fmla="*/ 756781 w 3028217"/>
                <a:gd name="connsiteY520" fmla="*/ 316728 h 2962327"/>
                <a:gd name="connsiteX521" fmla="*/ 780593 w 3028217"/>
                <a:gd name="connsiteY521" fmla="*/ 315776 h 2962327"/>
                <a:gd name="connsiteX522" fmla="*/ 797738 w 3028217"/>
                <a:gd name="connsiteY522" fmla="*/ 314823 h 2962327"/>
                <a:gd name="connsiteX523" fmla="*/ 831076 w 3028217"/>
                <a:gd name="connsiteY523" fmla="*/ 316728 h 2962327"/>
                <a:gd name="connsiteX524" fmla="*/ 841553 w 3028217"/>
                <a:gd name="connsiteY524" fmla="*/ 277676 h 2962327"/>
                <a:gd name="connsiteX525" fmla="*/ 852031 w 3028217"/>
                <a:gd name="connsiteY525" fmla="*/ 259578 h 2962327"/>
                <a:gd name="connsiteX526" fmla="*/ 867152 w 3028217"/>
                <a:gd name="connsiteY526" fmla="*/ 248624 h 2962327"/>
                <a:gd name="connsiteX527" fmla="*/ 876026 w 3028217"/>
                <a:gd name="connsiteY527" fmla="*/ 238011 h 2962327"/>
                <a:gd name="connsiteX528" fmla="*/ 858921 w 3028217"/>
                <a:gd name="connsiteY528" fmla="*/ 241392 h 2962327"/>
                <a:gd name="connsiteX529" fmla="*/ 821551 w 3028217"/>
                <a:gd name="connsiteY529" fmla="*/ 210048 h 2962327"/>
                <a:gd name="connsiteX530" fmla="*/ 857746 w 3028217"/>
                <a:gd name="connsiteY530" fmla="*/ 190998 h 2962327"/>
                <a:gd name="connsiteX531" fmla="*/ 873343 w 3028217"/>
                <a:gd name="connsiteY531" fmla="*/ 184331 h 2962327"/>
                <a:gd name="connsiteX532" fmla="*/ 798215 w 3028217"/>
                <a:gd name="connsiteY532" fmla="*/ 181949 h 2962327"/>
                <a:gd name="connsiteX533" fmla="*/ 805359 w 3028217"/>
                <a:gd name="connsiteY533" fmla="*/ 187188 h 2962327"/>
                <a:gd name="connsiteX534" fmla="*/ 795834 w 3028217"/>
                <a:gd name="connsiteY534" fmla="*/ 196713 h 2962327"/>
                <a:gd name="connsiteX535" fmla="*/ 788214 w 3028217"/>
                <a:gd name="connsiteY535" fmla="*/ 182426 h 2962327"/>
                <a:gd name="connsiteX536" fmla="*/ 798215 w 3028217"/>
                <a:gd name="connsiteY536" fmla="*/ 181949 h 2962327"/>
                <a:gd name="connsiteX537" fmla="*/ 938708 w 3028217"/>
                <a:gd name="connsiteY537" fmla="*/ 121466 h 2962327"/>
                <a:gd name="connsiteX538" fmla="*/ 952043 w 3028217"/>
                <a:gd name="connsiteY538" fmla="*/ 141468 h 2962327"/>
                <a:gd name="connsiteX539" fmla="*/ 951037 w 3028217"/>
                <a:gd name="connsiteY539" fmla="*/ 142501 h 2962327"/>
                <a:gd name="connsiteX540" fmla="*/ 953949 w 3028217"/>
                <a:gd name="connsiteY540" fmla="*/ 140516 h 2962327"/>
                <a:gd name="connsiteX541" fmla="*/ 952996 w 3028217"/>
                <a:gd name="connsiteY541" fmla="*/ 148136 h 2962327"/>
                <a:gd name="connsiteX542" fmla="*/ 952996 w 3028217"/>
                <a:gd name="connsiteY542" fmla="*/ 169091 h 2962327"/>
                <a:gd name="connsiteX543" fmla="*/ 944424 w 3028217"/>
                <a:gd name="connsiteY543" fmla="*/ 159804 h 2962327"/>
                <a:gd name="connsiteX544" fmla="*/ 933131 w 3028217"/>
                <a:gd name="connsiteY544" fmla="*/ 154863 h 2962327"/>
                <a:gd name="connsiteX545" fmla="*/ 931088 w 3028217"/>
                <a:gd name="connsiteY545" fmla="*/ 155756 h 2962327"/>
                <a:gd name="connsiteX546" fmla="*/ 930136 w 3028217"/>
                <a:gd name="connsiteY546" fmla="*/ 155756 h 2962327"/>
                <a:gd name="connsiteX547" fmla="*/ 918706 w 3028217"/>
                <a:gd name="connsiteY547" fmla="*/ 144326 h 2962327"/>
                <a:gd name="connsiteX548" fmla="*/ 931088 w 3028217"/>
                <a:gd name="connsiteY548" fmla="*/ 122418 h 2962327"/>
                <a:gd name="connsiteX549" fmla="*/ 938708 w 3028217"/>
                <a:gd name="connsiteY549" fmla="*/ 121466 h 2962327"/>
                <a:gd name="connsiteX550" fmla="*/ 925373 w 3028217"/>
                <a:gd name="connsiteY550" fmla="*/ 107178 h 2962327"/>
                <a:gd name="connsiteX551" fmla="*/ 938708 w 3028217"/>
                <a:gd name="connsiteY551" fmla="*/ 121465 h 2962327"/>
                <a:gd name="connsiteX552" fmla="*/ 935851 w 3028217"/>
                <a:gd name="connsiteY552" fmla="*/ 121465 h 2962327"/>
                <a:gd name="connsiteX553" fmla="*/ 932993 w 3028217"/>
                <a:gd name="connsiteY553" fmla="*/ 121465 h 2962327"/>
                <a:gd name="connsiteX554" fmla="*/ 901561 w 3028217"/>
                <a:gd name="connsiteY554" fmla="*/ 123370 h 2962327"/>
                <a:gd name="connsiteX555" fmla="*/ 925373 w 3028217"/>
                <a:gd name="connsiteY555" fmla="*/ 107178 h 2962327"/>
                <a:gd name="connsiteX556" fmla="*/ 1021576 w 3028217"/>
                <a:gd name="connsiteY556" fmla="*/ 71936 h 2962327"/>
                <a:gd name="connsiteX557" fmla="*/ 1031101 w 3028217"/>
                <a:gd name="connsiteY557" fmla="*/ 97653 h 2962327"/>
                <a:gd name="connsiteX558" fmla="*/ 1000621 w 3028217"/>
                <a:gd name="connsiteY558" fmla="*/ 92891 h 2962327"/>
                <a:gd name="connsiteX559" fmla="*/ 1007288 w 3028217"/>
                <a:gd name="connsiteY559" fmla="*/ 79556 h 2962327"/>
                <a:gd name="connsiteX560" fmla="*/ 1021576 w 3028217"/>
                <a:gd name="connsiteY560" fmla="*/ 71936 h 2962327"/>
                <a:gd name="connsiteX561" fmla="*/ 1113849 w 3028217"/>
                <a:gd name="connsiteY561" fmla="*/ 40265 h 2962327"/>
                <a:gd name="connsiteX562" fmla="*/ 1159689 w 3028217"/>
                <a:gd name="connsiteY562" fmla="*/ 51933 h 2962327"/>
                <a:gd name="connsiteX563" fmla="*/ 1151116 w 3028217"/>
                <a:gd name="connsiteY563" fmla="*/ 84318 h 2962327"/>
                <a:gd name="connsiteX564" fmla="*/ 1111111 w 3028217"/>
                <a:gd name="connsiteY564" fmla="*/ 92891 h 2962327"/>
                <a:gd name="connsiteX565" fmla="*/ 1070153 w 3028217"/>
                <a:gd name="connsiteY565" fmla="*/ 58601 h 2962327"/>
                <a:gd name="connsiteX566" fmla="*/ 1113849 w 3028217"/>
                <a:gd name="connsiteY566" fmla="*/ 40265 h 2962327"/>
                <a:gd name="connsiteX567" fmla="*/ 1400760 w 3028217"/>
                <a:gd name="connsiteY567" fmla="*/ 96 h 2962327"/>
                <a:gd name="connsiteX568" fmla="*/ 1476871 w 3028217"/>
                <a:gd name="connsiteY568" fmla="*/ 5260 h 2962327"/>
                <a:gd name="connsiteX569" fmla="*/ 1611174 w 3028217"/>
                <a:gd name="connsiteY569" fmla="*/ 9070 h 2962327"/>
                <a:gd name="connsiteX570" fmla="*/ 1619746 w 3028217"/>
                <a:gd name="connsiteY570" fmla="*/ 17643 h 2962327"/>
                <a:gd name="connsiteX571" fmla="*/ 1646416 w 3028217"/>
                <a:gd name="connsiteY571" fmla="*/ 28120 h 2962327"/>
                <a:gd name="connsiteX572" fmla="*/ 1667371 w 3028217"/>
                <a:gd name="connsiteY572" fmla="*/ 31930 h 2962327"/>
                <a:gd name="connsiteX573" fmla="*/ 1742261 w 3028217"/>
                <a:gd name="connsiteY573" fmla="*/ 11690 h 2962327"/>
                <a:gd name="connsiteX574" fmla="*/ 1820723 w 3028217"/>
                <a:gd name="connsiteY574" fmla="*/ 30025 h 2962327"/>
                <a:gd name="connsiteX575" fmla="*/ 1901686 w 3028217"/>
                <a:gd name="connsiteY575" fmla="*/ 45265 h 2962327"/>
                <a:gd name="connsiteX576" fmla="*/ 1894066 w 3028217"/>
                <a:gd name="connsiteY576" fmla="*/ 69078 h 2962327"/>
                <a:gd name="connsiteX577" fmla="*/ 1955978 w 3028217"/>
                <a:gd name="connsiteY577" fmla="*/ 55743 h 2962327"/>
                <a:gd name="connsiteX578" fmla="*/ 1954073 w 3028217"/>
                <a:gd name="connsiteY578" fmla="*/ 71935 h 2962327"/>
                <a:gd name="connsiteX579" fmla="*/ 1935976 w 3028217"/>
                <a:gd name="connsiteY579" fmla="*/ 103368 h 2962327"/>
                <a:gd name="connsiteX580" fmla="*/ 1949311 w 3028217"/>
                <a:gd name="connsiteY580" fmla="*/ 161470 h 2962327"/>
                <a:gd name="connsiteX581" fmla="*/ 1894066 w 3028217"/>
                <a:gd name="connsiteY581" fmla="*/ 171948 h 2962327"/>
                <a:gd name="connsiteX582" fmla="*/ 1913116 w 3028217"/>
                <a:gd name="connsiteY582" fmla="*/ 183378 h 2962327"/>
                <a:gd name="connsiteX583" fmla="*/ 1907401 w 3028217"/>
                <a:gd name="connsiteY583" fmla="*/ 196713 h 2962327"/>
                <a:gd name="connsiteX584" fmla="*/ 1873111 w 3028217"/>
                <a:gd name="connsiteY584" fmla="*/ 245290 h 2962327"/>
                <a:gd name="connsiteX585" fmla="*/ 1866443 w 3028217"/>
                <a:gd name="connsiteY585" fmla="*/ 267198 h 2962327"/>
                <a:gd name="connsiteX586" fmla="*/ 1851203 w 3028217"/>
                <a:gd name="connsiteY586" fmla="*/ 270055 h 2962327"/>
                <a:gd name="connsiteX587" fmla="*/ 1866443 w 3028217"/>
                <a:gd name="connsiteY587" fmla="*/ 313870 h 2962327"/>
                <a:gd name="connsiteX588" fmla="*/ 1843583 w 3028217"/>
                <a:gd name="connsiteY588" fmla="*/ 319585 h 2962327"/>
                <a:gd name="connsiteX589" fmla="*/ 1819771 w 3028217"/>
                <a:gd name="connsiteY589" fmla="*/ 300535 h 2962327"/>
                <a:gd name="connsiteX590" fmla="*/ 1788338 w 3028217"/>
                <a:gd name="connsiteY590" fmla="*/ 313870 h 2962327"/>
                <a:gd name="connsiteX591" fmla="*/ 1800721 w 3028217"/>
                <a:gd name="connsiteY591" fmla="*/ 315775 h 2962327"/>
                <a:gd name="connsiteX592" fmla="*/ 1823581 w 3028217"/>
                <a:gd name="connsiteY592" fmla="*/ 314823 h 2962327"/>
                <a:gd name="connsiteX593" fmla="*/ 1833106 w 3028217"/>
                <a:gd name="connsiteY593" fmla="*/ 317680 h 2962327"/>
                <a:gd name="connsiteX594" fmla="*/ 1838821 w 3028217"/>
                <a:gd name="connsiteY594" fmla="*/ 334825 h 2962327"/>
                <a:gd name="connsiteX595" fmla="*/ 1715948 w 3028217"/>
                <a:gd name="connsiteY595" fmla="*/ 370068 h 2962327"/>
                <a:gd name="connsiteX596" fmla="*/ 1691183 w 3028217"/>
                <a:gd name="connsiteY596" fmla="*/ 379593 h 2962327"/>
                <a:gd name="connsiteX597" fmla="*/ 1586408 w 3028217"/>
                <a:gd name="connsiteY597" fmla="*/ 430075 h 2962327"/>
                <a:gd name="connsiteX598" fmla="*/ 1542593 w 3028217"/>
                <a:gd name="connsiteY598" fmla="*/ 468175 h 2962327"/>
                <a:gd name="connsiteX599" fmla="*/ 1480681 w 3028217"/>
                <a:gd name="connsiteY599" fmla="*/ 555805 h 2962327"/>
                <a:gd name="connsiteX600" fmla="*/ 1462583 w 3028217"/>
                <a:gd name="connsiteY600" fmla="*/ 562473 h 2962327"/>
                <a:gd name="connsiteX601" fmla="*/ 1385431 w 3028217"/>
                <a:gd name="connsiteY601" fmla="*/ 462460 h 2962327"/>
                <a:gd name="connsiteX602" fmla="*/ 1379716 w 3028217"/>
                <a:gd name="connsiteY602" fmla="*/ 398643 h 2962327"/>
                <a:gd name="connsiteX603" fmla="*/ 1441628 w 3028217"/>
                <a:gd name="connsiteY603" fmla="*/ 335778 h 2962327"/>
                <a:gd name="connsiteX604" fmla="*/ 1449248 w 3028217"/>
                <a:gd name="connsiteY604" fmla="*/ 321490 h 2962327"/>
                <a:gd name="connsiteX605" fmla="*/ 1461631 w 3028217"/>
                <a:gd name="connsiteY605" fmla="*/ 300535 h 2962327"/>
                <a:gd name="connsiteX606" fmla="*/ 1412101 w 3028217"/>
                <a:gd name="connsiteY606" fmla="*/ 280533 h 2962327"/>
                <a:gd name="connsiteX607" fmla="*/ 1434961 w 3028217"/>
                <a:gd name="connsiteY607" fmla="*/ 215763 h 2962327"/>
                <a:gd name="connsiteX608" fmla="*/ 1371143 w 3028217"/>
                <a:gd name="connsiteY608" fmla="*/ 160518 h 2962327"/>
                <a:gd name="connsiteX609" fmla="*/ 1331138 w 3028217"/>
                <a:gd name="connsiteY609" fmla="*/ 162423 h 2962327"/>
                <a:gd name="connsiteX610" fmla="*/ 1303516 w 3028217"/>
                <a:gd name="connsiteY610" fmla="*/ 150040 h 2962327"/>
                <a:gd name="connsiteX611" fmla="*/ 1313993 w 3028217"/>
                <a:gd name="connsiteY611" fmla="*/ 130038 h 2962327"/>
                <a:gd name="connsiteX612" fmla="*/ 1313041 w 3028217"/>
                <a:gd name="connsiteY612" fmla="*/ 121465 h 2962327"/>
                <a:gd name="connsiteX613" fmla="*/ 1323518 w 3028217"/>
                <a:gd name="connsiteY613" fmla="*/ 96700 h 2962327"/>
                <a:gd name="connsiteX614" fmla="*/ 1387336 w 3028217"/>
                <a:gd name="connsiteY614" fmla="*/ 88128 h 2962327"/>
                <a:gd name="connsiteX615" fmla="*/ 1394003 w 3028217"/>
                <a:gd name="connsiteY615" fmla="*/ 68125 h 2962327"/>
                <a:gd name="connsiteX616" fmla="*/ 1445438 w 3028217"/>
                <a:gd name="connsiteY616" fmla="*/ 41455 h 2962327"/>
                <a:gd name="connsiteX617" fmla="*/ 1471104 w 3028217"/>
                <a:gd name="connsiteY617" fmla="*/ 35589 h 2962327"/>
                <a:gd name="connsiteX618" fmla="*/ 1469608 w 3028217"/>
                <a:gd name="connsiteY618" fmla="*/ 35026 h 2962327"/>
                <a:gd name="connsiteX619" fmla="*/ 1456869 w 3028217"/>
                <a:gd name="connsiteY619" fmla="*/ 34788 h 2962327"/>
                <a:gd name="connsiteX620" fmla="*/ 1365429 w 3028217"/>
                <a:gd name="connsiteY620" fmla="*/ 60505 h 2962327"/>
                <a:gd name="connsiteX621" fmla="*/ 1208266 w 3028217"/>
                <a:gd name="connsiteY621" fmla="*/ 122418 h 2962327"/>
                <a:gd name="connsiteX622" fmla="*/ 1175881 w 3028217"/>
                <a:gd name="connsiteY622" fmla="*/ 122418 h 2962327"/>
                <a:gd name="connsiteX623" fmla="*/ 1187311 w 3028217"/>
                <a:gd name="connsiteY623" fmla="*/ 142420 h 2962327"/>
                <a:gd name="connsiteX624" fmla="*/ 1180644 w 3028217"/>
                <a:gd name="connsiteY624" fmla="*/ 149088 h 2962327"/>
                <a:gd name="connsiteX625" fmla="*/ 1158647 w 3028217"/>
                <a:gd name="connsiteY625" fmla="*/ 153642 h 2962327"/>
                <a:gd name="connsiteX626" fmla="*/ 1143520 w 3028217"/>
                <a:gd name="connsiteY626" fmla="*/ 152466 h 2962327"/>
                <a:gd name="connsiteX627" fmla="*/ 1148259 w 3028217"/>
                <a:gd name="connsiteY627" fmla="*/ 153731 h 2962327"/>
                <a:gd name="connsiteX628" fmla="*/ 1152069 w 3028217"/>
                <a:gd name="connsiteY628" fmla="*/ 175758 h 2962327"/>
                <a:gd name="connsiteX629" fmla="*/ 1029196 w 3028217"/>
                <a:gd name="connsiteY629" fmla="*/ 182425 h 2962327"/>
                <a:gd name="connsiteX630" fmla="*/ 1006336 w 3028217"/>
                <a:gd name="connsiteY630" fmla="*/ 148135 h 2962327"/>
                <a:gd name="connsiteX631" fmla="*/ 995859 w 3028217"/>
                <a:gd name="connsiteY631" fmla="*/ 134800 h 2962327"/>
                <a:gd name="connsiteX632" fmla="*/ 987286 w 3028217"/>
                <a:gd name="connsiteY632" fmla="*/ 114798 h 2962327"/>
                <a:gd name="connsiteX633" fmla="*/ 1049199 w 3028217"/>
                <a:gd name="connsiteY633" fmla="*/ 134800 h 2962327"/>
                <a:gd name="connsiteX634" fmla="*/ 1064439 w 3028217"/>
                <a:gd name="connsiteY634" fmla="*/ 149088 h 2962327"/>
                <a:gd name="connsiteX635" fmla="*/ 1095871 w 3028217"/>
                <a:gd name="connsiteY635" fmla="*/ 149326 h 2962327"/>
                <a:gd name="connsiteX636" fmla="*/ 1106484 w 3028217"/>
                <a:gd name="connsiteY636" fmla="*/ 148924 h 2962327"/>
                <a:gd name="connsiteX637" fmla="*/ 1093014 w 3028217"/>
                <a:gd name="connsiteY637" fmla="*/ 149088 h 2962327"/>
                <a:gd name="connsiteX638" fmla="*/ 1062534 w 3028217"/>
                <a:gd name="connsiteY638" fmla="*/ 131943 h 2962327"/>
                <a:gd name="connsiteX639" fmla="*/ 1133971 w 3028217"/>
                <a:gd name="connsiteY639" fmla="*/ 110988 h 2962327"/>
                <a:gd name="connsiteX640" fmla="*/ 1158736 w 3028217"/>
                <a:gd name="connsiteY640" fmla="*/ 88128 h 2962327"/>
                <a:gd name="connsiteX641" fmla="*/ 1173024 w 3028217"/>
                <a:gd name="connsiteY641" fmla="*/ 73840 h 2962327"/>
                <a:gd name="connsiteX642" fmla="*/ 1214934 w 3028217"/>
                <a:gd name="connsiteY642" fmla="*/ 54790 h 2962327"/>
                <a:gd name="connsiteX643" fmla="*/ 1275894 w 3028217"/>
                <a:gd name="connsiteY643" fmla="*/ 44313 h 2962327"/>
                <a:gd name="connsiteX644" fmla="*/ 1211124 w 3028217"/>
                <a:gd name="connsiteY644" fmla="*/ 51933 h 2962327"/>
                <a:gd name="connsiteX645" fmla="*/ 1174929 w 3028217"/>
                <a:gd name="connsiteY645" fmla="*/ 39550 h 2962327"/>
                <a:gd name="connsiteX646" fmla="*/ 1174929 w 3028217"/>
                <a:gd name="connsiteY646" fmla="*/ 26215 h 2962327"/>
                <a:gd name="connsiteX647" fmla="*/ 1400760 w 3028217"/>
                <a:gd name="connsiteY647" fmla="*/ 96 h 296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</a:cxnLst>
              <a:rect l="l" t="t" r="r" b="b"/>
              <a:pathLst>
                <a:path w="3028217" h="2962327">
                  <a:moveTo>
                    <a:pt x="2863236" y="2049564"/>
                  </a:moveTo>
                  <a:cubicBezTo>
                    <a:pt x="2854902" y="2049564"/>
                    <a:pt x="2847996" y="2053612"/>
                    <a:pt x="2844662" y="2065518"/>
                  </a:cubicBezTo>
                  <a:cubicBezTo>
                    <a:pt x="2840852" y="2080758"/>
                    <a:pt x="2821802" y="2104571"/>
                    <a:pt x="2847519" y="2116953"/>
                  </a:cubicBezTo>
                  <a:cubicBezTo>
                    <a:pt x="2878000" y="2131241"/>
                    <a:pt x="2877047" y="2098856"/>
                    <a:pt x="2887525" y="2084568"/>
                  </a:cubicBezTo>
                  <a:cubicBezTo>
                    <a:pt x="2888477" y="2083616"/>
                    <a:pt x="2889430" y="2080758"/>
                    <a:pt x="2890382" y="2078853"/>
                  </a:cubicBezTo>
                  <a:cubicBezTo>
                    <a:pt x="2895144" y="2071233"/>
                    <a:pt x="2896097" y="2064566"/>
                    <a:pt x="2890382" y="2057898"/>
                  </a:cubicBezTo>
                  <a:cubicBezTo>
                    <a:pt x="2881334" y="2053612"/>
                    <a:pt x="2871571" y="2049564"/>
                    <a:pt x="2863236" y="2049564"/>
                  </a:cubicBezTo>
                  <a:close/>
                  <a:moveTo>
                    <a:pt x="2453184" y="1703568"/>
                  </a:moveTo>
                  <a:cubicBezTo>
                    <a:pt x="2446516" y="1700711"/>
                    <a:pt x="2442706" y="1708331"/>
                    <a:pt x="2444611" y="1714046"/>
                  </a:cubicBezTo>
                  <a:cubicBezTo>
                    <a:pt x="2448421" y="1725476"/>
                    <a:pt x="2452231" y="1738811"/>
                    <a:pt x="2467471" y="1740716"/>
                  </a:cubicBezTo>
                  <a:cubicBezTo>
                    <a:pt x="2475091" y="1741668"/>
                    <a:pt x="2480806" y="1736906"/>
                    <a:pt x="2482711" y="1728333"/>
                  </a:cubicBezTo>
                  <a:cubicBezTo>
                    <a:pt x="2473186" y="1720713"/>
                    <a:pt x="2463661" y="1710236"/>
                    <a:pt x="2453184" y="1703568"/>
                  </a:cubicBezTo>
                  <a:close/>
                  <a:moveTo>
                    <a:pt x="802501" y="1583553"/>
                  </a:moveTo>
                  <a:cubicBezTo>
                    <a:pt x="805359" y="1585458"/>
                    <a:pt x="811074" y="1586410"/>
                    <a:pt x="812026" y="1589268"/>
                  </a:cubicBezTo>
                  <a:cubicBezTo>
                    <a:pt x="814884" y="1596888"/>
                    <a:pt x="807264" y="1597840"/>
                    <a:pt x="802501" y="1599745"/>
                  </a:cubicBezTo>
                  <a:cubicBezTo>
                    <a:pt x="797739" y="1601650"/>
                    <a:pt x="792976" y="1598793"/>
                    <a:pt x="792024" y="1594030"/>
                  </a:cubicBezTo>
                  <a:cubicBezTo>
                    <a:pt x="788214" y="1586410"/>
                    <a:pt x="794881" y="1585458"/>
                    <a:pt x="802501" y="1583553"/>
                  </a:cubicBezTo>
                  <a:close/>
                  <a:moveTo>
                    <a:pt x="573901" y="1577838"/>
                  </a:moveTo>
                  <a:cubicBezTo>
                    <a:pt x="581521" y="1579743"/>
                    <a:pt x="588189" y="1582600"/>
                    <a:pt x="592951" y="1589268"/>
                  </a:cubicBezTo>
                  <a:cubicBezTo>
                    <a:pt x="592951" y="1594982"/>
                    <a:pt x="589141" y="1596888"/>
                    <a:pt x="584379" y="1596888"/>
                  </a:cubicBezTo>
                  <a:cubicBezTo>
                    <a:pt x="575806" y="1597840"/>
                    <a:pt x="568186" y="1595935"/>
                    <a:pt x="565329" y="1587363"/>
                  </a:cubicBezTo>
                  <a:cubicBezTo>
                    <a:pt x="562471" y="1580695"/>
                    <a:pt x="568186" y="1576885"/>
                    <a:pt x="573901" y="1577838"/>
                  </a:cubicBezTo>
                  <a:close/>
                  <a:moveTo>
                    <a:pt x="698678" y="1550216"/>
                  </a:moveTo>
                  <a:cubicBezTo>
                    <a:pt x="729158" y="1545453"/>
                    <a:pt x="746303" y="1560693"/>
                    <a:pt x="763448" y="1592126"/>
                  </a:cubicBezTo>
                  <a:cubicBezTo>
                    <a:pt x="731063" y="1576886"/>
                    <a:pt x="706298" y="1611176"/>
                    <a:pt x="678676" y="1592126"/>
                  </a:cubicBezTo>
                  <a:cubicBezTo>
                    <a:pt x="675818" y="1573076"/>
                    <a:pt x="667246" y="1551168"/>
                    <a:pt x="698678" y="1550216"/>
                  </a:cubicBezTo>
                  <a:close/>
                  <a:moveTo>
                    <a:pt x="492939" y="1460681"/>
                  </a:moveTo>
                  <a:cubicBezTo>
                    <a:pt x="518656" y="1456871"/>
                    <a:pt x="541516" y="1464491"/>
                    <a:pt x="562471" y="1479731"/>
                  </a:cubicBezTo>
                  <a:cubicBezTo>
                    <a:pt x="590094" y="1499733"/>
                    <a:pt x="618669" y="1515926"/>
                    <a:pt x="646291" y="1537833"/>
                  </a:cubicBezTo>
                  <a:cubicBezTo>
                    <a:pt x="620574" y="1545453"/>
                    <a:pt x="593904" y="1560693"/>
                    <a:pt x="577711" y="1525451"/>
                  </a:cubicBezTo>
                  <a:cubicBezTo>
                    <a:pt x="567234" y="1503543"/>
                    <a:pt x="541516" y="1503543"/>
                    <a:pt x="527229" y="1487351"/>
                  </a:cubicBezTo>
                  <a:lnTo>
                    <a:pt x="525032" y="1486533"/>
                  </a:lnTo>
                  <a:lnTo>
                    <a:pt x="527229" y="1488303"/>
                  </a:lnTo>
                  <a:cubicBezTo>
                    <a:pt x="502464" y="1486398"/>
                    <a:pt x="475794" y="1465443"/>
                    <a:pt x="451029" y="1494971"/>
                  </a:cubicBezTo>
                  <a:cubicBezTo>
                    <a:pt x="453886" y="1467348"/>
                    <a:pt x="471984" y="1461633"/>
                    <a:pt x="492939" y="1460681"/>
                  </a:cubicBezTo>
                  <a:close/>
                  <a:moveTo>
                    <a:pt x="592475" y="1413889"/>
                  </a:moveTo>
                  <a:cubicBezTo>
                    <a:pt x="594380" y="1414008"/>
                    <a:pt x="596285" y="1414485"/>
                    <a:pt x="596761" y="1414961"/>
                  </a:cubicBezTo>
                  <a:cubicBezTo>
                    <a:pt x="605334" y="1423533"/>
                    <a:pt x="603428" y="1433058"/>
                    <a:pt x="595809" y="1447346"/>
                  </a:cubicBezTo>
                  <a:cubicBezTo>
                    <a:pt x="589141" y="1434011"/>
                    <a:pt x="579616" y="1426391"/>
                    <a:pt x="588189" y="1414961"/>
                  </a:cubicBezTo>
                  <a:cubicBezTo>
                    <a:pt x="588665" y="1414009"/>
                    <a:pt x="590570" y="1413770"/>
                    <a:pt x="592475" y="1413889"/>
                  </a:cubicBezTo>
                  <a:close/>
                  <a:moveTo>
                    <a:pt x="2633206" y="1174931"/>
                  </a:moveTo>
                  <a:cubicBezTo>
                    <a:pt x="2646541" y="1176836"/>
                    <a:pt x="2659876" y="1178741"/>
                    <a:pt x="2673211" y="1180646"/>
                  </a:cubicBezTo>
                  <a:cubicBezTo>
                    <a:pt x="2657018" y="1197791"/>
                    <a:pt x="2645588" y="1186361"/>
                    <a:pt x="2633206" y="1174931"/>
                  </a:cubicBezTo>
                  <a:close/>
                  <a:moveTo>
                    <a:pt x="2477948" y="1095873"/>
                  </a:moveTo>
                  <a:cubicBezTo>
                    <a:pt x="2477948" y="1101588"/>
                    <a:pt x="2478901" y="1106350"/>
                    <a:pt x="2484616" y="1110160"/>
                  </a:cubicBezTo>
                  <a:cubicBezTo>
                    <a:pt x="2478901" y="1119685"/>
                    <a:pt x="2464613" y="1121590"/>
                    <a:pt x="2464613" y="1135878"/>
                  </a:cubicBezTo>
                  <a:cubicBezTo>
                    <a:pt x="2464613" y="1153023"/>
                    <a:pt x="2454136" y="1151118"/>
                    <a:pt x="2444611" y="1144450"/>
                  </a:cubicBezTo>
                  <a:cubicBezTo>
                    <a:pt x="2434133" y="1136830"/>
                    <a:pt x="2413178" y="1133020"/>
                    <a:pt x="2415083" y="1119685"/>
                  </a:cubicBezTo>
                  <a:cubicBezTo>
                    <a:pt x="2417941" y="1101588"/>
                    <a:pt x="2436038" y="1116828"/>
                    <a:pt x="2446516" y="1114923"/>
                  </a:cubicBezTo>
                  <a:cubicBezTo>
                    <a:pt x="2458898" y="1112065"/>
                    <a:pt x="2470329" y="1106350"/>
                    <a:pt x="2477948" y="1095873"/>
                  </a:cubicBezTo>
                  <a:close/>
                  <a:moveTo>
                    <a:pt x="2344599" y="1039676"/>
                  </a:moveTo>
                  <a:cubicBezTo>
                    <a:pt x="2358886" y="1039676"/>
                    <a:pt x="2352219" y="1056821"/>
                    <a:pt x="2355076" y="1066346"/>
                  </a:cubicBezTo>
                  <a:cubicBezTo>
                    <a:pt x="2354124" y="1077776"/>
                    <a:pt x="2356981" y="1093016"/>
                    <a:pt x="2341741" y="1092063"/>
                  </a:cubicBezTo>
                  <a:cubicBezTo>
                    <a:pt x="2328406" y="1091111"/>
                    <a:pt x="2329359" y="1075871"/>
                    <a:pt x="2328406" y="1065393"/>
                  </a:cubicBezTo>
                  <a:cubicBezTo>
                    <a:pt x="2327454" y="1053011"/>
                    <a:pt x="2331264" y="1039676"/>
                    <a:pt x="2344599" y="1039676"/>
                  </a:cubicBezTo>
                  <a:close/>
                  <a:moveTo>
                    <a:pt x="699631" y="966334"/>
                  </a:moveTo>
                  <a:cubicBezTo>
                    <a:pt x="671056" y="960619"/>
                    <a:pt x="648196" y="971096"/>
                    <a:pt x="616764" y="992051"/>
                  </a:cubicBezTo>
                  <a:cubicBezTo>
                    <a:pt x="652959" y="990146"/>
                    <a:pt x="677724" y="983478"/>
                    <a:pt x="699631" y="966334"/>
                  </a:cubicBezTo>
                  <a:close/>
                  <a:moveTo>
                    <a:pt x="2786559" y="938711"/>
                  </a:moveTo>
                  <a:cubicBezTo>
                    <a:pt x="2796084" y="944426"/>
                    <a:pt x="2804656" y="939663"/>
                    <a:pt x="2814181" y="938711"/>
                  </a:cubicBezTo>
                  <a:cubicBezTo>
                    <a:pt x="2814181" y="940616"/>
                    <a:pt x="2814181" y="943473"/>
                    <a:pt x="2814181" y="945378"/>
                  </a:cubicBezTo>
                  <a:cubicBezTo>
                    <a:pt x="2803704" y="949188"/>
                    <a:pt x="2791321" y="959666"/>
                    <a:pt x="2786559" y="938711"/>
                  </a:cubicBezTo>
                  <a:close/>
                  <a:moveTo>
                    <a:pt x="737731" y="935019"/>
                  </a:moveTo>
                  <a:cubicBezTo>
                    <a:pt x="726540" y="936091"/>
                    <a:pt x="714872" y="940139"/>
                    <a:pt x="702489" y="951093"/>
                  </a:cubicBezTo>
                  <a:cubicBezTo>
                    <a:pt x="731064" y="951093"/>
                    <a:pt x="753924" y="958713"/>
                    <a:pt x="770116" y="936805"/>
                  </a:cubicBezTo>
                  <a:cubicBezTo>
                    <a:pt x="759639" y="935853"/>
                    <a:pt x="748923" y="933948"/>
                    <a:pt x="737731" y="935019"/>
                  </a:cubicBezTo>
                  <a:close/>
                  <a:moveTo>
                    <a:pt x="619383" y="880251"/>
                  </a:moveTo>
                  <a:cubicBezTo>
                    <a:pt x="616526" y="879417"/>
                    <a:pt x="612477" y="880608"/>
                    <a:pt x="608191" y="882513"/>
                  </a:cubicBezTo>
                  <a:cubicBezTo>
                    <a:pt x="589141" y="887276"/>
                    <a:pt x="539611" y="951093"/>
                    <a:pt x="541516" y="968238"/>
                  </a:cubicBezTo>
                  <a:cubicBezTo>
                    <a:pt x="543421" y="979668"/>
                    <a:pt x="550089" y="980621"/>
                    <a:pt x="558661" y="975858"/>
                  </a:cubicBezTo>
                  <a:cubicBezTo>
                    <a:pt x="569139" y="970143"/>
                    <a:pt x="576759" y="960618"/>
                    <a:pt x="578664" y="949188"/>
                  </a:cubicBezTo>
                  <a:cubicBezTo>
                    <a:pt x="582474" y="920613"/>
                    <a:pt x="601524" y="904421"/>
                    <a:pt x="623431" y="890133"/>
                  </a:cubicBezTo>
                  <a:cubicBezTo>
                    <a:pt x="623907" y="883942"/>
                    <a:pt x="622241" y="881084"/>
                    <a:pt x="619383" y="880251"/>
                  </a:cubicBezTo>
                  <a:close/>
                  <a:moveTo>
                    <a:pt x="659626" y="872036"/>
                  </a:moveTo>
                  <a:cubicBezTo>
                    <a:pt x="653911" y="870131"/>
                    <a:pt x="645339" y="876798"/>
                    <a:pt x="647244" y="879656"/>
                  </a:cubicBezTo>
                  <a:cubicBezTo>
                    <a:pt x="657721" y="901563"/>
                    <a:pt x="632956" y="928233"/>
                    <a:pt x="657721" y="950141"/>
                  </a:cubicBezTo>
                  <a:cubicBezTo>
                    <a:pt x="667246" y="936806"/>
                    <a:pt x="676771" y="926328"/>
                    <a:pt x="683439" y="913946"/>
                  </a:cubicBezTo>
                  <a:cubicBezTo>
                    <a:pt x="691059" y="897753"/>
                    <a:pt x="704394" y="924423"/>
                    <a:pt x="711061" y="910136"/>
                  </a:cubicBezTo>
                  <a:cubicBezTo>
                    <a:pt x="713919" y="903468"/>
                    <a:pt x="713919" y="896801"/>
                    <a:pt x="709156" y="891086"/>
                  </a:cubicBezTo>
                  <a:cubicBezTo>
                    <a:pt x="696774" y="875846"/>
                    <a:pt x="676771" y="876798"/>
                    <a:pt x="659626" y="872036"/>
                  </a:cubicBezTo>
                  <a:close/>
                  <a:moveTo>
                    <a:pt x="620410" y="803828"/>
                  </a:moveTo>
                  <a:cubicBezTo>
                    <a:pt x="614918" y="803575"/>
                    <a:pt x="609144" y="804646"/>
                    <a:pt x="603429" y="807266"/>
                  </a:cubicBezTo>
                  <a:cubicBezTo>
                    <a:pt x="579616" y="817743"/>
                    <a:pt x="555804" y="830126"/>
                    <a:pt x="532944" y="841556"/>
                  </a:cubicBezTo>
                  <a:cubicBezTo>
                    <a:pt x="530086" y="850128"/>
                    <a:pt x="536754" y="852033"/>
                    <a:pt x="541516" y="855843"/>
                  </a:cubicBezTo>
                  <a:cubicBezTo>
                    <a:pt x="561519" y="852986"/>
                    <a:pt x="579616" y="838698"/>
                    <a:pt x="602476" y="859653"/>
                  </a:cubicBezTo>
                  <a:cubicBezTo>
                    <a:pt x="617716" y="874893"/>
                    <a:pt x="654864" y="853938"/>
                    <a:pt x="652959" y="835841"/>
                  </a:cubicBezTo>
                  <a:cubicBezTo>
                    <a:pt x="650815" y="817267"/>
                    <a:pt x="636885" y="804587"/>
                    <a:pt x="620410" y="803828"/>
                  </a:cubicBezTo>
                  <a:close/>
                  <a:moveTo>
                    <a:pt x="2051228" y="690108"/>
                  </a:moveTo>
                  <a:cubicBezTo>
                    <a:pt x="2066468" y="695823"/>
                    <a:pt x="2079803" y="697728"/>
                    <a:pt x="2074088" y="722493"/>
                  </a:cubicBezTo>
                  <a:cubicBezTo>
                    <a:pt x="2066468" y="753925"/>
                    <a:pt x="2053133" y="773928"/>
                    <a:pt x="2021701" y="782500"/>
                  </a:cubicBezTo>
                  <a:cubicBezTo>
                    <a:pt x="2009318" y="785358"/>
                    <a:pt x="1997888" y="785358"/>
                    <a:pt x="2000746" y="772023"/>
                  </a:cubicBezTo>
                  <a:cubicBezTo>
                    <a:pt x="2006461" y="745353"/>
                    <a:pt x="2008366" y="714873"/>
                    <a:pt x="2036941" y="698680"/>
                  </a:cubicBezTo>
                  <a:cubicBezTo>
                    <a:pt x="2040751" y="694870"/>
                    <a:pt x="2045513" y="692965"/>
                    <a:pt x="2051228" y="690108"/>
                  </a:cubicBezTo>
                  <a:close/>
                  <a:moveTo>
                    <a:pt x="2111236" y="608669"/>
                  </a:moveTo>
                  <a:cubicBezTo>
                    <a:pt x="2115046" y="609621"/>
                    <a:pt x="2116951" y="613431"/>
                    <a:pt x="2113141" y="623433"/>
                  </a:cubicBezTo>
                  <a:cubicBezTo>
                    <a:pt x="2113141" y="624385"/>
                    <a:pt x="2112189" y="625338"/>
                    <a:pt x="2111236" y="626290"/>
                  </a:cubicBezTo>
                  <a:cubicBezTo>
                    <a:pt x="2147431" y="643435"/>
                    <a:pt x="2126476" y="692013"/>
                    <a:pt x="2159814" y="711063"/>
                  </a:cubicBezTo>
                  <a:cubicBezTo>
                    <a:pt x="2178864" y="721540"/>
                    <a:pt x="2174101" y="752020"/>
                    <a:pt x="2199819" y="758688"/>
                  </a:cubicBezTo>
                  <a:cubicBezTo>
                    <a:pt x="2206486" y="760593"/>
                    <a:pt x="2189341" y="798693"/>
                    <a:pt x="2176959" y="800598"/>
                  </a:cubicBezTo>
                  <a:cubicBezTo>
                    <a:pt x="2149336" y="805360"/>
                    <a:pt x="2120761" y="810123"/>
                    <a:pt x="2092186" y="814885"/>
                  </a:cubicBezTo>
                  <a:cubicBezTo>
                    <a:pt x="2089329" y="799645"/>
                    <a:pt x="2128381" y="789168"/>
                    <a:pt x="2092186" y="777738"/>
                  </a:cubicBezTo>
                  <a:cubicBezTo>
                    <a:pt x="2098854" y="765355"/>
                    <a:pt x="2098854" y="749163"/>
                    <a:pt x="2111236" y="740590"/>
                  </a:cubicBezTo>
                  <a:cubicBezTo>
                    <a:pt x="2127429" y="729160"/>
                    <a:pt x="2118856" y="712015"/>
                    <a:pt x="2110284" y="710110"/>
                  </a:cubicBezTo>
                  <a:cubicBezTo>
                    <a:pt x="2086471" y="705348"/>
                    <a:pt x="2087424" y="682488"/>
                    <a:pt x="2076946" y="669153"/>
                  </a:cubicBezTo>
                  <a:cubicBezTo>
                    <a:pt x="2062659" y="651055"/>
                    <a:pt x="2076946" y="617718"/>
                    <a:pt x="2097901" y="611050"/>
                  </a:cubicBezTo>
                  <a:cubicBezTo>
                    <a:pt x="2101711" y="609621"/>
                    <a:pt x="2107426" y="607716"/>
                    <a:pt x="2111236" y="608669"/>
                  </a:cubicBezTo>
                  <a:close/>
                  <a:moveTo>
                    <a:pt x="927279" y="479605"/>
                  </a:moveTo>
                  <a:cubicBezTo>
                    <a:pt x="932041" y="477700"/>
                    <a:pt x="935851" y="480558"/>
                    <a:pt x="933946" y="486273"/>
                  </a:cubicBezTo>
                  <a:cubicBezTo>
                    <a:pt x="932041" y="490083"/>
                    <a:pt x="929184" y="492941"/>
                    <a:pt x="929184" y="493893"/>
                  </a:cubicBezTo>
                  <a:cubicBezTo>
                    <a:pt x="919659" y="493893"/>
                    <a:pt x="917754" y="491035"/>
                    <a:pt x="919659" y="488178"/>
                  </a:cubicBezTo>
                  <a:cubicBezTo>
                    <a:pt x="921564" y="484368"/>
                    <a:pt x="924421" y="480558"/>
                    <a:pt x="927279" y="479605"/>
                  </a:cubicBezTo>
                  <a:close/>
                  <a:moveTo>
                    <a:pt x="1938089" y="417931"/>
                  </a:moveTo>
                  <a:cubicBezTo>
                    <a:pt x="1948537" y="420431"/>
                    <a:pt x="1955503" y="431504"/>
                    <a:pt x="1959789" y="441505"/>
                  </a:cubicBezTo>
                  <a:cubicBezTo>
                    <a:pt x="1967409" y="457698"/>
                    <a:pt x="1952169" y="461508"/>
                    <a:pt x="1940739" y="466270"/>
                  </a:cubicBezTo>
                  <a:cubicBezTo>
                    <a:pt x="1909306" y="478653"/>
                    <a:pt x="1880731" y="501513"/>
                    <a:pt x="1842631" y="480558"/>
                  </a:cubicBezTo>
                  <a:cubicBezTo>
                    <a:pt x="1829296" y="472938"/>
                    <a:pt x="1832154" y="467223"/>
                    <a:pt x="1832154" y="458650"/>
                  </a:cubicBezTo>
                  <a:cubicBezTo>
                    <a:pt x="1828344" y="450078"/>
                    <a:pt x="1835964" y="442458"/>
                    <a:pt x="1833106" y="431980"/>
                  </a:cubicBezTo>
                  <a:cubicBezTo>
                    <a:pt x="1828344" y="420550"/>
                    <a:pt x="1835011" y="416740"/>
                    <a:pt x="1845489" y="423408"/>
                  </a:cubicBezTo>
                  <a:cubicBezTo>
                    <a:pt x="1847394" y="430075"/>
                    <a:pt x="1849299" y="439600"/>
                    <a:pt x="1857871" y="432933"/>
                  </a:cubicBezTo>
                  <a:cubicBezTo>
                    <a:pt x="1878826" y="418645"/>
                    <a:pt x="1903591" y="426265"/>
                    <a:pt x="1926451" y="418645"/>
                  </a:cubicBezTo>
                  <a:cubicBezTo>
                    <a:pt x="1930737" y="417216"/>
                    <a:pt x="1934607" y="417097"/>
                    <a:pt x="1938089" y="417931"/>
                  </a:cubicBezTo>
                  <a:close/>
                  <a:moveTo>
                    <a:pt x="904419" y="389118"/>
                  </a:moveTo>
                  <a:cubicBezTo>
                    <a:pt x="915849" y="404358"/>
                    <a:pt x="928231" y="418646"/>
                    <a:pt x="938709" y="433886"/>
                  </a:cubicBezTo>
                  <a:cubicBezTo>
                    <a:pt x="940614" y="436743"/>
                    <a:pt x="940614" y="441505"/>
                    <a:pt x="942519" y="446268"/>
                  </a:cubicBezTo>
                  <a:cubicBezTo>
                    <a:pt x="938709" y="447221"/>
                    <a:pt x="932041" y="450078"/>
                    <a:pt x="931089" y="449125"/>
                  </a:cubicBezTo>
                  <a:cubicBezTo>
                    <a:pt x="912991" y="426266"/>
                    <a:pt x="896799" y="440553"/>
                    <a:pt x="878701" y="449125"/>
                  </a:cubicBezTo>
                  <a:cubicBezTo>
                    <a:pt x="871081" y="452936"/>
                    <a:pt x="863461" y="446268"/>
                    <a:pt x="856794" y="443411"/>
                  </a:cubicBezTo>
                  <a:cubicBezTo>
                    <a:pt x="835839" y="424361"/>
                    <a:pt x="864414" y="422455"/>
                    <a:pt x="867271" y="412930"/>
                  </a:cubicBezTo>
                  <a:cubicBezTo>
                    <a:pt x="878701" y="402453"/>
                    <a:pt x="887274" y="388166"/>
                    <a:pt x="904419" y="389118"/>
                  </a:cubicBezTo>
                  <a:close/>
                  <a:moveTo>
                    <a:pt x="1062534" y="340541"/>
                  </a:moveTo>
                  <a:cubicBezTo>
                    <a:pt x="1073011" y="340541"/>
                    <a:pt x="1082536" y="340541"/>
                    <a:pt x="1083489" y="353876"/>
                  </a:cubicBezTo>
                  <a:cubicBezTo>
                    <a:pt x="1073964" y="356733"/>
                    <a:pt x="1066344" y="373878"/>
                    <a:pt x="1053961" y="360543"/>
                  </a:cubicBezTo>
                  <a:cubicBezTo>
                    <a:pt x="1045389" y="351018"/>
                    <a:pt x="1054914" y="345303"/>
                    <a:pt x="1062534" y="340541"/>
                  </a:cubicBezTo>
                  <a:close/>
                  <a:moveTo>
                    <a:pt x="2471113" y="336025"/>
                  </a:moveTo>
                  <a:cubicBezTo>
                    <a:pt x="2489315" y="339763"/>
                    <a:pt x="2505689" y="355066"/>
                    <a:pt x="2521763" y="370068"/>
                  </a:cubicBezTo>
                  <a:cubicBezTo>
                    <a:pt x="2652256" y="491988"/>
                    <a:pt x="2764651" y="627243"/>
                    <a:pt x="2848471" y="785358"/>
                  </a:cubicBezTo>
                  <a:cubicBezTo>
                    <a:pt x="2875141" y="835841"/>
                    <a:pt x="2898953" y="887276"/>
                    <a:pt x="2920861" y="940616"/>
                  </a:cubicBezTo>
                  <a:cubicBezTo>
                    <a:pt x="2925623" y="952046"/>
                    <a:pt x="2938006" y="963476"/>
                    <a:pt x="2926576" y="977763"/>
                  </a:cubicBezTo>
                  <a:cubicBezTo>
                    <a:pt x="2893238" y="978716"/>
                    <a:pt x="2872283" y="955856"/>
                    <a:pt x="2847518" y="938711"/>
                  </a:cubicBezTo>
                  <a:cubicBezTo>
                    <a:pt x="2844661" y="919661"/>
                    <a:pt x="2858948" y="906326"/>
                    <a:pt x="2864663" y="890133"/>
                  </a:cubicBezTo>
                  <a:cubicBezTo>
                    <a:pt x="2846566" y="892991"/>
                    <a:pt x="2829421" y="903468"/>
                    <a:pt x="2810371" y="908231"/>
                  </a:cubicBezTo>
                  <a:cubicBezTo>
                    <a:pt x="2792273" y="911088"/>
                    <a:pt x="2774176" y="912041"/>
                    <a:pt x="2757031" y="904421"/>
                  </a:cubicBezTo>
                  <a:cubicBezTo>
                    <a:pt x="2741791" y="897753"/>
                    <a:pt x="2733218" y="902516"/>
                    <a:pt x="2728456" y="916803"/>
                  </a:cubicBezTo>
                  <a:cubicBezTo>
                    <a:pt x="2724646" y="935853"/>
                    <a:pt x="2713216" y="952998"/>
                    <a:pt x="2707501" y="971096"/>
                  </a:cubicBezTo>
                  <a:cubicBezTo>
                    <a:pt x="2702738" y="984431"/>
                    <a:pt x="2699881" y="997766"/>
                    <a:pt x="2706548" y="1011101"/>
                  </a:cubicBezTo>
                  <a:cubicBezTo>
                    <a:pt x="2712263" y="1021578"/>
                    <a:pt x="2722741" y="1031103"/>
                    <a:pt x="2712263" y="1044438"/>
                  </a:cubicBezTo>
                  <a:cubicBezTo>
                    <a:pt x="2722979" y="1032294"/>
                    <a:pt x="2735302" y="1023900"/>
                    <a:pt x="2750438" y="1026892"/>
                  </a:cubicBezTo>
                  <a:lnTo>
                    <a:pt x="2757317" y="1029909"/>
                  </a:lnTo>
                  <a:lnTo>
                    <a:pt x="2760842" y="1028246"/>
                  </a:lnTo>
                  <a:cubicBezTo>
                    <a:pt x="2768462" y="1021578"/>
                    <a:pt x="2775130" y="1013006"/>
                    <a:pt x="2785607" y="1010148"/>
                  </a:cubicBezTo>
                  <a:cubicBezTo>
                    <a:pt x="2791798" y="1008243"/>
                    <a:pt x="2798228" y="1006814"/>
                    <a:pt x="2804538" y="1006457"/>
                  </a:cubicBezTo>
                  <a:cubicBezTo>
                    <a:pt x="2810848" y="1006100"/>
                    <a:pt x="2817040" y="1006814"/>
                    <a:pt x="2822755" y="1009196"/>
                  </a:cubicBezTo>
                  <a:cubicBezTo>
                    <a:pt x="2859902" y="1023483"/>
                    <a:pt x="2898955" y="1027293"/>
                    <a:pt x="2938959" y="1031103"/>
                  </a:cubicBezTo>
                  <a:cubicBezTo>
                    <a:pt x="2955152" y="1033008"/>
                    <a:pt x="2957057" y="1047296"/>
                    <a:pt x="2959915" y="1058726"/>
                  </a:cubicBezTo>
                  <a:cubicBezTo>
                    <a:pt x="2990394" y="1159691"/>
                    <a:pt x="3010397" y="1262561"/>
                    <a:pt x="3021827" y="1368288"/>
                  </a:cubicBezTo>
                  <a:cubicBezTo>
                    <a:pt x="3029447" y="1433058"/>
                    <a:pt x="3025637" y="1497828"/>
                    <a:pt x="3027542" y="1562598"/>
                  </a:cubicBezTo>
                  <a:cubicBezTo>
                    <a:pt x="3027542" y="1573076"/>
                    <a:pt x="3031352" y="1585458"/>
                    <a:pt x="3020874" y="1594983"/>
                  </a:cubicBezTo>
                  <a:cubicBezTo>
                    <a:pt x="2992299" y="1573076"/>
                    <a:pt x="2963724" y="1551168"/>
                    <a:pt x="2958009" y="1512116"/>
                  </a:cubicBezTo>
                  <a:cubicBezTo>
                    <a:pt x="2954199" y="1483541"/>
                    <a:pt x="2933244" y="1467348"/>
                    <a:pt x="2918005" y="1446393"/>
                  </a:cubicBezTo>
                  <a:cubicBezTo>
                    <a:pt x="2898955" y="1421628"/>
                    <a:pt x="2888477" y="1390196"/>
                    <a:pt x="2860855" y="1371146"/>
                  </a:cubicBezTo>
                  <a:cubicBezTo>
                    <a:pt x="2846567" y="1368288"/>
                    <a:pt x="2836089" y="1359716"/>
                    <a:pt x="2831327" y="1343523"/>
                  </a:cubicBezTo>
                  <a:cubicBezTo>
                    <a:pt x="2835137" y="1360668"/>
                    <a:pt x="2849424" y="1368288"/>
                    <a:pt x="2856092" y="1380671"/>
                  </a:cubicBezTo>
                  <a:cubicBezTo>
                    <a:pt x="2882762" y="1424486"/>
                    <a:pt x="2896097" y="1474968"/>
                    <a:pt x="2930387" y="1514021"/>
                  </a:cubicBezTo>
                  <a:cubicBezTo>
                    <a:pt x="2938007" y="1522593"/>
                    <a:pt x="2938959" y="1534976"/>
                    <a:pt x="2939912" y="1546406"/>
                  </a:cubicBezTo>
                  <a:cubicBezTo>
                    <a:pt x="2941817" y="1566408"/>
                    <a:pt x="2950390" y="1582601"/>
                    <a:pt x="2962772" y="1597841"/>
                  </a:cubicBezTo>
                  <a:cubicBezTo>
                    <a:pt x="2983727" y="1622606"/>
                    <a:pt x="2993252" y="1652133"/>
                    <a:pt x="2999919" y="1683566"/>
                  </a:cubicBezTo>
                  <a:cubicBezTo>
                    <a:pt x="3023732" y="1698806"/>
                    <a:pt x="3015159" y="1721666"/>
                    <a:pt x="3012302" y="1740716"/>
                  </a:cubicBezTo>
                  <a:cubicBezTo>
                    <a:pt x="2988490" y="1885496"/>
                    <a:pt x="2951342" y="2026466"/>
                    <a:pt x="2886572" y="2158864"/>
                  </a:cubicBezTo>
                  <a:cubicBezTo>
                    <a:pt x="2872284" y="2188391"/>
                    <a:pt x="2858949" y="2218871"/>
                    <a:pt x="2841805" y="2246493"/>
                  </a:cubicBezTo>
                  <a:cubicBezTo>
                    <a:pt x="2837042" y="2255066"/>
                    <a:pt x="2835137" y="2266496"/>
                    <a:pt x="2821802" y="2266496"/>
                  </a:cubicBezTo>
                  <a:cubicBezTo>
                    <a:pt x="2812277" y="2260781"/>
                    <a:pt x="2812277" y="2249351"/>
                    <a:pt x="2808467" y="2240778"/>
                  </a:cubicBezTo>
                  <a:cubicBezTo>
                    <a:pt x="2794180" y="2222681"/>
                    <a:pt x="2796084" y="2198868"/>
                    <a:pt x="2785607" y="2172198"/>
                  </a:cubicBezTo>
                  <a:cubicBezTo>
                    <a:pt x="2795132" y="2196011"/>
                    <a:pt x="2791322" y="2217918"/>
                    <a:pt x="2805609" y="2234111"/>
                  </a:cubicBezTo>
                  <a:cubicBezTo>
                    <a:pt x="2812277" y="2246493"/>
                    <a:pt x="2811324" y="2261733"/>
                    <a:pt x="2821802" y="2273164"/>
                  </a:cubicBezTo>
                  <a:cubicBezTo>
                    <a:pt x="2795132" y="2339839"/>
                    <a:pt x="2750364" y="2394131"/>
                    <a:pt x="2708455" y="2451281"/>
                  </a:cubicBezTo>
                  <a:cubicBezTo>
                    <a:pt x="2661782" y="2514146"/>
                    <a:pt x="2606537" y="2568439"/>
                    <a:pt x="2551292" y="2622731"/>
                  </a:cubicBezTo>
                  <a:cubicBezTo>
                    <a:pt x="2527480" y="2646543"/>
                    <a:pt x="2502714" y="2666546"/>
                    <a:pt x="2476997" y="2687501"/>
                  </a:cubicBezTo>
                  <a:cubicBezTo>
                    <a:pt x="2465567" y="2677976"/>
                    <a:pt x="2476997" y="2661783"/>
                    <a:pt x="2463662" y="2655116"/>
                  </a:cubicBezTo>
                  <a:cubicBezTo>
                    <a:pt x="2469377" y="2608443"/>
                    <a:pt x="2446517" y="2570343"/>
                    <a:pt x="2425562" y="2533196"/>
                  </a:cubicBezTo>
                  <a:cubicBezTo>
                    <a:pt x="2392224" y="2475093"/>
                    <a:pt x="2414132" y="2424611"/>
                    <a:pt x="2439849" y="2375081"/>
                  </a:cubicBezTo>
                  <a:cubicBezTo>
                    <a:pt x="2453184" y="2349364"/>
                    <a:pt x="2458899" y="2330314"/>
                    <a:pt x="2449374" y="2301739"/>
                  </a:cubicBezTo>
                  <a:cubicBezTo>
                    <a:pt x="2439849" y="2272211"/>
                    <a:pt x="2442707" y="2240778"/>
                    <a:pt x="2430324" y="2210298"/>
                  </a:cubicBezTo>
                  <a:cubicBezTo>
                    <a:pt x="2420799" y="2187439"/>
                    <a:pt x="2416989" y="2160768"/>
                    <a:pt x="2396987" y="2144576"/>
                  </a:cubicBezTo>
                  <a:cubicBezTo>
                    <a:pt x="2352219" y="2107428"/>
                    <a:pt x="2357934" y="2060756"/>
                    <a:pt x="2370317" y="2012178"/>
                  </a:cubicBezTo>
                  <a:cubicBezTo>
                    <a:pt x="2372222" y="2005511"/>
                    <a:pt x="2374127" y="1998843"/>
                    <a:pt x="2374127" y="1992176"/>
                  </a:cubicBezTo>
                  <a:cubicBezTo>
                    <a:pt x="2376984" y="1954076"/>
                    <a:pt x="2356982" y="1935978"/>
                    <a:pt x="2319834" y="1944551"/>
                  </a:cubicBezTo>
                  <a:cubicBezTo>
                    <a:pt x="2303642" y="1948361"/>
                    <a:pt x="2292212" y="1948361"/>
                    <a:pt x="2282687" y="1931216"/>
                  </a:cubicBezTo>
                  <a:cubicBezTo>
                    <a:pt x="2263637" y="1897878"/>
                    <a:pt x="2235062" y="1889306"/>
                    <a:pt x="2200772" y="1905498"/>
                  </a:cubicBezTo>
                  <a:cubicBezTo>
                    <a:pt x="2186484" y="1912166"/>
                    <a:pt x="2171244" y="1918833"/>
                    <a:pt x="2157909" y="1926453"/>
                  </a:cubicBezTo>
                  <a:cubicBezTo>
                    <a:pt x="2140764" y="1935978"/>
                    <a:pt x="2124572" y="1938836"/>
                    <a:pt x="2106474" y="1931216"/>
                  </a:cubicBezTo>
                  <a:cubicBezTo>
                    <a:pt x="2083614" y="1921691"/>
                    <a:pt x="2059802" y="1925501"/>
                    <a:pt x="2040752" y="1937883"/>
                  </a:cubicBezTo>
                  <a:cubicBezTo>
                    <a:pt x="2012177" y="1956933"/>
                    <a:pt x="1991222" y="1941693"/>
                    <a:pt x="1974077" y="1924548"/>
                  </a:cubicBezTo>
                  <a:cubicBezTo>
                    <a:pt x="1956932" y="1907403"/>
                    <a:pt x="1938834" y="1892163"/>
                    <a:pt x="1919784" y="1877876"/>
                  </a:cubicBezTo>
                  <a:cubicBezTo>
                    <a:pt x="1909307" y="1870256"/>
                    <a:pt x="1899782" y="1861683"/>
                    <a:pt x="1896924" y="1849301"/>
                  </a:cubicBezTo>
                  <a:cubicBezTo>
                    <a:pt x="1889304" y="1812153"/>
                    <a:pt x="1862634" y="1789293"/>
                    <a:pt x="1839774" y="1762623"/>
                  </a:cubicBezTo>
                  <a:cubicBezTo>
                    <a:pt x="1827392" y="1748336"/>
                    <a:pt x="1815962" y="1694043"/>
                    <a:pt x="1822629" y="1676898"/>
                  </a:cubicBezTo>
                  <a:cubicBezTo>
                    <a:pt x="1840727" y="1632131"/>
                    <a:pt x="1846442" y="1585458"/>
                    <a:pt x="1829297" y="1537833"/>
                  </a:cubicBezTo>
                  <a:cubicBezTo>
                    <a:pt x="1826439" y="1530213"/>
                    <a:pt x="1823582" y="1522593"/>
                    <a:pt x="1828344" y="1514973"/>
                  </a:cubicBezTo>
                  <a:cubicBezTo>
                    <a:pt x="1854062" y="1466396"/>
                    <a:pt x="1875017" y="1416866"/>
                    <a:pt x="1909307" y="1373051"/>
                  </a:cubicBezTo>
                  <a:cubicBezTo>
                    <a:pt x="1915022" y="1366383"/>
                    <a:pt x="1923594" y="1365431"/>
                    <a:pt x="1929309" y="1361621"/>
                  </a:cubicBezTo>
                  <a:cubicBezTo>
                    <a:pt x="1954074" y="1345428"/>
                    <a:pt x="1976934" y="1330188"/>
                    <a:pt x="1977887" y="1293041"/>
                  </a:cubicBezTo>
                  <a:cubicBezTo>
                    <a:pt x="1978839" y="1267323"/>
                    <a:pt x="1992174" y="1239701"/>
                    <a:pt x="2019797" y="1227318"/>
                  </a:cubicBezTo>
                  <a:cubicBezTo>
                    <a:pt x="2040752" y="1217793"/>
                    <a:pt x="2050277" y="1201601"/>
                    <a:pt x="2051229" y="1178741"/>
                  </a:cubicBezTo>
                  <a:cubicBezTo>
                    <a:pt x="2058849" y="1162548"/>
                    <a:pt x="2071232" y="1167311"/>
                    <a:pt x="2083614" y="1172073"/>
                  </a:cubicBezTo>
                  <a:cubicBezTo>
                    <a:pt x="2111237" y="1181598"/>
                    <a:pt x="2136002" y="1178741"/>
                    <a:pt x="2161719" y="1162548"/>
                  </a:cubicBezTo>
                  <a:cubicBezTo>
                    <a:pt x="2193152" y="1142546"/>
                    <a:pt x="2229347" y="1134926"/>
                    <a:pt x="2266494" y="1136831"/>
                  </a:cubicBezTo>
                  <a:cubicBezTo>
                    <a:pt x="2288402" y="1137783"/>
                    <a:pt x="2310309" y="1137783"/>
                    <a:pt x="2331264" y="1133021"/>
                  </a:cubicBezTo>
                  <a:cubicBezTo>
                    <a:pt x="2370317" y="1123496"/>
                    <a:pt x="2397939" y="1138736"/>
                    <a:pt x="2387462" y="1197791"/>
                  </a:cubicBezTo>
                  <a:cubicBezTo>
                    <a:pt x="2384604" y="1213983"/>
                    <a:pt x="2384604" y="1228271"/>
                    <a:pt x="2400797" y="1229223"/>
                  </a:cubicBezTo>
                  <a:cubicBezTo>
                    <a:pt x="2447469" y="1231128"/>
                    <a:pt x="2477949" y="1266371"/>
                    <a:pt x="2517002" y="1283516"/>
                  </a:cubicBezTo>
                  <a:cubicBezTo>
                    <a:pt x="2538909" y="1293041"/>
                    <a:pt x="2550339" y="1296851"/>
                    <a:pt x="2556055" y="1266371"/>
                  </a:cubicBezTo>
                  <a:cubicBezTo>
                    <a:pt x="2561769" y="1236843"/>
                    <a:pt x="2589392" y="1227318"/>
                    <a:pt x="2617967" y="1241606"/>
                  </a:cubicBezTo>
                  <a:cubicBezTo>
                    <a:pt x="2644637" y="1254941"/>
                    <a:pt x="2673212" y="1262561"/>
                    <a:pt x="2701787" y="1271133"/>
                  </a:cubicBezTo>
                  <a:cubicBezTo>
                    <a:pt x="2743697" y="1283516"/>
                    <a:pt x="2782749" y="1259703"/>
                    <a:pt x="2823707" y="1270181"/>
                  </a:cubicBezTo>
                  <a:cubicBezTo>
                    <a:pt x="2833232" y="1272086"/>
                    <a:pt x="2840852" y="1262561"/>
                    <a:pt x="2842757" y="1253988"/>
                  </a:cubicBezTo>
                  <a:cubicBezTo>
                    <a:pt x="2847519" y="1233033"/>
                    <a:pt x="2856092" y="1212078"/>
                    <a:pt x="2857997" y="1191123"/>
                  </a:cubicBezTo>
                  <a:cubicBezTo>
                    <a:pt x="2861807" y="1157786"/>
                    <a:pt x="2857044" y="1154928"/>
                    <a:pt x="2824659" y="1163501"/>
                  </a:cubicBezTo>
                  <a:cubicBezTo>
                    <a:pt x="2807514" y="1168263"/>
                    <a:pt x="2793227" y="1167311"/>
                    <a:pt x="2781797" y="1153023"/>
                  </a:cubicBezTo>
                  <a:lnTo>
                    <a:pt x="2778142" y="1149005"/>
                  </a:lnTo>
                  <a:lnTo>
                    <a:pt x="2758579" y="1157637"/>
                  </a:lnTo>
                  <a:cubicBezTo>
                    <a:pt x="2730182" y="1164691"/>
                    <a:pt x="2706072" y="1153261"/>
                    <a:pt x="2684641" y="1122543"/>
                  </a:cubicBezTo>
                  <a:cubicBezTo>
                    <a:pt x="2676068" y="1110161"/>
                    <a:pt x="2672258" y="1095873"/>
                    <a:pt x="2664638" y="1083491"/>
                  </a:cubicBezTo>
                  <a:cubicBezTo>
                    <a:pt x="2658923" y="1073966"/>
                    <a:pt x="2664638" y="1054916"/>
                    <a:pt x="2646541" y="1054916"/>
                  </a:cubicBezTo>
                  <a:cubicBezTo>
                    <a:pt x="2631301" y="1055868"/>
                    <a:pt x="2616061" y="1061583"/>
                    <a:pt x="2610346" y="1080633"/>
                  </a:cubicBezTo>
                  <a:lnTo>
                    <a:pt x="2609202" y="1082346"/>
                  </a:lnTo>
                  <a:lnTo>
                    <a:pt x="2613204" y="1086348"/>
                  </a:lnTo>
                  <a:cubicBezTo>
                    <a:pt x="2619871" y="1093968"/>
                    <a:pt x="2626539" y="1101588"/>
                    <a:pt x="2632254" y="1108255"/>
                  </a:cubicBezTo>
                  <a:cubicBezTo>
                    <a:pt x="2619871" y="1117780"/>
                    <a:pt x="2617014" y="1133020"/>
                    <a:pt x="2609394" y="1145403"/>
                  </a:cubicBezTo>
                  <a:cubicBezTo>
                    <a:pt x="2602726" y="1154928"/>
                    <a:pt x="2586534" y="1142545"/>
                    <a:pt x="2584629" y="1132068"/>
                  </a:cubicBezTo>
                  <a:cubicBezTo>
                    <a:pt x="2581771" y="1117780"/>
                    <a:pt x="2574151" y="1106350"/>
                    <a:pt x="2566055" y="1095397"/>
                  </a:cubicBezTo>
                  <a:lnTo>
                    <a:pt x="2558490" y="1083461"/>
                  </a:lnTo>
                  <a:lnTo>
                    <a:pt x="2545576" y="1071108"/>
                  </a:lnTo>
                  <a:cubicBezTo>
                    <a:pt x="2541766" y="1068251"/>
                    <a:pt x="2537003" y="1065393"/>
                    <a:pt x="2536051" y="1061583"/>
                  </a:cubicBezTo>
                  <a:cubicBezTo>
                    <a:pt x="2522716" y="1003481"/>
                    <a:pt x="2462708" y="991098"/>
                    <a:pt x="2429371" y="952046"/>
                  </a:cubicBezTo>
                  <a:cubicBezTo>
                    <a:pt x="2426513" y="949188"/>
                    <a:pt x="2421751" y="947283"/>
                    <a:pt x="2417941" y="944426"/>
                  </a:cubicBezTo>
                  <a:cubicBezTo>
                    <a:pt x="2416036" y="943473"/>
                    <a:pt x="2413178" y="943473"/>
                    <a:pt x="2407463" y="947283"/>
                  </a:cubicBezTo>
                  <a:cubicBezTo>
                    <a:pt x="2425561" y="973001"/>
                    <a:pt x="2440801" y="998718"/>
                    <a:pt x="2469376" y="1014911"/>
                  </a:cubicBezTo>
                  <a:cubicBezTo>
                    <a:pt x="2483663" y="1023483"/>
                    <a:pt x="2500808" y="1028246"/>
                    <a:pt x="2509381" y="1044438"/>
                  </a:cubicBezTo>
                  <a:cubicBezTo>
                    <a:pt x="2510333" y="1049201"/>
                    <a:pt x="2508428" y="1053963"/>
                    <a:pt x="2504618" y="1057773"/>
                  </a:cubicBezTo>
                  <a:cubicBezTo>
                    <a:pt x="2500808" y="1066346"/>
                    <a:pt x="2479853" y="1059678"/>
                    <a:pt x="2488426" y="1077776"/>
                  </a:cubicBezTo>
                  <a:cubicBezTo>
                    <a:pt x="2485568" y="1082538"/>
                    <a:pt x="2481758" y="1084443"/>
                    <a:pt x="2476996" y="1084443"/>
                  </a:cubicBezTo>
                  <a:cubicBezTo>
                    <a:pt x="2437943" y="1050153"/>
                    <a:pt x="2385556" y="1032056"/>
                    <a:pt x="2356028" y="985383"/>
                  </a:cubicBezTo>
                  <a:cubicBezTo>
                    <a:pt x="2346503" y="970143"/>
                    <a:pt x="2333168" y="968238"/>
                    <a:pt x="2317928" y="978716"/>
                  </a:cubicBezTo>
                  <a:cubicBezTo>
                    <a:pt x="2310308" y="984431"/>
                    <a:pt x="2301736" y="994908"/>
                    <a:pt x="2295068" y="993003"/>
                  </a:cubicBezTo>
                  <a:cubicBezTo>
                    <a:pt x="2237918" y="978716"/>
                    <a:pt x="2232203" y="1040628"/>
                    <a:pt x="2196008" y="1057773"/>
                  </a:cubicBezTo>
                  <a:cubicBezTo>
                    <a:pt x="2185531" y="1062536"/>
                    <a:pt x="2183626" y="1075871"/>
                    <a:pt x="2181721" y="1087301"/>
                  </a:cubicBezTo>
                  <a:cubicBezTo>
                    <a:pt x="2172196" y="1130163"/>
                    <a:pt x="2149336" y="1152071"/>
                    <a:pt x="2105521" y="1157786"/>
                  </a:cubicBezTo>
                  <a:cubicBezTo>
                    <a:pt x="2088376" y="1159691"/>
                    <a:pt x="2069326" y="1179693"/>
                    <a:pt x="2053133" y="1155881"/>
                  </a:cubicBezTo>
                  <a:cubicBezTo>
                    <a:pt x="2052181" y="1145403"/>
                    <a:pt x="2048371" y="1137783"/>
                    <a:pt x="2036941" y="1136831"/>
                  </a:cubicBezTo>
                  <a:cubicBezTo>
                    <a:pt x="2026463" y="1135878"/>
                    <a:pt x="2010271" y="1148261"/>
                    <a:pt x="2008366" y="1131116"/>
                  </a:cubicBezTo>
                  <a:cubicBezTo>
                    <a:pt x="2005508" y="1113018"/>
                    <a:pt x="1993126" y="1094921"/>
                    <a:pt x="2001698" y="1074918"/>
                  </a:cubicBezTo>
                  <a:cubicBezTo>
                    <a:pt x="2011223" y="1051106"/>
                    <a:pt x="2015986" y="1027293"/>
                    <a:pt x="2008366" y="1001576"/>
                  </a:cubicBezTo>
                  <a:cubicBezTo>
                    <a:pt x="2002651" y="979668"/>
                    <a:pt x="2021701" y="978716"/>
                    <a:pt x="2035988" y="977763"/>
                  </a:cubicBezTo>
                  <a:cubicBezTo>
                    <a:pt x="2059801" y="974906"/>
                    <a:pt x="2083613" y="981573"/>
                    <a:pt x="2107426" y="983478"/>
                  </a:cubicBezTo>
                  <a:cubicBezTo>
                    <a:pt x="2120761" y="984431"/>
                    <a:pt x="2139811" y="992051"/>
                    <a:pt x="2148383" y="975858"/>
                  </a:cubicBezTo>
                  <a:cubicBezTo>
                    <a:pt x="2157908" y="956808"/>
                    <a:pt x="2162671" y="934901"/>
                    <a:pt x="2150288" y="913946"/>
                  </a:cubicBezTo>
                  <a:cubicBezTo>
                    <a:pt x="2140763" y="897753"/>
                    <a:pt x="2131238" y="882513"/>
                    <a:pt x="2112188" y="876798"/>
                  </a:cubicBezTo>
                  <a:cubicBezTo>
                    <a:pt x="2105521" y="874893"/>
                    <a:pt x="2094091" y="873941"/>
                    <a:pt x="2096948" y="862511"/>
                  </a:cubicBezTo>
                  <a:cubicBezTo>
                    <a:pt x="2098853" y="852033"/>
                    <a:pt x="2109331" y="852033"/>
                    <a:pt x="2118856" y="849176"/>
                  </a:cubicBezTo>
                  <a:cubicBezTo>
                    <a:pt x="2149336" y="838698"/>
                    <a:pt x="2177911" y="830126"/>
                    <a:pt x="2206486" y="810123"/>
                  </a:cubicBezTo>
                  <a:cubicBezTo>
                    <a:pt x="2241728" y="785358"/>
                    <a:pt x="2258873" y="735828"/>
                    <a:pt x="2308403" y="731066"/>
                  </a:cubicBezTo>
                  <a:cubicBezTo>
                    <a:pt x="2322691" y="729161"/>
                    <a:pt x="2323643" y="718683"/>
                    <a:pt x="2321738" y="708206"/>
                  </a:cubicBezTo>
                  <a:cubicBezTo>
                    <a:pt x="2319833" y="698681"/>
                    <a:pt x="2314118" y="689156"/>
                    <a:pt x="2311261" y="679631"/>
                  </a:cubicBezTo>
                  <a:cubicBezTo>
                    <a:pt x="2307451" y="666296"/>
                    <a:pt x="2305546" y="652008"/>
                    <a:pt x="2320786" y="643436"/>
                  </a:cubicBezTo>
                  <a:cubicBezTo>
                    <a:pt x="2326501" y="640578"/>
                    <a:pt x="2334121" y="632958"/>
                    <a:pt x="2338883" y="638673"/>
                  </a:cubicBezTo>
                  <a:cubicBezTo>
                    <a:pt x="2346503" y="649151"/>
                    <a:pt x="2353171" y="662486"/>
                    <a:pt x="2343646" y="675821"/>
                  </a:cubicBezTo>
                  <a:cubicBezTo>
                    <a:pt x="2337931" y="685346"/>
                    <a:pt x="2342693" y="692966"/>
                    <a:pt x="2348408" y="699633"/>
                  </a:cubicBezTo>
                  <a:cubicBezTo>
                    <a:pt x="2356028" y="708206"/>
                    <a:pt x="2364601" y="711063"/>
                    <a:pt x="2376031" y="706301"/>
                  </a:cubicBezTo>
                  <a:cubicBezTo>
                    <a:pt x="2378888" y="705348"/>
                    <a:pt x="2381746" y="704396"/>
                    <a:pt x="2385556" y="704396"/>
                  </a:cubicBezTo>
                  <a:cubicBezTo>
                    <a:pt x="2409368" y="712968"/>
                    <a:pt x="2432228" y="712016"/>
                    <a:pt x="2454136" y="698681"/>
                  </a:cubicBezTo>
                  <a:cubicBezTo>
                    <a:pt x="2460803" y="694871"/>
                    <a:pt x="2469376" y="692966"/>
                    <a:pt x="2476996" y="692013"/>
                  </a:cubicBezTo>
                  <a:cubicBezTo>
                    <a:pt x="2517001" y="689156"/>
                    <a:pt x="2517001" y="689156"/>
                    <a:pt x="2517953" y="648198"/>
                  </a:cubicBezTo>
                  <a:cubicBezTo>
                    <a:pt x="2525573" y="626291"/>
                    <a:pt x="2540813" y="618671"/>
                    <a:pt x="2563673" y="626291"/>
                  </a:cubicBezTo>
                  <a:cubicBezTo>
                    <a:pt x="2558911" y="610098"/>
                    <a:pt x="2545576" y="599621"/>
                    <a:pt x="2554148" y="585333"/>
                  </a:cubicBezTo>
                  <a:lnTo>
                    <a:pt x="2572928" y="573708"/>
                  </a:lnTo>
                  <a:lnTo>
                    <a:pt x="2586098" y="571735"/>
                  </a:lnTo>
                  <a:lnTo>
                    <a:pt x="2586726" y="571671"/>
                  </a:lnTo>
                  <a:cubicBezTo>
                    <a:pt x="2599630" y="572653"/>
                    <a:pt x="2613203" y="578189"/>
                    <a:pt x="2624633" y="568188"/>
                  </a:cubicBezTo>
                  <a:cubicBezTo>
                    <a:pt x="2626538" y="566283"/>
                    <a:pt x="2628443" y="565331"/>
                    <a:pt x="2630348" y="563426"/>
                  </a:cubicBezTo>
                  <a:cubicBezTo>
                    <a:pt x="2634158" y="561521"/>
                    <a:pt x="2634158" y="568188"/>
                    <a:pt x="2633206" y="563426"/>
                  </a:cubicBezTo>
                  <a:cubicBezTo>
                    <a:pt x="2632253" y="557711"/>
                    <a:pt x="2629396" y="564378"/>
                    <a:pt x="2626538" y="563426"/>
                  </a:cubicBezTo>
                  <a:cubicBezTo>
                    <a:pt x="2615584" y="567236"/>
                    <a:pt x="2604392" y="569141"/>
                    <a:pt x="2593082" y="570689"/>
                  </a:cubicBezTo>
                  <a:lnTo>
                    <a:pt x="2586098" y="571735"/>
                  </a:lnTo>
                  <a:lnTo>
                    <a:pt x="2574151" y="572951"/>
                  </a:lnTo>
                  <a:lnTo>
                    <a:pt x="2572928" y="573708"/>
                  </a:lnTo>
                  <a:lnTo>
                    <a:pt x="2558911" y="575808"/>
                  </a:lnTo>
                  <a:cubicBezTo>
                    <a:pt x="2533193" y="580571"/>
                    <a:pt x="2516048" y="563426"/>
                    <a:pt x="2506523" y="541518"/>
                  </a:cubicBezTo>
                  <a:cubicBezTo>
                    <a:pt x="2496998" y="519611"/>
                    <a:pt x="2487473" y="498656"/>
                    <a:pt x="2512238" y="480558"/>
                  </a:cubicBezTo>
                  <a:cubicBezTo>
                    <a:pt x="2520811" y="474843"/>
                    <a:pt x="2527478" y="467223"/>
                    <a:pt x="2533193" y="458651"/>
                  </a:cubicBezTo>
                  <a:cubicBezTo>
                    <a:pt x="2537003" y="452936"/>
                    <a:pt x="2541766" y="446268"/>
                    <a:pt x="2534146" y="440553"/>
                  </a:cubicBezTo>
                  <a:cubicBezTo>
                    <a:pt x="2526526" y="434838"/>
                    <a:pt x="2515096" y="437696"/>
                    <a:pt x="2513191" y="445316"/>
                  </a:cubicBezTo>
                  <a:cubicBezTo>
                    <a:pt x="2506523" y="474843"/>
                    <a:pt x="2482711" y="489131"/>
                    <a:pt x="2464613" y="509133"/>
                  </a:cubicBezTo>
                  <a:cubicBezTo>
                    <a:pt x="2452231" y="523421"/>
                    <a:pt x="2455088" y="538661"/>
                    <a:pt x="2467471" y="551996"/>
                  </a:cubicBezTo>
                  <a:cubicBezTo>
                    <a:pt x="2481758" y="567236"/>
                    <a:pt x="2481758" y="582476"/>
                    <a:pt x="2468423" y="597716"/>
                  </a:cubicBezTo>
                  <a:cubicBezTo>
                    <a:pt x="2457946" y="610098"/>
                    <a:pt x="2455088" y="623433"/>
                    <a:pt x="2453183" y="638673"/>
                  </a:cubicBezTo>
                  <a:cubicBezTo>
                    <a:pt x="2451278" y="657723"/>
                    <a:pt x="2442706" y="671058"/>
                    <a:pt x="2423656" y="676773"/>
                  </a:cubicBezTo>
                  <a:cubicBezTo>
                    <a:pt x="2413178" y="682488"/>
                    <a:pt x="2402701" y="690108"/>
                    <a:pt x="2389366" y="683441"/>
                  </a:cubicBezTo>
                  <a:cubicBezTo>
                    <a:pt x="2381746" y="676773"/>
                    <a:pt x="2376983" y="670106"/>
                    <a:pt x="2383651" y="659628"/>
                  </a:cubicBezTo>
                  <a:cubicBezTo>
                    <a:pt x="2377936" y="649151"/>
                    <a:pt x="2372221" y="638673"/>
                    <a:pt x="2367458" y="627243"/>
                  </a:cubicBezTo>
                  <a:cubicBezTo>
                    <a:pt x="2348408" y="585333"/>
                    <a:pt x="2348408" y="584381"/>
                    <a:pt x="2308403" y="612003"/>
                  </a:cubicBezTo>
                  <a:cubicBezTo>
                    <a:pt x="2273161" y="616766"/>
                    <a:pt x="2265541" y="608193"/>
                    <a:pt x="2270303" y="571046"/>
                  </a:cubicBezTo>
                  <a:cubicBezTo>
                    <a:pt x="2271256" y="560568"/>
                    <a:pt x="2287448" y="545328"/>
                    <a:pt x="2260778" y="543423"/>
                  </a:cubicBezTo>
                  <a:cubicBezTo>
                    <a:pt x="2255063" y="542471"/>
                    <a:pt x="2255063" y="530088"/>
                    <a:pt x="2259826" y="522468"/>
                  </a:cubicBezTo>
                  <a:cubicBezTo>
                    <a:pt x="2313166" y="486273"/>
                    <a:pt x="2361743" y="445316"/>
                    <a:pt x="2390318" y="385308"/>
                  </a:cubicBezTo>
                  <a:cubicBezTo>
                    <a:pt x="2396986" y="372926"/>
                    <a:pt x="2403653" y="362448"/>
                    <a:pt x="2416988" y="357686"/>
                  </a:cubicBezTo>
                  <a:cubicBezTo>
                    <a:pt x="2416988" y="355781"/>
                    <a:pt x="2416988" y="353876"/>
                    <a:pt x="2417941" y="351971"/>
                  </a:cubicBezTo>
                  <a:cubicBezTo>
                    <a:pt x="2419846" y="352923"/>
                    <a:pt x="2423656" y="354828"/>
                    <a:pt x="2424608" y="353876"/>
                  </a:cubicBezTo>
                  <a:cubicBezTo>
                    <a:pt x="2434371" y="344351"/>
                    <a:pt x="2443539" y="338934"/>
                    <a:pt x="2452245" y="336582"/>
                  </a:cubicBezTo>
                  <a:cubicBezTo>
                    <a:pt x="2458775" y="334818"/>
                    <a:pt x="2465045" y="334779"/>
                    <a:pt x="2471113" y="336025"/>
                  </a:cubicBezTo>
                  <a:close/>
                  <a:moveTo>
                    <a:pt x="761544" y="194808"/>
                  </a:moveTo>
                  <a:cubicBezTo>
                    <a:pt x="773926" y="196713"/>
                    <a:pt x="774879" y="206238"/>
                    <a:pt x="773926" y="216716"/>
                  </a:cubicBezTo>
                  <a:cubicBezTo>
                    <a:pt x="755829" y="237671"/>
                    <a:pt x="760591" y="257673"/>
                    <a:pt x="773926" y="278628"/>
                  </a:cubicBezTo>
                  <a:cubicBezTo>
                    <a:pt x="748209" y="302441"/>
                    <a:pt x="720586" y="315776"/>
                    <a:pt x="687249" y="293868"/>
                  </a:cubicBezTo>
                  <a:cubicBezTo>
                    <a:pt x="682486" y="291011"/>
                    <a:pt x="675819" y="292916"/>
                    <a:pt x="671056" y="292916"/>
                  </a:cubicBezTo>
                  <a:cubicBezTo>
                    <a:pt x="660579" y="294821"/>
                    <a:pt x="650101" y="296726"/>
                    <a:pt x="640576" y="298631"/>
                  </a:cubicBezTo>
                  <a:cubicBezTo>
                    <a:pt x="627241" y="300536"/>
                    <a:pt x="613906" y="302441"/>
                    <a:pt x="603429" y="291011"/>
                  </a:cubicBezTo>
                  <a:cubicBezTo>
                    <a:pt x="636766" y="258626"/>
                    <a:pt x="678676" y="239576"/>
                    <a:pt x="715824" y="211953"/>
                  </a:cubicBezTo>
                  <a:cubicBezTo>
                    <a:pt x="719634" y="209096"/>
                    <a:pt x="724396" y="211953"/>
                    <a:pt x="727254" y="215763"/>
                  </a:cubicBezTo>
                  <a:cubicBezTo>
                    <a:pt x="746304" y="220526"/>
                    <a:pt x="741541" y="187188"/>
                    <a:pt x="761544" y="194808"/>
                  </a:cubicBezTo>
                  <a:close/>
                  <a:moveTo>
                    <a:pt x="873343" y="184331"/>
                  </a:moveTo>
                  <a:cubicBezTo>
                    <a:pt x="879653" y="185283"/>
                    <a:pt x="886320" y="188617"/>
                    <a:pt x="891083" y="191951"/>
                  </a:cubicBezTo>
                  <a:cubicBezTo>
                    <a:pt x="904418" y="200523"/>
                    <a:pt x="892988" y="209096"/>
                    <a:pt x="888226" y="217668"/>
                  </a:cubicBezTo>
                  <a:lnTo>
                    <a:pt x="879241" y="234820"/>
                  </a:lnTo>
                  <a:lnTo>
                    <a:pt x="895370" y="235036"/>
                  </a:lnTo>
                  <a:cubicBezTo>
                    <a:pt x="907514" y="238206"/>
                    <a:pt x="906800" y="249815"/>
                    <a:pt x="899656" y="266246"/>
                  </a:cubicBezTo>
                  <a:cubicBezTo>
                    <a:pt x="894893" y="277676"/>
                    <a:pt x="884416" y="289106"/>
                    <a:pt x="892988" y="303393"/>
                  </a:cubicBezTo>
                  <a:cubicBezTo>
                    <a:pt x="897751" y="310061"/>
                    <a:pt x="901561" y="309108"/>
                    <a:pt x="905371" y="303393"/>
                  </a:cubicBezTo>
                  <a:cubicBezTo>
                    <a:pt x="923468" y="307203"/>
                    <a:pt x="923468" y="307203"/>
                    <a:pt x="915848" y="337683"/>
                  </a:cubicBezTo>
                  <a:cubicBezTo>
                    <a:pt x="926326" y="330063"/>
                    <a:pt x="936803" y="329111"/>
                    <a:pt x="946328" y="324348"/>
                  </a:cubicBezTo>
                  <a:lnTo>
                    <a:pt x="973409" y="303804"/>
                  </a:lnTo>
                  <a:lnTo>
                    <a:pt x="975260" y="292796"/>
                  </a:lnTo>
                  <a:cubicBezTo>
                    <a:pt x="974903" y="288629"/>
                    <a:pt x="972522" y="284819"/>
                    <a:pt x="965378" y="281485"/>
                  </a:cubicBezTo>
                  <a:cubicBezTo>
                    <a:pt x="944423" y="270055"/>
                    <a:pt x="942518" y="249100"/>
                    <a:pt x="962521" y="233860"/>
                  </a:cubicBezTo>
                  <a:cubicBezTo>
                    <a:pt x="977761" y="221478"/>
                    <a:pt x="993953" y="208143"/>
                    <a:pt x="1013956" y="203380"/>
                  </a:cubicBezTo>
                  <a:cubicBezTo>
                    <a:pt x="1018718" y="201475"/>
                    <a:pt x="1023481" y="200046"/>
                    <a:pt x="1028243" y="200165"/>
                  </a:cubicBezTo>
                  <a:cubicBezTo>
                    <a:pt x="1033006" y="200284"/>
                    <a:pt x="1037768" y="201951"/>
                    <a:pt x="1042531" y="206238"/>
                  </a:cubicBezTo>
                  <a:cubicBezTo>
                    <a:pt x="1037768" y="220525"/>
                    <a:pt x="1018718" y="221478"/>
                    <a:pt x="1016813" y="234813"/>
                  </a:cubicBezTo>
                  <a:cubicBezTo>
                    <a:pt x="1029196" y="212905"/>
                    <a:pt x="1052056" y="208143"/>
                    <a:pt x="1075868" y="204333"/>
                  </a:cubicBezTo>
                  <a:cubicBezTo>
                    <a:pt x="1082536" y="204333"/>
                    <a:pt x="1089203" y="204333"/>
                    <a:pt x="1095871" y="204333"/>
                  </a:cubicBezTo>
                  <a:cubicBezTo>
                    <a:pt x="1106348" y="211953"/>
                    <a:pt x="1099681" y="223383"/>
                    <a:pt x="1099681" y="232908"/>
                  </a:cubicBezTo>
                  <a:cubicBezTo>
                    <a:pt x="1112063" y="235765"/>
                    <a:pt x="1123493" y="229098"/>
                    <a:pt x="1133971" y="231003"/>
                  </a:cubicBezTo>
                  <a:cubicBezTo>
                    <a:pt x="1140638" y="231003"/>
                    <a:pt x="1146353" y="233860"/>
                    <a:pt x="1151116" y="238623"/>
                  </a:cubicBezTo>
                  <a:cubicBezTo>
                    <a:pt x="1162546" y="262435"/>
                    <a:pt x="1192073" y="265293"/>
                    <a:pt x="1205408" y="287200"/>
                  </a:cubicBezTo>
                  <a:cubicBezTo>
                    <a:pt x="1219696" y="305298"/>
                    <a:pt x="1210171" y="320538"/>
                    <a:pt x="1198741" y="334825"/>
                  </a:cubicBezTo>
                  <a:cubicBezTo>
                    <a:pt x="1205408" y="359590"/>
                    <a:pt x="1234936" y="358638"/>
                    <a:pt x="1248271" y="377688"/>
                  </a:cubicBezTo>
                  <a:cubicBezTo>
                    <a:pt x="1257796" y="391023"/>
                    <a:pt x="1257796" y="393880"/>
                    <a:pt x="1246366" y="402453"/>
                  </a:cubicBezTo>
                  <a:cubicBezTo>
                    <a:pt x="1226363" y="415788"/>
                    <a:pt x="1207313" y="445315"/>
                    <a:pt x="1187311" y="402453"/>
                  </a:cubicBezTo>
                  <a:cubicBezTo>
                    <a:pt x="1184453" y="396738"/>
                    <a:pt x="1176833" y="390070"/>
                    <a:pt x="1171118" y="396738"/>
                  </a:cubicBezTo>
                  <a:cubicBezTo>
                    <a:pt x="1161593" y="407215"/>
                    <a:pt x="1163498" y="418645"/>
                    <a:pt x="1171118" y="431028"/>
                  </a:cubicBezTo>
                  <a:cubicBezTo>
                    <a:pt x="1186358" y="457698"/>
                    <a:pt x="1180643" y="471033"/>
                    <a:pt x="1151116" y="479605"/>
                  </a:cubicBezTo>
                  <a:cubicBezTo>
                    <a:pt x="1147306" y="475795"/>
                    <a:pt x="1141591" y="474843"/>
                    <a:pt x="1136828" y="476748"/>
                  </a:cubicBezTo>
                  <a:cubicBezTo>
                    <a:pt x="1132066" y="478653"/>
                    <a:pt x="1134923" y="483415"/>
                    <a:pt x="1136828" y="487225"/>
                  </a:cubicBezTo>
                  <a:cubicBezTo>
                    <a:pt x="1135876" y="500560"/>
                    <a:pt x="1128256" y="503418"/>
                    <a:pt x="1118731" y="497703"/>
                  </a:cubicBezTo>
                  <a:cubicBezTo>
                    <a:pt x="1098728" y="487225"/>
                    <a:pt x="1074916" y="482463"/>
                    <a:pt x="1066343" y="455793"/>
                  </a:cubicBezTo>
                  <a:cubicBezTo>
                    <a:pt x="1058723" y="432933"/>
                    <a:pt x="1039673" y="427218"/>
                    <a:pt x="1016813" y="433885"/>
                  </a:cubicBezTo>
                  <a:cubicBezTo>
                    <a:pt x="1008241" y="436743"/>
                    <a:pt x="999668" y="438648"/>
                    <a:pt x="996811" y="428170"/>
                  </a:cubicBezTo>
                  <a:cubicBezTo>
                    <a:pt x="993001" y="415788"/>
                    <a:pt x="1007288" y="411025"/>
                    <a:pt x="1013003" y="411978"/>
                  </a:cubicBezTo>
                  <a:cubicBezTo>
                    <a:pt x="1055866" y="420550"/>
                    <a:pt x="1078726" y="386260"/>
                    <a:pt x="1109206" y="369115"/>
                  </a:cubicBezTo>
                  <a:cubicBezTo>
                    <a:pt x="1117778" y="343398"/>
                    <a:pt x="1089203" y="330063"/>
                    <a:pt x="1089203" y="307203"/>
                  </a:cubicBezTo>
                  <a:cubicBezTo>
                    <a:pt x="1085393" y="301488"/>
                    <a:pt x="1081583" y="296725"/>
                    <a:pt x="1077773" y="291010"/>
                  </a:cubicBezTo>
                  <a:cubicBezTo>
                    <a:pt x="1057771" y="307203"/>
                    <a:pt x="1036816" y="290058"/>
                    <a:pt x="1016813" y="292915"/>
                  </a:cubicBezTo>
                  <a:cubicBezTo>
                    <a:pt x="1012050" y="293391"/>
                    <a:pt x="1008717" y="294106"/>
                    <a:pt x="1007169" y="296011"/>
                  </a:cubicBezTo>
                  <a:lnTo>
                    <a:pt x="1007866" y="302667"/>
                  </a:lnTo>
                  <a:lnTo>
                    <a:pt x="1009193" y="303393"/>
                  </a:lnTo>
                  <a:cubicBezTo>
                    <a:pt x="1013003" y="324348"/>
                    <a:pt x="986333" y="363401"/>
                    <a:pt x="962521" y="370068"/>
                  </a:cubicBezTo>
                  <a:cubicBezTo>
                    <a:pt x="943471" y="375783"/>
                    <a:pt x="924421" y="377688"/>
                    <a:pt x="905371" y="371973"/>
                  </a:cubicBezTo>
                  <a:cubicBezTo>
                    <a:pt x="896798" y="389118"/>
                    <a:pt x="879653" y="396738"/>
                    <a:pt x="868223" y="410073"/>
                  </a:cubicBezTo>
                  <a:cubicBezTo>
                    <a:pt x="859651" y="419598"/>
                    <a:pt x="849173" y="424361"/>
                    <a:pt x="836791" y="426266"/>
                  </a:cubicBezTo>
                  <a:cubicBezTo>
                    <a:pt x="830123" y="425313"/>
                    <a:pt x="820598" y="421503"/>
                    <a:pt x="816788" y="424361"/>
                  </a:cubicBezTo>
                  <a:cubicBezTo>
                    <a:pt x="772973" y="455793"/>
                    <a:pt x="714871" y="464366"/>
                    <a:pt x="677723" y="507228"/>
                  </a:cubicBezTo>
                  <a:cubicBezTo>
                    <a:pt x="667246" y="519611"/>
                    <a:pt x="646291" y="531993"/>
                    <a:pt x="668198" y="553901"/>
                  </a:cubicBezTo>
                  <a:cubicBezTo>
                    <a:pt x="672961" y="558663"/>
                    <a:pt x="665341" y="574856"/>
                    <a:pt x="662483" y="586286"/>
                  </a:cubicBezTo>
                  <a:cubicBezTo>
                    <a:pt x="685343" y="585333"/>
                    <a:pt x="702488" y="596763"/>
                    <a:pt x="716776" y="612956"/>
                  </a:cubicBezTo>
                  <a:cubicBezTo>
                    <a:pt x="731063" y="630101"/>
                    <a:pt x="747256" y="644388"/>
                    <a:pt x="771068" y="645341"/>
                  </a:cubicBezTo>
                  <a:cubicBezTo>
                    <a:pt x="789166" y="646293"/>
                    <a:pt x="788213" y="653913"/>
                    <a:pt x="782498" y="667248"/>
                  </a:cubicBezTo>
                  <a:cubicBezTo>
                    <a:pt x="774878" y="685346"/>
                    <a:pt x="766306" y="702491"/>
                    <a:pt x="772973" y="726303"/>
                  </a:cubicBezTo>
                  <a:cubicBezTo>
                    <a:pt x="779641" y="752973"/>
                    <a:pt x="789166" y="747258"/>
                    <a:pt x="805358" y="736781"/>
                  </a:cubicBezTo>
                  <a:cubicBezTo>
                    <a:pt x="823456" y="725351"/>
                    <a:pt x="826313" y="706301"/>
                    <a:pt x="828218" y="689156"/>
                  </a:cubicBezTo>
                  <a:cubicBezTo>
                    <a:pt x="831076" y="669153"/>
                    <a:pt x="841553" y="660581"/>
                    <a:pt x="858698" y="652961"/>
                  </a:cubicBezTo>
                  <a:cubicBezTo>
                    <a:pt x="901561" y="638673"/>
                    <a:pt x="911086" y="619623"/>
                    <a:pt x="901561" y="573903"/>
                  </a:cubicBezTo>
                  <a:cubicBezTo>
                    <a:pt x="900608" y="569141"/>
                    <a:pt x="899656" y="563426"/>
                    <a:pt x="904418" y="561521"/>
                  </a:cubicBezTo>
                  <a:cubicBezTo>
                    <a:pt x="937756" y="550091"/>
                    <a:pt x="937756" y="514848"/>
                    <a:pt x="953948" y="491988"/>
                  </a:cubicBezTo>
                  <a:cubicBezTo>
                    <a:pt x="957758" y="486273"/>
                    <a:pt x="961568" y="480558"/>
                    <a:pt x="968236" y="478653"/>
                  </a:cubicBezTo>
                  <a:cubicBezTo>
                    <a:pt x="991096" y="471986"/>
                    <a:pt x="1037768" y="491036"/>
                    <a:pt x="1049198" y="512943"/>
                  </a:cubicBezTo>
                  <a:cubicBezTo>
                    <a:pt x="1061581" y="517706"/>
                    <a:pt x="1074916" y="522468"/>
                    <a:pt x="1063486" y="539613"/>
                  </a:cubicBezTo>
                  <a:cubicBezTo>
                    <a:pt x="1048246" y="555806"/>
                    <a:pt x="1052056" y="572951"/>
                    <a:pt x="1067296" y="583428"/>
                  </a:cubicBezTo>
                  <a:cubicBezTo>
                    <a:pt x="1084441" y="593906"/>
                    <a:pt x="1099681" y="578666"/>
                    <a:pt x="1112063" y="568188"/>
                  </a:cubicBezTo>
                  <a:cubicBezTo>
                    <a:pt x="1139686" y="545328"/>
                    <a:pt x="1138733" y="544376"/>
                    <a:pt x="1146353" y="580571"/>
                  </a:cubicBezTo>
                  <a:cubicBezTo>
                    <a:pt x="1149211" y="592953"/>
                    <a:pt x="1154926" y="606288"/>
                    <a:pt x="1151116" y="616766"/>
                  </a:cubicBezTo>
                  <a:cubicBezTo>
                    <a:pt x="1138733" y="656771"/>
                    <a:pt x="1163498" y="672011"/>
                    <a:pt x="1193026" y="684393"/>
                  </a:cubicBezTo>
                  <a:cubicBezTo>
                    <a:pt x="1193026" y="693918"/>
                    <a:pt x="1188501" y="696537"/>
                    <a:pt x="1182905" y="697847"/>
                  </a:cubicBezTo>
                  <a:lnTo>
                    <a:pt x="1179024" y="699159"/>
                  </a:lnTo>
                  <a:lnTo>
                    <a:pt x="1177845" y="699023"/>
                  </a:lnTo>
                  <a:cubicBezTo>
                    <a:pt x="1174214" y="699455"/>
                    <a:pt x="1170404" y="700824"/>
                    <a:pt x="1166356" y="703443"/>
                  </a:cubicBezTo>
                  <a:lnTo>
                    <a:pt x="1179024" y="699159"/>
                  </a:lnTo>
                  <a:lnTo>
                    <a:pt x="1188263" y="700229"/>
                  </a:lnTo>
                  <a:cubicBezTo>
                    <a:pt x="1194931" y="702491"/>
                    <a:pt x="1201122" y="707253"/>
                    <a:pt x="1207313" y="712016"/>
                  </a:cubicBezTo>
                  <a:cubicBezTo>
                    <a:pt x="1210647" y="727732"/>
                    <a:pt x="1209694" y="741781"/>
                    <a:pt x="1205051" y="754402"/>
                  </a:cubicBezTo>
                  <a:lnTo>
                    <a:pt x="1180854" y="787924"/>
                  </a:lnTo>
                  <a:lnTo>
                    <a:pt x="1187073" y="807504"/>
                  </a:lnTo>
                  <a:cubicBezTo>
                    <a:pt x="1190883" y="812504"/>
                    <a:pt x="1196836" y="815362"/>
                    <a:pt x="1206361" y="814886"/>
                  </a:cubicBezTo>
                  <a:cubicBezTo>
                    <a:pt x="1214934" y="814886"/>
                    <a:pt x="1223506" y="816791"/>
                    <a:pt x="1213981" y="828221"/>
                  </a:cubicBezTo>
                  <a:cubicBezTo>
                    <a:pt x="1208266" y="850128"/>
                    <a:pt x="1205409" y="874893"/>
                    <a:pt x="1172071" y="862511"/>
                  </a:cubicBezTo>
                  <a:cubicBezTo>
                    <a:pt x="1153021" y="859653"/>
                    <a:pt x="1123494" y="872036"/>
                    <a:pt x="1115874" y="854891"/>
                  </a:cubicBezTo>
                  <a:cubicBezTo>
                    <a:pt x="1109206" y="839651"/>
                    <a:pt x="1133971" y="821553"/>
                    <a:pt x="1148259" y="807266"/>
                  </a:cubicBezTo>
                  <a:cubicBezTo>
                    <a:pt x="1157784" y="799646"/>
                    <a:pt x="1159689" y="785358"/>
                    <a:pt x="1173024" y="780596"/>
                  </a:cubicBezTo>
                  <a:lnTo>
                    <a:pt x="1173125" y="780684"/>
                  </a:lnTo>
                  <a:lnTo>
                    <a:pt x="1174333" y="770475"/>
                  </a:lnTo>
                  <a:cubicBezTo>
                    <a:pt x="1173023" y="767975"/>
                    <a:pt x="1169689" y="766784"/>
                    <a:pt x="1163498" y="767261"/>
                  </a:cubicBezTo>
                  <a:cubicBezTo>
                    <a:pt x="1147306" y="769166"/>
                    <a:pt x="1137781" y="780596"/>
                    <a:pt x="1124446" y="787263"/>
                  </a:cubicBezTo>
                  <a:cubicBezTo>
                    <a:pt x="1097776" y="793931"/>
                    <a:pt x="1070153" y="791073"/>
                    <a:pt x="1043483" y="789168"/>
                  </a:cubicBezTo>
                  <a:cubicBezTo>
                    <a:pt x="1026338" y="788216"/>
                    <a:pt x="1010146" y="786311"/>
                    <a:pt x="993953" y="794883"/>
                  </a:cubicBezTo>
                  <a:cubicBezTo>
                    <a:pt x="987286" y="810123"/>
                    <a:pt x="971093" y="808218"/>
                    <a:pt x="959663" y="814886"/>
                  </a:cubicBezTo>
                  <a:cubicBezTo>
                    <a:pt x="951091" y="825363"/>
                    <a:pt x="939661" y="831078"/>
                    <a:pt x="929183" y="839651"/>
                  </a:cubicBezTo>
                  <a:lnTo>
                    <a:pt x="925100" y="843462"/>
                  </a:lnTo>
                  <a:lnTo>
                    <a:pt x="915848" y="851081"/>
                  </a:lnTo>
                  <a:cubicBezTo>
                    <a:pt x="915848" y="851081"/>
                    <a:pt x="912991" y="851081"/>
                    <a:pt x="912991" y="851081"/>
                  </a:cubicBezTo>
                  <a:cubicBezTo>
                    <a:pt x="912991" y="851081"/>
                    <a:pt x="914896" y="852986"/>
                    <a:pt x="914896" y="852986"/>
                  </a:cubicBezTo>
                  <a:lnTo>
                    <a:pt x="925100" y="843462"/>
                  </a:lnTo>
                  <a:lnTo>
                    <a:pt x="932041" y="837746"/>
                  </a:lnTo>
                  <a:cubicBezTo>
                    <a:pt x="942518" y="824411"/>
                    <a:pt x="959663" y="826316"/>
                    <a:pt x="972998" y="820601"/>
                  </a:cubicBezTo>
                  <a:cubicBezTo>
                    <a:pt x="979666" y="818696"/>
                    <a:pt x="986333" y="814886"/>
                    <a:pt x="992048" y="814886"/>
                  </a:cubicBezTo>
                  <a:cubicBezTo>
                    <a:pt x="1003478" y="813933"/>
                    <a:pt x="1017766" y="809171"/>
                    <a:pt x="1023481" y="819648"/>
                  </a:cubicBezTo>
                  <a:cubicBezTo>
                    <a:pt x="1032053" y="834888"/>
                    <a:pt x="1013003" y="835841"/>
                    <a:pt x="1005383" y="842508"/>
                  </a:cubicBezTo>
                  <a:cubicBezTo>
                    <a:pt x="1003478" y="844413"/>
                    <a:pt x="1005383" y="851081"/>
                    <a:pt x="1006336" y="854891"/>
                  </a:cubicBezTo>
                  <a:cubicBezTo>
                    <a:pt x="997763" y="866321"/>
                    <a:pt x="1011098" y="877751"/>
                    <a:pt x="1005383" y="889181"/>
                  </a:cubicBezTo>
                  <a:cubicBezTo>
                    <a:pt x="1001573" y="899658"/>
                    <a:pt x="992048" y="903468"/>
                    <a:pt x="984428" y="910136"/>
                  </a:cubicBezTo>
                  <a:cubicBezTo>
                    <a:pt x="974903" y="918708"/>
                    <a:pt x="961568" y="909183"/>
                    <a:pt x="952043" y="916803"/>
                  </a:cubicBezTo>
                  <a:cubicBezTo>
                    <a:pt x="937756" y="931091"/>
                    <a:pt x="916801" y="932043"/>
                    <a:pt x="899656" y="938711"/>
                  </a:cubicBezTo>
                  <a:cubicBezTo>
                    <a:pt x="876796" y="947283"/>
                    <a:pt x="858698" y="959666"/>
                    <a:pt x="855841" y="985383"/>
                  </a:cubicBezTo>
                  <a:cubicBezTo>
                    <a:pt x="853936" y="1001576"/>
                    <a:pt x="839648" y="1003481"/>
                    <a:pt x="831076" y="1003481"/>
                  </a:cubicBezTo>
                  <a:cubicBezTo>
                    <a:pt x="779641" y="1006338"/>
                    <a:pt x="763448" y="1048248"/>
                    <a:pt x="738683" y="1081586"/>
                  </a:cubicBezTo>
                  <a:cubicBezTo>
                    <a:pt x="708203" y="1076823"/>
                    <a:pt x="712013" y="1097778"/>
                    <a:pt x="711061" y="1115876"/>
                  </a:cubicBezTo>
                  <a:cubicBezTo>
                    <a:pt x="707251" y="1144451"/>
                    <a:pt x="692011" y="1163501"/>
                    <a:pt x="666293" y="1175883"/>
                  </a:cubicBezTo>
                  <a:cubicBezTo>
                    <a:pt x="636766" y="1191123"/>
                    <a:pt x="610096" y="1209221"/>
                    <a:pt x="585331" y="1230176"/>
                  </a:cubicBezTo>
                  <a:cubicBezTo>
                    <a:pt x="565328" y="1247320"/>
                    <a:pt x="557708" y="1270181"/>
                    <a:pt x="559613" y="1297803"/>
                  </a:cubicBezTo>
                  <a:cubicBezTo>
                    <a:pt x="561518" y="1327331"/>
                    <a:pt x="564376" y="1356858"/>
                    <a:pt x="557708" y="1386386"/>
                  </a:cubicBezTo>
                  <a:cubicBezTo>
                    <a:pt x="555803" y="1394958"/>
                    <a:pt x="551993" y="1406388"/>
                    <a:pt x="542468" y="1407341"/>
                  </a:cubicBezTo>
                  <a:cubicBezTo>
                    <a:pt x="530086" y="1409246"/>
                    <a:pt x="531038" y="1394958"/>
                    <a:pt x="528181" y="1387338"/>
                  </a:cubicBezTo>
                  <a:cubicBezTo>
                    <a:pt x="522466" y="1365431"/>
                    <a:pt x="516751" y="1344476"/>
                    <a:pt x="519608" y="1320663"/>
                  </a:cubicBezTo>
                  <a:cubicBezTo>
                    <a:pt x="521513" y="1300661"/>
                    <a:pt x="522466" y="1280658"/>
                    <a:pt x="488176" y="1283516"/>
                  </a:cubicBezTo>
                  <a:cubicBezTo>
                    <a:pt x="470078" y="1285421"/>
                    <a:pt x="452933" y="1262561"/>
                    <a:pt x="429121" y="1267323"/>
                  </a:cubicBezTo>
                  <a:cubicBezTo>
                    <a:pt x="422453" y="1268276"/>
                    <a:pt x="411023" y="1265418"/>
                    <a:pt x="409118" y="1268276"/>
                  </a:cubicBezTo>
                  <a:cubicBezTo>
                    <a:pt x="391973" y="1307328"/>
                    <a:pt x="364351" y="1288278"/>
                    <a:pt x="336728" y="1284468"/>
                  </a:cubicBezTo>
                  <a:cubicBezTo>
                    <a:pt x="279578" y="1275896"/>
                    <a:pt x="228143" y="1315901"/>
                    <a:pt x="215761" y="1373051"/>
                  </a:cubicBezTo>
                  <a:cubicBezTo>
                    <a:pt x="210998" y="1396863"/>
                    <a:pt x="193853" y="1415913"/>
                    <a:pt x="189091" y="1441631"/>
                  </a:cubicBezTo>
                  <a:cubicBezTo>
                    <a:pt x="182423" y="1476873"/>
                    <a:pt x="183376" y="1511163"/>
                    <a:pt x="196711" y="1544501"/>
                  </a:cubicBezTo>
                  <a:cubicBezTo>
                    <a:pt x="204331" y="1564503"/>
                    <a:pt x="219571" y="1574028"/>
                    <a:pt x="244336" y="1573076"/>
                  </a:cubicBezTo>
                  <a:cubicBezTo>
                    <a:pt x="284341" y="1571171"/>
                    <a:pt x="310058" y="1555931"/>
                    <a:pt x="320536" y="1514973"/>
                  </a:cubicBezTo>
                  <a:cubicBezTo>
                    <a:pt x="324346" y="1500686"/>
                    <a:pt x="374828" y="1487351"/>
                    <a:pt x="387211" y="1494971"/>
                  </a:cubicBezTo>
                  <a:cubicBezTo>
                    <a:pt x="396736" y="1500686"/>
                    <a:pt x="392926" y="1507353"/>
                    <a:pt x="389116" y="1515926"/>
                  </a:cubicBezTo>
                  <a:cubicBezTo>
                    <a:pt x="372923" y="1552121"/>
                    <a:pt x="358636" y="1589268"/>
                    <a:pt x="340538" y="1624511"/>
                  </a:cubicBezTo>
                  <a:cubicBezTo>
                    <a:pt x="329108" y="1646418"/>
                    <a:pt x="340538" y="1644513"/>
                    <a:pt x="354826" y="1644513"/>
                  </a:cubicBezTo>
                  <a:cubicBezTo>
                    <a:pt x="372923" y="1644513"/>
                    <a:pt x="391973" y="1642608"/>
                    <a:pt x="410071" y="1645466"/>
                  </a:cubicBezTo>
                  <a:cubicBezTo>
                    <a:pt x="432931" y="1649276"/>
                    <a:pt x="449123" y="1658801"/>
                    <a:pt x="439598" y="1687376"/>
                  </a:cubicBezTo>
                  <a:cubicBezTo>
                    <a:pt x="433883" y="1705473"/>
                    <a:pt x="432931" y="1725476"/>
                    <a:pt x="426263" y="1743573"/>
                  </a:cubicBezTo>
                  <a:cubicBezTo>
                    <a:pt x="414833" y="1774053"/>
                    <a:pt x="432931" y="1793103"/>
                    <a:pt x="450076" y="1813106"/>
                  </a:cubicBezTo>
                  <a:cubicBezTo>
                    <a:pt x="466268" y="1832156"/>
                    <a:pt x="483413" y="1819773"/>
                    <a:pt x="499606" y="1812153"/>
                  </a:cubicBezTo>
                  <a:cubicBezTo>
                    <a:pt x="512941" y="1806438"/>
                    <a:pt x="528181" y="1806438"/>
                    <a:pt x="536753" y="1818821"/>
                  </a:cubicBezTo>
                  <a:cubicBezTo>
                    <a:pt x="554851" y="1843586"/>
                    <a:pt x="571996" y="1829298"/>
                    <a:pt x="577711" y="1813106"/>
                  </a:cubicBezTo>
                  <a:cubicBezTo>
                    <a:pt x="591998" y="1771196"/>
                    <a:pt x="630098" y="1768338"/>
                    <a:pt x="661531" y="1754051"/>
                  </a:cubicBezTo>
                  <a:cubicBezTo>
                    <a:pt x="671056" y="1754051"/>
                    <a:pt x="673913" y="1755956"/>
                    <a:pt x="672008" y="1763576"/>
                  </a:cubicBezTo>
                  <a:cubicBezTo>
                    <a:pt x="676771" y="1783578"/>
                    <a:pt x="689153" y="1777863"/>
                    <a:pt x="695821" y="1768338"/>
                  </a:cubicBezTo>
                  <a:cubicBezTo>
                    <a:pt x="713918" y="1745478"/>
                    <a:pt x="729158" y="1761671"/>
                    <a:pt x="741541" y="1772148"/>
                  </a:cubicBezTo>
                  <a:cubicBezTo>
                    <a:pt x="769163" y="1795008"/>
                    <a:pt x="799643" y="1798818"/>
                    <a:pt x="832028" y="1788341"/>
                  </a:cubicBezTo>
                  <a:cubicBezTo>
                    <a:pt x="845363" y="1783578"/>
                    <a:pt x="854888" y="1779768"/>
                    <a:pt x="865366" y="1796913"/>
                  </a:cubicBezTo>
                  <a:cubicBezTo>
                    <a:pt x="875843" y="1814058"/>
                    <a:pt x="896798" y="1823583"/>
                    <a:pt x="910133" y="1838823"/>
                  </a:cubicBezTo>
                  <a:cubicBezTo>
                    <a:pt x="947281" y="1881686"/>
                    <a:pt x="990143" y="1906451"/>
                    <a:pt x="1047293" y="1918833"/>
                  </a:cubicBezTo>
                  <a:cubicBezTo>
                    <a:pt x="1093966" y="1928358"/>
                    <a:pt x="1124446" y="1995986"/>
                    <a:pt x="1116826" y="2036943"/>
                  </a:cubicBezTo>
                  <a:cubicBezTo>
                    <a:pt x="1113968" y="2044563"/>
                    <a:pt x="1111111" y="2051231"/>
                    <a:pt x="1106348" y="2056946"/>
                  </a:cubicBezTo>
                  <a:cubicBezTo>
                    <a:pt x="1092061" y="2071233"/>
                    <a:pt x="1112063" y="2086473"/>
                    <a:pt x="1104443" y="2099808"/>
                  </a:cubicBezTo>
                  <a:cubicBezTo>
                    <a:pt x="1110158" y="2107428"/>
                    <a:pt x="1117778" y="2102666"/>
                    <a:pt x="1124446" y="2102666"/>
                  </a:cubicBezTo>
                  <a:cubicBezTo>
                    <a:pt x="1147306" y="2095046"/>
                    <a:pt x="1161593" y="2062661"/>
                    <a:pt x="1193026" y="2077901"/>
                  </a:cubicBezTo>
                  <a:cubicBezTo>
                    <a:pt x="1225411" y="2087426"/>
                    <a:pt x="1244461" y="2125526"/>
                    <a:pt x="1280656" y="2123621"/>
                  </a:cubicBezTo>
                  <a:cubicBezTo>
                    <a:pt x="1325423" y="2121716"/>
                    <a:pt x="1360666" y="2136956"/>
                    <a:pt x="1387336" y="2172198"/>
                  </a:cubicBezTo>
                  <a:cubicBezTo>
                    <a:pt x="1398766" y="2187438"/>
                    <a:pt x="1427341" y="2172198"/>
                    <a:pt x="1434008" y="2199821"/>
                  </a:cubicBezTo>
                  <a:cubicBezTo>
                    <a:pt x="1440676" y="2228396"/>
                    <a:pt x="1444486" y="2256018"/>
                    <a:pt x="1430198" y="2282688"/>
                  </a:cubicBezTo>
                  <a:cubicBezTo>
                    <a:pt x="1413053" y="2315073"/>
                    <a:pt x="1388288" y="2341743"/>
                    <a:pt x="1370191" y="2373176"/>
                  </a:cubicBezTo>
                  <a:cubicBezTo>
                    <a:pt x="1359713" y="2391273"/>
                    <a:pt x="1356856" y="2406513"/>
                    <a:pt x="1358761" y="2423658"/>
                  </a:cubicBezTo>
                  <a:cubicBezTo>
                    <a:pt x="1366381" y="2486523"/>
                    <a:pt x="1352093" y="2544626"/>
                    <a:pt x="1327328" y="2600823"/>
                  </a:cubicBezTo>
                  <a:cubicBezTo>
                    <a:pt x="1321613" y="2612253"/>
                    <a:pt x="1313041" y="2629398"/>
                    <a:pt x="1293991" y="2626541"/>
                  </a:cubicBezTo>
                  <a:cubicBezTo>
                    <a:pt x="1261606" y="2622731"/>
                    <a:pt x="1241603" y="2647496"/>
                    <a:pt x="1218743" y="2661783"/>
                  </a:cubicBezTo>
                  <a:cubicBezTo>
                    <a:pt x="1203503" y="2671308"/>
                    <a:pt x="1187311" y="2690358"/>
                    <a:pt x="1193026" y="2710361"/>
                  </a:cubicBezTo>
                  <a:cubicBezTo>
                    <a:pt x="1205408" y="2757033"/>
                    <a:pt x="1178738" y="2793228"/>
                    <a:pt x="1164451" y="2832281"/>
                  </a:cubicBezTo>
                  <a:cubicBezTo>
                    <a:pt x="1154926" y="2859903"/>
                    <a:pt x="1136828" y="2884668"/>
                    <a:pt x="1122541" y="2910386"/>
                  </a:cubicBezTo>
                  <a:cubicBezTo>
                    <a:pt x="1116826" y="2920863"/>
                    <a:pt x="1109206" y="2929436"/>
                    <a:pt x="1095871" y="2929436"/>
                  </a:cubicBezTo>
                  <a:cubicBezTo>
                    <a:pt x="1085393" y="2920863"/>
                    <a:pt x="1072058" y="2930388"/>
                    <a:pt x="1061581" y="2922768"/>
                  </a:cubicBezTo>
                  <a:cubicBezTo>
                    <a:pt x="1053961" y="2919911"/>
                    <a:pt x="1044436" y="2911338"/>
                    <a:pt x="1047293" y="2929436"/>
                  </a:cubicBezTo>
                  <a:cubicBezTo>
                    <a:pt x="1052056" y="2938961"/>
                    <a:pt x="1062533" y="2944676"/>
                    <a:pt x="1061581" y="2956106"/>
                  </a:cubicBezTo>
                  <a:cubicBezTo>
                    <a:pt x="1055866" y="2964678"/>
                    <a:pt x="1048246" y="2962773"/>
                    <a:pt x="1040626" y="2959916"/>
                  </a:cubicBezTo>
                  <a:cubicBezTo>
                    <a:pt x="952043" y="2929436"/>
                    <a:pt x="865366" y="2895146"/>
                    <a:pt x="783451" y="2850378"/>
                  </a:cubicBezTo>
                  <a:cubicBezTo>
                    <a:pt x="762496" y="2838948"/>
                    <a:pt x="762496" y="2820851"/>
                    <a:pt x="752971" y="2805611"/>
                  </a:cubicBezTo>
                  <a:cubicBezTo>
                    <a:pt x="730111" y="2799896"/>
                    <a:pt x="738683" y="2779893"/>
                    <a:pt x="737731" y="2765606"/>
                  </a:cubicBezTo>
                  <a:cubicBezTo>
                    <a:pt x="736778" y="2697978"/>
                    <a:pt x="732968" y="2631303"/>
                    <a:pt x="721538" y="2564628"/>
                  </a:cubicBezTo>
                  <a:cubicBezTo>
                    <a:pt x="715823" y="2532243"/>
                    <a:pt x="700583" y="2503668"/>
                    <a:pt x="670103" y="2492238"/>
                  </a:cubicBezTo>
                  <a:cubicBezTo>
                    <a:pt x="596761" y="2464616"/>
                    <a:pt x="568186" y="2400798"/>
                    <a:pt x="539611" y="2337933"/>
                  </a:cubicBezTo>
                  <a:cubicBezTo>
                    <a:pt x="520561" y="2296976"/>
                    <a:pt x="502463" y="2256971"/>
                    <a:pt x="473888" y="2221728"/>
                  </a:cubicBezTo>
                  <a:cubicBezTo>
                    <a:pt x="456743" y="2200773"/>
                    <a:pt x="450076" y="2174103"/>
                    <a:pt x="468173" y="2148386"/>
                  </a:cubicBezTo>
                  <a:cubicBezTo>
                    <a:pt x="473888" y="2140766"/>
                    <a:pt x="477698" y="2133146"/>
                    <a:pt x="471983" y="2122668"/>
                  </a:cubicBezTo>
                  <a:cubicBezTo>
                    <a:pt x="452933" y="2083616"/>
                    <a:pt x="471983" y="2052183"/>
                    <a:pt x="493891" y="2021703"/>
                  </a:cubicBezTo>
                  <a:cubicBezTo>
                    <a:pt x="518656" y="1987413"/>
                    <a:pt x="546278" y="1955028"/>
                    <a:pt x="538658" y="1907403"/>
                  </a:cubicBezTo>
                  <a:cubicBezTo>
                    <a:pt x="535801" y="1889306"/>
                    <a:pt x="531991" y="1871208"/>
                    <a:pt x="524371" y="1854063"/>
                  </a:cubicBezTo>
                  <a:cubicBezTo>
                    <a:pt x="517703" y="1837871"/>
                    <a:pt x="507226" y="1834061"/>
                    <a:pt x="499606" y="1853111"/>
                  </a:cubicBezTo>
                  <a:cubicBezTo>
                    <a:pt x="489128" y="1876923"/>
                    <a:pt x="475793" y="1875018"/>
                    <a:pt x="459601" y="1860731"/>
                  </a:cubicBezTo>
                  <a:cubicBezTo>
                    <a:pt x="443408" y="1847396"/>
                    <a:pt x="425311" y="1838823"/>
                    <a:pt x="408166" y="1827393"/>
                  </a:cubicBezTo>
                  <a:cubicBezTo>
                    <a:pt x="375781" y="1806438"/>
                    <a:pt x="371971" y="1771196"/>
                    <a:pt x="354826" y="1742621"/>
                  </a:cubicBezTo>
                  <a:cubicBezTo>
                    <a:pt x="346253" y="1729286"/>
                    <a:pt x="337681" y="1720713"/>
                    <a:pt x="322441" y="1715951"/>
                  </a:cubicBezTo>
                  <a:cubicBezTo>
                    <a:pt x="289103" y="1705473"/>
                    <a:pt x="255766" y="1691186"/>
                    <a:pt x="234811" y="1658801"/>
                  </a:cubicBezTo>
                  <a:cubicBezTo>
                    <a:pt x="228143" y="1649276"/>
                    <a:pt x="218618" y="1639751"/>
                    <a:pt x="206236" y="1644513"/>
                  </a:cubicBezTo>
                  <a:cubicBezTo>
                    <a:pt x="170993" y="1656896"/>
                    <a:pt x="143371" y="1639751"/>
                    <a:pt x="116701" y="1622606"/>
                  </a:cubicBezTo>
                  <a:cubicBezTo>
                    <a:pt x="85268" y="1603556"/>
                    <a:pt x="54788" y="1583553"/>
                    <a:pt x="28118" y="1557836"/>
                  </a:cubicBezTo>
                  <a:cubicBezTo>
                    <a:pt x="11926" y="1541643"/>
                    <a:pt x="1448" y="1523546"/>
                    <a:pt x="12878" y="1499733"/>
                  </a:cubicBezTo>
                  <a:cubicBezTo>
                    <a:pt x="20498" y="1482588"/>
                    <a:pt x="16688" y="1463538"/>
                    <a:pt x="10021" y="1446393"/>
                  </a:cubicBezTo>
                  <a:cubicBezTo>
                    <a:pt x="6211" y="1434963"/>
                    <a:pt x="-1409" y="1423533"/>
                    <a:pt x="5258" y="1410198"/>
                  </a:cubicBezTo>
                  <a:cubicBezTo>
                    <a:pt x="-12839" y="1304471"/>
                    <a:pt x="19546" y="1205411"/>
                    <a:pt x="45263" y="1105398"/>
                  </a:cubicBezTo>
                  <a:cubicBezTo>
                    <a:pt x="94793" y="912993"/>
                    <a:pt x="185281" y="739638"/>
                    <a:pt x="304343" y="581523"/>
                  </a:cubicBezTo>
                  <a:cubicBezTo>
                    <a:pt x="374828" y="487226"/>
                    <a:pt x="458648" y="405311"/>
                    <a:pt x="548183" y="329111"/>
                  </a:cubicBezTo>
                  <a:cubicBezTo>
                    <a:pt x="568186" y="311966"/>
                    <a:pt x="591046" y="303393"/>
                    <a:pt x="617716" y="317681"/>
                  </a:cubicBezTo>
                  <a:cubicBezTo>
                    <a:pt x="628193" y="324348"/>
                    <a:pt x="628193" y="314823"/>
                    <a:pt x="631051" y="309108"/>
                  </a:cubicBezTo>
                  <a:cubicBezTo>
                    <a:pt x="652006" y="308156"/>
                    <a:pt x="669151" y="289106"/>
                    <a:pt x="692011" y="299583"/>
                  </a:cubicBezTo>
                  <a:cubicBezTo>
                    <a:pt x="712013" y="311966"/>
                    <a:pt x="732968" y="317681"/>
                    <a:pt x="756781" y="316728"/>
                  </a:cubicBezTo>
                  <a:cubicBezTo>
                    <a:pt x="764401" y="317681"/>
                    <a:pt x="772973" y="320538"/>
                    <a:pt x="780593" y="315776"/>
                  </a:cubicBezTo>
                  <a:cubicBezTo>
                    <a:pt x="786308" y="312918"/>
                    <a:pt x="792023" y="311966"/>
                    <a:pt x="797738" y="314823"/>
                  </a:cubicBezTo>
                  <a:cubicBezTo>
                    <a:pt x="808216" y="327206"/>
                    <a:pt x="819646" y="321491"/>
                    <a:pt x="831076" y="316728"/>
                  </a:cubicBezTo>
                  <a:cubicBezTo>
                    <a:pt x="837743" y="304346"/>
                    <a:pt x="858698" y="297678"/>
                    <a:pt x="841553" y="277676"/>
                  </a:cubicBezTo>
                  <a:cubicBezTo>
                    <a:pt x="834886" y="270056"/>
                    <a:pt x="846316" y="263388"/>
                    <a:pt x="852031" y="259578"/>
                  </a:cubicBezTo>
                  <a:cubicBezTo>
                    <a:pt x="857269" y="255768"/>
                    <a:pt x="862508" y="252434"/>
                    <a:pt x="867152" y="248624"/>
                  </a:cubicBezTo>
                  <a:lnTo>
                    <a:pt x="876026" y="238011"/>
                  </a:lnTo>
                  <a:lnTo>
                    <a:pt x="858921" y="241392"/>
                  </a:lnTo>
                  <a:cubicBezTo>
                    <a:pt x="840303" y="244874"/>
                    <a:pt x="823694" y="244338"/>
                    <a:pt x="821551" y="210048"/>
                  </a:cubicBezTo>
                  <a:cubicBezTo>
                    <a:pt x="833933" y="208143"/>
                    <a:pt x="848221" y="208143"/>
                    <a:pt x="857746" y="190998"/>
                  </a:cubicBezTo>
                  <a:cubicBezTo>
                    <a:pt x="861079" y="184807"/>
                    <a:pt x="867032" y="183378"/>
                    <a:pt x="873343" y="184331"/>
                  </a:cubicBezTo>
                  <a:close/>
                  <a:moveTo>
                    <a:pt x="798215" y="181949"/>
                  </a:moveTo>
                  <a:cubicBezTo>
                    <a:pt x="801310" y="182187"/>
                    <a:pt x="803930" y="183378"/>
                    <a:pt x="805359" y="187188"/>
                  </a:cubicBezTo>
                  <a:cubicBezTo>
                    <a:pt x="808216" y="194808"/>
                    <a:pt x="800596" y="194808"/>
                    <a:pt x="795834" y="196713"/>
                  </a:cubicBezTo>
                  <a:cubicBezTo>
                    <a:pt x="790119" y="193856"/>
                    <a:pt x="788214" y="189093"/>
                    <a:pt x="788214" y="182426"/>
                  </a:cubicBezTo>
                  <a:cubicBezTo>
                    <a:pt x="791547" y="182426"/>
                    <a:pt x="795119" y="181711"/>
                    <a:pt x="798215" y="181949"/>
                  </a:cubicBezTo>
                  <a:close/>
                  <a:moveTo>
                    <a:pt x="938708" y="121466"/>
                  </a:moveTo>
                  <a:cubicBezTo>
                    <a:pt x="943471" y="128133"/>
                    <a:pt x="953948" y="130038"/>
                    <a:pt x="952043" y="141468"/>
                  </a:cubicBezTo>
                  <a:lnTo>
                    <a:pt x="951037" y="142501"/>
                  </a:lnTo>
                  <a:lnTo>
                    <a:pt x="953949" y="140516"/>
                  </a:lnTo>
                  <a:cubicBezTo>
                    <a:pt x="952996" y="143373"/>
                    <a:pt x="952996" y="146231"/>
                    <a:pt x="952996" y="148136"/>
                  </a:cubicBezTo>
                  <a:cubicBezTo>
                    <a:pt x="952996" y="154803"/>
                    <a:pt x="952996" y="161471"/>
                    <a:pt x="952996" y="169091"/>
                  </a:cubicBezTo>
                  <a:cubicBezTo>
                    <a:pt x="949662" y="166709"/>
                    <a:pt x="947281" y="162899"/>
                    <a:pt x="944424" y="159804"/>
                  </a:cubicBezTo>
                  <a:lnTo>
                    <a:pt x="933131" y="154863"/>
                  </a:lnTo>
                  <a:lnTo>
                    <a:pt x="931088" y="155756"/>
                  </a:lnTo>
                  <a:cubicBezTo>
                    <a:pt x="931088" y="155756"/>
                    <a:pt x="930136" y="155756"/>
                    <a:pt x="930136" y="155756"/>
                  </a:cubicBezTo>
                  <a:cubicBezTo>
                    <a:pt x="925373" y="152898"/>
                    <a:pt x="906323" y="162423"/>
                    <a:pt x="918706" y="144326"/>
                  </a:cubicBezTo>
                  <a:cubicBezTo>
                    <a:pt x="923468" y="137658"/>
                    <a:pt x="931088" y="131943"/>
                    <a:pt x="931088" y="122418"/>
                  </a:cubicBezTo>
                  <a:cubicBezTo>
                    <a:pt x="934898" y="118608"/>
                    <a:pt x="936803" y="118608"/>
                    <a:pt x="938708" y="121466"/>
                  </a:cubicBezTo>
                  <a:close/>
                  <a:moveTo>
                    <a:pt x="925373" y="107178"/>
                  </a:moveTo>
                  <a:cubicBezTo>
                    <a:pt x="930136" y="111940"/>
                    <a:pt x="934898" y="116703"/>
                    <a:pt x="938708" y="121465"/>
                  </a:cubicBezTo>
                  <a:lnTo>
                    <a:pt x="935851" y="121465"/>
                  </a:lnTo>
                  <a:cubicBezTo>
                    <a:pt x="935851" y="121465"/>
                    <a:pt x="932993" y="121465"/>
                    <a:pt x="932993" y="121465"/>
                  </a:cubicBezTo>
                  <a:cubicBezTo>
                    <a:pt x="923468" y="125275"/>
                    <a:pt x="912991" y="131943"/>
                    <a:pt x="901561" y="123370"/>
                  </a:cubicBezTo>
                  <a:cubicBezTo>
                    <a:pt x="904418" y="109083"/>
                    <a:pt x="915848" y="109083"/>
                    <a:pt x="925373" y="107178"/>
                  </a:cubicBezTo>
                  <a:close/>
                  <a:moveTo>
                    <a:pt x="1021576" y="71936"/>
                  </a:moveTo>
                  <a:cubicBezTo>
                    <a:pt x="1037768" y="75746"/>
                    <a:pt x="1038721" y="87176"/>
                    <a:pt x="1031101" y="97653"/>
                  </a:cubicBezTo>
                  <a:cubicBezTo>
                    <a:pt x="1019671" y="115751"/>
                    <a:pt x="1011098" y="95748"/>
                    <a:pt x="1000621" y="92891"/>
                  </a:cubicBezTo>
                  <a:cubicBezTo>
                    <a:pt x="1002526" y="88128"/>
                    <a:pt x="1005383" y="83366"/>
                    <a:pt x="1007288" y="79556"/>
                  </a:cubicBezTo>
                  <a:cubicBezTo>
                    <a:pt x="1012051" y="76698"/>
                    <a:pt x="1016813" y="74793"/>
                    <a:pt x="1021576" y="71936"/>
                  </a:cubicBezTo>
                  <a:close/>
                  <a:moveTo>
                    <a:pt x="1113849" y="40265"/>
                  </a:moveTo>
                  <a:cubicBezTo>
                    <a:pt x="1128732" y="39074"/>
                    <a:pt x="1143972" y="42885"/>
                    <a:pt x="1159689" y="51933"/>
                  </a:cubicBezTo>
                  <a:cubicBezTo>
                    <a:pt x="1175881" y="68126"/>
                    <a:pt x="1166356" y="76698"/>
                    <a:pt x="1151116" y="84318"/>
                  </a:cubicBezTo>
                  <a:cubicBezTo>
                    <a:pt x="1137781" y="90986"/>
                    <a:pt x="1123494" y="86223"/>
                    <a:pt x="1111111" y="92891"/>
                  </a:cubicBezTo>
                  <a:cubicBezTo>
                    <a:pt x="1083489" y="98606"/>
                    <a:pt x="1067296" y="90033"/>
                    <a:pt x="1070153" y="58601"/>
                  </a:cubicBezTo>
                  <a:cubicBezTo>
                    <a:pt x="1084441" y="47647"/>
                    <a:pt x="1098967" y="41456"/>
                    <a:pt x="1113849" y="40265"/>
                  </a:cubicBezTo>
                  <a:close/>
                  <a:moveTo>
                    <a:pt x="1400760" y="96"/>
                  </a:moveTo>
                  <a:cubicBezTo>
                    <a:pt x="1426031" y="498"/>
                    <a:pt x="1451392" y="2164"/>
                    <a:pt x="1476871" y="5260"/>
                  </a:cubicBezTo>
                  <a:cubicBezTo>
                    <a:pt x="1521639" y="13833"/>
                    <a:pt x="1566406" y="14785"/>
                    <a:pt x="1611174" y="9070"/>
                  </a:cubicBezTo>
                  <a:cubicBezTo>
                    <a:pt x="1614984" y="7165"/>
                    <a:pt x="1619746" y="9070"/>
                    <a:pt x="1619746" y="17643"/>
                  </a:cubicBezTo>
                  <a:cubicBezTo>
                    <a:pt x="1631176" y="13833"/>
                    <a:pt x="1639748" y="20500"/>
                    <a:pt x="1646416" y="28120"/>
                  </a:cubicBezTo>
                  <a:cubicBezTo>
                    <a:pt x="1652131" y="36693"/>
                    <a:pt x="1659751" y="35740"/>
                    <a:pt x="1667371" y="31930"/>
                  </a:cubicBezTo>
                  <a:cubicBezTo>
                    <a:pt x="1693088" y="18119"/>
                    <a:pt x="1717377" y="11690"/>
                    <a:pt x="1742261" y="11690"/>
                  </a:cubicBezTo>
                  <a:cubicBezTo>
                    <a:pt x="1767145" y="11690"/>
                    <a:pt x="1792624" y="18119"/>
                    <a:pt x="1820723" y="30025"/>
                  </a:cubicBezTo>
                  <a:cubicBezTo>
                    <a:pt x="1845488" y="40503"/>
                    <a:pt x="1874063" y="40503"/>
                    <a:pt x="1901686" y="45265"/>
                  </a:cubicBezTo>
                  <a:cubicBezTo>
                    <a:pt x="1905496" y="54790"/>
                    <a:pt x="1888351" y="56695"/>
                    <a:pt x="1894066" y="69078"/>
                  </a:cubicBezTo>
                  <a:cubicBezTo>
                    <a:pt x="1913116" y="57648"/>
                    <a:pt x="1934071" y="52885"/>
                    <a:pt x="1955978" y="55743"/>
                  </a:cubicBezTo>
                  <a:cubicBezTo>
                    <a:pt x="1961693" y="62410"/>
                    <a:pt x="1959788" y="69078"/>
                    <a:pt x="1954073" y="71935"/>
                  </a:cubicBezTo>
                  <a:cubicBezTo>
                    <a:pt x="1939786" y="78603"/>
                    <a:pt x="1939786" y="91938"/>
                    <a:pt x="1935976" y="103368"/>
                  </a:cubicBezTo>
                  <a:cubicBezTo>
                    <a:pt x="1904543" y="124323"/>
                    <a:pt x="1914068" y="142420"/>
                    <a:pt x="1949311" y="161470"/>
                  </a:cubicBezTo>
                  <a:cubicBezTo>
                    <a:pt x="1923593" y="162423"/>
                    <a:pt x="1905496" y="153850"/>
                    <a:pt x="1894066" y="171948"/>
                  </a:cubicBezTo>
                  <a:cubicBezTo>
                    <a:pt x="1899781" y="177663"/>
                    <a:pt x="1909306" y="175758"/>
                    <a:pt x="1913116" y="183378"/>
                  </a:cubicBezTo>
                  <a:cubicBezTo>
                    <a:pt x="1917878" y="187188"/>
                    <a:pt x="1922641" y="195760"/>
                    <a:pt x="1907401" y="196713"/>
                  </a:cubicBezTo>
                  <a:cubicBezTo>
                    <a:pt x="1907401" y="221478"/>
                    <a:pt x="1903591" y="242433"/>
                    <a:pt x="1873111" y="245290"/>
                  </a:cubicBezTo>
                  <a:cubicBezTo>
                    <a:pt x="1842631" y="244338"/>
                    <a:pt x="1879778" y="263388"/>
                    <a:pt x="1866443" y="267198"/>
                  </a:cubicBezTo>
                  <a:cubicBezTo>
                    <a:pt x="1860728" y="271008"/>
                    <a:pt x="1855013" y="271960"/>
                    <a:pt x="1851203" y="270055"/>
                  </a:cubicBezTo>
                  <a:cubicBezTo>
                    <a:pt x="1860728" y="280533"/>
                    <a:pt x="1876921" y="291963"/>
                    <a:pt x="1866443" y="313870"/>
                  </a:cubicBezTo>
                  <a:cubicBezTo>
                    <a:pt x="1859776" y="319585"/>
                    <a:pt x="1852156" y="321490"/>
                    <a:pt x="1843583" y="319585"/>
                  </a:cubicBezTo>
                  <a:cubicBezTo>
                    <a:pt x="1833106" y="315775"/>
                    <a:pt x="1827391" y="307203"/>
                    <a:pt x="1819771" y="300535"/>
                  </a:cubicBezTo>
                  <a:cubicBezTo>
                    <a:pt x="1811198" y="310060"/>
                    <a:pt x="1800721" y="314823"/>
                    <a:pt x="1788338" y="313870"/>
                  </a:cubicBezTo>
                  <a:cubicBezTo>
                    <a:pt x="1791196" y="322443"/>
                    <a:pt x="1796911" y="313870"/>
                    <a:pt x="1800721" y="315775"/>
                  </a:cubicBezTo>
                  <a:cubicBezTo>
                    <a:pt x="1808341" y="314823"/>
                    <a:pt x="1815961" y="312918"/>
                    <a:pt x="1823581" y="314823"/>
                  </a:cubicBezTo>
                  <a:cubicBezTo>
                    <a:pt x="1826438" y="315775"/>
                    <a:pt x="1830248" y="316728"/>
                    <a:pt x="1833106" y="317680"/>
                  </a:cubicBezTo>
                  <a:cubicBezTo>
                    <a:pt x="1838821" y="322443"/>
                    <a:pt x="1842631" y="327205"/>
                    <a:pt x="1838821" y="334825"/>
                  </a:cubicBezTo>
                  <a:cubicBezTo>
                    <a:pt x="1800721" y="354828"/>
                    <a:pt x="1760716" y="371020"/>
                    <a:pt x="1715948" y="370068"/>
                  </a:cubicBezTo>
                  <a:cubicBezTo>
                    <a:pt x="1707376" y="370068"/>
                    <a:pt x="1695946" y="372925"/>
                    <a:pt x="1691183" y="379593"/>
                  </a:cubicBezTo>
                  <a:cubicBezTo>
                    <a:pt x="1662608" y="411025"/>
                    <a:pt x="1627366" y="425313"/>
                    <a:pt x="1586408" y="430075"/>
                  </a:cubicBezTo>
                  <a:cubicBezTo>
                    <a:pt x="1564501" y="432933"/>
                    <a:pt x="1554976" y="450078"/>
                    <a:pt x="1542593" y="468175"/>
                  </a:cubicBezTo>
                  <a:cubicBezTo>
                    <a:pt x="1522591" y="497703"/>
                    <a:pt x="1501636" y="527230"/>
                    <a:pt x="1480681" y="555805"/>
                  </a:cubicBezTo>
                  <a:cubicBezTo>
                    <a:pt x="1475918" y="562473"/>
                    <a:pt x="1469251" y="562473"/>
                    <a:pt x="1462583" y="562473"/>
                  </a:cubicBezTo>
                  <a:cubicBezTo>
                    <a:pt x="1419721" y="558663"/>
                    <a:pt x="1380668" y="507228"/>
                    <a:pt x="1385431" y="462460"/>
                  </a:cubicBezTo>
                  <a:cubicBezTo>
                    <a:pt x="1388288" y="441505"/>
                    <a:pt x="1374001" y="421503"/>
                    <a:pt x="1379716" y="398643"/>
                  </a:cubicBezTo>
                  <a:cubicBezTo>
                    <a:pt x="1387336" y="363400"/>
                    <a:pt x="1418768" y="354828"/>
                    <a:pt x="1441628" y="335778"/>
                  </a:cubicBezTo>
                  <a:cubicBezTo>
                    <a:pt x="1443533" y="331015"/>
                    <a:pt x="1445438" y="325300"/>
                    <a:pt x="1449248" y="321490"/>
                  </a:cubicBezTo>
                  <a:cubicBezTo>
                    <a:pt x="1454011" y="314823"/>
                    <a:pt x="1454963" y="306250"/>
                    <a:pt x="1461631" y="300535"/>
                  </a:cubicBezTo>
                  <a:cubicBezTo>
                    <a:pt x="1451153" y="280533"/>
                    <a:pt x="1439723" y="265293"/>
                    <a:pt x="1412101" y="280533"/>
                  </a:cubicBezTo>
                  <a:cubicBezTo>
                    <a:pt x="1425436" y="259578"/>
                    <a:pt x="1438771" y="241480"/>
                    <a:pt x="1434961" y="215763"/>
                  </a:cubicBezTo>
                  <a:cubicBezTo>
                    <a:pt x="1430198" y="178615"/>
                    <a:pt x="1409243" y="158613"/>
                    <a:pt x="1371143" y="160518"/>
                  </a:cubicBezTo>
                  <a:cubicBezTo>
                    <a:pt x="1357808" y="161470"/>
                    <a:pt x="1343521" y="159565"/>
                    <a:pt x="1331138" y="162423"/>
                  </a:cubicBezTo>
                  <a:cubicBezTo>
                    <a:pt x="1317803" y="165280"/>
                    <a:pt x="1310183" y="161470"/>
                    <a:pt x="1303516" y="150040"/>
                  </a:cubicBezTo>
                  <a:cubicBezTo>
                    <a:pt x="1296848" y="136705"/>
                    <a:pt x="1300658" y="131943"/>
                    <a:pt x="1313993" y="130038"/>
                  </a:cubicBezTo>
                  <a:cubicBezTo>
                    <a:pt x="1321613" y="129085"/>
                    <a:pt x="1316851" y="124323"/>
                    <a:pt x="1313041" y="121465"/>
                  </a:cubicBezTo>
                  <a:cubicBezTo>
                    <a:pt x="1283513" y="99558"/>
                    <a:pt x="1311136" y="99558"/>
                    <a:pt x="1323518" y="96700"/>
                  </a:cubicBezTo>
                  <a:cubicBezTo>
                    <a:pt x="1344473" y="92890"/>
                    <a:pt x="1365428" y="88128"/>
                    <a:pt x="1387336" y="88128"/>
                  </a:cubicBezTo>
                  <a:cubicBezTo>
                    <a:pt x="1399718" y="88128"/>
                    <a:pt x="1414006" y="81460"/>
                    <a:pt x="1394003" y="68125"/>
                  </a:cubicBezTo>
                  <a:cubicBezTo>
                    <a:pt x="1402576" y="42408"/>
                    <a:pt x="1427341" y="49075"/>
                    <a:pt x="1445438" y="41455"/>
                  </a:cubicBezTo>
                  <a:lnTo>
                    <a:pt x="1471104" y="35589"/>
                  </a:lnTo>
                  <a:lnTo>
                    <a:pt x="1469608" y="35026"/>
                  </a:lnTo>
                  <a:cubicBezTo>
                    <a:pt x="1465441" y="34550"/>
                    <a:pt x="1461155" y="34788"/>
                    <a:pt x="1456869" y="34788"/>
                  </a:cubicBezTo>
                  <a:cubicBezTo>
                    <a:pt x="1424484" y="38598"/>
                    <a:pt x="1396861" y="56695"/>
                    <a:pt x="1365429" y="60505"/>
                  </a:cubicBezTo>
                  <a:cubicBezTo>
                    <a:pt x="1307326" y="66220"/>
                    <a:pt x="1264464" y="112893"/>
                    <a:pt x="1208266" y="122418"/>
                  </a:cubicBezTo>
                  <a:cubicBezTo>
                    <a:pt x="1196836" y="130038"/>
                    <a:pt x="1186359" y="129085"/>
                    <a:pt x="1175881" y="122418"/>
                  </a:cubicBezTo>
                  <a:cubicBezTo>
                    <a:pt x="1178739" y="129085"/>
                    <a:pt x="1197789" y="127180"/>
                    <a:pt x="1187311" y="142420"/>
                  </a:cubicBezTo>
                  <a:cubicBezTo>
                    <a:pt x="1185406" y="144325"/>
                    <a:pt x="1182549" y="146230"/>
                    <a:pt x="1180644" y="149088"/>
                  </a:cubicBezTo>
                  <a:cubicBezTo>
                    <a:pt x="1173262" y="152183"/>
                    <a:pt x="1165939" y="153434"/>
                    <a:pt x="1158647" y="153642"/>
                  </a:cubicBezTo>
                  <a:lnTo>
                    <a:pt x="1143520" y="152466"/>
                  </a:lnTo>
                  <a:lnTo>
                    <a:pt x="1148259" y="153731"/>
                  </a:lnTo>
                  <a:cubicBezTo>
                    <a:pt x="1153498" y="157422"/>
                    <a:pt x="1155879" y="163851"/>
                    <a:pt x="1152069" y="175758"/>
                  </a:cubicBezTo>
                  <a:cubicBezTo>
                    <a:pt x="1112064" y="198618"/>
                    <a:pt x="1069201" y="175758"/>
                    <a:pt x="1029196" y="182425"/>
                  </a:cubicBezTo>
                  <a:cubicBezTo>
                    <a:pt x="1020624" y="171948"/>
                    <a:pt x="980619" y="182425"/>
                    <a:pt x="1006336" y="148135"/>
                  </a:cubicBezTo>
                  <a:cubicBezTo>
                    <a:pt x="1011099" y="141468"/>
                    <a:pt x="1003479" y="136705"/>
                    <a:pt x="995859" y="134800"/>
                  </a:cubicBezTo>
                  <a:cubicBezTo>
                    <a:pt x="984429" y="131943"/>
                    <a:pt x="981571" y="125275"/>
                    <a:pt x="987286" y="114798"/>
                  </a:cubicBezTo>
                  <a:cubicBezTo>
                    <a:pt x="1010146" y="115750"/>
                    <a:pt x="1027291" y="130990"/>
                    <a:pt x="1049199" y="134800"/>
                  </a:cubicBezTo>
                  <a:cubicBezTo>
                    <a:pt x="1053009" y="140515"/>
                    <a:pt x="1055866" y="147183"/>
                    <a:pt x="1064439" y="149088"/>
                  </a:cubicBezTo>
                  <a:cubicBezTo>
                    <a:pt x="1074916" y="150993"/>
                    <a:pt x="1085394" y="150278"/>
                    <a:pt x="1095871" y="149326"/>
                  </a:cubicBezTo>
                  <a:lnTo>
                    <a:pt x="1106484" y="148924"/>
                  </a:lnTo>
                  <a:lnTo>
                    <a:pt x="1093014" y="149088"/>
                  </a:lnTo>
                  <a:cubicBezTo>
                    <a:pt x="1081584" y="144325"/>
                    <a:pt x="1067296" y="146230"/>
                    <a:pt x="1062534" y="131943"/>
                  </a:cubicBezTo>
                  <a:cubicBezTo>
                    <a:pt x="1083489" y="115750"/>
                    <a:pt x="1102539" y="93843"/>
                    <a:pt x="1133971" y="110988"/>
                  </a:cubicBezTo>
                  <a:cubicBezTo>
                    <a:pt x="1150164" y="112893"/>
                    <a:pt x="1147306" y="91938"/>
                    <a:pt x="1158736" y="88128"/>
                  </a:cubicBezTo>
                  <a:cubicBezTo>
                    <a:pt x="1164451" y="84318"/>
                    <a:pt x="1172071" y="81460"/>
                    <a:pt x="1173024" y="73840"/>
                  </a:cubicBezTo>
                  <a:cubicBezTo>
                    <a:pt x="1176834" y="44313"/>
                    <a:pt x="1193979" y="46218"/>
                    <a:pt x="1214934" y="54790"/>
                  </a:cubicBezTo>
                  <a:cubicBezTo>
                    <a:pt x="1234936" y="51933"/>
                    <a:pt x="1254939" y="44313"/>
                    <a:pt x="1275894" y="44313"/>
                  </a:cubicBezTo>
                  <a:cubicBezTo>
                    <a:pt x="1253986" y="44313"/>
                    <a:pt x="1233031" y="51933"/>
                    <a:pt x="1211124" y="51933"/>
                  </a:cubicBezTo>
                  <a:cubicBezTo>
                    <a:pt x="1199694" y="46218"/>
                    <a:pt x="1184454" y="50028"/>
                    <a:pt x="1174929" y="39550"/>
                  </a:cubicBezTo>
                  <a:cubicBezTo>
                    <a:pt x="1174929" y="34788"/>
                    <a:pt x="1174929" y="30978"/>
                    <a:pt x="1174929" y="26215"/>
                  </a:cubicBezTo>
                  <a:cubicBezTo>
                    <a:pt x="1249938" y="9070"/>
                    <a:pt x="1324947" y="-1110"/>
                    <a:pt x="1400760" y="96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6D9F7DA0-C551-446D-94C3-D85473FF4DD4}"/>
              </a:ext>
            </a:extLst>
          </p:cNvPr>
          <p:cNvSpPr/>
          <p:nvPr/>
        </p:nvSpPr>
        <p:spPr>
          <a:xfrm rot="20965310">
            <a:off x="14800" y="1691823"/>
            <a:ext cx="489707" cy="585571"/>
          </a:xfrm>
          <a:custGeom>
            <a:avLst/>
            <a:gdLst>
              <a:gd name="connsiteX0" fmla="*/ 474202 w 565444"/>
              <a:gd name="connsiteY0" fmla="*/ 370360 h 676134"/>
              <a:gd name="connsiteX1" fmla="*/ 91243 w 565444"/>
              <a:gd name="connsiteY1" fmla="*/ 370359 h 676134"/>
              <a:gd name="connsiteX2" fmla="*/ 78616 w 565444"/>
              <a:gd name="connsiteY2" fmla="*/ 382986 h 676134"/>
              <a:gd name="connsiteX3" fmla="*/ 78615 w 565444"/>
              <a:gd name="connsiteY3" fmla="*/ 382987 h 676134"/>
              <a:gd name="connsiteX4" fmla="*/ 91242 w 565444"/>
              <a:gd name="connsiteY4" fmla="*/ 395613 h 676134"/>
              <a:gd name="connsiteX5" fmla="*/ 474202 w 565444"/>
              <a:gd name="connsiteY5" fmla="*/ 395613 h 676134"/>
              <a:gd name="connsiteX6" fmla="*/ 483131 w 565444"/>
              <a:gd name="connsiteY6" fmla="*/ 391915 h 676134"/>
              <a:gd name="connsiteX7" fmla="*/ 486829 w 565444"/>
              <a:gd name="connsiteY7" fmla="*/ 382986 h 676134"/>
              <a:gd name="connsiteX8" fmla="*/ 486829 w 565444"/>
              <a:gd name="connsiteY8" fmla="*/ 382987 h 676134"/>
              <a:gd name="connsiteX9" fmla="*/ 486829 w 565444"/>
              <a:gd name="connsiteY9" fmla="*/ 382986 h 676134"/>
              <a:gd name="connsiteX10" fmla="*/ 486829 w 565444"/>
              <a:gd name="connsiteY10" fmla="*/ 382986 h 676134"/>
              <a:gd name="connsiteX11" fmla="*/ 483131 w 565444"/>
              <a:gd name="connsiteY11" fmla="*/ 374059 h 676134"/>
              <a:gd name="connsiteX12" fmla="*/ 474202 w 565444"/>
              <a:gd name="connsiteY12" fmla="*/ 370360 h 676134"/>
              <a:gd name="connsiteX13" fmla="*/ 474201 w 565444"/>
              <a:gd name="connsiteY13" fmla="*/ 316925 h 676134"/>
              <a:gd name="connsiteX14" fmla="*/ 91242 w 565444"/>
              <a:gd name="connsiteY14" fmla="*/ 316924 h 676134"/>
              <a:gd name="connsiteX15" fmla="*/ 78615 w 565444"/>
              <a:gd name="connsiteY15" fmla="*/ 329551 h 676134"/>
              <a:gd name="connsiteX16" fmla="*/ 78614 w 565444"/>
              <a:gd name="connsiteY16" fmla="*/ 329551 h 676134"/>
              <a:gd name="connsiteX17" fmla="*/ 91241 w 565444"/>
              <a:gd name="connsiteY17" fmla="*/ 342178 h 676134"/>
              <a:gd name="connsiteX18" fmla="*/ 474201 w 565444"/>
              <a:gd name="connsiteY18" fmla="*/ 342178 h 676134"/>
              <a:gd name="connsiteX19" fmla="*/ 483130 w 565444"/>
              <a:gd name="connsiteY19" fmla="*/ 338480 h 676134"/>
              <a:gd name="connsiteX20" fmla="*/ 486828 w 565444"/>
              <a:gd name="connsiteY20" fmla="*/ 329551 h 676134"/>
              <a:gd name="connsiteX21" fmla="*/ 486828 w 565444"/>
              <a:gd name="connsiteY21" fmla="*/ 329552 h 676134"/>
              <a:gd name="connsiteX22" fmla="*/ 486828 w 565444"/>
              <a:gd name="connsiteY22" fmla="*/ 329551 h 676134"/>
              <a:gd name="connsiteX23" fmla="*/ 486828 w 565444"/>
              <a:gd name="connsiteY23" fmla="*/ 329551 h 676134"/>
              <a:gd name="connsiteX24" fmla="*/ 483130 w 565444"/>
              <a:gd name="connsiteY24" fmla="*/ 320623 h 676134"/>
              <a:gd name="connsiteX25" fmla="*/ 474201 w 565444"/>
              <a:gd name="connsiteY25" fmla="*/ 316925 h 676134"/>
              <a:gd name="connsiteX26" fmla="*/ 474202 w 565444"/>
              <a:gd name="connsiteY26" fmla="*/ 263490 h 676134"/>
              <a:gd name="connsiteX27" fmla="*/ 91243 w 565444"/>
              <a:gd name="connsiteY27" fmla="*/ 263489 h 676134"/>
              <a:gd name="connsiteX28" fmla="*/ 78616 w 565444"/>
              <a:gd name="connsiteY28" fmla="*/ 276116 h 676134"/>
              <a:gd name="connsiteX29" fmla="*/ 78615 w 565444"/>
              <a:gd name="connsiteY29" fmla="*/ 276116 h 676134"/>
              <a:gd name="connsiteX30" fmla="*/ 91242 w 565444"/>
              <a:gd name="connsiteY30" fmla="*/ 288743 h 676134"/>
              <a:gd name="connsiteX31" fmla="*/ 474202 w 565444"/>
              <a:gd name="connsiteY31" fmla="*/ 288743 h 676134"/>
              <a:gd name="connsiteX32" fmla="*/ 483130 w 565444"/>
              <a:gd name="connsiteY32" fmla="*/ 285045 h 676134"/>
              <a:gd name="connsiteX33" fmla="*/ 486828 w 565444"/>
              <a:gd name="connsiteY33" fmla="*/ 276116 h 676134"/>
              <a:gd name="connsiteX34" fmla="*/ 486829 w 565444"/>
              <a:gd name="connsiteY34" fmla="*/ 276117 h 676134"/>
              <a:gd name="connsiteX35" fmla="*/ 486828 w 565444"/>
              <a:gd name="connsiteY35" fmla="*/ 276116 h 676134"/>
              <a:gd name="connsiteX36" fmla="*/ 486828 w 565444"/>
              <a:gd name="connsiteY36" fmla="*/ 276116 h 676134"/>
              <a:gd name="connsiteX37" fmla="*/ 483131 w 565444"/>
              <a:gd name="connsiteY37" fmla="*/ 267188 h 676134"/>
              <a:gd name="connsiteX38" fmla="*/ 474202 w 565444"/>
              <a:gd name="connsiteY38" fmla="*/ 263490 h 676134"/>
              <a:gd name="connsiteX39" fmla="*/ 546230 w 565444"/>
              <a:gd name="connsiteY39" fmla="*/ 175473 h 676134"/>
              <a:gd name="connsiteX40" fmla="*/ 565444 w 565444"/>
              <a:gd name="connsiteY40" fmla="*/ 194687 h 676134"/>
              <a:gd name="connsiteX41" fmla="*/ 546230 w 565444"/>
              <a:gd name="connsiteY41" fmla="*/ 213901 h 676134"/>
              <a:gd name="connsiteX42" fmla="*/ 525276 w 565444"/>
              <a:gd name="connsiteY42" fmla="*/ 213901 h 676134"/>
              <a:gd name="connsiteX43" fmla="*/ 508899 w 565444"/>
              <a:gd name="connsiteY43" fmla="*/ 524388 h 676134"/>
              <a:gd name="connsiteX44" fmla="*/ 378243 w 565444"/>
              <a:gd name="connsiteY44" fmla="*/ 676134 h 676134"/>
              <a:gd name="connsiteX45" fmla="*/ 184455 w 565444"/>
              <a:gd name="connsiteY45" fmla="*/ 676134 h 676134"/>
              <a:gd name="connsiteX46" fmla="*/ 53798 w 565444"/>
              <a:gd name="connsiteY46" fmla="*/ 524388 h 676134"/>
              <a:gd name="connsiteX47" fmla="*/ 37422 w 565444"/>
              <a:gd name="connsiteY47" fmla="*/ 213901 h 676134"/>
              <a:gd name="connsiteX48" fmla="*/ 19214 w 565444"/>
              <a:gd name="connsiteY48" fmla="*/ 213901 h 676134"/>
              <a:gd name="connsiteX49" fmla="*/ 0 w 565444"/>
              <a:gd name="connsiteY49" fmla="*/ 194687 h 676134"/>
              <a:gd name="connsiteX50" fmla="*/ 19214 w 565444"/>
              <a:gd name="connsiteY50" fmla="*/ 175473 h 676134"/>
              <a:gd name="connsiteX51" fmla="*/ 145503 w 565444"/>
              <a:gd name="connsiteY51" fmla="*/ 0 h 676134"/>
              <a:gd name="connsiteX52" fmla="*/ 182559 w 565444"/>
              <a:gd name="connsiteY52" fmla="*/ 37056 h 676134"/>
              <a:gd name="connsiteX53" fmla="*/ 182559 w 565444"/>
              <a:gd name="connsiteY53" fmla="*/ 175472 h 676134"/>
              <a:gd name="connsiteX54" fmla="*/ 108447 w 565444"/>
              <a:gd name="connsiteY54" fmla="*/ 175472 h 676134"/>
              <a:gd name="connsiteX55" fmla="*/ 108447 w 565444"/>
              <a:gd name="connsiteY55" fmla="*/ 37056 h 676134"/>
              <a:gd name="connsiteX56" fmla="*/ 145503 w 565444"/>
              <a:gd name="connsiteY56" fmla="*/ 0 h 676134"/>
              <a:gd name="connsiteX57" fmla="*/ 419941 w 565444"/>
              <a:gd name="connsiteY57" fmla="*/ 0 h 676134"/>
              <a:gd name="connsiteX58" fmla="*/ 456997 w 565444"/>
              <a:gd name="connsiteY58" fmla="*/ 37056 h 676134"/>
              <a:gd name="connsiteX59" fmla="*/ 456997 w 565444"/>
              <a:gd name="connsiteY59" fmla="*/ 175472 h 676134"/>
              <a:gd name="connsiteX60" fmla="*/ 382885 w 565444"/>
              <a:gd name="connsiteY60" fmla="*/ 175472 h 676134"/>
              <a:gd name="connsiteX61" fmla="*/ 382885 w 565444"/>
              <a:gd name="connsiteY61" fmla="*/ 37056 h 676134"/>
              <a:gd name="connsiteX62" fmla="*/ 419941 w 565444"/>
              <a:gd name="connsiteY62" fmla="*/ 0 h 676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565444" h="676134">
                <a:moveTo>
                  <a:pt x="474202" y="370360"/>
                </a:moveTo>
                <a:lnTo>
                  <a:pt x="91243" y="370359"/>
                </a:lnTo>
                <a:cubicBezTo>
                  <a:pt x="84269" y="370359"/>
                  <a:pt x="78616" y="376012"/>
                  <a:pt x="78616" y="382986"/>
                </a:cubicBezTo>
                <a:lnTo>
                  <a:pt x="78615" y="382987"/>
                </a:lnTo>
                <a:cubicBezTo>
                  <a:pt x="78615" y="389961"/>
                  <a:pt x="84268" y="395613"/>
                  <a:pt x="91242" y="395613"/>
                </a:cubicBezTo>
                <a:lnTo>
                  <a:pt x="474202" y="395613"/>
                </a:lnTo>
                <a:cubicBezTo>
                  <a:pt x="477689" y="395614"/>
                  <a:pt x="480846" y="394200"/>
                  <a:pt x="483131" y="391915"/>
                </a:cubicBezTo>
                <a:lnTo>
                  <a:pt x="486829" y="382986"/>
                </a:lnTo>
                <a:lnTo>
                  <a:pt x="486829" y="382987"/>
                </a:lnTo>
                <a:lnTo>
                  <a:pt x="486829" y="382986"/>
                </a:lnTo>
                <a:lnTo>
                  <a:pt x="486829" y="382986"/>
                </a:lnTo>
                <a:lnTo>
                  <a:pt x="483131" y="374059"/>
                </a:lnTo>
                <a:cubicBezTo>
                  <a:pt x="480846" y="371774"/>
                  <a:pt x="477689" y="370360"/>
                  <a:pt x="474202" y="370360"/>
                </a:cubicBezTo>
                <a:close/>
                <a:moveTo>
                  <a:pt x="474201" y="316925"/>
                </a:moveTo>
                <a:lnTo>
                  <a:pt x="91242" y="316924"/>
                </a:lnTo>
                <a:cubicBezTo>
                  <a:pt x="84268" y="316924"/>
                  <a:pt x="78615" y="322577"/>
                  <a:pt x="78615" y="329551"/>
                </a:cubicBezTo>
                <a:lnTo>
                  <a:pt x="78614" y="329551"/>
                </a:lnTo>
                <a:cubicBezTo>
                  <a:pt x="78614" y="336525"/>
                  <a:pt x="84267" y="342178"/>
                  <a:pt x="91241" y="342178"/>
                </a:cubicBezTo>
                <a:lnTo>
                  <a:pt x="474201" y="342178"/>
                </a:lnTo>
                <a:cubicBezTo>
                  <a:pt x="477688" y="342178"/>
                  <a:pt x="480845" y="340765"/>
                  <a:pt x="483130" y="338480"/>
                </a:cubicBezTo>
                <a:lnTo>
                  <a:pt x="486828" y="329551"/>
                </a:lnTo>
                <a:lnTo>
                  <a:pt x="486828" y="329552"/>
                </a:lnTo>
                <a:lnTo>
                  <a:pt x="486828" y="329551"/>
                </a:lnTo>
                <a:lnTo>
                  <a:pt x="486828" y="329551"/>
                </a:lnTo>
                <a:lnTo>
                  <a:pt x="483130" y="320623"/>
                </a:lnTo>
                <a:cubicBezTo>
                  <a:pt x="480845" y="318338"/>
                  <a:pt x="477688" y="316925"/>
                  <a:pt x="474201" y="316925"/>
                </a:cubicBezTo>
                <a:close/>
                <a:moveTo>
                  <a:pt x="474202" y="263490"/>
                </a:moveTo>
                <a:lnTo>
                  <a:pt x="91243" y="263489"/>
                </a:lnTo>
                <a:cubicBezTo>
                  <a:pt x="84269" y="263489"/>
                  <a:pt x="78616" y="269142"/>
                  <a:pt x="78616" y="276116"/>
                </a:cubicBezTo>
                <a:lnTo>
                  <a:pt x="78615" y="276116"/>
                </a:lnTo>
                <a:cubicBezTo>
                  <a:pt x="78615" y="283090"/>
                  <a:pt x="84268" y="288743"/>
                  <a:pt x="91242" y="288743"/>
                </a:cubicBezTo>
                <a:lnTo>
                  <a:pt x="474202" y="288743"/>
                </a:lnTo>
                <a:cubicBezTo>
                  <a:pt x="477689" y="288743"/>
                  <a:pt x="480846" y="287330"/>
                  <a:pt x="483130" y="285045"/>
                </a:cubicBezTo>
                <a:lnTo>
                  <a:pt x="486828" y="276116"/>
                </a:lnTo>
                <a:lnTo>
                  <a:pt x="486829" y="276117"/>
                </a:lnTo>
                <a:lnTo>
                  <a:pt x="486828" y="276116"/>
                </a:lnTo>
                <a:lnTo>
                  <a:pt x="486828" y="276116"/>
                </a:lnTo>
                <a:lnTo>
                  <a:pt x="483131" y="267188"/>
                </a:lnTo>
                <a:cubicBezTo>
                  <a:pt x="480845" y="264903"/>
                  <a:pt x="477689" y="263490"/>
                  <a:pt x="474202" y="263490"/>
                </a:cubicBezTo>
                <a:close/>
                <a:moveTo>
                  <a:pt x="546230" y="175473"/>
                </a:moveTo>
                <a:cubicBezTo>
                  <a:pt x="556842" y="175473"/>
                  <a:pt x="565444" y="184075"/>
                  <a:pt x="565444" y="194687"/>
                </a:cubicBezTo>
                <a:cubicBezTo>
                  <a:pt x="565444" y="205299"/>
                  <a:pt x="556842" y="213901"/>
                  <a:pt x="546230" y="213901"/>
                </a:cubicBezTo>
                <a:lnTo>
                  <a:pt x="525276" y="213901"/>
                </a:lnTo>
                <a:lnTo>
                  <a:pt x="508899" y="524388"/>
                </a:lnTo>
                <a:cubicBezTo>
                  <a:pt x="504507" y="609787"/>
                  <a:pt x="447140" y="676134"/>
                  <a:pt x="378243" y="676134"/>
                </a:cubicBezTo>
                <a:lnTo>
                  <a:pt x="184455" y="676134"/>
                </a:lnTo>
                <a:cubicBezTo>
                  <a:pt x="115558" y="676134"/>
                  <a:pt x="58190" y="609787"/>
                  <a:pt x="53798" y="524388"/>
                </a:cubicBezTo>
                <a:lnTo>
                  <a:pt x="37422" y="213901"/>
                </a:lnTo>
                <a:lnTo>
                  <a:pt x="19214" y="213901"/>
                </a:lnTo>
                <a:cubicBezTo>
                  <a:pt x="8602" y="213901"/>
                  <a:pt x="0" y="205299"/>
                  <a:pt x="0" y="194687"/>
                </a:cubicBezTo>
                <a:cubicBezTo>
                  <a:pt x="0" y="184075"/>
                  <a:pt x="8602" y="175473"/>
                  <a:pt x="19214" y="175473"/>
                </a:cubicBezTo>
                <a:close/>
                <a:moveTo>
                  <a:pt x="145503" y="0"/>
                </a:moveTo>
                <a:cubicBezTo>
                  <a:pt x="165968" y="0"/>
                  <a:pt x="182559" y="16591"/>
                  <a:pt x="182559" y="37056"/>
                </a:cubicBezTo>
                <a:lnTo>
                  <a:pt x="182559" y="175472"/>
                </a:lnTo>
                <a:lnTo>
                  <a:pt x="108447" y="175472"/>
                </a:lnTo>
                <a:lnTo>
                  <a:pt x="108447" y="37056"/>
                </a:lnTo>
                <a:cubicBezTo>
                  <a:pt x="108447" y="16591"/>
                  <a:pt x="125038" y="0"/>
                  <a:pt x="145503" y="0"/>
                </a:cubicBezTo>
                <a:close/>
                <a:moveTo>
                  <a:pt x="419941" y="0"/>
                </a:moveTo>
                <a:cubicBezTo>
                  <a:pt x="440406" y="0"/>
                  <a:pt x="456997" y="16591"/>
                  <a:pt x="456997" y="37056"/>
                </a:cubicBezTo>
                <a:lnTo>
                  <a:pt x="456997" y="175472"/>
                </a:lnTo>
                <a:lnTo>
                  <a:pt x="382885" y="175472"/>
                </a:lnTo>
                <a:lnTo>
                  <a:pt x="382885" y="37056"/>
                </a:lnTo>
                <a:cubicBezTo>
                  <a:pt x="382885" y="16591"/>
                  <a:pt x="399476" y="0"/>
                  <a:pt x="4199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7" name="Block Arc 116">
            <a:extLst>
              <a:ext uri="{FF2B5EF4-FFF2-40B4-BE49-F238E27FC236}">
                <a16:creationId xmlns:a16="http://schemas.microsoft.com/office/drawing/2014/main" id="{25486F56-8214-4D30-95B5-F6089000B9CB}"/>
              </a:ext>
            </a:extLst>
          </p:cNvPr>
          <p:cNvSpPr/>
          <p:nvPr/>
        </p:nvSpPr>
        <p:spPr>
          <a:xfrm>
            <a:off x="230808" y="594520"/>
            <a:ext cx="2841256" cy="2841256"/>
          </a:xfrm>
          <a:prstGeom prst="blockArc">
            <a:avLst>
              <a:gd name="adj1" fmla="val 794951"/>
              <a:gd name="adj2" fmla="val 10121114"/>
              <a:gd name="adj3" fmla="val 238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18" name="Graphic 30">
            <a:extLst>
              <a:ext uri="{FF2B5EF4-FFF2-40B4-BE49-F238E27FC236}">
                <a16:creationId xmlns:a16="http://schemas.microsoft.com/office/drawing/2014/main" id="{3BBFB3E6-898A-41B7-BFD3-D63E70DBE654}"/>
              </a:ext>
            </a:extLst>
          </p:cNvPr>
          <p:cNvGrpSpPr/>
          <p:nvPr/>
        </p:nvGrpSpPr>
        <p:grpSpPr>
          <a:xfrm rot="1052635">
            <a:off x="2631697" y="1207297"/>
            <a:ext cx="1338434" cy="1227345"/>
            <a:chOff x="5655092" y="376887"/>
            <a:chExt cx="4490688" cy="4117968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391DB494-6D90-4242-AA8C-650987075EB9}"/>
                </a:ext>
              </a:extLst>
            </p:cNvPr>
            <p:cNvSpPr/>
            <p:nvPr/>
          </p:nvSpPr>
          <p:spPr>
            <a:xfrm>
              <a:off x="5655092" y="385052"/>
              <a:ext cx="4490688" cy="4109803"/>
            </a:xfrm>
            <a:custGeom>
              <a:avLst/>
              <a:gdLst>
                <a:gd name="connsiteX0" fmla="*/ 568 w 4490127"/>
                <a:gd name="connsiteY0" fmla="*/ 1465456 h 4087093"/>
                <a:gd name="connsiteX1" fmla="*/ 10785 w 4490127"/>
                <a:gd name="connsiteY1" fmla="*/ 1371794 h 4087093"/>
                <a:gd name="connsiteX2" fmla="*/ 67551 w 4490127"/>
                <a:gd name="connsiteY2" fmla="*/ 1099321 h 4087093"/>
                <a:gd name="connsiteX3" fmla="*/ 86283 w 4490127"/>
                <a:gd name="connsiteY3" fmla="*/ 1090238 h 4087093"/>
                <a:gd name="connsiteX4" fmla="*/ 379192 w 4490127"/>
                <a:gd name="connsiteY4" fmla="*/ 1150977 h 4087093"/>
                <a:gd name="connsiteX5" fmla="*/ 849775 w 4490127"/>
                <a:gd name="connsiteY5" fmla="*/ 1335464 h 4087093"/>
                <a:gd name="connsiteX6" fmla="*/ 1353282 w 4490127"/>
                <a:gd name="connsiteY6" fmla="*/ 1755527 h 4087093"/>
                <a:gd name="connsiteX7" fmla="*/ 1554799 w 4490127"/>
                <a:gd name="connsiteY7" fmla="*/ 2227813 h 4087093"/>
                <a:gd name="connsiteX8" fmla="*/ 1580911 w 4490127"/>
                <a:gd name="connsiteY8" fmla="*/ 2615519 h 4087093"/>
                <a:gd name="connsiteX9" fmla="*/ 1601914 w 4490127"/>
                <a:gd name="connsiteY9" fmla="*/ 2773327 h 4087093"/>
                <a:gd name="connsiteX10" fmla="*/ 1784698 w 4490127"/>
                <a:gd name="connsiteY10" fmla="*/ 3363117 h 4087093"/>
                <a:gd name="connsiteX11" fmla="*/ 1810242 w 4490127"/>
                <a:gd name="connsiteY11" fmla="*/ 3428397 h 4087093"/>
                <a:gd name="connsiteX12" fmla="*/ 1811945 w 4490127"/>
                <a:gd name="connsiteY12" fmla="*/ 3431235 h 4087093"/>
                <a:gd name="connsiteX13" fmla="*/ 1818757 w 4490127"/>
                <a:gd name="connsiteY13" fmla="*/ 3422720 h 4087093"/>
                <a:gd name="connsiteX14" fmla="*/ 2071362 w 4490127"/>
                <a:gd name="connsiteY14" fmla="*/ 2656390 h 4087093"/>
                <a:gd name="connsiteX15" fmla="*/ 2135507 w 4490127"/>
                <a:gd name="connsiteY15" fmla="*/ 2303311 h 4087093"/>
                <a:gd name="connsiteX16" fmla="*/ 2136642 w 4490127"/>
                <a:gd name="connsiteY16" fmla="*/ 2275496 h 4087093"/>
                <a:gd name="connsiteX17" fmla="*/ 2147428 w 4490127"/>
                <a:gd name="connsiteY17" fmla="*/ 1900846 h 4087093"/>
                <a:gd name="connsiteX18" fmla="*/ 2365406 w 4490127"/>
                <a:gd name="connsiteY18" fmla="*/ 1158924 h 4087093"/>
                <a:gd name="connsiteX19" fmla="*/ 2640149 w 4490127"/>
                <a:gd name="connsiteY19" fmla="*/ 801304 h 4087093"/>
                <a:gd name="connsiteX20" fmla="*/ 3362203 w 4490127"/>
                <a:gd name="connsiteY20" fmla="*/ 297796 h 4087093"/>
                <a:gd name="connsiteX21" fmla="*/ 4107530 w 4490127"/>
                <a:gd name="connsiteY21" fmla="*/ 46894 h 4087093"/>
                <a:gd name="connsiteX22" fmla="*/ 4371488 w 4490127"/>
                <a:gd name="connsiteY22" fmla="*/ 347 h 4087093"/>
                <a:gd name="connsiteX23" fmla="*/ 4390220 w 4490127"/>
                <a:gd name="connsiteY23" fmla="*/ 11700 h 4087093"/>
                <a:gd name="connsiteX24" fmla="*/ 4473665 w 4490127"/>
                <a:gd name="connsiteY24" fmla="*/ 409056 h 4087093"/>
                <a:gd name="connsiteX25" fmla="*/ 4489560 w 4490127"/>
                <a:gd name="connsiteY25" fmla="*/ 713318 h 4087093"/>
                <a:gd name="connsiteX26" fmla="*/ 4181324 w 4490127"/>
                <a:gd name="connsiteY26" fmla="*/ 1554010 h 4087093"/>
                <a:gd name="connsiteX27" fmla="*/ 3764100 w 4490127"/>
                <a:gd name="connsiteY27" fmla="*/ 1900846 h 4087093"/>
                <a:gd name="connsiteX28" fmla="*/ 3106759 w 4490127"/>
                <a:gd name="connsiteY28" fmla="*/ 2167074 h 4087093"/>
                <a:gd name="connsiteX29" fmla="*/ 2613470 w 4490127"/>
                <a:gd name="connsiteY29" fmla="*/ 2263008 h 4087093"/>
                <a:gd name="connsiteX30" fmla="*/ 2374488 w 4490127"/>
                <a:gd name="connsiteY30" fmla="*/ 2287416 h 4087093"/>
                <a:gd name="connsiteX31" fmla="*/ 2356323 w 4490127"/>
                <a:gd name="connsiteY31" fmla="*/ 2302175 h 4087093"/>
                <a:gd name="connsiteX32" fmla="*/ 2101448 w 4490127"/>
                <a:gd name="connsiteY32" fmla="*/ 3137759 h 4087093"/>
                <a:gd name="connsiteX33" fmla="*/ 1990756 w 4490127"/>
                <a:gd name="connsiteY33" fmla="*/ 3606072 h 4087093"/>
                <a:gd name="connsiteX34" fmla="*/ 1953858 w 4490127"/>
                <a:gd name="connsiteY34" fmla="*/ 3948366 h 4087093"/>
                <a:gd name="connsiteX35" fmla="*/ 1962941 w 4490127"/>
                <a:gd name="connsiteY35" fmla="*/ 4014214 h 4087093"/>
                <a:gd name="connsiteX36" fmla="*/ 1957832 w 4490127"/>
                <a:gd name="connsiteY36" fmla="*/ 4030676 h 4087093"/>
                <a:gd name="connsiteX37" fmla="*/ 1783563 w 4490127"/>
                <a:gd name="connsiteY37" fmla="*/ 4092550 h 4087093"/>
                <a:gd name="connsiteX38" fmla="*/ 1637676 w 4490127"/>
                <a:gd name="connsiteY38" fmla="*/ 4016484 h 4087093"/>
                <a:gd name="connsiteX39" fmla="*/ 1631432 w 4490127"/>
                <a:gd name="connsiteY39" fmla="*/ 4007970 h 4087093"/>
                <a:gd name="connsiteX40" fmla="*/ 1621782 w 4490127"/>
                <a:gd name="connsiteY40" fmla="*/ 3889330 h 4087093"/>
                <a:gd name="connsiteX41" fmla="*/ 1697279 w 4490127"/>
                <a:gd name="connsiteY41" fmla="*/ 3717899 h 4087093"/>
                <a:gd name="connsiteX42" fmla="*/ 1699550 w 4490127"/>
                <a:gd name="connsiteY42" fmla="*/ 3658864 h 4087093"/>
                <a:gd name="connsiteX43" fmla="*/ 1634270 w 4490127"/>
                <a:gd name="connsiteY43" fmla="*/ 3314866 h 4087093"/>
                <a:gd name="connsiteX44" fmla="*/ 1435024 w 4490127"/>
                <a:gd name="connsiteY44" fmla="*/ 2643334 h 4087093"/>
                <a:gd name="connsiteX45" fmla="*/ 1412318 w 4490127"/>
                <a:gd name="connsiteY45" fmla="*/ 2625169 h 4087093"/>
                <a:gd name="connsiteX46" fmla="*/ 1103515 w 4490127"/>
                <a:gd name="connsiteY46" fmla="*/ 2584866 h 4087093"/>
                <a:gd name="connsiteX47" fmla="*/ 504075 w 4490127"/>
                <a:gd name="connsiteY47" fmla="*/ 2375970 h 4087093"/>
                <a:gd name="connsiteX48" fmla="*/ 118072 w 4490127"/>
                <a:gd name="connsiteY48" fmla="*/ 2005293 h 4087093"/>
                <a:gd name="connsiteX49" fmla="*/ 6244 w 4490127"/>
                <a:gd name="connsiteY49" fmla="*/ 1652214 h 4087093"/>
                <a:gd name="connsiteX50" fmla="*/ 0 w 4490127"/>
                <a:gd name="connsiteY50" fmla="*/ 1598855 h 4087093"/>
                <a:gd name="connsiteX51" fmla="*/ 568 w 4490127"/>
                <a:gd name="connsiteY51" fmla="*/ 1465456 h 4087093"/>
                <a:gd name="connsiteX0" fmla="*/ 568 w 4490688"/>
                <a:gd name="connsiteY0" fmla="*/ 1465456 h 4092582"/>
                <a:gd name="connsiteX1" fmla="*/ 10785 w 4490688"/>
                <a:gd name="connsiteY1" fmla="*/ 1371794 h 4092582"/>
                <a:gd name="connsiteX2" fmla="*/ 67551 w 4490688"/>
                <a:gd name="connsiteY2" fmla="*/ 1099321 h 4092582"/>
                <a:gd name="connsiteX3" fmla="*/ 86283 w 4490688"/>
                <a:gd name="connsiteY3" fmla="*/ 1090238 h 4092582"/>
                <a:gd name="connsiteX4" fmla="*/ 379192 w 4490688"/>
                <a:gd name="connsiteY4" fmla="*/ 1150977 h 4092582"/>
                <a:gd name="connsiteX5" fmla="*/ 849775 w 4490688"/>
                <a:gd name="connsiteY5" fmla="*/ 1335464 h 4092582"/>
                <a:gd name="connsiteX6" fmla="*/ 1353282 w 4490688"/>
                <a:gd name="connsiteY6" fmla="*/ 1755527 h 4092582"/>
                <a:gd name="connsiteX7" fmla="*/ 1554799 w 4490688"/>
                <a:gd name="connsiteY7" fmla="*/ 2227813 h 4092582"/>
                <a:gd name="connsiteX8" fmla="*/ 1580911 w 4490688"/>
                <a:gd name="connsiteY8" fmla="*/ 2615519 h 4092582"/>
                <a:gd name="connsiteX9" fmla="*/ 1601914 w 4490688"/>
                <a:gd name="connsiteY9" fmla="*/ 2773327 h 4092582"/>
                <a:gd name="connsiteX10" fmla="*/ 1784698 w 4490688"/>
                <a:gd name="connsiteY10" fmla="*/ 3363117 h 4092582"/>
                <a:gd name="connsiteX11" fmla="*/ 1810242 w 4490688"/>
                <a:gd name="connsiteY11" fmla="*/ 3428397 h 4092582"/>
                <a:gd name="connsiteX12" fmla="*/ 1811945 w 4490688"/>
                <a:gd name="connsiteY12" fmla="*/ 3431235 h 4092582"/>
                <a:gd name="connsiteX13" fmla="*/ 1818757 w 4490688"/>
                <a:gd name="connsiteY13" fmla="*/ 3422720 h 4092582"/>
                <a:gd name="connsiteX14" fmla="*/ 2071362 w 4490688"/>
                <a:gd name="connsiteY14" fmla="*/ 2656390 h 4092582"/>
                <a:gd name="connsiteX15" fmla="*/ 2135507 w 4490688"/>
                <a:gd name="connsiteY15" fmla="*/ 2303311 h 4092582"/>
                <a:gd name="connsiteX16" fmla="*/ 2136642 w 4490688"/>
                <a:gd name="connsiteY16" fmla="*/ 2275496 h 4092582"/>
                <a:gd name="connsiteX17" fmla="*/ 2147428 w 4490688"/>
                <a:gd name="connsiteY17" fmla="*/ 1900846 h 4092582"/>
                <a:gd name="connsiteX18" fmla="*/ 2365406 w 4490688"/>
                <a:gd name="connsiteY18" fmla="*/ 1158924 h 4092582"/>
                <a:gd name="connsiteX19" fmla="*/ 2640149 w 4490688"/>
                <a:gd name="connsiteY19" fmla="*/ 801304 h 4092582"/>
                <a:gd name="connsiteX20" fmla="*/ 3362203 w 4490688"/>
                <a:gd name="connsiteY20" fmla="*/ 297796 h 4092582"/>
                <a:gd name="connsiteX21" fmla="*/ 4107530 w 4490688"/>
                <a:gd name="connsiteY21" fmla="*/ 46894 h 4092582"/>
                <a:gd name="connsiteX22" fmla="*/ 4371488 w 4490688"/>
                <a:gd name="connsiteY22" fmla="*/ 347 h 4092582"/>
                <a:gd name="connsiteX23" fmla="*/ 4390220 w 4490688"/>
                <a:gd name="connsiteY23" fmla="*/ 11700 h 4092582"/>
                <a:gd name="connsiteX24" fmla="*/ 4473665 w 4490688"/>
                <a:gd name="connsiteY24" fmla="*/ 409056 h 4092582"/>
                <a:gd name="connsiteX25" fmla="*/ 4489560 w 4490688"/>
                <a:gd name="connsiteY25" fmla="*/ 713318 h 4092582"/>
                <a:gd name="connsiteX26" fmla="*/ 4181324 w 4490688"/>
                <a:gd name="connsiteY26" fmla="*/ 1554010 h 4092582"/>
                <a:gd name="connsiteX27" fmla="*/ 3764100 w 4490688"/>
                <a:gd name="connsiteY27" fmla="*/ 1900846 h 4092582"/>
                <a:gd name="connsiteX28" fmla="*/ 3106759 w 4490688"/>
                <a:gd name="connsiteY28" fmla="*/ 2167074 h 4092582"/>
                <a:gd name="connsiteX29" fmla="*/ 2613470 w 4490688"/>
                <a:gd name="connsiteY29" fmla="*/ 2263008 h 4092582"/>
                <a:gd name="connsiteX30" fmla="*/ 2374488 w 4490688"/>
                <a:gd name="connsiteY30" fmla="*/ 2287416 h 4092582"/>
                <a:gd name="connsiteX31" fmla="*/ 2356323 w 4490688"/>
                <a:gd name="connsiteY31" fmla="*/ 2302175 h 4092582"/>
                <a:gd name="connsiteX32" fmla="*/ 2101448 w 4490688"/>
                <a:gd name="connsiteY32" fmla="*/ 3137759 h 4092582"/>
                <a:gd name="connsiteX33" fmla="*/ 1990756 w 4490688"/>
                <a:gd name="connsiteY33" fmla="*/ 3606072 h 4092582"/>
                <a:gd name="connsiteX34" fmla="*/ 1953858 w 4490688"/>
                <a:gd name="connsiteY34" fmla="*/ 3948366 h 4092582"/>
                <a:gd name="connsiteX35" fmla="*/ 1962941 w 4490688"/>
                <a:gd name="connsiteY35" fmla="*/ 4014214 h 4092582"/>
                <a:gd name="connsiteX36" fmla="*/ 1957832 w 4490688"/>
                <a:gd name="connsiteY36" fmla="*/ 4030676 h 4092582"/>
                <a:gd name="connsiteX37" fmla="*/ 1783563 w 4490688"/>
                <a:gd name="connsiteY37" fmla="*/ 4092550 h 4092582"/>
                <a:gd name="connsiteX38" fmla="*/ 1637676 w 4490688"/>
                <a:gd name="connsiteY38" fmla="*/ 4016484 h 4092582"/>
                <a:gd name="connsiteX39" fmla="*/ 1621782 w 4490688"/>
                <a:gd name="connsiteY39" fmla="*/ 3889330 h 4092582"/>
                <a:gd name="connsiteX40" fmla="*/ 1697279 w 4490688"/>
                <a:gd name="connsiteY40" fmla="*/ 3717899 h 4092582"/>
                <a:gd name="connsiteX41" fmla="*/ 1699550 w 4490688"/>
                <a:gd name="connsiteY41" fmla="*/ 3658864 h 4092582"/>
                <a:gd name="connsiteX42" fmla="*/ 1634270 w 4490688"/>
                <a:gd name="connsiteY42" fmla="*/ 3314866 h 4092582"/>
                <a:gd name="connsiteX43" fmla="*/ 1435024 w 4490688"/>
                <a:gd name="connsiteY43" fmla="*/ 2643334 h 4092582"/>
                <a:gd name="connsiteX44" fmla="*/ 1412318 w 4490688"/>
                <a:gd name="connsiteY44" fmla="*/ 2625169 h 4092582"/>
                <a:gd name="connsiteX45" fmla="*/ 1103515 w 4490688"/>
                <a:gd name="connsiteY45" fmla="*/ 2584866 h 4092582"/>
                <a:gd name="connsiteX46" fmla="*/ 504075 w 4490688"/>
                <a:gd name="connsiteY46" fmla="*/ 2375970 h 4092582"/>
                <a:gd name="connsiteX47" fmla="*/ 118072 w 4490688"/>
                <a:gd name="connsiteY47" fmla="*/ 2005293 h 4092582"/>
                <a:gd name="connsiteX48" fmla="*/ 6244 w 4490688"/>
                <a:gd name="connsiteY48" fmla="*/ 1652214 h 4092582"/>
                <a:gd name="connsiteX49" fmla="*/ 0 w 4490688"/>
                <a:gd name="connsiteY49" fmla="*/ 1598855 h 4092582"/>
                <a:gd name="connsiteX50" fmla="*/ 568 w 4490688"/>
                <a:gd name="connsiteY50" fmla="*/ 1465456 h 4092582"/>
                <a:gd name="connsiteX0" fmla="*/ 568 w 4490688"/>
                <a:gd name="connsiteY0" fmla="*/ 1465456 h 4098571"/>
                <a:gd name="connsiteX1" fmla="*/ 10785 w 4490688"/>
                <a:gd name="connsiteY1" fmla="*/ 1371794 h 4098571"/>
                <a:gd name="connsiteX2" fmla="*/ 67551 w 4490688"/>
                <a:gd name="connsiteY2" fmla="*/ 1099321 h 4098571"/>
                <a:gd name="connsiteX3" fmla="*/ 86283 w 4490688"/>
                <a:gd name="connsiteY3" fmla="*/ 1090238 h 4098571"/>
                <a:gd name="connsiteX4" fmla="*/ 379192 w 4490688"/>
                <a:gd name="connsiteY4" fmla="*/ 1150977 h 4098571"/>
                <a:gd name="connsiteX5" fmla="*/ 849775 w 4490688"/>
                <a:gd name="connsiteY5" fmla="*/ 1335464 h 4098571"/>
                <a:gd name="connsiteX6" fmla="*/ 1353282 w 4490688"/>
                <a:gd name="connsiteY6" fmla="*/ 1755527 h 4098571"/>
                <a:gd name="connsiteX7" fmla="*/ 1554799 w 4490688"/>
                <a:gd name="connsiteY7" fmla="*/ 2227813 h 4098571"/>
                <a:gd name="connsiteX8" fmla="*/ 1580911 w 4490688"/>
                <a:gd name="connsiteY8" fmla="*/ 2615519 h 4098571"/>
                <a:gd name="connsiteX9" fmla="*/ 1601914 w 4490688"/>
                <a:gd name="connsiteY9" fmla="*/ 2773327 h 4098571"/>
                <a:gd name="connsiteX10" fmla="*/ 1784698 w 4490688"/>
                <a:gd name="connsiteY10" fmla="*/ 3363117 h 4098571"/>
                <a:gd name="connsiteX11" fmla="*/ 1810242 w 4490688"/>
                <a:gd name="connsiteY11" fmla="*/ 3428397 h 4098571"/>
                <a:gd name="connsiteX12" fmla="*/ 1811945 w 4490688"/>
                <a:gd name="connsiteY12" fmla="*/ 3431235 h 4098571"/>
                <a:gd name="connsiteX13" fmla="*/ 1818757 w 4490688"/>
                <a:gd name="connsiteY13" fmla="*/ 3422720 h 4098571"/>
                <a:gd name="connsiteX14" fmla="*/ 2071362 w 4490688"/>
                <a:gd name="connsiteY14" fmla="*/ 2656390 h 4098571"/>
                <a:gd name="connsiteX15" fmla="*/ 2135507 w 4490688"/>
                <a:gd name="connsiteY15" fmla="*/ 2303311 h 4098571"/>
                <a:gd name="connsiteX16" fmla="*/ 2136642 w 4490688"/>
                <a:gd name="connsiteY16" fmla="*/ 2275496 h 4098571"/>
                <a:gd name="connsiteX17" fmla="*/ 2147428 w 4490688"/>
                <a:gd name="connsiteY17" fmla="*/ 1900846 h 4098571"/>
                <a:gd name="connsiteX18" fmla="*/ 2365406 w 4490688"/>
                <a:gd name="connsiteY18" fmla="*/ 1158924 h 4098571"/>
                <a:gd name="connsiteX19" fmla="*/ 2640149 w 4490688"/>
                <a:gd name="connsiteY19" fmla="*/ 801304 h 4098571"/>
                <a:gd name="connsiteX20" fmla="*/ 3362203 w 4490688"/>
                <a:gd name="connsiteY20" fmla="*/ 297796 h 4098571"/>
                <a:gd name="connsiteX21" fmla="*/ 4107530 w 4490688"/>
                <a:gd name="connsiteY21" fmla="*/ 46894 h 4098571"/>
                <a:gd name="connsiteX22" fmla="*/ 4371488 w 4490688"/>
                <a:gd name="connsiteY22" fmla="*/ 347 h 4098571"/>
                <a:gd name="connsiteX23" fmla="*/ 4390220 w 4490688"/>
                <a:gd name="connsiteY23" fmla="*/ 11700 h 4098571"/>
                <a:gd name="connsiteX24" fmla="*/ 4473665 w 4490688"/>
                <a:gd name="connsiteY24" fmla="*/ 409056 h 4098571"/>
                <a:gd name="connsiteX25" fmla="*/ 4489560 w 4490688"/>
                <a:gd name="connsiteY25" fmla="*/ 713318 h 4098571"/>
                <a:gd name="connsiteX26" fmla="*/ 4181324 w 4490688"/>
                <a:gd name="connsiteY26" fmla="*/ 1554010 h 4098571"/>
                <a:gd name="connsiteX27" fmla="*/ 3764100 w 4490688"/>
                <a:gd name="connsiteY27" fmla="*/ 1900846 h 4098571"/>
                <a:gd name="connsiteX28" fmla="*/ 3106759 w 4490688"/>
                <a:gd name="connsiteY28" fmla="*/ 2167074 h 4098571"/>
                <a:gd name="connsiteX29" fmla="*/ 2613470 w 4490688"/>
                <a:gd name="connsiteY29" fmla="*/ 2263008 h 4098571"/>
                <a:gd name="connsiteX30" fmla="*/ 2374488 w 4490688"/>
                <a:gd name="connsiteY30" fmla="*/ 2287416 h 4098571"/>
                <a:gd name="connsiteX31" fmla="*/ 2356323 w 4490688"/>
                <a:gd name="connsiteY31" fmla="*/ 2302175 h 4098571"/>
                <a:gd name="connsiteX32" fmla="*/ 2101448 w 4490688"/>
                <a:gd name="connsiteY32" fmla="*/ 3137759 h 4098571"/>
                <a:gd name="connsiteX33" fmla="*/ 1990756 w 4490688"/>
                <a:gd name="connsiteY33" fmla="*/ 3606072 h 4098571"/>
                <a:gd name="connsiteX34" fmla="*/ 1953858 w 4490688"/>
                <a:gd name="connsiteY34" fmla="*/ 3948366 h 4098571"/>
                <a:gd name="connsiteX35" fmla="*/ 1962941 w 4490688"/>
                <a:gd name="connsiteY35" fmla="*/ 4014214 h 4098571"/>
                <a:gd name="connsiteX36" fmla="*/ 1957832 w 4490688"/>
                <a:gd name="connsiteY36" fmla="*/ 4030676 h 4098571"/>
                <a:gd name="connsiteX37" fmla="*/ 1783563 w 4490688"/>
                <a:gd name="connsiteY37" fmla="*/ 4092550 h 4098571"/>
                <a:gd name="connsiteX38" fmla="*/ 1621782 w 4490688"/>
                <a:gd name="connsiteY38" fmla="*/ 3889330 h 4098571"/>
                <a:gd name="connsiteX39" fmla="*/ 1697279 w 4490688"/>
                <a:gd name="connsiteY39" fmla="*/ 3717899 h 4098571"/>
                <a:gd name="connsiteX40" fmla="*/ 1699550 w 4490688"/>
                <a:gd name="connsiteY40" fmla="*/ 3658864 h 4098571"/>
                <a:gd name="connsiteX41" fmla="*/ 1634270 w 4490688"/>
                <a:gd name="connsiteY41" fmla="*/ 3314866 h 4098571"/>
                <a:gd name="connsiteX42" fmla="*/ 1435024 w 4490688"/>
                <a:gd name="connsiteY42" fmla="*/ 2643334 h 4098571"/>
                <a:gd name="connsiteX43" fmla="*/ 1412318 w 4490688"/>
                <a:gd name="connsiteY43" fmla="*/ 2625169 h 4098571"/>
                <a:gd name="connsiteX44" fmla="*/ 1103515 w 4490688"/>
                <a:gd name="connsiteY44" fmla="*/ 2584866 h 4098571"/>
                <a:gd name="connsiteX45" fmla="*/ 504075 w 4490688"/>
                <a:gd name="connsiteY45" fmla="*/ 2375970 h 4098571"/>
                <a:gd name="connsiteX46" fmla="*/ 118072 w 4490688"/>
                <a:gd name="connsiteY46" fmla="*/ 2005293 h 4098571"/>
                <a:gd name="connsiteX47" fmla="*/ 6244 w 4490688"/>
                <a:gd name="connsiteY47" fmla="*/ 1652214 h 4098571"/>
                <a:gd name="connsiteX48" fmla="*/ 0 w 4490688"/>
                <a:gd name="connsiteY48" fmla="*/ 1598855 h 4098571"/>
                <a:gd name="connsiteX49" fmla="*/ 568 w 4490688"/>
                <a:gd name="connsiteY49" fmla="*/ 1465456 h 4098571"/>
                <a:gd name="connsiteX0" fmla="*/ 568 w 4490688"/>
                <a:gd name="connsiteY0" fmla="*/ 1465456 h 4109802"/>
                <a:gd name="connsiteX1" fmla="*/ 10785 w 4490688"/>
                <a:gd name="connsiteY1" fmla="*/ 1371794 h 4109802"/>
                <a:gd name="connsiteX2" fmla="*/ 67551 w 4490688"/>
                <a:gd name="connsiteY2" fmla="*/ 1099321 h 4109802"/>
                <a:gd name="connsiteX3" fmla="*/ 86283 w 4490688"/>
                <a:gd name="connsiteY3" fmla="*/ 1090238 h 4109802"/>
                <a:gd name="connsiteX4" fmla="*/ 379192 w 4490688"/>
                <a:gd name="connsiteY4" fmla="*/ 1150977 h 4109802"/>
                <a:gd name="connsiteX5" fmla="*/ 849775 w 4490688"/>
                <a:gd name="connsiteY5" fmla="*/ 1335464 h 4109802"/>
                <a:gd name="connsiteX6" fmla="*/ 1353282 w 4490688"/>
                <a:gd name="connsiteY6" fmla="*/ 1755527 h 4109802"/>
                <a:gd name="connsiteX7" fmla="*/ 1554799 w 4490688"/>
                <a:gd name="connsiteY7" fmla="*/ 2227813 h 4109802"/>
                <a:gd name="connsiteX8" fmla="*/ 1580911 w 4490688"/>
                <a:gd name="connsiteY8" fmla="*/ 2615519 h 4109802"/>
                <a:gd name="connsiteX9" fmla="*/ 1601914 w 4490688"/>
                <a:gd name="connsiteY9" fmla="*/ 2773327 h 4109802"/>
                <a:gd name="connsiteX10" fmla="*/ 1784698 w 4490688"/>
                <a:gd name="connsiteY10" fmla="*/ 3363117 h 4109802"/>
                <a:gd name="connsiteX11" fmla="*/ 1810242 w 4490688"/>
                <a:gd name="connsiteY11" fmla="*/ 3428397 h 4109802"/>
                <a:gd name="connsiteX12" fmla="*/ 1811945 w 4490688"/>
                <a:gd name="connsiteY12" fmla="*/ 3431235 h 4109802"/>
                <a:gd name="connsiteX13" fmla="*/ 1818757 w 4490688"/>
                <a:gd name="connsiteY13" fmla="*/ 3422720 h 4109802"/>
                <a:gd name="connsiteX14" fmla="*/ 2071362 w 4490688"/>
                <a:gd name="connsiteY14" fmla="*/ 2656390 h 4109802"/>
                <a:gd name="connsiteX15" fmla="*/ 2135507 w 4490688"/>
                <a:gd name="connsiteY15" fmla="*/ 2303311 h 4109802"/>
                <a:gd name="connsiteX16" fmla="*/ 2136642 w 4490688"/>
                <a:gd name="connsiteY16" fmla="*/ 2275496 h 4109802"/>
                <a:gd name="connsiteX17" fmla="*/ 2147428 w 4490688"/>
                <a:gd name="connsiteY17" fmla="*/ 1900846 h 4109802"/>
                <a:gd name="connsiteX18" fmla="*/ 2365406 w 4490688"/>
                <a:gd name="connsiteY18" fmla="*/ 1158924 h 4109802"/>
                <a:gd name="connsiteX19" fmla="*/ 2640149 w 4490688"/>
                <a:gd name="connsiteY19" fmla="*/ 801304 h 4109802"/>
                <a:gd name="connsiteX20" fmla="*/ 3362203 w 4490688"/>
                <a:gd name="connsiteY20" fmla="*/ 297796 h 4109802"/>
                <a:gd name="connsiteX21" fmla="*/ 4107530 w 4490688"/>
                <a:gd name="connsiteY21" fmla="*/ 46894 h 4109802"/>
                <a:gd name="connsiteX22" fmla="*/ 4371488 w 4490688"/>
                <a:gd name="connsiteY22" fmla="*/ 347 h 4109802"/>
                <a:gd name="connsiteX23" fmla="*/ 4390220 w 4490688"/>
                <a:gd name="connsiteY23" fmla="*/ 11700 h 4109802"/>
                <a:gd name="connsiteX24" fmla="*/ 4473665 w 4490688"/>
                <a:gd name="connsiteY24" fmla="*/ 409056 h 4109802"/>
                <a:gd name="connsiteX25" fmla="*/ 4489560 w 4490688"/>
                <a:gd name="connsiteY25" fmla="*/ 713318 h 4109802"/>
                <a:gd name="connsiteX26" fmla="*/ 4181324 w 4490688"/>
                <a:gd name="connsiteY26" fmla="*/ 1554010 h 4109802"/>
                <a:gd name="connsiteX27" fmla="*/ 3764100 w 4490688"/>
                <a:gd name="connsiteY27" fmla="*/ 1900846 h 4109802"/>
                <a:gd name="connsiteX28" fmla="*/ 3106759 w 4490688"/>
                <a:gd name="connsiteY28" fmla="*/ 2167074 h 4109802"/>
                <a:gd name="connsiteX29" fmla="*/ 2613470 w 4490688"/>
                <a:gd name="connsiteY29" fmla="*/ 2263008 h 4109802"/>
                <a:gd name="connsiteX30" fmla="*/ 2374488 w 4490688"/>
                <a:gd name="connsiteY30" fmla="*/ 2287416 h 4109802"/>
                <a:gd name="connsiteX31" fmla="*/ 2356323 w 4490688"/>
                <a:gd name="connsiteY31" fmla="*/ 2302175 h 4109802"/>
                <a:gd name="connsiteX32" fmla="*/ 2101448 w 4490688"/>
                <a:gd name="connsiteY32" fmla="*/ 3137759 h 4109802"/>
                <a:gd name="connsiteX33" fmla="*/ 1990756 w 4490688"/>
                <a:gd name="connsiteY33" fmla="*/ 3606072 h 4109802"/>
                <a:gd name="connsiteX34" fmla="*/ 1953858 w 4490688"/>
                <a:gd name="connsiteY34" fmla="*/ 3948366 h 4109802"/>
                <a:gd name="connsiteX35" fmla="*/ 1962941 w 4490688"/>
                <a:gd name="connsiteY35" fmla="*/ 4014214 h 4109802"/>
                <a:gd name="connsiteX36" fmla="*/ 1957832 w 4490688"/>
                <a:gd name="connsiteY36" fmla="*/ 4030676 h 4109802"/>
                <a:gd name="connsiteX37" fmla="*/ 1783563 w 4490688"/>
                <a:gd name="connsiteY37" fmla="*/ 4092550 h 4109802"/>
                <a:gd name="connsiteX38" fmla="*/ 1697279 w 4490688"/>
                <a:gd name="connsiteY38" fmla="*/ 3717899 h 4109802"/>
                <a:gd name="connsiteX39" fmla="*/ 1699550 w 4490688"/>
                <a:gd name="connsiteY39" fmla="*/ 3658864 h 4109802"/>
                <a:gd name="connsiteX40" fmla="*/ 1634270 w 4490688"/>
                <a:gd name="connsiteY40" fmla="*/ 3314866 h 4109802"/>
                <a:gd name="connsiteX41" fmla="*/ 1435024 w 4490688"/>
                <a:gd name="connsiteY41" fmla="*/ 2643334 h 4109802"/>
                <a:gd name="connsiteX42" fmla="*/ 1412318 w 4490688"/>
                <a:gd name="connsiteY42" fmla="*/ 2625169 h 4109802"/>
                <a:gd name="connsiteX43" fmla="*/ 1103515 w 4490688"/>
                <a:gd name="connsiteY43" fmla="*/ 2584866 h 4109802"/>
                <a:gd name="connsiteX44" fmla="*/ 504075 w 4490688"/>
                <a:gd name="connsiteY44" fmla="*/ 2375970 h 4109802"/>
                <a:gd name="connsiteX45" fmla="*/ 118072 w 4490688"/>
                <a:gd name="connsiteY45" fmla="*/ 2005293 h 4109802"/>
                <a:gd name="connsiteX46" fmla="*/ 6244 w 4490688"/>
                <a:gd name="connsiteY46" fmla="*/ 1652214 h 4109802"/>
                <a:gd name="connsiteX47" fmla="*/ 0 w 4490688"/>
                <a:gd name="connsiteY47" fmla="*/ 1598855 h 4109802"/>
                <a:gd name="connsiteX48" fmla="*/ 568 w 4490688"/>
                <a:gd name="connsiteY48" fmla="*/ 1465456 h 4109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4490688" h="4109802">
                  <a:moveTo>
                    <a:pt x="568" y="1465456"/>
                  </a:moveTo>
                  <a:lnTo>
                    <a:pt x="10785" y="1371794"/>
                  </a:lnTo>
                  <a:cubicBezTo>
                    <a:pt x="22138" y="1279267"/>
                    <a:pt x="42006" y="1189010"/>
                    <a:pt x="67551" y="1099321"/>
                  </a:cubicBezTo>
                  <a:cubicBezTo>
                    <a:pt x="70956" y="1087400"/>
                    <a:pt x="78336" y="1089103"/>
                    <a:pt x="86283" y="1090238"/>
                  </a:cubicBezTo>
                  <a:cubicBezTo>
                    <a:pt x="185055" y="1104997"/>
                    <a:pt x="282691" y="1124865"/>
                    <a:pt x="379192" y="1150977"/>
                  </a:cubicBezTo>
                  <a:cubicBezTo>
                    <a:pt x="542675" y="1195822"/>
                    <a:pt x="699915" y="1255425"/>
                    <a:pt x="849775" y="1335464"/>
                  </a:cubicBezTo>
                  <a:cubicBezTo>
                    <a:pt x="1046183" y="1441047"/>
                    <a:pt x="1217613" y="1576716"/>
                    <a:pt x="1353282" y="1755527"/>
                  </a:cubicBezTo>
                  <a:cubicBezTo>
                    <a:pt x="1460001" y="1896304"/>
                    <a:pt x="1524146" y="2055247"/>
                    <a:pt x="1554799" y="2227813"/>
                  </a:cubicBezTo>
                  <a:cubicBezTo>
                    <a:pt x="1577505" y="2356102"/>
                    <a:pt x="1583749" y="2484959"/>
                    <a:pt x="1580911" y="2615519"/>
                  </a:cubicBezTo>
                  <a:cubicBezTo>
                    <a:pt x="1579776" y="2668879"/>
                    <a:pt x="1591696" y="2721103"/>
                    <a:pt x="1601914" y="2773327"/>
                  </a:cubicBezTo>
                  <a:cubicBezTo>
                    <a:pt x="1642785" y="2975978"/>
                    <a:pt x="1710335" y="3170683"/>
                    <a:pt x="1784698" y="3363117"/>
                  </a:cubicBezTo>
                  <a:cubicBezTo>
                    <a:pt x="1793213" y="3384688"/>
                    <a:pt x="1801727" y="3406826"/>
                    <a:pt x="1810242" y="3428397"/>
                  </a:cubicBezTo>
                  <a:cubicBezTo>
                    <a:pt x="1810810" y="3429532"/>
                    <a:pt x="1811377" y="3430668"/>
                    <a:pt x="1811945" y="3431235"/>
                  </a:cubicBezTo>
                  <a:cubicBezTo>
                    <a:pt x="1817622" y="3431235"/>
                    <a:pt x="1817622" y="3426126"/>
                    <a:pt x="1818757" y="3422720"/>
                  </a:cubicBezTo>
                  <a:cubicBezTo>
                    <a:pt x="1916393" y="3171818"/>
                    <a:pt x="2006082" y="2918078"/>
                    <a:pt x="2071362" y="2656390"/>
                  </a:cubicBezTo>
                  <a:cubicBezTo>
                    <a:pt x="2100312" y="2540022"/>
                    <a:pt x="2123586" y="2423085"/>
                    <a:pt x="2135507" y="2303311"/>
                  </a:cubicBezTo>
                  <a:cubicBezTo>
                    <a:pt x="2136642" y="2294228"/>
                    <a:pt x="2136642" y="2284578"/>
                    <a:pt x="2136642" y="2275496"/>
                  </a:cubicBezTo>
                  <a:cubicBezTo>
                    <a:pt x="2134939" y="2150612"/>
                    <a:pt x="2135507" y="2025161"/>
                    <a:pt x="2147428" y="1900846"/>
                  </a:cubicBezTo>
                  <a:cubicBezTo>
                    <a:pt x="2171837" y="1639158"/>
                    <a:pt x="2233711" y="1388823"/>
                    <a:pt x="2365406" y="1158924"/>
                  </a:cubicBezTo>
                  <a:cubicBezTo>
                    <a:pt x="2440904" y="1027229"/>
                    <a:pt x="2534566" y="909725"/>
                    <a:pt x="2640149" y="801304"/>
                  </a:cubicBezTo>
                  <a:cubicBezTo>
                    <a:pt x="2848478" y="586731"/>
                    <a:pt x="3093136" y="424950"/>
                    <a:pt x="3362203" y="297796"/>
                  </a:cubicBezTo>
                  <a:cubicBezTo>
                    <a:pt x="3600617" y="184834"/>
                    <a:pt x="3850383" y="103659"/>
                    <a:pt x="4107530" y="46894"/>
                  </a:cubicBezTo>
                  <a:cubicBezTo>
                    <a:pt x="4194948" y="27594"/>
                    <a:pt x="4282934" y="12267"/>
                    <a:pt x="4371488" y="347"/>
                  </a:cubicBezTo>
                  <a:cubicBezTo>
                    <a:pt x="4381706" y="-789"/>
                    <a:pt x="4386815" y="347"/>
                    <a:pt x="4390220" y="11700"/>
                  </a:cubicBezTo>
                  <a:cubicBezTo>
                    <a:pt x="4427686" y="142260"/>
                    <a:pt x="4456636" y="273955"/>
                    <a:pt x="4473665" y="409056"/>
                  </a:cubicBezTo>
                  <a:cubicBezTo>
                    <a:pt x="4486721" y="510098"/>
                    <a:pt x="4493533" y="611708"/>
                    <a:pt x="4489560" y="713318"/>
                  </a:cubicBezTo>
                  <a:cubicBezTo>
                    <a:pt x="4478774" y="1027229"/>
                    <a:pt x="4385112" y="1311055"/>
                    <a:pt x="4181324" y="1554010"/>
                  </a:cubicBezTo>
                  <a:cubicBezTo>
                    <a:pt x="4063253" y="1694788"/>
                    <a:pt x="3921907" y="1807751"/>
                    <a:pt x="3764100" y="1900846"/>
                  </a:cubicBezTo>
                  <a:cubicBezTo>
                    <a:pt x="3558610" y="2022323"/>
                    <a:pt x="3337226" y="2105768"/>
                    <a:pt x="3106759" y="2167074"/>
                  </a:cubicBezTo>
                  <a:cubicBezTo>
                    <a:pt x="2944411" y="2210216"/>
                    <a:pt x="2780359" y="2241437"/>
                    <a:pt x="2613470" y="2263008"/>
                  </a:cubicBezTo>
                  <a:cubicBezTo>
                    <a:pt x="2533998" y="2273225"/>
                    <a:pt x="2454527" y="2281740"/>
                    <a:pt x="2374488" y="2287416"/>
                  </a:cubicBezTo>
                  <a:cubicBezTo>
                    <a:pt x="2363703" y="2287984"/>
                    <a:pt x="2359162" y="2291958"/>
                    <a:pt x="2356323" y="2302175"/>
                  </a:cubicBezTo>
                  <a:cubicBezTo>
                    <a:pt x="2263796" y="2578622"/>
                    <a:pt x="2177513" y="2856771"/>
                    <a:pt x="2101448" y="3137759"/>
                  </a:cubicBezTo>
                  <a:cubicBezTo>
                    <a:pt x="2059441" y="3292728"/>
                    <a:pt x="2020273" y="3448265"/>
                    <a:pt x="1990756" y="3606072"/>
                  </a:cubicBezTo>
                  <a:cubicBezTo>
                    <a:pt x="1969752" y="3719035"/>
                    <a:pt x="1950452" y="3832565"/>
                    <a:pt x="1953858" y="3948366"/>
                  </a:cubicBezTo>
                  <a:cubicBezTo>
                    <a:pt x="1954426" y="3970504"/>
                    <a:pt x="1957264" y="3992643"/>
                    <a:pt x="1962941" y="4014214"/>
                  </a:cubicBezTo>
                  <a:cubicBezTo>
                    <a:pt x="1964643" y="4021026"/>
                    <a:pt x="1964643" y="4026134"/>
                    <a:pt x="1957832" y="4030676"/>
                  </a:cubicBezTo>
                  <a:cubicBezTo>
                    <a:pt x="1904472" y="4065302"/>
                    <a:pt x="1826989" y="4144680"/>
                    <a:pt x="1783563" y="4092550"/>
                  </a:cubicBezTo>
                  <a:cubicBezTo>
                    <a:pt x="1740138" y="4040421"/>
                    <a:pt x="1711281" y="3790180"/>
                    <a:pt x="1697279" y="3717899"/>
                  </a:cubicBezTo>
                  <a:cubicBezTo>
                    <a:pt x="1705794" y="3698599"/>
                    <a:pt x="1701253" y="3678732"/>
                    <a:pt x="1699550" y="3658864"/>
                  </a:cubicBezTo>
                  <a:cubicBezTo>
                    <a:pt x="1687629" y="3542495"/>
                    <a:pt x="1662653" y="3428397"/>
                    <a:pt x="1634270" y="3314866"/>
                  </a:cubicBezTo>
                  <a:cubicBezTo>
                    <a:pt x="1577505" y="3088374"/>
                    <a:pt x="1508819" y="2865286"/>
                    <a:pt x="1435024" y="2643334"/>
                  </a:cubicBezTo>
                  <a:cubicBezTo>
                    <a:pt x="1431051" y="2630846"/>
                    <a:pt x="1425942" y="2625737"/>
                    <a:pt x="1412318" y="2625169"/>
                  </a:cubicBezTo>
                  <a:cubicBezTo>
                    <a:pt x="1308438" y="2617222"/>
                    <a:pt x="1205693" y="2604166"/>
                    <a:pt x="1103515" y="2584866"/>
                  </a:cubicBezTo>
                  <a:cubicBezTo>
                    <a:pt x="893484" y="2544563"/>
                    <a:pt x="690832" y="2482689"/>
                    <a:pt x="504075" y="2375970"/>
                  </a:cubicBezTo>
                  <a:cubicBezTo>
                    <a:pt x="344565" y="2284578"/>
                    <a:pt x="210031" y="2167074"/>
                    <a:pt x="118072" y="2005293"/>
                  </a:cubicBezTo>
                  <a:cubicBezTo>
                    <a:pt x="55630" y="1895737"/>
                    <a:pt x="19868" y="1777665"/>
                    <a:pt x="6244" y="1652214"/>
                  </a:cubicBezTo>
                  <a:cubicBezTo>
                    <a:pt x="4541" y="1634617"/>
                    <a:pt x="5677" y="1615884"/>
                    <a:pt x="0" y="1598855"/>
                  </a:cubicBezTo>
                  <a:cubicBezTo>
                    <a:pt x="568" y="1554578"/>
                    <a:pt x="568" y="1510301"/>
                    <a:pt x="568" y="1465456"/>
                  </a:cubicBezTo>
                  <a:close/>
                </a:path>
              </a:pathLst>
            </a:custGeom>
            <a:grpFill/>
            <a:ln w="56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08E9B24-582D-47C9-8196-55833281079D}"/>
                </a:ext>
              </a:extLst>
            </p:cNvPr>
            <p:cNvSpPr/>
            <p:nvPr/>
          </p:nvSpPr>
          <p:spPr>
            <a:xfrm>
              <a:off x="7600719" y="376887"/>
              <a:ext cx="2435227" cy="2185460"/>
            </a:xfrm>
            <a:custGeom>
              <a:avLst/>
              <a:gdLst>
                <a:gd name="connsiteX0" fmla="*/ 2436079 w 2435226"/>
                <a:gd name="connsiteY0" fmla="*/ 568 h 2185459"/>
                <a:gd name="connsiteX1" fmla="*/ 2361717 w 2435226"/>
                <a:gd name="connsiteY1" fmla="*/ 9650 h 2185459"/>
                <a:gd name="connsiteX2" fmla="*/ 1811095 w 2435226"/>
                <a:gd name="connsiteY2" fmla="*/ 119207 h 2185459"/>
                <a:gd name="connsiteX3" fmla="*/ 1059523 w 2435226"/>
                <a:gd name="connsiteY3" fmla="*/ 436524 h 2185459"/>
                <a:gd name="connsiteX4" fmla="*/ 448730 w 2435226"/>
                <a:gd name="connsiteY4" fmla="*/ 979200 h 2185459"/>
                <a:gd name="connsiteX5" fmla="*/ 176825 w 2435226"/>
                <a:gd name="connsiteY5" fmla="*/ 1575802 h 2185459"/>
                <a:gd name="connsiteX6" fmla="*/ 109274 w 2435226"/>
                <a:gd name="connsiteY6" fmla="*/ 2124154 h 2185459"/>
                <a:gd name="connsiteX7" fmla="*/ 107003 w 2435226"/>
                <a:gd name="connsiteY7" fmla="*/ 2188866 h 2185459"/>
                <a:gd name="connsiteX8" fmla="*/ 66700 w 2435226"/>
                <a:gd name="connsiteY8" fmla="*/ 2053765 h 2185459"/>
                <a:gd name="connsiteX9" fmla="*/ 1988 w 2435226"/>
                <a:gd name="connsiteY9" fmla="*/ 1474192 h 2185459"/>
                <a:gd name="connsiteX10" fmla="*/ 287517 w 2435226"/>
                <a:gd name="connsiteY10" fmla="*/ 723189 h 2185459"/>
                <a:gd name="connsiteX11" fmla="*/ 695659 w 2435226"/>
                <a:gd name="connsiteY11" fmla="*/ 387139 h 2185459"/>
                <a:gd name="connsiteX12" fmla="*/ 1307587 w 2435226"/>
                <a:gd name="connsiteY12" fmla="*/ 140210 h 2185459"/>
                <a:gd name="connsiteX13" fmla="*/ 1781009 w 2435226"/>
                <a:gd name="connsiteY13" fmla="*/ 44845 h 2185459"/>
                <a:gd name="connsiteX14" fmla="*/ 2271460 w 2435226"/>
                <a:gd name="connsiteY14" fmla="*/ 2838 h 2185459"/>
                <a:gd name="connsiteX15" fmla="*/ 2285084 w 2435226"/>
                <a:gd name="connsiteY15" fmla="*/ 0 h 2185459"/>
                <a:gd name="connsiteX16" fmla="*/ 2436079 w 2435226"/>
                <a:gd name="connsiteY16" fmla="*/ 568 h 2185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35226" h="2185459">
                  <a:moveTo>
                    <a:pt x="2436079" y="568"/>
                  </a:moveTo>
                  <a:cubicBezTo>
                    <a:pt x="2411671" y="6812"/>
                    <a:pt x="2386694" y="6812"/>
                    <a:pt x="2361717" y="9650"/>
                  </a:cubicBezTo>
                  <a:cubicBezTo>
                    <a:pt x="2174960" y="31221"/>
                    <a:pt x="1991608" y="68686"/>
                    <a:pt x="1811095" y="119207"/>
                  </a:cubicBezTo>
                  <a:cubicBezTo>
                    <a:pt x="1547137" y="193002"/>
                    <a:pt x="1294531" y="294611"/>
                    <a:pt x="1059523" y="436524"/>
                  </a:cubicBezTo>
                  <a:cubicBezTo>
                    <a:pt x="822245" y="579573"/>
                    <a:pt x="615052" y="756680"/>
                    <a:pt x="448730" y="979200"/>
                  </a:cubicBezTo>
                  <a:cubicBezTo>
                    <a:pt x="315332" y="1158578"/>
                    <a:pt x="228481" y="1359526"/>
                    <a:pt x="176825" y="1575802"/>
                  </a:cubicBezTo>
                  <a:cubicBezTo>
                    <a:pt x="133683" y="1756315"/>
                    <a:pt x="114383" y="1939099"/>
                    <a:pt x="109274" y="2124154"/>
                  </a:cubicBezTo>
                  <a:cubicBezTo>
                    <a:pt x="108706" y="2145724"/>
                    <a:pt x="109274" y="2167295"/>
                    <a:pt x="107003" y="2188866"/>
                  </a:cubicBezTo>
                  <a:cubicBezTo>
                    <a:pt x="89974" y="2144589"/>
                    <a:pt x="78053" y="2099177"/>
                    <a:pt x="66700" y="2053765"/>
                  </a:cubicBezTo>
                  <a:cubicBezTo>
                    <a:pt x="18450" y="1863601"/>
                    <a:pt x="-7662" y="1670600"/>
                    <a:pt x="1988" y="1474192"/>
                  </a:cubicBezTo>
                  <a:cubicBezTo>
                    <a:pt x="16179" y="1193204"/>
                    <a:pt x="105868" y="940599"/>
                    <a:pt x="287517" y="723189"/>
                  </a:cubicBezTo>
                  <a:cubicBezTo>
                    <a:pt x="402750" y="585817"/>
                    <a:pt x="541257" y="476828"/>
                    <a:pt x="695659" y="387139"/>
                  </a:cubicBezTo>
                  <a:cubicBezTo>
                    <a:pt x="888093" y="275311"/>
                    <a:pt x="1094150" y="198111"/>
                    <a:pt x="1307587" y="140210"/>
                  </a:cubicBezTo>
                  <a:cubicBezTo>
                    <a:pt x="1463124" y="98204"/>
                    <a:pt x="1621499" y="66983"/>
                    <a:pt x="1781009" y="44845"/>
                  </a:cubicBezTo>
                  <a:cubicBezTo>
                    <a:pt x="1943925" y="22138"/>
                    <a:pt x="2106841" y="7379"/>
                    <a:pt x="2271460" y="2838"/>
                  </a:cubicBezTo>
                  <a:cubicBezTo>
                    <a:pt x="2276002" y="2838"/>
                    <a:pt x="2281111" y="3974"/>
                    <a:pt x="2285084" y="0"/>
                  </a:cubicBezTo>
                  <a:cubicBezTo>
                    <a:pt x="2335605" y="568"/>
                    <a:pt x="2386126" y="568"/>
                    <a:pt x="2436079" y="568"/>
                  </a:cubicBezTo>
                  <a:close/>
                </a:path>
              </a:pathLst>
            </a:custGeom>
            <a:grpFill/>
            <a:ln w="56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41417516-CE29-44C2-96E5-7F6D20424F30}"/>
                </a:ext>
              </a:extLst>
            </p:cNvPr>
            <p:cNvSpPr/>
            <p:nvPr/>
          </p:nvSpPr>
          <p:spPr>
            <a:xfrm>
              <a:off x="5750459" y="1472498"/>
              <a:ext cx="1612132" cy="1458865"/>
            </a:xfrm>
            <a:custGeom>
              <a:avLst/>
              <a:gdLst>
                <a:gd name="connsiteX0" fmla="*/ 0 w 1612131"/>
                <a:gd name="connsiteY0" fmla="*/ 1093 h 1458865"/>
                <a:gd name="connsiteX1" fmla="*/ 233873 w 1612131"/>
                <a:gd name="connsiteY1" fmla="*/ 7904 h 1458865"/>
                <a:gd name="connsiteX2" fmla="*/ 630094 w 1612131"/>
                <a:gd name="connsiteY2" fmla="*/ 66940 h 1458865"/>
                <a:gd name="connsiteX3" fmla="*/ 1207963 w 1612131"/>
                <a:gd name="connsiteY3" fmla="*/ 297407 h 1458865"/>
                <a:gd name="connsiteX4" fmla="*/ 1533796 w 1612131"/>
                <a:gd name="connsiteY4" fmla="*/ 662975 h 1458865"/>
                <a:gd name="connsiteX5" fmla="*/ 1610429 w 1612131"/>
                <a:gd name="connsiteY5" fmla="*/ 966669 h 1458865"/>
                <a:gd name="connsiteX6" fmla="*/ 1546284 w 1612131"/>
                <a:gd name="connsiteY6" fmla="*/ 1458823 h 1458865"/>
                <a:gd name="connsiteX7" fmla="*/ 1543446 w 1612131"/>
                <a:gd name="connsiteY7" fmla="*/ 1463932 h 1458865"/>
                <a:gd name="connsiteX8" fmla="*/ 1540608 w 1612131"/>
                <a:gd name="connsiteY8" fmla="*/ 1451443 h 1458865"/>
                <a:gd name="connsiteX9" fmla="*/ 1471354 w 1612131"/>
                <a:gd name="connsiteY9" fmla="*/ 972913 h 1458865"/>
                <a:gd name="connsiteX10" fmla="*/ 1176175 w 1612131"/>
                <a:gd name="connsiteY10" fmla="*/ 501194 h 1458865"/>
                <a:gd name="connsiteX11" fmla="*/ 634635 w 1612131"/>
                <a:gd name="connsiteY11" fmla="*/ 158332 h 1458865"/>
                <a:gd name="connsiteX12" fmla="*/ 82877 w 1612131"/>
                <a:gd name="connsiteY12" fmla="*/ 11310 h 1458865"/>
                <a:gd name="connsiteX13" fmla="*/ 0 w 1612131"/>
                <a:gd name="connsiteY13" fmla="*/ 1093 h 1458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12131" h="1458865">
                  <a:moveTo>
                    <a:pt x="0" y="1093"/>
                  </a:moveTo>
                  <a:cubicBezTo>
                    <a:pt x="77768" y="-1746"/>
                    <a:pt x="156104" y="1093"/>
                    <a:pt x="233873" y="7904"/>
                  </a:cubicBezTo>
                  <a:cubicBezTo>
                    <a:pt x="367271" y="18690"/>
                    <a:pt x="499534" y="37422"/>
                    <a:pt x="630094" y="66940"/>
                  </a:cubicBezTo>
                  <a:cubicBezTo>
                    <a:pt x="835016" y="112920"/>
                    <a:pt x="1031424" y="180471"/>
                    <a:pt x="1207963" y="297407"/>
                  </a:cubicBezTo>
                  <a:cubicBezTo>
                    <a:pt x="1348741" y="390502"/>
                    <a:pt x="1461704" y="508573"/>
                    <a:pt x="1533796" y="662975"/>
                  </a:cubicBezTo>
                  <a:cubicBezTo>
                    <a:pt x="1578640" y="759476"/>
                    <a:pt x="1602482" y="861085"/>
                    <a:pt x="1610429" y="966669"/>
                  </a:cubicBezTo>
                  <a:cubicBezTo>
                    <a:pt x="1622349" y="1135261"/>
                    <a:pt x="1593399" y="1298177"/>
                    <a:pt x="1546284" y="1458823"/>
                  </a:cubicBezTo>
                  <a:cubicBezTo>
                    <a:pt x="1545716" y="1460526"/>
                    <a:pt x="1544581" y="1461661"/>
                    <a:pt x="1543446" y="1463932"/>
                  </a:cubicBezTo>
                  <a:cubicBezTo>
                    <a:pt x="1538904" y="1460526"/>
                    <a:pt x="1540608" y="1455417"/>
                    <a:pt x="1540608" y="1451443"/>
                  </a:cubicBezTo>
                  <a:cubicBezTo>
                    <a:pt x="1537769" y="1289095"/>
                    <a:pt x="1519604" y="1129017"/>
                    <a:pt x="1471354" y="972913"/>
                  </a:cubicBezTo>
                  <a:cubicBezTo>
                    <a:pt x="1415156" y="789561"/>
                    <a:pt x="1313547" y="634025"/>
                    <a:pt x="1176175" y="501194"/>
                  </a:cubicBezTo>
                  <a:cubicBezTo>
                    <a:pt x="1018935" y="349631"/>
                    <a:pt x="836151" y="240074"/>
                    <a:pt x="634635" y="158332"/>
                  </a:cubicBezTo>
                  <a:cubicBezTo>
                    <a:pt x="456960" y="86240"/>
                    <a:pt x="272473" y="39125"/>
                    <a:pt x="82877" y="11310"/>
                  </a:cubicBezTo>
                  <a:cubicBezTo>
                    <a:pt x="55630" y="6769"/>
                    <a:pt x="27815" y="3931"/>
                    <a:pt x="0" y="1093"/>
                  </a:cubicBezTo>
                  <a:close/>
                </a:path>
              </a:pathLst>
            </a:custGeom>
            <a:grpFill/>
            <a:ln w="56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13822EB5-523E-4C82-A4CD-F151154C2A33}"/>
              </a:ext>
            </a:extLst>
          </p:cNvPr>
          <p:cNvGrpSpPr/>
          <p:nvPr/>
        </p:nvGrpSpPr>
        <p:grpSpPr>
          <a:xfrm rot="18305502">
            <a:off x="267669" y="1181820"/>
            <a:ext cx="889290" cy="318443"/>
            <a:chOff x="2751274" y="4274125"/>
            <a:chExt cx="1502839" cy="538144"/>
          </a:xfrm>
        </p:grpSpPr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B4B5651-3798-4C82-9B98-AD8870D8932E}"/>
                </a:ext>
              </a:extLst>
            </p:cNvPr>
            <p:cNvSpPr/>
            <p:nvPr/>
          </p:nvSpPr>
          <p:spPr>
            <a:xfrm>
              <a:off x="2751274" y="4567310"/>
              <a:ext cx="295404" cy="244959"/>
            </a:xfrm>
            <a:custGeom>
              <a:avLst/>
              <a:gdLst>
                <a:gd name="connsiteX0" fmla="*/ 652747 w 958519"/>
                <a:gd name="connsiteY0" fmla="*/ 294854 h 794837"/>
                <a:gd name="connsiteX1" fmla="*/ 846112 w 958519"/>
                <a:gd name="connsiteY1" fmla="*/ 294854 h 794837"/>
                <a:gd name="connsiteX2" fmla="*/ 866369 w 958519"/>
                <a:gd name="connsiteY2" fmla="*/ 313270 h 794837"/>
                <a:gd name="connsiteX3" fmla="*/ 892151 w 958519"/>
                <a:gd name="connsiteY3" fmla="*/ 514000 h 794837"/>
                <a:gd name="connsiteX4" fmla="*/ 864527 w 958519"/>
                <a:gd name="connsiteY4" fmla="*/ 544846 h 794837"/>
                <a:gd name="connsiteX5" fmla="*/ 764623 w 958519"/>
                <a:gd name="connsiteY5" fmla="*/ 545307 h 794837"/>
                <a:gd name="connsiteX6" fmla="*/ 664256 w 958519"/>
                <a:gd name="connsiteY6" fmla="*/ 545307 h 794837"/>
                <a:gd name="connsiteX7" fmla="*/ 644920 w 958519"/>
                <a:gd name="connsiteY7" fmla="*/ 526431 h 794837"/>
                <a:gd name="connsiteX8" fmla="*/ 641880 w 958519"/>
                <a:gd name="connsiteY8" fmla="*/ 465357 h 794837"/>
                <a:gd name="connsiteX9" fmla="*/ 629441 w 958519"/>
                <a:gd name="connsiteY9" fmla="*/ 467387 h 794837"/>
                <a:gd name="connsiteX10" fmla="*/ 616525 w 958519"/>
                <a:gd name="connsiteY10" fmla="*/ 466971 h 794837"/>
                <a:gd name="connsiteX11" fmla="*/ 619140 w 958519"/>
                <a:gd name="connsiteY11" fmla="*/ 519985 h 794837"/>
                <a:gd name="connsiteX12" fmla="*/ 594278 w 958519"/>
                <a:gd name="connsiteY12" fmla="*/ 545767 h 794837"/>
                <a:gd name="connsiteX13" fmla="*/ 481942 w 958519"/>
                <a:gd name="connsiteY13" fmla="*/ 545306 h 794837"/>
                <a:gd name="connsiteX14" fmla="*/ 369607 w 958519"/>
                <a:gd name="connsiteY14" fmla="*/ 545306 h 794837"/>
                <a:gd name="connsiteX15" fmla="*/ 345666 w 958519"/>
                <a:gd name="connsiteY15" fmla="*/ 521826 h 794837"/>
                <a:gd name="connsiteX16" fmla="*/ 355795 w 958519"/>
                <a:gd name="connsiteY16" fmla="*/ 313269 h 794837"/>
                <a:gd name="connsiteX17" fmla="*/ 374211 w 958519"/>
                <a:gd name="connsiteY17" fmla="*/ 295775 h 794837"/>
                <a:gd name="connsiteX18" fmla="*/ 590135 w 958519"/>
                <a:gd name="connsiteY18" fmla="*/ 295775 h 794837"/>
                <a:gd name="connsiteX19" fmla="*/ 609011 w 958519"/>
                <a:gd name="connsiteY19" fmla="*/ 314651 h 794837"/>
                <a:gd name="connsiteX20" fmla="*/ 616342 w 958519"/>
                <a:gd name="connsiteY20" fmla="*/ 463262 h 794837"/>
                <a:gd name="connsiteX21" fmla="*/ 641779 w 958519"/>
                <a:gd name="connsiteY21" fmla="*/ 463326 h 794837"/>
                <a:gd name="connsiteX22" fmla="*/ 634331 w 958519"/>
                <a:gd name="connsiteY22" fmla="*/ 313730 h 794837"/>
                <a:gd name="connsiteX23" fmla="*/ 652747 w 958519"/>
                <a:gd name="connsiteY23" fmla="*/ 294854 h 794837"/>
                <a:gd name="connsiteX24" fmla="*/ 115471 w 958519"/>
                <a:gd name="connsiteY24" fmla="*/ 294854 h 794837"/>
                <a:gd name="connsiteX25" fmla="*/ 310677 w 958519"/>
                <a:gd name="connsiteY25" fmla="*/ 294854 h 794837"/>
                <a:gd name="connsiteX26" fmla="*/ 330474 w 958519"/>
                <a:gd name="connsiteY26" fmla="*/ 316032 h 794837"/>
                <a:gd name="connsiteX27" fmla="*/ 320346 w 958519"/>
                <a:gd name="connsiteY27" fmla="*/ 519985 h 794837"/>
                <a:gd name="connsiteX28" fmla="*/ 295024 w 958519"/>
                <a:gd name="connsiteY28" fmla="*/ 545307 h 794837"/>
                <a:gd name="connsiteX29" fmla="*/ 196499 w 958519"/>
                <a:gd name="connsiteY29" fmla="*/ 545307 h 794837"/>
                <a:gd name="connsiteX30" fmla="*/ 96134 w 958519"/>
                <a:gd name="connsiteY30" fmla="*/ 545307 h 794837"/>
                <a:gd name="connsiteX31" fmla="*/ 68050 w 958519"/>
                <a:gd name="connsiteY31" fmla="*/ 514460 h 794837"/>
                <a:gd name="connsiteX32" fmla="*/ 93832 w 958519"/>
                <a:gd name="connsiteY32" fmla="*/ 315572 h 794837"/>
                <a:gd name="connsiteX33" fmla="*/ 115471 w 958519"/>
                <a:gd name="connsiteY33" fmla="*/ 294854 h 794837"/>
                <a:gd name="connsiteX34" fmla="*/ 644460 w 958519"/>
                <a:gd name="connsiteY34" fmla="*/ 61896 h 794837"/>
                <a:gd name="connsiteX35" fmla="*/ 804215 w 958519"/>
                <a:gd name="connsiteY35" fmla="*/ 62357 h 794837"/>
                <a:gd name="connsiteX36" fmla="*/ 836443 w 958519"/>
                <a:gd name="connsiteY36" fmla="*/ 90901 h 794837"/>
                <a:gd name="connsiteX37" fmla="*/ 857621 w 958519"/>
                <a:gd name="connsiteY37" fmla="*/ 251118 h 794837"/>
                <a:gd name="connsiteX38" fmla="*/ 841968 w 958519"/>
                <a:gd name="connsiteY38" fmla="*/ 268153 h 794837"/>
                <a:gd name="connsiteX39" fmla="*/ 745746 w 958519"/>
                <a:gd name="connsiteY39" fmla="*/ 268153 h 794837"/>
                <a:gd name="connsiteX40" fmla="*/ 650905 w 958519"/>
                <a:gd name="connsiteY40" fmla="*/ 268153 h 794837"/>
                <a:gd name="connsiteX41" fmla="*/ 631109 w 958519"/>
                <a:gd name="connsiteY41" fmla="*/ 249737 h 794837"/>
                <a:gd name="connsiteX42" fmla="*/ 623282 w 958519"/>
                <a:gd name="connsiteY42" fmla="*/ 83074 h 794837"/>
                <a:gd name="connsiteX43" fmla="*/ 644460 w 958519"/>
                <a:gd name="connsiteY43" fmla="*/ 61896 h 794837"/>
                <a:gd name="connsiteX44" fmla="*/ 390324 w 958519"/>
                <a:gd name="connsiteY44" fmla="*/ 61896 h 794837"/>
                <a:gd name="connsiteX45" fmla="*/ 574941 w 958519"/>
                <a:gd name="connsiteY45" fmla="*/ 61896 h 794837"/>
                <a:gd name="connsiteX46" fmla="*/ 597500 w 958519"/>
                <a:gd name="connsiteY46" fmla="*/ 83074 h 794837"/>
                <a:gd name="connsiteX47" fmla="*/ 605327 w 958519"/>
                <a:gd name="connsiteY47" fmla="*/ 247895 h 794837"/>
                <a:gd name="connsiteX48" fmla="*/ 584609 w 958519"/>
                <a:gd name="connsiteY48" fmla="*/ 268152 h 794837"/>
                <a:gd name="connsiteX49" fmla="*/ 483323 w 958519"/>
                <a:gd name="connsiteY49" fmla="*/ 268152 h 794837"/>
                <a:gd name="connsiteX50" fmla="*/ 377894 w 958519"/>
                <a:gd name="connsiteY50" fmla="*/ 268152 h 794837"/>
                <a:gd name="connsiteX51" fmla="*/ 359478 w 958519"/>
                <a:gd name="connsiteY51" fmla="*/ 249276 h 794837"/>
                <a:gd name="connsiteX52" fmla="*/ 367305 w 958519"/>
                <a:gd name="connsiteY52" fmla="*/ 82614 h 794837"/>
                <a:gd name="connsiteX53" fmla="*/ 390324 w 958519"/>
                <a:gd name="connsiteY53" fmla="*/ 61896 h 794837"/>
                <a:gd name="connsiteX54" fmla="*/ 152302 w 958519"/>
                <a:gd name="connsiteY54" fmla="*/ 61896 h 794837"/>
                <a:gd name="connsiteX55" fmla="*/ 324488 w 958519"/>
                <a:gd name="connsiteY55" fmla="*/ 61896 h 794837"/>
                <a:gd name="connsiteX56" fmla="*/ 341522 w 958519"/>
                <a:gd name="connsiteY56" fmla="*/ 80312 h 794837"/>
                <a:gd name="connsiteX57" fmla="*/ 333696 w 958519"/>
                <a:gd name="connsiteY57" fmla="*/ 250197 h 794837"/>
                <a:gd name="connsiteX58" fmla="*/ 314820 w 958519"/>
                <a:gd name="connsiteY58" fmla="*/ 267692 h 794837"/>
                <a:gd name="connsiteX59" fmla="*/ 216757 w 958519"/>
                <a:gd name="connsiteY59" fmla="*/ 268152 h 794837"/>
                <a:gd name="connsiteX60" fmla="*/ 121916 w 958519"/>
                <a:gd name="connsiteY60" fmla="*/ 268152 h 794837"/>
                <a:gd name="connsiteX61" fmla="*/ 102580 w 958519"/>
                <a:gd name="connsiteY61" fmla="*/ 247435 h 794837"/>
                <a:gd name="connsiteX62" fmla="*/ 123758 w 958519"/>
                <a:gd name="connsiteY62" fmla="*/ 87217 h 794837"/>
                <a:gd name="connsiteX63" fmla="*/ 152302 w 958519"/>
                <a:gd name="connsiteY63" fmla="*/ 61896 h 794837"/>
                <a:gd name="connsiteX64" fmla="*/ 136187 w 958519"/>
                <a:gd name="connsiteY64" fmla="*/ 41639 h 794837"/>
                <a:gd name="connsiteX65" fmla="*/ 101198 w 958519"/>
                <a:gd name="connsiteY65" fmla="*/ 71564 h 794837"/>
                <a:gd name="connsiteX66" fmla="*/ 86465 w 958519"/>
                <a:gd name="connsiteY66" fmla="*/ 182979 h 794837"/>
                <a:gd name="connsiteX67" fmla="*/ 43188 w 958519"/>
                <a:gd name="connsiteY67" fmla="*/ 523209 h 794837"/>
                <a:gd name="connsiteX68" fmla="*/ 80020 w 958519"/>
                <a:gd name="connsiteY68" fmla="*/ 563723 h 794837"/>
                <a:gd name="connsiteX69" fmla="*/ 479180 w 958519"/>
                <a:gd name="connsiteY69" fmla="*/ 563723 h 794837"/>
                <a:gd name="connsiteX70" fmla="*/ 887546 w 958519"/>
                <a:gd name="connsiteY70" fmla="*/ 563263 h 794837"/>
                <a:gd name="connsiteX71" fmla="*/ 917932 w 958519"/>
                <a:gd name="connsiteY71" fmla="*/ 530115 h 794837"/>
                <a:gd name="connsiteX72" fmla="*/ 859462 w 958519"/>
                <a:gd name="connsiteY72" fmla="*/ 73406 h 794837"/>
                <a:gd name="connsiteX73" fmla="*/ 824012 w 958519"/>
                <a:gd name="connsiteY73" fmla="*/ 41639 h 794837"/>
                <a:gd name="connsiteX74" fmla="*/ 136187 w 958519"/>
                <a:gd name="connsiteY74" fmla="*/ 41639 h 794837"/>
                <a:gd name="connsiteX75" fmla="*/ 130202 w 958519"/>
                <a:gd name="connsiteY75" fmla="*/ 204 h 794837"/>
                <a:gd name="connsiteX76" fmla="*/ 342903 w 958519"/>
                <a:gd name="connsiteY76" fmla="*/ 204 h 794837"/>
                <a:gd name="connsiteX77" fmla="*/ 819408 w 958519"/>
                <a:gd name="connsiteY77" fmla="*/ 204 h 794837"/>
                <a:gd name="connsiteX78" fmla="*/ 899976 w 958519"/>
                <a:gd name="connsiteY78" fmla="*/ 71564 h 794837"/>
                <a:gd name="connsiteX79" fmla="*/ 957986 w 958519"/>
                <a:gd name="connsiteY79" fmla="*/ 528272 h 794837"/>
                <a:gd name="connsiteX80" fmla="*/ 904120 w 958519"/>
                <a:gd name="connsiteY80" fmla="*/ 636003 h 794837"/>
                <a:gd name="connsiteX81" fmla="*/ 870051 w 958519"/>
                <a:gd name="connsiteY81" fmla="*/ 643369 h 794837"/>
                <a:gd name="connsiteX82" fmla="*/ 707533 w 958519"/>
                <a:gd name="connsiteY82" fmla="*/ 643369 h 794837"/>
                <a:gd name="connsiteX83" fmla="*/ 536728 w 958519"/>
                <a:gd name="connsiteY83" fmla="*/ 642909 h 794837"/>
                <a:gd name="connsiteX84" fmla="*/ 521995 w 958519"/>
                <a:gd name="connsiteY84" fmla="*/ 661325 h 794837"/>
                <a:gd name="connsiteX85" fmla="*/ 547317 w 958519"/>
                <a:gd name="connsiteY85" fmla="*/ 770898 h 794837"/>
                <a:gd name="connsiteX86" fmla="*/ 531203 w 958519"/>
                <a:gd name="connsiteY86" fmla="*/ 792996 h 794837"/>
                <a:gd name="connsiteX87" fmla="*/ 423932 w 958519"/>
                <a:gd name="connsiteY87" fmla="*/ 792536 h 794837"/>
                <a:gd name="connsiteX88" fmla="*/ 411962 w 958519"/>
                <a:gd name="connsiteY88" fmla="*/ 775502 h 794837"/>
                <a:gd name="connsiteX89" fmla="*/ 436823 w 958519"/>
                <a:gd name="connsiteY89" fmla="*/ 664087 h 794837"/>
                <a:gd name="connsiteX90" fmla="*/ 419789 w 958519"/>
                <a:gd name="connsiteY90" fmla="*/ 643369 h 794837"/>
                <a:gd name="connsiteX91" fmla="*/ 103039 w 958519"/>
                <a:gd name="connsiteY91" fmla="*/ 643369 h 794837"/>
                <a:gd name="connsiteX92" fmla="*/ 832 w 958519"/>
                <a:gd name="connsiteY92" fmla="*/ 528732 h 794837"/>
                <a:gd name="connsiteX93" fmla="*/ 60683 w 958519"/>
                <a:gd name="connsiteY93" fmla="*/ 59594 h 794837"/>
                <a:gd name="connsiteX94" fmla="*/ 130202 w 958519"/>
                <a:gd name="connsiteY94" fmla="*/ 204 h 79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58519" h="794837">
                  <a:moveTo>
                    <a:pt x="652747" y="294854"/>
                  </a:moveTo>
                  <a:cubicBezTo>
                    <a:pt x="717201" y="295314"/>
                    <a:pt x="781657" y="295314"/>
                    <a:pt x="846112" y="294854"/>
                  </a:cubicBezTo>
                  <a:cubicBezTo>
                    <a:pt x="859463" y="294854"/>
                    <a:pt x="864527" y="300379"/>
                    <a:pt x="866369" y="313270"/>
                  </a:cubicBezTo>
                  <a:cubicBezTo>
                    <a:pt x="874656" y="380026"/>
                    <a:pt x="883864" y="446783"/>
                    <a:pt x="892151" y="514000"/>
                  </a:cubicBezTo>
                  <a:cubicBezTo>
                    <a:pt x="894913" y="534257"/>
                    <a:pt x="885705" y="544846"/>
                    <a:pt x="864527" y="544846"/>
                  </a:cubicBezTo>
                  <a:cubicBezTo>
                    <a:pt x="831379" y="545767"/>
                    <a:pt x="797771" y="545307"/>
                    <a:pt x="764623" y="545307"/>
                  </a:cubicBezTo>
                  <a:cubicBezTo>
                    <a:pt x="731014" y="545307"/>
                    <a:pt x="697865" y="544846"/>
                    <a:pt x="664256" y="545307"/>
                  </a:cubicBezTo>
                  <a:cubicBezTo>
                    <a:pt x="650445" y="545307"/>
                    <a:pt x="645380" y="539782"/>
                    <a:pt x="644920" y="526431"/>
                  </a:cubicBezTo>
                  <a:lnTo>
                    <a:pt x="641880" y="465357"/>
                  </a:lnTo>
                  <a:lnTo>
                    <a:pt x="629441" y="467387"/>
                  </a:lnTo>
                  <a:lnTo>
                    <a:pt x="616525" y="466971"/>
                  </a:lnTo>
                  <a:lnTo>
                    <a:pt x="619140" y="519985"/>
                  </a:lnTo>
                  <a:cubicBezTo>
                    <a:pt x="620521" y="544386"/>
                    <a:pt x="618679" y="545767"/>
                    <a:pt x="594278" y="545767"/>
                  </a:cubicBezTo>
                  <a:cubicBezTo>
                    <a:pt x="556987" y="545306"/>
                    <a:pt x="519235" y="545306"/>
                    <a:pt x="481942" y="545306"/>
                  </a:cubicBezTo>
                  <a:cubicBezTo>
                    <a:pt x="444650" y="545306"/>
                    <a:pt x="406898" y="545306"/>
                    <a:pt x="369607" y="545306"/>
                  </a:cubicBezTo>
                  <a:cubicBezTo>
                    <a:pt x="346587" y="545306"/>
                    <a:pt x="344746" y="543925"/>
                    <a:pt x="345666" y="521826"/>
                  </a:cubicBezTo>
                  <a:cubicBezTo>
                    <a:pt x="348889" y="452307"/>
                    <a:pt x="352572" y="382788"/>
                    <a:pt x="355795" y="313269"/>
                  </a:cubicBezTo>
                  <a:cubicBezTo>
                    <a:pt x="356255" y="300839"/>
                    <a:pt x="361320" y="295314"/>
                    <a:pt x="374211" y="295775"/>
                  </a:cubicBezTo>
                  <a:cubicBezTo>
                    <a:pt x="446031" y="296235"/>
                    <a:pt x="518314" y="296235"/>
                    <a:pt x="590135" y="295775"/>
                  </a:cubicBezTo>
                  <a:cubicBezTo>
                    <a:pt x="603946" y="295775"/>
                    <a:pt x="608550" y="301760"/>
                    <a:pt x="609011" y="314651"/>
                  </a:cubicBezTo>
                  <a:lnTo>
                    <a:pt x="616342" y="463262"/>
                  </a:lnTo>
                  <a:lnTo>
                    <a:pt x="641779" y="463326"/>
                  </a:lnTo>
                  <a:lnTo>
                    <a:pt x="634331" y="313730"/>
                  </a:lnTo>
                  <a:cubicBezTo>
                    <a:pt x="633410" y="299918"/>
                    <a:pt x="638935" y="294854"/>
                    <a:pt x="652747" y="294854"/>
                  </a:cubicBezTo>
                  <a:close/>
                  <a:moveTo>
                    <a:pt x="115471" y="294854"/>
                  </a:moveTo>
                  <a:cubicBezTo>
                    <a:pt x="180386" y="295314"/>
                    <a:pt x="245762" y="295314"/>
                    <a:pt x="310677" y="294854"/>
                  </a:cubicBezTo>
                  <a:cubicBezTo>
                    <a:pt x="326331" y="294854"/>
                    <a:pt x="330934" y="300839"/>
                    <a:pt x="330474" y="316032"/>
                  </a:cubicBezTo>
                  <a:cubicBezTo>
                    <a:pt x="326791" y="383710"/>
                    <a:pt x="323568" y="451847"/>
                    <a:pt x="320346" y="519985"/>
                  </a:cubicBezTo>
                  <a:cubicBezTo>
                    <a:pt x="319425" y="543005"/>
                    <a:pt x="317583" y="545307"/>
                    <a:pt x="295024" y="545307"/>
                  </a:cubicBezTo>
                  <a:cubicBezTo>
                    <a:pt x="261876" y="545767"/>
                    <a:pt x="229187" y="545307"/>
                    <a:pt x="196499" y="545307"/>
                  </a:cubicBezTo>
                  <a:cubicBezTo>
                    <a:pt x="162891" y="545307"/>
                    <a:pt x="129743" y="545767"/>
                    <a:pt x="96134" y="545307"/>
                  </a:cubicBezTo>
                  <a:cubicBezTo>
                    <a:pt x="74496" y="545307"/>
                    <a:pt x="65288" y="535638"/>
                    <a:pt x="68050" y="514460"/>
                  </a:cubicBezTo>
                  <a:cubicBezTo>
                    <a:pt x="76337" y="448164"/>
                    <a:pt x="85545" y="381868"/>
                    <a:pt x="93832" y="315572"/>
                  </a:cubicBezTo>
                  <a:cubicBezTo>
                    <a:pt x="95674" y="301760"/>
                    <a:pt x="100278" y="294854"/>
                    <a:pt x="115471" y="294854"/>
                  </a:cubicBezTo>
                  <a:close/>
                  <a:moveTo>
                    <a:pt x="644460" y="61896"/>
                  </a:moveTo>
                  <a:cubicBezTo>
                    <a:pt x="697865" y="62357"/>
                    <a:pt x="750810" y="61896"/>
                    <a:pt x="804215" y="62357"/>
                  </a:cubicBezTo>
                  <a:cubicBezTo>
                    <a:pt x="826314" y="62357"/>
                    <a:pt x="833681" y="68802"/>
                    <a:pt x="836443" y="90901"/>
                  </a:cubicBezTo>
                  <a:cubicBezTo>
                    <a:pt x="843809" y="144306"/>
                    <a:pt x="850255" y="197713"/>
                    <a:pt x="857621" y="251118"/>
                  </a:cubicBezTo>
                  <a:cubicBezTo>
                    <a:pt x="859462" y="264009"/>
                    <a:pt x="853938" y="268153"/>
                    <a:pt x="841968" y="268153"/>
                  </a:cubicBezTo>
                  <a:cubicBezTo>
                    <a:pt x="810201" y="268153"/>
                    <a:pt x="777973" y="268153"/>
                    <a:pt x="745746" y="268153"/>
                  </a:cubicBezTo>
                  <a:cubicBezTo>
                    <a:pt x="713979" y="268153"/>
                    <a:pt x="682672" y="267692"/>
                    <a:pt x="650905" y="268153"/>
                  </a:cubicBezTo>
                  <a:cubicBezTo>
                    <a:pt x="637554" y="268153"/>
                    <a:pt x="631569" y="263088"/>
                    <a:pt x="631109" y="249737"/>
                  </a:cubicBezTo>
                  <a:cubicBezTo>
                    <a:pt x="628807" y="194030"/>
                    <a:pt x="626505" y="138782"/>
                    <a:pt x="623282" y="83074"/>
                  </a:cubicBezTo>
                  <a:cubicBezTo>
                    <a:pt x="622361" y="66500"/>
                    <a:pt x="628807" y="61436"/>
                    <a:pt x="644460" y="61896"/>
                  </a:cubicBezTo>
                  <a:close/>
                  <a:moveTo>
                    <a:pt x="390324" y="61896"/>
                  </a:moveTo>
                  <a:cubicBezTo>
                    <a:pt x="452016" y="62817"/>
                    <a:pt x="513249" y="62817"/>
                    <a:pt x="574941" y="61896"/>
                  </a:cubicBezTo>
                  <a:cubicBezTo>
                    <a:pt x="591055" y="61896"/>
                    <a:pt x="597040" y="67881"/>
                    <a:pt x="597500" y="83074"/>
                  </a:cubicBezTo>
                  <a:cubicBezTo>
                    <a:pt x="599802" y="137861"/>
                    <a:pt x="602564" y="193109"/>
                    <a:pt x="605327" y="247895"/>
                  </a:cubicBezTo>
                  <a:cubicBezTo>
                    <a:pt x="606247" y="263549"/>
                    <a:pt x="599802" y="268152"/>
                    <a:pt x="584609" y="268152"/>
                  </a:cubicBezTo>
                  <a:cubicBezTo>
                    <a:pt x="551461" y="267692"/>
                    <a:pt x="517392" y="268152"/>
                    <a:pt x="483323" y="268152"/>
                  </a:cubicBezTo>
                  <a:cubicBezTo>
                    <a:pt x="448333" y="268152"/>
                    <a:pt x="412883" y="267692"/>
                    <a:pt x="377894" y="268152"/>
                  </a:cubicBezTo>
                  <a:cubicBezTo>
                    <a:pt x="364082" y="268152"/>
                    <a:pt x="358557" y="263088"/>
                    <a:pt x="359478" y="249276"/>
                  </a:cubicBezTo>
                  <a:cubicBezTo>
                    <a:pt x="362240" y="193569"/>
                    <a:pt x="365003" y="138321"/>
                    <a:pt x="367305" y="82614"/>
                  </a:cubicBezTo>
                  <a:cubicBezTo>
                    <a:pt x="367765" y="66961"/>
                    <a:pt x="374671" y="61436"/>
                    <a:pt x="390324" y="61896"/>
                  </a:cubicBezTo>
                  <a:close/>
                  <a:moveTo>
                    <a:pt x="152302" y="61896"/>
                  </a:moveTo>
                  <a:cubicBezTo>
                    <a:pt x="209851" y="61896"/>
                    <a:pt x="266939" y="61896"/>
                    <a:pt x="324488" y="61896"/>
                  </a:cubicBezTo>
                  <a:cubicBezTo>
                    <a:pt x="337379" y="61896"/>
                    <a:pt x="342443" y="67881"/>
                    <a:pt x="341522" y="80312"/>
                  </a:cubicBezTo>
                  <a:cubicBezTo>
                    <a:pt x="338760" y="136940"/>
                    <a:pt x="335998" y="193569"/>
                    <a:pt x="333696" y="250197"/>
                  </a:cubicBezTo>
                  <a:cubicBezTo>
                    <a:pt x="333235" y="262627"/>
                    <a:pt x="327711" y="267692"/>
                    <a:pt x="314820" y="267692"/>
                  </a:cubicBezTo>
                  <a:cubicBezTo>
                    <a:pt x="282592" y="268152"/>
                    <a:pt x="249905" y="268152"/>
                    <a:pt x="216757" y="268152"/>
                  </a:cubicBezTo>
                  <a:cubicBezTo>
                    <a:pt x="184990" y="268152"/>
                    <a:pt x="153683" y="267692"/>
                    <a:pt x="121916" y="268152"/>
                  </a:cubicBezTo>
                  <a:cubicBezTo>
                    <a:pt x="106723" y="268613"/>
                    <a:pt x="100738" y="263088"/>
                    <a:pt x="102580" y="247435"/>
                  </a:cubicBezTo>
                  <a:cubicBezTo>
                    <a:pt x="109946" y="194029"/>
                    <a:pt x="116852" y="140623"/>
                    <a:pt x="123758" y="87217"/>
                  </a:cubicBezTo>
                  <a:cubicBezTo>
                    <a:pt x="126060" y="71104"/>
                    <a:pt x="135267" y="61896"/>
                    <a:pt x="152302" y="61896"/>
                  </a:cubicBezTo>
                  <a:close/>
                  <a:moveTo>
                    <a:pt x="136187" y="41639"/>
                  </a:moveTo>
                  <a:cubicBezTo>
                    <a:pt x="112247" y="41639"/>
                    <a:pt x="104420" y="48084"/>
                    <a:pt x="101198" y="71564"/>
                  </a:cubicBezTo>
                  <a:cubicBezTo>
                    <a:pt x="95673" y="108396"/>
                    <a:pt x="91069" y="145687"/>
                    <a:pt x="86465" y="182979"/>
                  </a:cubicBezTo>
                  <a:cubicBezTo>
                    <a:pt x="72193" y="296696"/>
                    <a:pt x="57461" y="409953"/>
                    <a:pt x="43188" y="523209"/>
                  </a:cubicBezTo>
                  <a:cubicBezTo>
                    <a:pt x="38584" y="556817"/>
                    <a:pt x="45951" y="563723"/>
                    <a:pt x="80020" y="563723"/>
                  </a:cubicBezTo>
                  <a:cubicBezTo>
                    <a:pt x="213073" y="563723"/>
                    <a:pt x="346125" y="563723"/>
                    <a:pt x="479180" y="563723"/>
                  </a:cubicBezTo>
                  <a:cubicBezTo>
                    <a:pt x="615455" y="563723"/>
                    <a:pt x="751270" y="563723"/>
                    <a:pt x="887546" y="563263"/>
                  </a:cubicBezTo>
                  <a:cubicBezTo>
                    <a:pt x="912407" y="563263"/>
                    <a:pt x="921155" y="554055"/>
                    <a:pt x="917932" y="530115"/>
                  </a:cubicBezTo>
                  <a:cubicBezTo>
                    <a:pt x="898595" y="377725"/>
                    <a:pt x="878799" y="225795"/>
                    <a:pt x="859462" y="73406"/>
                  </a:cubicBezTo>
                  <a:cubicBezTo>
                    <a:pt x="856240" y="49005"/>
                    <a:pt x="848413" y="41639"/>
                    <a:pt x="824012" y="41639"/>
                  </a:cubicBezTo>
                  <a:cubicBezTo>
                    <a:pt x="594738" y="41639"/>
                    <a:pt x="365463" y="41639"/>
                    <a:pt x="136187" y="41639"/>
                  </a:cubicBezTo>
                  <a:close/>
                  <a:moveTo>
                    <a:pt x="130202" y="204"/>
                  </a:moveTo>
                  <a:cubicBezTo>
                    <a:pt x="201102" y="-257"/>
                    <a:pt x="272002" y="204"/>
                    <a:pt x="342903" y="204"/>
                  </a:cubicBezTo>
                  <a:cubicBezTo>
                    <a:pt x="501738" y="204"/>
                    <a:pt x="660573" y="204"/>
                    <a:pt x="819408" y="204"/>
                  </a:cubicBezTo>
                  <a:cubicBezTo>
                    <a:pt x="869130" y="204"/>
                    <a:pt x="893991" y="22302"/>
                    <a:pt x="899976" y="71564"/>
                  </a:cubicBezTo>
                  <a:cubicBezTo>
                    <a:pt x="919313" y="223954"/>
                    <a:pt x="938649" y="376343"/>
                    <a:pt x="957986" y="528272"/>
                  </a:cubicBezTo>
                  <a:cubicBezTo>
                    <a:pt x="962590" y="566024"/>
                    <a:pt x="936808" y="617588"/>
                    <a:pt x="904120" y="636003"/>
                  </a:cubicBezTo>
                  <a:cubicBezTo>
                    <a:pt x="893531" y="641988"/>
                    <a:pt x="882021" y="643369"/>
                    <a:pt x="870051" y="643369"/>
                  </a:cubicBezTo>
                  <a:cubicBezTo>
                    <a:pt x="816646" y="643369"/>
                    <a:pt x="761859" y="643369"/>
                    <a:pt x="707533" y="643369"/>
                  </a:cubicBezTo>
                  <a:cubicBezTo>
                    <a:pt x="650445" y="643369"/>
                    <a:pt x="593817" y="643830"/>
                    <a:pt x="536728" y="642909"/>
                  </a:cubicBezTo>
                  <a:cubicBezTo>
                    <a:pt x="521995" y="642909"/>
                    <a:pt x="518312" y="647053"/>
                    <a:pt x="521995" y="661325"/>
                  </a:cubicBezTo>
                  <a:cubicBezTo>
                    <a:pt x="530743" y="697696"/>
                    <a:pt x="538109" y="734527"/>
                    <a:pt x="547317" y="770898"/>
                  </a:cubicBezTo>
                  <a:cubicBezTo>
                    <a:pt x="551461" y="786551"/>
                    <a:pt x="546857" y="792076"/>
                    <a:pt x="531203" y="792996"/>
                  </a:cubicBezTo>
                  <a:cubicBezTo>
                    <a:pt x="495293" y="795298"/>
                    <a:pt x="459843" y="795759"/>
                    <a:pt x="423932" y="792536"/>
                  </a:cubicBezTo>
                  <a:cubicBezTo>
                    <a:pt x="411502" y="791615"/>
                    <a:pt x="409200" y="786551"/>
                    <a:pt x="411962" y="775502"/>
                  </a:cubicBezTo>
                  <a:cubicBezTo>
                    <a:pt x="420709" y="738210"/>
                    <a:pt x="428536" y="701379"/>
                    <a:pt x="436823" y="664087"/>
                  </a:cubicBezTo>
                  <a:cubicBezTo>
                    <a:pt x="441427" y="644290"/>
                    <a:pt x="440506" y="643369"/>
                    <a:pt x="419789" y="643369"/>
                  </a:cubicBezTo>
                  <a:cubicBezTo>
                    <a:pt x="314358" y="643369"/>
                    <a:pt x="208929" y="643369"/>
                    <a:pt x="103039" y="643369"/>
                  </a:cubicBezTo>
                  <a:cubicBezTo>
                    <a:pt x="41347" y="643369"/>
                    <a:pt x="-6994" y="589964"/>
                    <a:pt x="832" y="528732"/>
                  </a:cubicBezTo>
                  <a:cubicBezTo>
                    <a:pt x="20168" y="372199"/>
                    <a:pt x="40426" y="216127"/>
                    <a:pt x="60683" y="59594"/>
                  </a:cubicBezTo>
                  <a:cubicBezTo>
                    <a:pt x="65287" y="24144"/>
                    <a:pt x="93371" y="664"/>
                    <a:pt x="130202" y="204"/>
                  </a:cubicBezTo>
                  <a:close/>
                </a:path>
              </a:pathLst>
            </a:custGeom>
            <a:solidFill>
              <a:schemeClr val="accent2"/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7EB5C5F8-527E-4E08-9DBF-E2FF9FFD89BB}"/>
                </a:ext>
              </a:extLst>
            </p:cNvPr>
            <p:cNvSpPr/>
            <p:nvPr/>
          </p:nvSpPr>
          <p:spPr>
            <a:xfrm>
              <a:off x="3010694" y="4274125"/>
              <a:ext cx="592070" cy="490966"/>
            </a:xfrm>
            <a:custGeom>
              <a:avLst/>
              <a:gdLst>
                <a:gd name="connsiteX0" fmla="*/ 652747 w 958519"/>
                <a:gd name="connsiteY0" fmla="*/ 294854 h 794837"/>
                <a:gd name="connsiteX1" fmla="*/ 846112 w 958519"/>
                <a:gd name="connsiteY1" fmla="*/ 294854 h 794837"/>
                <a:gd name="connsiteX2" fmla="*/ 866369 w 958519"/>
                <a:gd name="connsiteY2" fmla="*/ 313270 h 794837"/>
                <a:gd name="connsiteX3" fmla="*/ 892151 w 958519"/>
                <a:gd name="connsiteY3" fmla="*/ 514000 h 794837"/>
                <a:gd name="connsiteX4" fmla="*/ 864527 w 958519"/>
                <a:gd name="connsiteY4" fmla="*/ 544846 h 794837"/>
                <a:gd name="connsiteX5" fmla="*/ 764623 w 958519"/>
                <a:gd name="connsiteY5" fmla="*/ 545307 h 794837"/>
                <a:gd name="connsiteX6" fmla="*/ 664256 w 958519"/>
                <a:gd name="connsiteY6" fmla="*/ 545307 h 794837"/>
                <a:gd name="connsiteX7" fmla="*/ 644920 w 958519"/>
                <a:gd name="connsiteY7" fmla="*/ 526431 h 794837"/>
                <a:gd name="connsiteX8" fmla="*/ 641880 w 958519"/>
                <a:gd name="connsiteY8" fmla="*/ 465357 h 794837"/>
                <a:gd name="connsiteX9" fmla="*/ 629441 w 958519"/>
                <a:gd name="connsiteY9" fmla="*/ 467387 h 794837"/>
                <a:gd name="connsiteX10" fmla="*/ 616525 w 958519"/>
                <a:gd name="connsiteY10" fmla="*/ 466971 h 794837"/>
                <a:gd name="connsiteX11" fmla="*/ 619140 w 958519"/>
                <a:gd name="connsiteY11" fmla="*/ 519985 h 794837"/>
                <a:gd name="connsiteX12" fmla="*/ 594278 w 958519"/>
                <a:gd name="connsiteY12" fmla="*/ 545767 h 794837"/>
                <a:gd name="connsiteX13" fmla="*/ 481942 w 958519"/>
                <a:gd name="connsiteY13" fmla="*/ 545306 h 794837"/>
                <a:gd name="connsiteX14" fmla="*/ 369607 w 958519"/>
                <a:gd name="connsiteY14" fmla="*/ 545306 h 794837"/>
                <a:gd name="connsiteX15" fmla="*/ 345666 w 958519"/>
                <a:gd name="connsiteY15" fmla="*/ 521826 h 794837"/>
                <a:gd name="connsiteX16" fmla="*/ 355795 w 958519"/>
                <a:gd name="connsiteY16" fmla="*/ 313269 h 794837"/>
                <a:gd name="connsiteX17" fmla="*/ 374211 w 958519"/>
                <a:gd name="connsiteY17" fmla="*/ 295775 h 794837"/>
                <a:gd name="connsiteX18" fmla="*/ 590135 w 958519"/>
                <a:gd name="connsiteY18" fmla="*/ 295775 h 794837"/>
                <a:gd name="connsiteX19" fmla="*/ 609011 w 958519"/>
                <a:gd name="connsiteY19" fmla="*/ 314651 h 794837"/>
                <a:gd name="connsiteX20" fmla="*/ 616342 w 958519"/>
                <a:gd name="connsiteY20" fmla="*/ 463262 h 794837"/>
                <a:gd name="connsiteX21" fmla="*/ 641779 w 958519"/>
                <a:gd name="connsiteY21" fmla="*/ 463326 h 794837"/>
                <a:gd name="connsiteX22" fmla="*/ 634331 w 958519"/>
                <a:gd name="connsiteY22" fmla="*/ 313730 h 794837"/>
                <a:gd name="connsiteX23" fmla="*/ 652747 w 958519"/>
                <a:gd name="connsiteY23" fmla="*/ 294854 h 794837"/>
                <a:gd name="connsiteX24" fmla="*/ 115471 w 958519"/>
                <a:gd name="connsiteY24" fmla="*/ 294854 h 794837"/>
                <a:gd name="connsiteX25" fmla="*/ 310677 w 958519"/>
                <a:gd name="connsiteY25" fmla="*/ 294854 h 794837"/>
                <a:gd name="connsiteX26" fmla="*/ 330474 w 958519"/>
                <a:gd name="connsiteY26" fmla="*/ 316032 h 794837"/>
                <a:gd name="connsiteX27" fmla="*/ 320346 w 958519"/>
                <a:gd name="connsiteY27" fmla="*/ 519985 h 794837"/>
                <a:gd name="connsiteX28" fmla="*/ 295024 w 958519"/>
                <a:gd name="connsiteY28" fmla="*/ 545307 h 794837"/>
                <a:gd name="connsiteX29" fmla="*/ 196499 w 958519"/>
                <a:gd name="connsiteY29" fmla="*/ 545307 h 794837"/>
                <a:gd name="connsiteX30" fmla="*/ 96134 w 958519"/>
                <a:gd name="connsiteY30" fmla="*/ 545307 h 794837"/>
                <a:gd name="connsiteX31" fmla="*/ 68050 w 958519"/>
                <a:gd name="connsiteY31" fmla="*/ 514460 h 794837"/>
                <a:gd name="connsiteX32" fmla="*/ 93832 w 958519"/>
                <a:gd name="connsiteY32" fmla="*/ 315572 h 794837"/>
                <a:gd name="connsiteX33" fmla="*/ 115471 w 958519"/>
                <a:gd name="connsiteY33" fmla="*/ 294854 h 794837"/>
                <a:gd name="connsiteX34" fmla="*/ 644460 w 958519"/>
                <a:gd name="connsiteY34" fmla="*/ 61896 h 794837"/>
                <a:gd name="connsiteX35" fmla="*/ 804215 w 958519"/>
                <a:gd name="connsiteY35" fmla="*/ 62357 h 794837"/>
                <a:gd name="connsiteX36" fmla="*/ 836443 w 958519"/>
                <a:gd name="connsiteY36" fmla="*/ 90901 h 794837"/>
                <a:gd name="connsiteX37" fmla="*/ 857621 w 958519"/>
                <a:gd name="connsiteY37" fmla="*/ 251118 h 794837"/>
                <a:gd name="connsiteX38" fmla="*/ 841968 w 958519"/>
                <a:gd name="connsiteY38" fmla="*/ 268153 h 794837"/>
                <a:gd name="connsiteX39" fmla="*/ 745746 w 958519"/>
                <a:gd name="connsiteY39" fmla="*/ 268153 h 794837"/>
                <a:gd name="connsiteX40" fmla="*/ 650905 w 958519"/>
                <a:gd name="connsiteY40" fmla="*/ 268153 h 794837"/>
                <a:gd name="connsiteX41" fmla="*/ 631109 w 958519"/>
                <a:gd name="connsiteY41" fmla="*/ 249737 h 794837"/>
                <a:gd name="connsiteX42" fmla="*/ 623282 w 958519"/>
                <a:gd name="connsiteY42" fmla="*/ 83074 h 794837"/>
                <a:gd name="connsiteX43" fmla="*/ 644460 w 958519"/>
                <a:gd name="connsiteY43" fmla="*/ 61896 h 794837"/>
                <a:gd name="connsiteX44" fmla="*/ 390324 w 958519"/>
                <a:gd name="connsiteY44" fmla="*/ 61896 h 794837"/>
                <a:gd name="connsiteX45" fmla="*/ 574941 w 958519"/>
                <a:gd name="connsiteY45" fmla="*/ 61896 h 794837"/>
                <a:gd name="connsiteX46" fmla="*/ 597500 w 958519"/>
                <a:gd name="connsiteY46" fmla="*/ 83074 h 794837"/>
                <a:gd name="connsiteX47" fmla="*/ 605327 w 958519"/>
                <a:gd name="connsiteY47" fmla="*/ 247895 h 794837"/>
                <a:gd name="connsiteX48" fmla="*/ 584609 w 958519"/>
                <a:gd name="connsiteY48" fmla="*/ 268152 h 794837"/>
                <a:gd name="connsiteX49" fmla="*/ 483323 w 958519"/>
                <a:gd name="connsiteY49" fmla="*/ 268152 h 794837"/>
                <a:gd name="connsiteX50" fmla="*/ 377894 w 958519"/>
                <a:gd name="connsiteY50" fmla="*/ 268152 h 794837"/>
                <a:gd name="connsiteX51" fmla="*/ 359478 w 958519"/>
                <a:gd name="connsiteY51" fmla="*/ 249276 h 794837"/>
                <a:gd name="connsiteX52" fmla="*/ 367305 w 958519"/>
                <a:gd name="connsiteY52" fmla="*/ 82614 h 794837"/>
                <a:gd name="connsiteX53" fmla="*/ 390324 w 958519"/>
                <a:gd name="connsiteY53" fmla="*/ 61896 h 794837"/>
                <a:gd name="connsiteX54" fmla="*/ 152302 w 958519"/>
                <a:gd name="connsiteY54" fmla="*/ 61896 h 794837"/>
                <a:gd name="connsiteX55" fmla="*/ 324488 w 958519"/>
                <a:gd name="connsiteY55" fmla="*/ 61896 h 794837"/>
                <a:gd name="connsiteX56" fmla="*/ 341522 w 958519"/>
                <a:gd name="connsiteY56" fmla="*/ 80312 h 794837"/>
                <a:gd name="connsiteX57" fmla="*/ 333696 w 958519"/>
                <a:gd name="connsiteY57" fmla="*/ 250197 h 794837"/>
                <a:gd name="connsiteX58" fmla="*/ 314820 w 958519"/>
                <a:gd name="connsiteY58" fmla="*/ 267692 h 794837"/>
                <a:gd name="connsiteX59" fmla="*/ 216757 w 958519"/>
                <a:gd name="connsiteY59" fmla="*/ 268152 h 794837"/>
                <a:gd name="connsiteX60" fmla="*/ 121916 w 958519"/>
                <a:gd name="connsiteY60" fmla="*/ 268152 h 794837"/>
                <a:gd name="connsiteX61" fmla="*/ 102580 w 958519"/>
                <a:gd name="connsiteY61" fmla="*/ 247435 h 794837"/>
                <a:gd name="connsiteX62" fmla="*/ 123758 w 958519"/>
                <a:gd name="connsiteY62" fmla="*/ 87217 h 794837"/>
                <a:gd name="connsiteX63" fmla="*/ 152302 w 958519"/>
                <a:gd name="connsiteY63" fmla="*/ 61896 h 794837"/>
                <a:gd name="connsiteX64" fmla="*/ 136187 w 958519"/>
                <a:gd name="connsiteY64" fmla="*/ 41639 h 794837"/>
                <a:gd name="connsiteX65" fmla="*/ 101198 w 958519"/>
                <a:gd name="connsiteY65" fmla="*/ 71564 h 794837"/>
                <a:gd name="connsiteX66" fmla="*/ 86465 w 958519"/>
                <a:gd name="connsiteY66" fmla="*/ 182979 h 794837"/>
                <a:gd name="connsiteX67" fmla="*/ 43188 w 958519"/>
                <a:gd name="connsiteY67" fmla="*/ 523209 h 794837"/>
                <a:gd name="connsiteX68" fmla="*/ 80020 w 958519"/>
                <a:gd name="connsiteY68" fmla="*/ 563723 h 794837"/>
                <a:gd name="connsiteX69" fmla="*/ 479180 w 958519"/>
                <a:gd name="connsiteY69" fmla="*/ 563723 h 794837"/>
                <a:gd name="connsiteX70" fmla="*/ 887546 w 958519"/>
                <a:gd name="connsiteY70" fmla="*/ 563263 h 794837"/>
                <a:gd name="connsiteX71" fmla="*/ 917932 w 958519"/>
                <a:gd name="connsiteY71" fmla="*/ 530115 h 794837"/>
                <a:gd name="connsiteX72" fmla="*/ 859462 w 958519"/>
                <a:gd name="connsiteY72" fmla="*/ 73406 h 794837"/>
                <a:gd name="connsiteX73" fmla="*/ 824012 w 958519"/>
                <a:gd name="connsiteY73" fmla="*/ 41639 h 794837"/>
                <a:gd name="connsiteX74" fmla="*/ 136187 w 958519"/>
                <a:gd name="connsiteY74" fmla="*/ 41639 h 794837"/>
                <a:gd name="connsiteX75" fmla="*/ 130202 w 958519"/>
                <a:gd name="connsiteY75" fmla="*/ 204 h 794837"/>
                <a:gd name="connsiteX76" fmla="*/ 342903 w 958519"/>
                <a:gd name="connsiteY76" fmla="*/ 204 h 794837"/>
                <a:gd name="connsiteX77" fmla="*/ 819408 w 958519"/>
                <a:gd name="connsiteY77" fmla="*/ 204 h 794837"/>
                <a:gd name="connsiteX78" fmla="*/ 899976 w 958519"/>
                <a:gd name="connsiteY78" fmla="*/ 71564 h 794837"/>
                <a:gd name="connsiteX79" fmla="*/ 957986 w 958519"/>
                <a:gd name="connsiteY79" fmla="*/ 528272 h 794837"/>
                <a:gd name="connsiteX80" fmla="*/ 904120 w 958519"/>
                <a:gd name="connsiteY80" fmla="*/ 636003 h 794837"/>
                <a:gd name="connsiteX81" fmla="*/ 870051 w 958519"/>
                <a:gd name="connsiteY81" fmla="*/ 643369 h 794837"/>
                <a:gd name="connsiteX82" fmla="*/ 707533 w 958519"/>
                <a:gd name="connsiteY82" fmla="*/ 643369 h 794837"/>
                <a:gd name="connsiteX83" fmla="*/ 536728 w 958519"/>
                <a:gd name="connsiteY83" fmla="*/ 642909 h 794837"/>
                <a:gd name="connsiteX84" fmla="*/ 521995 w 958519"/>
                <a:gd name="connsiteY84" fmla="*/ 661325 h 794837"/>
                <a:gd name="connsiteX85" fmla="*/ 547317 w 958519"/>
                <a:gd name="connsiteY85" fmla="*/ 770898 h 794837"/>
                <a:gd name="connsiteX86" fmla="*/ 531203 w 958519"/>
                <a:gd name="connsiteY86" fmla="*/ 792996 h 794837"/>
                <a:gd name="connsiteX87" fmla="*/ 423932 w 958519"/>
                <a:gd name="connsiteY87" fmla="*/ 792536 h 794837"/>
                <a:gd name="connsiteX88" fmla="*/ 411962 w 958519"/>
                <a:gd name="connsiteY88" fmla="*/ 775502 h 794837"/>
                <a:gd name="connsiteX89" fmla="*/ 436823 w 958519"/>
                <a:gd name="connsiteY89" fmla="*/ 664087 h 794837"/>
                <a:gd name="connsiteX90" fmla="*/ 419789 w 958519"/>
                <a:gd name="connsiteY90" fmla="*/ 643369 h 794837"/>
                <a:gd name="connsiteX91" fmla="*/ 103039 w 958519"/>
                <a:gd name="connsiteY91" fmla="*/ 643369 h 794837"/>
                <a:gd name="connsiteX92" fmla="*/ 832 w 958519"/>
                <a:gd name="connsiteY92" fmla="*/ 528732 h 794837"/>
                <a:gd name="connsiteX93" fmla="*/ 60683 w 958519"/>
                <a:gd name="connsiteY93" fmla="*/ 59594 h 794837"/>
                <a:gd name="connsiteX94" fmla="*/ 130202 w 958519"/>
                <a:gd name="connsiteY94" fmla="*/ 204 h 79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58519" h="794837">
                  <a:moveTo>
                    <a:pt x="652747" y="294854"/>
                  </a:moveTo>
                  <a:cubicBezTo>
                    <a:pt x="717201" y="295314"/>
                    <a:pt x="781657" y="295314"/>
                    <a:pt x="846112" y="294854"/>
                  </a:cubicBezTo>
                  <a:cubicBezTo>
                    <a:pt x="859463" y="294854"/>
                    <a:pt x="864527" y="300379"/>
                    <a:pt x="866369" y="313270"/>
                  </a:cubicBezTo>
                  <a:cubicBezTo>
                    <a:pt x="874656" y="380026"/>
                    <a:pt x="883864" y="446783"/>
                    <a:pt x="892151" y="514000"/>
                  </a:cubicBezTo>
                  <a:cubicBezTo>
                    <a:pt x="894913" y="534257"/>
                    <a:pt x="885705" y="544846"/>
                    <a:pt x="864527" y="544846"/>
                  </a:cubicBezTo>
                  <a:cubicBezTo>
                    <a:pt x="831379" y="545767"/>
                    <a:pt x="797771" y="545307"/>
                    <a:pt x="764623" y="545307"/>
                  </a:cubicBezTo>
                  <a:cubicBezTo>
                    <a:pt x="731014" y="545307"/>
                    <a:pt x="697865" y="544846"/>
                    <a:pt x="664256" y="545307"/>
                  </a:cubicBezTo>
                  <a:cubicBezTo>
                    <a:pt x="650445" y="545307"/>
                    <a:pt x="645380" y="539782"/>
                    <a:pt x="644920" y="526431"/>
                  </a:cubicBezTo>
                  <a:lnTo>
                    <a:pt x="641880" y="465357"/>
                  </a:lnTo>
                  <a:lnTo>
                    <a:pt x="629441" y="467387"/>
                  </a:lnTo>
                  <a:lnTo>
                    <a:pt x="616525" y="466971"/>
                  </a:lnTo>
                  <a:lnTo>
                    <a:pt x="619140" y="519985"/>
                  </a:lnTo>
                  <a:cubicBezTo>
                    <a:pt x="620521" y="544386"/>
                    <a:pt x="618679" y="545767"/>
                    <a:pt x="594278" y="545767"/>
                  </a:cubicBezTo>
                  <a:cubicBezTo>
                    <a:pt x="556987" y="545306"/>
                    <a:pt x="519235" y="545306"/>
                    <a:pt x="481942" y="545306"/>
                  </a:cubicBezTo>
                  <a:cubicBezTo>
                    <a:pt x="444650" y="545306"/>
                    <a:pt x="406898" y="545306"/>
                    <a:pt x="369607" y="545306"/>
                  </a:cubicBezTo>
                  <a:cubicBezTo>
                    <a:pt x="346587" y="545306"/>
                    <a:pt x="344746" y="543925"/>
                    <a:pt x="345666" y="521826"/>
                  </a:cubicBezTo>
                  <a:cubicBezTo>
                    <a:pt x="348889" y="452307"/>
                    <a:pt x="352572" y="382788"/>
                    <a:pt x="355795" y="313269"/>
                  </a:cubicBezTo>
                  <a:cubicBezTo>
                    <a:pt x="356255" y="300839"/>
                    <a:pt x="361320" y="295314"/>
                    <a:pt x="374211" y="295775"/>
                  </a:cubicBezTo>
                  <a:cubicBezTo>
                    <a:pt x="446031" y="296235"/>
                    <a:pt x="518314" y="296235"/>
                    <a:pt x="590135" y="295775"/>
                  </a:cubicBezTo>
                  <a:cubicBezTo>
                    <a:pt x="603946" y="295775"/>
                    <a:pt x="608550" y="301760"/>
                    <a:pt x="609011" y="314651"/>
                  </a:cubicBezTo>
                  <a:lnTo>
                    <a:pt x="616342" y="463262"/>
                  </a:lnTo>
                  <a:lnTo>
                    <a:pt x="641779" y="463326"/>
                  </a:lnTo>
                  <a:lnTo>
                    <a:pt x="634331" y="313730"/>
                  </a:lnTo>
                  <a:cubicBezTo>
                    <a:pt x="633410" y="299918"/>
                    <a:pt x="638935" y="294854"/>
                    <a:pt x="652747" y="294854"/>
                  </a:cubicBezTo>
                  <a:close/>
                  <a:moveTo>
                    <a:pt x="115471" y="294854"/>
                  </a:moveTo>
                  <a:cubicBezTo>
                    <a:pt x="180386" y="295314"/>
                    <a:pt x="245762" y="295314"/>
                    <a:pt x="310677" y="294854"/>
                  </a:cubicBezTo>
                  <a:cubicBezTo>
                    <a:pt x="326331" y="294854"/>
                    <a:pt x="330934" y="300839"/>
                    <a:pt x="330474" y="316032"/>
                  </a:cubicBezTo>
                  <a:cubicBezTo>
                    <a:pt x="326791" y="383710"/>
                    <a:pt x="323568" y="451847"/>
                    <a:pt x="320346" y="519985"/>
                  </a:cubicBezTo>
                  <a:cubicBezTo>
                    <a:pt x="319425" y="543005"/>
                    <a:pt x="317583" y="545307"/>
                    <a:pt x="295024" y="545307"/>
                  </a:cubicBezTo>
                  <a:cubicBezTo>
                    <a:pt x="261876" y="545767"/>
                    <a:pt x="229187" y="545307"/>
                    <a:pt x="196499" y="545307"/>
                  </a:cubicBezTo>
                  <a:cubicBezTo>
                    <a:pt x="162891" y="545307"/>
                    <a:pt x="129743" y="545767"/>
                    <a:pt x="96134" y="545307"/>
                  </a:cubicBezTo>
                  <a:cubicBezTo>
                    <a:pt x="74496" y="545307"/>
                    <a:pt x="65288" y="535638"/>
                    <a:pt x="68050" y="514460"/>
                  </a:cubicBezTo>
                  <a:cubicBezTo>
                    <a:pt x="76337" y="448164"/>
                    <a:pt x="85545" y="381868"/>
                    <a:pt x="93832" y="315572"/>
                  </a:cubicBezTo>
                  <a:cubicBezTo>
                    <a:pt x="95674" y="301760"/>
                    <a:pt x="100278" y="294854"/>
                    <a:pt x="115471" y="294854"/>
                  </a:cubicBezTo>
                  <a:close/>
                  <a:moveTo>
                    <a:pt x="644460" y="61896"/>
                  </a:moveTo>
                  <a:cubicBezTo>
                    <a:pt x="697865" y="62357"/>
                    <a:pt x="750810" y="61896"/>
                    <a:pt x="804215" y="62357"/>
                  </a:cubicBezTo>
                  <a:cubicBezTo>
                    <a:pt x="826314" y="62357"/>
                    <a:pt x="833681" y="68802"/>
                    <a:pt x="836443" y="90901"/>
                  </a:cubicBezTo>
                  <a:cubicBezTo>
                    <a:pt x="843809" y="144306"/>
                    <a:pt x="850255" y="197713"/>
                    <a:pt x="857621" y="251118"/>
                  </a:cubicBezTo>
                  <a:cubicBezTo>
                    <a:pt x="859462" y="264009"/>
                    <a:pt x="853938" y="268153"/>
                    <a:pt x="841968" y="268153"/>
                  </a:cubicBezTo>
                  <a:cubicBezTo>
                    <a:pt x="810201" y="268153"/>
                    <a:pt x="777973" y="268153"/>
                    <a:pt x="745746" y="268153"/>
                  </a:cubicBezTo>
                  <a:cubicBezTo>
                    <a:pt x="713979" y="268153"/>
                    <a:pt x="682672" y="267692"/>
                    <a:pt x="650905" y="268153"/>
                  </a:cubicBezTo>
                  <a:cubicBezTo>
                    <a:pt x="637554" y="268153"/>
                    <a:pt x="631569" y="263088"/>
                    <a:pt x="631109" y="249737"/>
                  </a:cubicBezTo>
                  <a:cubicBezTo>
                    <a:pt x="628807" y="194030"/>
                    <a:pt x="626505" y="138782"/>
                    <a:pt x="623282" y="83074"/>
                  </a:cubicBezTo>
                  <a:cubicBezTo>
                    <a:pt x="622361" y="66500"/>
                    <a:pt x="628807" y="61436"/>
                    <a:pt x="644460" y="61896"/>
                  </a:cubicBezTo>
                  <a:close/>
                  <a:moveTo>
                    <a:pt x="390324" y="61896"/>
                  </a:moveTo>
                  <a:cubicBezTo>
                    <a:pt x="452016" y="62817"/>
                    <a:pt x="513249" y="62817"/>
                    <a:pt x="574941" y="61896"/>
                  </a:cubicBezTo>
                  <a:cubicBezTo>
                    <a:pt x="591055" y="61896"/>
                    <a:pt x="597040" y="67881"/>
                    <a:pt x="597500" y="83074"/>
                  </a:cubicBezTo>
                  <a:cubicBezTo>
                    <a:pt x="599802" y="137861"/>
                    <a:pt x="602564" y="193109"/>
                    <a:pt x="605327" y="247895"/>
                  </a:cubicBezTo>
                  <a:cubicBezTo>
                    <a:pt x="606247" y="263549"/>
                    <a:pt x="599802" y="268152"/>
                    <a:pt x="584609" y="268152"/>
                  </a:cubicBezTo>
                  <a:cubicBezTo>
                    <a:pt x="551461" y="267692"/>
                    <a:pt x="517392" y="268152"/>
                    <a:pt x="483323" y="268152"/>
                  </a:cubicBezTo>
                  <a:cubicBezTo>
                    <a:pt x="448333" y="268152"/>
                    <a:pt x="412883" y="267692"/>
                    <a:pt x="377894" y="268152"/>
                  </a:cubicBezTo>
                  <a:cubicBezTo>
                    <a:pt x="364082" y="268152"/>
                    <a:pt x="358557" y="263088"/>
                    <a:pt x="359478" y="249276"/>
                  </a:cubicBezTo>
                  <a:cubicBezTo>
                    <a:pt x="362240" y="193569"/>
                    <a:pt x="365003" y="138321"/>
                    <a:pt x="367305" y="82614"/>
                  </a:cubicBezTo>
                  <a:cubicBezTo>
                    <a:pt x="367765" y="66961"/>
                    <a:pt x="374671" y="61436"/>
                    <a:pt x="390324" y="61896"/>
                  </a:cubicBezTo>
                  <a:close/>
                  <a:moveTo>
                    <a:pt x="152302" y="61896"/>
                  </a:moveTo>
                  <a:cubicBezTo>
                    <a:pt x="209851" y="61896"/>
                    <a:pt x="266939" y="61896"/>
                    <a:pt x="324488" y="61896"/>
                  </a:cubicBezTo>
                  <a:cubicBezTo>
                    <a:pt x="337379" y="61896"/>
                    <a:pt x="342443" y="67881"/>
                    <a:pt x="341522" y="80312"/>
                  </a:cubicBezTo>
                  <a:cubicBezTo>
                    <a:pt x="338760" y="136940"/>
                    <a:pt x="335998" y="193569"/>
                    <a:pt x="333696" y="250197"/>
                  </a:cubicBezTo>
                  <a:cubicBezTo>
                    <a:pt x="333235" y="262627"/>
                    <a:pt x="327711" y="267692"/>
                    <a:pt x="314820" y="267692"/>
                  </a:cubicBezTo>
                  <a:cubicBezTo>
                    <a:pt x="282592" y="268152"/>
                    <a:pt x="249905" y="268152"/>
                    <a:pt x="216757" y="268152"/>
                  </a:cubicBezTo>
                  <a:cubicBezTo>
                    <a:pt x="184990" y="268152"/>
                    <a:pt x="153683" y="267692"/>
                    <a:pt x="121916" y="268152"/>
                  </a:cubicBezTo>
                  <a:cubicBezTo>
                    <a:pt x="106723" y="268613"/>
                    <a:pt x="100738" y="263088"/>
                    <a:pt x="102580" y="247435"/>
                  </a:cubicBezTo>
                  <a:cubicBezTo>
                    <a:pt x="109946" y="194029"/>
                    <a:pt x="116852" y="140623"/>
                    <a:pt x="123758" y="87217"/>
                  </a:cubicBezTo>
                  <a:cubicBezTo>
                    <a:pt x="126060" y="71104"/>
                    <a:pt x="135267" y="61896"/>
                    <a:pt x="152302" y="61896"/>
                  </a:cubicBezTo>
                  <a:close/>
                  <a:moveTo>
                    <a:pt x="136187" y="41639"/>
                  </a:moveTo>
                  <a:cubicBezTo>
                    <a:pt x="112247" y="41639"/>
                    <a:pt x="104420" y="48084"/>
                    <a:pt x="101198" y="71564"/>
                  </a:cubicBezTo>
                  <a:cubicBezTo>
                    <a:pt x="95673" y="108396"/>
                    <a:pt x="91069" y="145687"/>
                    <a:pt x="86465" y="182979"/>
                  </a:cubicBezTo>
                  <a:cubicBezTo>
                    <a:pt x="72193" y="296696"/>
                    <a:pt x="57461" y="409953"/>
                    <a:pt x="43188" y="523209"/>
                  </a:cubicBezTo>
                  <a:cubicBezTo>
                    <a:pt x="38584" y="556817"/>
                    <a:pt x="45951" y="563723"/>
                    <a:pt x="80020" y="563723"/>
                  </a:cubicBezTo>
                  <a:cubicBezTo>
                    <a:pt x="213073" y="563723"/>
                    <a:pt x="346125" y="563723"/>
                    <a:pt x="479180" y="563723"/>
                  </a:cubicBezTo>
                  <a:cubicBezTo>
                    <a:pt x="615455" y="563723"/>
                    <a:pt x="751270" y="563723"/>
                    <a:pt x="887546" y="563263"/>
                  </a:cubicBezTo>
                  <a:cubicBezTo>
                    <a:pt x="912407" y="563263"/>
                    <a:pt x="921155" y="554055"/>
                    <a:pt x="917932" y="530115"/>
                  </a:cubicBezTo>
                  <a:cubicBezTo>
                    <a:pt x="898595" y="377725"/>
                    <a:pt x="878799" y="225795"/>
                    <a:pt x="859462" y="73406"/>
                  </a:cubicBezTo>
                  <a:cubicBezTo>
                    <a:pt x="856240" y="49005"/>
                    <a:pt x="848413" y="41639"/>
                    <a:pt x="824012" y="41639"/>
                  </a:cubicBezTo>
                  <a:cubicBezTo>
                    <a:pt x="594738" y="41639"/>
                    <a:pt x="365463" y="41639"/>
                    <a:pt x="136187" y="41639"/>
                  </a:cubicBezTo>
                  <a:close/>
                  <a:moveTo>
                    <a:pt x="130202" y="204"/>
                  </a:moveTo>
                  <a:cubicBezTo>
                    <a:pt x="201102" y="-257"/>
                    <a:pt x="272002" y="204"/>
                    <a:pt x="342903" y="204"/>
                  </a:cubicBezTo>
                  <a:cubicBezTo>
                    <a:pt x="501738" y="204"/>
                    <a:pt x="660573" y="204"/>
                    <a:pt x="819408" y="204"/>
                  </a:cubicBezTo>
                  <a:cubicBezTo>
                    <a:pt x="869130" y="204"/>
                    <a:pt x="893991" y="22302"/>
                    <a:pt x="899976" y="71564"/>
                  </a:cubicBezTo>
                  <a:cubicBezTo>
                    <a:pt x="919313" y="223954"/>
                    <a:pt x="938649" y="376343"/>
                    <a:pt x="957986" y="528272"/>
                  </a:cubicBezTo>
                  <a:cubicBezTo>
                    <a:pt x="962590" y="566024"/>
                    <a:pt x="936808" y="617588"/>
                    <a:pt x="904120" y="636003"/>
                  </a:cubicBezTo>
                  <a:cubicBezTo>
                    <a:pt x="893531" y="641988"/>
                    <a:pt x="882021" y="643369"/>
                    <a:pt x="870051" y="643369"/>
                  </a:cubicBezTo>
                  <a:cubicBezTo>
                    <a:pt x="816646" y="643369"/>
                    <a:pt x="761859" y="643369"/>
                    <a:pt x="707533" y="643369"/>
                  </a:cubicBezTo>
                  <a:cubicBezTo>
                    <a:pt x="650445" y="643369"/>
                    <a:pt x="593817" y="643830"/>
                    <a:pt x="536728" y="642909"/>
                  </a:cubicBezTo>
                  <a:cubicBezTo>
                    <a:pt x="521995" y="642909"/>
                    <a:pt x="518312" y="647053"/>
                    <a:pt x="521995" y="661325"/>
                  </a:cubicBezTo>
                  <a:cubicBezTo>
                    <a:pt x="530743" y="697696"/>
                    <a:pt x="538109" y="734527"/>
                    <a:pt x="547317" y="770898"/>
                  </a:cubicBezTo>
                  <a:cubicBezTo>
                    <a:pt x="551461" y="786551"/>
                    <a:pt x="546857" y="792076"/>
                    <a:pt x="531203" y="792996"/>
                  </a:cubicBezTo>
                  <a:cubicBezTo>
                    <a:pt x="495293" y="795298"/>
                    <a:pt x="459843" y="795759"/>
                    <a:pt x="423932" y="792536"/>
                  </a:cubicBezTo>
                  <a:cubicBezTo>
                    <a:pt x="411502" y="791615"/>
                    <a:pt x="409200" y="786551"/>
                    <a:pt x="411962" y="775502"/>
                  </a:cubicBezTo>
                  <a:cubicBezTo>
                    <a:pt x="420709" y="738210"/>
                    <a:pt x="428536" y="701379"/>
                    <a:pt x="436823" y="664087"/>
                  </a:cubicBezTo>
                  <a:cubicBezTo>
                    <a:pt x="441427" y="644290"/>
                    <a:pt x="440506" y="643369"/>
                    <a:pt x="419789" y="643369"/>
                  </a:cubicBezTo>
                  <a:cubicBezTo>
                    <a:pt x="314358" y="643369"/>
                    <a:pt x="208929" y="643369"/>
                    <a:pt x="103039" y="643369"/>
                  </a:cubicBezTo>
                  <a:cubicBezTo>
                    <a:pt x="41347" y="643369"/>
                    <a:pt x="-6994" y="589964"/>
                    <a:pt x="832" y="528732"/>
                  </a:cubicBezTo>
                  <a:cubicBezTo>
                    <a:pt x="20168" y="372199"/>
                    <a:pt x="40426" y="216127"/>
                    <a:pt x="60683" y="59594"/>
                  </a:cubicBezTo>
                  <a:cubicBezTo>
                    <a:pt x="65287" y="24144"/>
                    <a:pt x="93371" y="664"/>
                    <a:pt x="130202" y="204"/>
                  </a:cubicBezTo>
                  <a:close/>
                </a:path>
              </a:pathLst>
            </a:custGeom>
            <a:solidFill>
              <a:schemeClr val="accent2"/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847BB29C-A56C-419B-95ED-154F2D072E78}"/>
                </a:ext>
              </a:extLst>
            </p:cNvPr>
            <p:cNvSpPr/>
            <p:nvPr/>
          </p:nvSpPr>
          <p:spPr>
            <a:xfrm>
              <a:off x="3593508" y="4427305"/>
              <a:ext cx="369266" cy="306207"/>
            </a:xfrm>
            <a:custGeom>
              <a:avLst/>
              <a:gdLst>
                <a:gd name="connsiteX0" fmla="*/ 652747 w 958519"/>
                <a:gd name="connsiteY0" fmla="*/ 294854 h 794837"/>
                <a:gd name="connsiteX1" fmla="*/ 846112 w 958519"/>
                <a:gd name="connsiteY1" fmla="*/ 294854 h 794837"/>
                <a:gd name="connsiteX2" fmla="*/ 866369 w 958519"/>
                <a:gd name="connsiteY2" fmla="*/ 313270 h 794837"/>
                <a:gd name="connsiteX3" fmla="*/ 892151 w 958519"/>
                <a:gd name="connsiteY3" fmla="*/ 514000 h 794837"/>
                <a:gd name="connsiteX4" fmla="*/ 864527 w 958519"/>
                <a:gd name="connsiteY4" fmla="*/ 544846 h 794837"/>
                <a:gd name="connsiteX5" fmla="*/ 764623 w 958519"/>
                <a:gd name="connsiteY5" fmla="*/ 545307 h 794837"/>
                <a:gd name="connsiteX6" fmla="*/ 664256 w 958519"/>
                <a:gd name="connsiteY6" fmla="*/ 545307 h 794837"/>
                <a:gd name="connsiteX7" fmla="*/ 644920 w 958519"/>
                <a:gd name="connsiteY7" fmla="*/ 526431 h 794837"/>
                <a:gd name="connsiteX8" fmla="*/ 641880 w 958519"/>
                <a:gd name="connsiteY8" fmla="*/ 465357 h 794837"/>
                <a:gd name="connsiteX9" fmla="*/ 629441 w 958519"/>
                <a:gd name="connsiteY9" fmla="*/ 467387 h 794837"/>
                <a:gd name="connsiteX10" fmla="*/ 616525 w 958519"/>
                <a:gd name="connsiteY10" fmla="*/ 466971 h 794837"/>
                <a:gd name="connsiteX11" fmla="*/ 619140 w 958519"/>
                <a:gd name="connsiteY11" fmla="*/ 519985 h 794837"/>
                <a:gd name="connsiteX12" fmla="*/ 594278 w 958519"/>
                <a:gd name="connsiteY12" fmla="*/ 545767 h 794837"/>
                <a:gd name="connsiteX13" fmla="*/ 481942 w 958519"/>
                <a:gd name="connsiteY13" fmla="*/ 545306 h 794837"/>
                <a:gd name="connsiteX14" fmla="*/ 369607 w 958519"/>
                <a:gd name="connsiteY14" fmla="*/ 545306 h 794837"/>
                <a:gd name="connsiteX15" fmla="*/ 345666 w 958519"/>
                <a:gd name="connsiteY15" fmla="*/ 521826 h 794837"/>
                <a:gd name="connsiteX16" fmla="*/ 355795 w 958519"/>
                <a:gd name="connsiteY16" fmla="*/ 313269 h 794837"/>
                <a:gd name="connsiteX17" fmla="*/ 374211 w 958519"/>
                <a:gd name="connsiteY17" fmla="*/ 295775 h 794837"/>
                <a:gd name="connsiteX18" fmla="*/ 590135 w 958519"/>
                <a:gd name="connsiteY18" fmla="*/ 295775 h 794837"/>
                <a:gd name="connsiteX19" fmla="*/ 609011 w 958519"/>
                <a:gd name="connsiteY19" fmla="*/ 314651 h 794837"/>
                <a:gd name="connsiteX20" fmla="*/ 616342 w 958519"/>
                <a:gd name="connsiteY20" fmla="*/ 463262 h 794837"/>
                <a:gd name="connsiteX21" fmla="*/ 641779 w 958519"/>
                <a:gd name="connsiteY21" fmla="*/ 463326 h 794837"/>
                <a:gd name="connsiteX22" fmla="*/ 634331 w 958519"/>
                <a:gd name="connsiteY22" fmla="*/ 313730 h 794837"/>
                <a:gd name="connsiteX23" fmla="*/ 652747 w 958519"/>
                <a:gd name="connsiteY23" fmla="*/ 294854 h 794837"/>
                <a:gd name="connsiteX24" fmla="*/ 115471 w 958519"/>
                <a:gd name="connsiteY24" fmla="*/ 294854 h 794837"/>
                <a:gd name="connsiteX25" fmla="*/ 310677 w 958519"/>
                <a:gd name="connsiteY25" fmla="*/ 294854 h 794837"/>
                <a:gd name="connsiteX26" fmla="*/ 330474 w 958519"/>
                <a:gd name="connsiteY26" fmla="*/ 316032 h 794837"/>
                <a:gd name="connsiteX27" fmla="*/ 320346 w 958519"/>
                <a:gd name="connsiteY27" fmla="*/ 519985 h 794837"/>
                <a:gd name="connsiteX28" fmla="*/ 295024 w 958519"/>
                <a:gd name="connsiteY28" fmla="*/ 545307 h 794837"/>
                <a:gd name="connsiteX29" fmla="*/ 196499 w 958519"/>
                <a:gd name="connsiteY29" fmla="*/ 545307 h 794837"/>
                <a:gd name="connsiteX30" fmla="*/ 96134 w 958519"/>
                <a:gd name="connsiteY30" fmla="*/ 545307 h 794837"/>
                <a:gd name="connsiteX31" fmla="*/ 68050 w 958519"/>
                <a:gd name="connsiteY31" fmla="*/ 514460 h 794837"/>
                <a:gd name="connsiteX32" fmla="*/ 93832 w 958519"/>
                <a:gd name="connsiteY32" fmla="*/ 315572 h 794837"/>
                <a:gd name="connsiteX33" fmla="*/ 115471 w 958519"/>
                <a:gd name="connsiteY33" fmla="*/ 294854 h 794837"/>
                <a:gd name="connsiteX34" fmla="*/ 644460 w 958519"/>
                <a:gd name="connsiteY34" fmla="*/ 61896 h 794837"/>
                <a:gd name="connsiteX35" fmla="*/ 804215 w 958519"/>
                <a:gd name="connsiteY35" fmla="*/ 62357 h 794837"/>
                <a:gd name="connsiteX36" fmla="*/ 836443 w 958519"/>
                <a:gd name="connsiteY36" fmla="*/ 90901 h 794837"/>
                <a:gd name="connsiteX37" fmla="*/ 857621 w 958519"/>
                <a:gd name="connsiteY37" fmla="*/ 251118 h 794837"/>
                <a:gd name="connsiteX38" fmla="*/ 841968 w 958519"/>
                <a:gd name="connsiteY38" fmla="*/ 268153 h 794837"/>
                <a:gd name="connsiteX39" fmla="*/ 745746 w 958519"/>
                <a:gd name="connsiteY39" fmla="*/ 268153 h 794837"/>
                <a:gd name="connsiteX40" fmla="*/ 650905 w 958519"/>
                <a:gd name="connsiteY40" fmla="*/ 268153 h 794837"/>
                <a:gd name="connsiteX41" fmla="*/ 631109 w 958519"/>
                <a:gd name="connsiteY41" fmla="*/ 249737 h 794837"/>
                <a:gd name="connsiteX42" fmla="*/ 623282 w 958519"/>
                <a:gd name="connsiteY42" fmla="*/ 83074 h 794837"/>
                <a:gd name="connsiteX43" fmla="*/ 644460 w 958519"/>
                <a:gd name="connsiteY43" fmla="*/ 61896 h 794837"/>
                <a:gd name="connsiteX44" fmla="*/ 390324 w 958519"/>
                <a:gd name="connsiteY44" fmla="*/ 61896 h 794837"/>
                <a:gd name="connsiteX45" fmla="*/ 574941 w 958519"/>
                <a:gd name="connsiteY45" fmla="*/ 61896 h 794837"/>
                <a:gd name="connsiteX46" fmla="*/ 597500 w 958519"/>
                <a:gd name="connsiteY46" fmla="*/ 83074 h 794837"/>
                <a:gd name="connsiteX47" fmla="*/ 605327 w 958519"/>
                <a:gd name="connsiteY47" fmla="*/ 247895 h 794837"/>
                <a:gd name="connsiteX48" fmla="*/ 584609 w 958519"/>
                <a:gd name="connsiteY48" fmla="*/ 268152 h 794837"/>
                <a:gd name="connsiteX49" fmla="*/ 483323 w 958519"/>
                <a:gd name="connsiteY49" fmla="*/ 268152 h 794837"/>
                <a:gd name="connsiteX50" fmla="*/ 377894 w 958519"/>
                <a:gd name="connsiteY50" fmla="*/ 268152 h 794837"/>
                <a:gd name="connsiteX51" fmla="*/ 359478 w 958519"/>
                <a:gd name="connsiteY51" fmla="*/ 249276 h 794837"/>
                <a:gd name="connsiteX52" fmla="*/ 367305 w 958519"/>
                <a:gd name="connsiteY52" fmla="*/ 82614 h 794837"/>
                <a:gd name="connsiteX53" fmla="*/ 390324 w 958519"/>
                <a:gd name="connsiteY53" fmla="*/ 61896 h 794837"/>
                <a:gd name="connsiteX54" fmla="*/ 152302 w 958519"/>
                <a:gd name="connsiteY54" fmla="*/ 61896 h 794837"/>
                <a:gd name="connsiteX55" fmla="*/ 324488 w 958519"/>
                <a:gd name="connsiteY55" fmla="*/ 61896 h 794837"/>
                <a:gd name="connsiteX56" fmla="*/ 341522 w 958519"/>
                <a:gd name="connsiteY56" fmla="*/ 80312 h 794837"/>
                <a:gd name="connsiteX57" fmla="*/ 333696 w 958519"/>
                <a:gd name="connsiteY57" fmla="*/ 250197 h 794837"/>
                <a:gd name="connsiteX58" fmla="*/ 314820 w 958519"/>
                <a:gd name="connsiteY58" fmla="*/ 267692 h 794837"/>
                <a:gd name="connsiteX59" fmla="*/ 216757 w 958519"/>
                <a:gd name="connsiteY59" fmla="*/ 268152 h 794837"/>
                <a:gd name="connsiteX60" fmla="*/ 121916 w 958519"/>
                <a:gd name="connsiteY60" fmla="*/ 268152 h 794837"/>
                <a:gd name="connsiteX61" fmla="*/ 102580 w 958519"/>
                <a:gd name="connsiteY61" fmla="*/ 247435 h 794837"/>
                <a:gd name="connsiteX62" fmla="*/ 123758 w 958519"/>
                <a:gd name="connsiteY62" fmla="*/ 87217 h 794837"/>
                <a:gd name="connsiteX63" fmla="*/ 152302 w 958519"/>
                <a:gd name="connsiteY63" fmla="*/ 61896 h 794837"/>
                <a:gd name="connsiteX64" fmla="*/ 136187 w 958519"/>
                <a:gd name="connsiteY64" fmla="*/ 41639 h 794837"/>
                <a:gd name="connsiteX65" fmla="*/ 101198 w 958519"/>
                <a:gd name="connsiteY65" fmla="*/ 71564 h 794837"/>
                <a:gd name="connsiteX66" fmla="*/ 86465 w 958519"/>
                <a:gd name="connsiteY66" fmla="*/ 182979 h 794837"/>
                <a:gd name="connsiteX67" fmla="*/ 43188 w 958519"/>
                <a:gd name="connsiteY67" fmla="*/ 523209 h 794837"/>
                <a:gd name="connsiteX68" fmla="*/ 80020 w 958519"/>
                <a:gd name="connsiteY68" fmla="*/ 563723 h 794837"/>
                <a:gd name="connsiteX69" fmla="*/ 479180 w 958519"/>
                <a:gd name="connsiteY69" fmla="*/ 563723 h 794837"/>
                <a:gd name="connsiteX70" fmla="*/ 887546 w 958519"/>
                <a:gd name="connsiteY70" fmla="*/ 563263 h 794837"/>
                <a:gd name="connsiteX71" fmla="*/ 917932 w 958519"/>
                <a:gd name="connsiteY71" fmla="*/ 530115 h 794837"/>
                <a:gd name="connsiteX72" fmla="*/ 859462 w 958519"/>
                <a:gd name="connsiteY72" fmla="*/ 73406 h 794837"/>
                <a:gd name="connsiteX73" fmla="*/ 824012 w 958519"/>
                <a:gd name="connsiteY73" fmla="*/ 41639 h 794837"/>
                <a:gd name="connsiteX74" fmla="*/ 136187 w 958519"/>
                <a:gd name="connsiteY74" fmla="*/ 41639 h 794837"/>
                <a:gd name="connsiteX75" fmla="*/ 130202 w 958519"/>
                <a:gd name="connsiteY75" fmla="*/ 204 h 794837"/>
                <a:gd name="connsiteX76" fmla="*/ 342903 w 958519"/>
                <a:gd name="connsiteY76" fmla="*/ 204 h 794837"/>
                <a:gd name="connsiteX77" fmla="*/ 819408 w 958519"/>
                <a:gd name="connsiteY77" fmla="*/ 204 h 794837"/>
                <a:gd name="connsiteX78" fmla="*/ 899976 w 958519"/>
                <a:gd name="connsiteY78" fmla="*/ 71564 h 794837"/>
                <a:gd name="connsiteX79" fmla="*/ 957986 w 958519"/>
                <a:gd name="connsiteY79" fmla="*/ 528272 h 794837"/>
                <a:gd name="connsiteX80" fmla="*/ 904120 w 958519"/>
                <a:gd name="connsiteY80" fmla="*/ 636003 h 794837"/>
                <a:gd name="connsiteX81" fmla="*/ 870051 w 958519"/>
                <a:gd name="connsiteY81" fmla="*/ 643369 h 794837"/>
                <a:gd name="connsiteX82" fmla="*/ 707533 w 958519"/>
                <a:gd name="connsiteY82" fmla="*/ 643369 h 794837"/>
                <a:gd name="connsiteX83" fmla="*/ 536728 w 958519"/>
                <a:gd name="connsiteY83" fmla="*/ 642909 h 794837"/>
                <a:gd name="connsiteX84" fmla="*/ 521995 w 958519"/>
                <a:gd name="connsiteY84" fmla="*/ 661325 h 794837"/>
                <a:gd name="connsiteX85" fmla="*/ 547317 w 958519"/>
                <a:gd name="connsiteY85" fmla="*/ 770898 h 794837"/>
                <a:gd name="connsiteX86" fmla="*/ 531203 w 958519"/>
                <a:gd name="connsiteY86" fmla="*/ 792996 h 794837"/>
                <a:gd name="connsiteX87" fmla="*/ 423932 w 958519"/>
                <a:gd name="connsiteY87" fmla="*/ 792536 h 794837"/>
                <a:gd name="connsiteX88" fmla="*/ 411962 w 958519"/>
                <a:gd name="connsiteY88" fmla="*/ 775502 h 794837"/>
                <a:gd name="connsiteX89" fmla="*/ 436823 w 958519"/>
                <a:gd name="connsiteY89" fmla="*/ 664087 h 794837"/>
                <a:gd name="connsiteX90" fmla="*/ 419789 w 958519"/>
                <a:gd name="connsiteY90" fmla="*/ 643369 h 794837"/>
                <a:gd name="connsiteX91" fmla="*/ 103039 w 958519"/>
                <a:gd name="connsiteY91" fmla="*/ 643369 h 794837"/>
                <a:gd name="connsiteX92" fmla="*/ 832 w 958519"/>
                <a:gd name="connsiteY92" fmla="*/ 528732 h 794837"/>
                <a:gd name="connsiteX93" fmla="*/ 60683 w 958519"/>
                <a:gd name="connsiteY93" fmla="*/ 59594 h 794837"/>
                <a:gd name="connsiteX94" fmla="*/ 130202 w 958519"/>
                <a:gd name="connsiteY94" fmla="*/ 204 h 79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58519" h="794837">
                  <a:moveTo>
                    <a:pt x="652747" y="294854"/>
                  </a:moveTo>
                  <a:cubicBezTo>
                    <a:pt x="717201" y="295314"/>
                    <a:pt x="781657" y="295314"/>
                    <a:pt x="846112" y="294854"/>
                  </a:cubicBezTo>
                  <a:cubicBezTo>
                    <a:pt x="859463" y="294854"/>
                    <a:pt x="864527" y="300379"/>
                    <a:pt x="866369" y="313270"/>
                  </a:cubicBezTo>
                  <a:cubicBezTo>
                    <a:pt x="874656" y="380026"/>
                    <a:pt x="883864" y="446783"/>
                    <a:pt x="892151" y="514000"/>
                  </a:cubicBezTo>
                  <a:cubicBezTo>
                    <a:pt x="894913" y="534257"/>
                    <a:pt x="885705" y="544846"/>
                    <a:pt x="864527" y="544846"/>
                  </a:cubicBezTo>
                  <a:cubicBezTo>
                    <a:pt x="831379" y="545767"/>
                    <a:pt x="797771" y="545307"/>
                    <a:pt x="764623" y="545307"/>
                  </a:cubicBezTo>
                  <a:cubicBezTo>
                    <a:pt x="731014" y="545307"/>
                    <a:pt x="697865" y="544846"/>
                    <a:pt x="664256" y="545307"/>
                  </a:cubicBezTo>
                  <a:cubicBezTo>
                    <a:pt x="650445" y="545307"/>
                    <a:pt x="645380" y="539782"/>
                    <a:pt x="644920" y="526431"/>
                  </a:cubicBezTo>
                  <a:lnTo>
                    <a:pt x="641880" y="465357"/>
                  </a:lnTo>
                  <a:lnTo>
                    <a:pt x="629441" y="467387"/>
                  </a:lnTo>
                  <a:lnTo>
                    <a:pt x="616525" y="466971"/>
                  </a:lnTo>
                  <a:lnTo>
                    <a:pt x="619140" y="519985"/>
                  </a:lnTo>
                  <a:cubicBezTo>
                    <a:pt x="620521" y="544386"/>
                    <a:pt x="618679" y="545767"/>
                    <a:pt x="594278" y="545767"/>
                  </a:cubicBezTo>
                  <a:cubicBezTo>
                    <a:pt x="556987" y="545306"/>
                    <a:pt x="519235" y="545306"/>
                    <a:pt x="481942" y="545306"/>
                  </a:cubicBezTo>
                  <a:cubicBezTo>
                    <a:pt x="444650" y="545306"/>
                    <a:pt x="406898" y="545306"/>
                    <a:pt x="369607" y="545306"/>
                  </a:cubicBezTo>
                  <a:cubicBezTo>
                    <a:pt x="346587" y="545306"/>
                    <a:pt x="344746" y="543925"/>
                    <a:pt x="345666" y="521826"/>
                  </a:cubicBezTo>
                  <a:cubicBezTo>
                    <a:pt x="348889" y="452307"/>
                    <a:pt x="352572" y="382788"/>
                    <a:pt x="355795" y="313269"/>
                  </a:cubicBezTo>
                  <a:cubicBezTo>
                    <a:pt x="356255" y="300839"/>
                    <a:pt x="361320" y="295314"/>
                    <a:pt x="374211" y="295775"/>
                  </a:cubicBezTo>
                  <a:cubicBezTo>
                    <a:pt x="446031" y="296235"/>
                    <a:pt x="518314" y="296235"/>
                    <a:pt x="590135" y="295775"/>
                  </a:cubicBezTo>
                  <a:cubicBezTo>
                    <a:pt x="603946" y="295775"/>
                    <a:pt x="608550" y="301760"/>
                    <a:pt x="609011" y="314651"/>
                  </a:cubicBezTo>
                  <a:lnTo>
                    <a:pt x="616342" y="463262"/>
                  </a:lnTo>
                  <a:lnTo>
                    <a:pt x="641779" y="463326"/>
                  </a:lnTo>
                  <a:lnTo>
                    <a:pt x="634331" y="313730"/>
                  </a:lnTo>
                  <a:cubicBezTo>
                    <a:pt x="633410" y="299918"/>
                    <a:pt x="638935" y="294854"/>
                    <a:pt x="652747" y="294854"/>
                  </a:cubicBezTo>
                  <a:close/>
                  <a:moveTo>
                    <a:pt x="115471" y="294854"/>
                  </a:moveTo>
                  <a:cubicBezTo>
                    <a:pt x="180386" y="295314"/>
                    <a:pt x="245762" y="295314"/>
                    <a:pt x="310677" y="294854"/>
                  </a:cubicBezTo>
                  <a:cubicBezTo>
                    <a:pt x="326331" y="294854"/>
                    <a:pt x="330934" y="300839"/>
                    <a:pt x="330474" y="316032"/>
                  </a:cubicBezTo>
                  <a:cubicBezTo>
                    <a:pt x="326791" y="383710"/>
                    <a:pt x="323568" y="451847"/>
                    <a:pt x="320346" y="519985"/>
                  </a:cubicBezTo>
                  <a:cubicBezTo>
                    <a:pt x="319425" y="543005"/>
                    <a:pt x="317583" y="545307"/>
                    <a:pt x="295024" y="545307"/>
                  </a:cubicBezTo>
                  <a:cubicBezTo>
                    <a:pt x="261876" y="545767"/>
                    <a:pt x="229187" y="545307"/>
                    <a:pt x="196499" y="545307"/>
                  </a:cubicBezTo>
                  <a:cubicBezTo>
                    <a:pt x="162891" y="545307"/>
                    <a:pt x="129743" y="545767"/>
                    <a:pt x="96134" y="545307"/>
                  </a:cubicBezTo>
                  <a:cubicBezTo>
                    <a:pt x="74496" y="545307"/>
                    <a:pt x="65288" y="535638"/>
                    <a:pt x="68050" y="514460"/>
                  </a:cubicBezTo>
                  <a:cubicBezTo>
                    <a:pt x="76337" y="448164"/>
                    <a:pt x="85545" y="381868"/>
                    <a:pt x="93832" y="315572"/>
                  </a:cubicBezTo>
                  <a:cubicBezTo>
                    <a:pt x="95674" y="301760"/>
                    <a:pt x="100278" y="294854"/>
                    <a:pt x="115471" y="294854"/>
                  </a:cubicBezTo>
                  <a:close/>
                  <a:moveTo>
                    <a:pt x="644460" y="61896"/>
                  </a:moveTo>
                  <a:cubicBezTo>
                    <a:pt x="697865" y="62357"/>
                    <a:pt x="750810" y="61896"/>
                    <a:pt x="804215" y="62357"/>
                  </a:cubicBezTo>
                  <a:cubicBezTo>
                    <a:pt x="826314" y="62357"/>
                    <a:pt x="833681" y="68802"/>
                    <a:pt x="836443" y="90901"/>
                  </a:cubicBezTo>
                  <a:cubicBezTo>
                    <a:pt x="843809" y="144306"/>
                    <a:pt x="850255" y="197713"/>
                    <a:pt x="857621" y="251118"/>
                  </a:cubicBezTo>
                  <a:cubicBezTo>
                    <a:pt x="859462" y="264009"/>
                    <a:pt x="853938" y="268153"/>
                    <a:pt x="841968" y="268153"/>
                  </a:cubicBezTo>
                  <a:cubicBezTo>
                    <a:pt x="810201" y="268153"/>
                    <a:pt x="777973" y="268153"/>
                    <a:pt x="745746" y="268153"/>
                  </a:cubicBezTo>
                  <a:cubicBezTo>
                    <a:pt x="713979" y="268153"/>
                    <a:pt x="682672" y="267692"/>
                    <a:pt x="650905" y="268153"/>
                  </a:cubicBezTo>
                  <a:cubicBezTo>
                    <a:pt x="637554" y="268153"/>
                    <a:pt x="631569" y="263088"/>
                    <a:pt x="631109" y="249737"/>
                  </a:cubicBezTo>
                  <a:cubicBezTo>
                    <a:pt x="628807" y="194030"/>
                    <a:pt x="626505" y="138782"/>
                    <a:pt x="623282" y="83074"/>
                  </a:cubicBezTo>
                  <a:cubicBezTo>
                    <a:pt x="622361" y="66500"/>
                    <a:pt x="628807" y="61436"/>
                    <a:pt x="644460" y="61896"/>
                  </a:cubicBezTo>
                  <a:close/>
                  <a:moveTo>
                    <a:pt x="390324" y="61896"/>
                  </a:moveTo>
                  <a:cubicBezTo>
                    <a:pt x="452016" y="62817"/>
                    <a:pt x="513249" y="62817"/>
                    <a:pt x="574941" y="61896"/>
                  </a:cubicBezTo>
                  <a:cubicBezTo>
                    <a:pt x="591055" y="61896"/>
                    <a:pt x="597040" y="67881"/>
                    <a:pt x="597500" y="83074"/>
                  </a:cubicBezTo>
                  <a:cubicBezTo>
                    <a:pt x="599802" y="137861"/>
                    <a:pt x="602564" y="193109"/>
                    <a:pt x="605327" y="247895"/>
                  </a:cubicBezTo>
                  <a:cubicBezTo>
                    <a:pt x="606247" y="263549"/>
                    <a:pt x="599802" y="268152"/>
                    <a:pt x="584609" y="268152"/>
                  </a:cubicBezTo>
                  <a:cubicBezTo>
                    <a:pt x="551461" y="267692"/>
                    <a:pt x="517392" y="268152"/>
                    <a:pt x="483323" y="268152"/>
                  </a:cubicBezTo>
                  <a:cubicBezTo>
                    <a:pt x="448333" y="268152"/>
                    <a:pt x="412883" y="267692"/>
                    <a:pt x="377894" y="268152"/>
                  </a:cubicBezTo>
                  <a:cubicBezTo>
                    <a:pt x="364082" y="268152"/>
                    <a:pt x="358557" y="263088"/>
                    <a:pt x="359478" y="249276"/>
                  </a:cubicBezTo>
                  <a:cubicBezTo>
                    <a:pt x="362240" y="193569"/>
                    <a:pt x="365003" y="138321"/>
                    <a:pt x="367305" y="82614"/>
                  </a:cubicBezTo>
                  <a:cubicBezTo>
                    <a:pt x="367765" y="66961"/>
                    <a:pt x="374671" y="61436"/>
                    <a:pt x="390324" y="61896"/>
                  </a:cubicBezTo>
                  <a:close/>
                  <a:moveTo>
                    <a:pt x="152302" y="61896"/>
                  </a:moveTo>
                  <a:cubicBezTo>
                    <a:pt x="209851" y="61896"/>
                    <a:pt x="266939" y="61896"/>
                    <a:pt x="324488" y="61896"/>
                  </a:cubicBezTo>
                  <a:cubicBezTo>
                    <a:pt x="337379" y="61896"/>
                    <a:pt x="342443" y="67881"/>
                    <a:pt x="341522" y="80312"/>
                  </a:cubicBezTo>
                  <a:cubicBezTo>
                    <a:pt x="338760" y="136940"/>
                    <a:pt x="335998" y="193569"/>
                    <a:pt x="333696" y="250197"/>
                  </a:cubicBezTo>
                  <a:cubicBezTo>
                    <a:pt x="333235" y="262627"/>
                    <a:pt x="327711" y="267692"/>
                    <a:pt x="314820" y="267692"/>
                  </a:cubicBezTo>
                  <a:cubicBezTo>
                    <a:pt x="282592" y="268152"/>
                    <a:pt x="249905" y="268152"/>
                    <a:pt x="216757" y="268152"/>
                  </a:cubicBezTo>
                  <a:cubicBezTo>
                    <a:pt x="184990" y="268152"/>
                    <a:pt x="153683" y="267692"/>
                    <a:pt x="121916" y="268152"/>
                  </a:cubicBezTo>
                  <a:cubicBezTo>
                    <a:pt x="106723" y="268613"/>
                    <a:pt x="100738" y="263088"/>
                    <a:pt x="102580" y="247435"/>
                  </a:cubicBezTo>
                  <a:cubicBezTo>
                    <a:pt x="109946" y="194029"/>
                    <a:pt x="116852" y="140623"/>
                    <a:pt x="123758" y="87217"/>
                  </a:cubicBezTo>
                  <a:cubicBezTo>
                    <a:pt x="126060" y="71104"/>
                    <a:pt x="135267" y="61896"/>
                    <a:pt x="152302" y="61896"/>
                  </a:cubicBezTo>
                  <a:close/>
                  <a:moveTo>
                    <a:pt x="136187" y="41639"/>
                  </a:moveTo>
                  <a:cubicBezTo>
                    <a:pt x="112247" y="41639"/>
                    <a:pt x="104420" y="48084"/>
                    <a:pt x="101198" y="71564"/>
                  </a:cubicBezTo>
                  <a:cubicBezTo>
                    <a:pt x="95673" y="108396"/>
                    <a:pt x="91069" y="145687"/>
                    <a:pt x="86465" y="182979"/>
                  </a:cubicBezTo>
                  <a:cubicBezTo>
                    <a:pt x="72193" y="296696"/>
                    <a:pt x="57461" y="409953"/>
                    <a:pt x="43188" y="523209"/>
                  </a:cubicBezTo>
                  <a:cubicBezTo>
                    <a:pt x="38584" y="556817"/>
                    <a:pt x="45951" y="563723"/>
                    <a:pt x="80020" y="563723"/>
                  </a:cubicBezTo>
                  <a:cubicBezTo>
                    <a:pt x="213073" y="563723"/>
                    <a:pt x="346125" y="563723"/>
                    <a:pt x="479180" y="563723"/>
                  </a:cubicBezTo>
                  <a:cubicBezTo>
                    <a:pt x="615455" y="563723"/>
                    <a:pt x="751270" y="563723"/>
                    <a:pt x="887546" y="563263"/>
                  </a:cubicBezTo>
                  <a:cubicBezTo>
                    <a:pt x="912407" y="563263"/>
                    <a:pt x="921155" y="554055"/>
                    <a:pt x="917932" y="530115"/>
                  </a:cubicBezTo>
                  <a:cubicBezTo>
                    <a:pt x="898595" y="377725"/>
                    <a:pt x="878799" y="225795"/>
                    <a:pt x="859462" y="73406"/>
                  </a:cubicBezTo>
                  <a:cubicBezTo>
                    <a:pt x="856240" y="49005"/>
                    <a:pt x="848413" y="41639"/>
                    <a:pt x="824012" y="41639"/>
                  </a:cubicBezTo>
                  <a:cubicBezTo>
                    <a:pt x="594738" y="41639"/>
                    <a:pt x="365463" y="41639"/>
                    <a:pt x="136187" y="41639"/>
                  </a:cubicBezTo>
                  <a:close/>
                  <a:moveTo>
                    <a:pt x="130202" y="204"/>
                  </a:moveTo>
                  <a:cubicBezTo>
                    <a:pt x="201102" y="-257"/>
                    <a:pt x="272002" y="204"/>
                    <a:pt x="342903" y="204"/>
                  </a:cubicBezTo>
                  <a:cubicBezTo>
                    <a:pt x="501738" y="204"/>
                    <a:pt x="660573" y="204"/>
                    <a:pt x="819408" y="204"/>
                  </a:cubicBezTo>
                  <a:cubicBezTo>
                    <a:pt x="869130" y="204"/>
                    <a:pt x="893991" y="22302"/>
                    <a:pt x="899976" y="71564"/>
                  </a:cubicBezTo>
                  <a:cubicBezTo>
                    <a:pt x="919313" y="223954"/>
                    <a:pt x="938649" y="376343"/>
                    <a:pt x="957986" y="528272"/>
                  </a:cubicBezTo>
                  <a:cubicBezTo>
                    <a:pt x="962590" y="566024"/>
                    <a:pt x="936808" y="617588"/>
                    <a:pt x="904120" y="636003"/>
                  </a:cubicBezTo>
                  <a:cubicBezTo>
                    <a:pt x="893531" y="641988"/>
                    <a:pt x="882021" y="643369"/>
                    <a:pt x="870051" y="643369"/>
                  </a:cubicBezTo>
                  <a:cubicBezTo>
                    <a:pt x="816646" y="643369"/>
                    <a:pt x="761859" y="643369"/>
                    <a:pt x="707533" y="643369"/>
                  </a:cubicBezTo>
                  <a:cubicBezTo>
                    <a:pt x="650445" y="643369"/>
                    <a:pt x="593817" y="643830"/>
                    <a:pt x="536728" y="642909"/>
                  </a:cubicBezTo>
                  <a:cubicBezTo>
                    <a:pt x="521995" y="642909"/>
                    <a:pt x="518312" y="647053"/>
                    <a:pt x="521995" y="661325"/>
                  </a:cubicBezTo>
                  <a:cubicBezTo>
                    <a:pt x="530743" y="697696"/>
                    <a:pt x="538109" y="734527"/>
                    <a:pt x="547317" y="770898"/>
                  </a:cubicBezTo>
                  <a:cubicBezTo>
                    <a:pt x="551461" y="786551"/>
                    <a:pt x="546857" y="792076"/>
                    <a:pt x="531203" y="792996"/>
                  </a:cubicBezTo>
                  <a:cubicBezTo>
                    <a:pt x="495293" y="795298"/>
                    <a:pt x="459843" y="795759"/>
                    <a:pt x="423932" y="792536"/>
                  </a:cubicBezTo>
                  <a:cubicBezTo>
                    <a:pt x="411502" y="791615"/>
                    <a:pt x="409200" y="786551"/>
                    <a:pt x="411962" y="775502"/>
                  </a:cubicBezTo>
                  <a:cubicBezTo>
                    <a:pt x="420709" y="738210"/>
                    <a:pt x="428536" y="701379"/>
                    <a:pt x="436823" y="664087"/>
                  </a:cubicBezTo>
                  <a:cubicBezTo>
                    <a:pt x="441427" y="644290"/>
                    <a:pt x="440506" y="643369"/>
                    <a:pt x="419789" y="643369"/>
                  </a:cubicBezTo>
                  <a:cubicBezTo>
                    <a:pt x="314358" y="643369"/>
                    <a:pt x="208929" y="643369"/>
                    <a:pt x="103039" y="643369"/>
                  </a:cubicBezTo>
                  <a:cubicBezTo>
                    <a:pt x="41347" y="643369"/>
                    <a:pt x="-6994" y="589964"/>
                    <a:pt x="832" y="528732"/>
                  </a:cubicBezTo>
                  <a:cubicBezTo>
                    <a:pt x="20168" y="372199"/>
                    <a:pt x="40426" y="216127"/>
                    <a:pt x="60683" y="59594"/>
                  </a:cubicBezTo>
                  <a:cubicBezTo>
                    <a:pt x="65287" y="24144"/>
                    <a:pt x="93371" y="664"/>
                    <a:pt x="130202" y="204"/>
                  </a:cubicBezTo>
                  <a:close/>
                </a:path>
              </a:pathLst>
            </a:custGeom>
            <a:solidFill>
              <a:schemeClr val="accent2"/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E25FFA65-E02C-4117-9472-B796ABF2FC02}"/>
                </a:ext>
              </a:extLst>
            </p:cNvPr>
            <p:cNvSpPr/>
            <p:nvPr/>
          </p:nvSpPr>
          <p:spPr>
            <a:xfrm>
              <a:off x="3958709" y="4512144"/>
              <a:ext cx="295404" cy="244959"/>
            </a:xfrm>
            <a:custGeom>
              <a:avLst/>
              <a:gdLst>
                <a:gd name="connsiteX0" fmla="*/ 652747 w 958519"/>
                <a:gd name="connsiteY0" fmla="*/ 294854 h 794837"/>
                <a:gd name="connsiteX1" fmla="*/ 846112 w 958519"/>
                <a:gd name="connsiteY1" fmla="*/ 294854 h 794837"/>
                <a:gd name="connsiteX2" fmla="*/ 866369 w 958519"/>
                <a:gd name="connsiteY2" fmla="*/ 313270 h 794837"/>
                <a:gd name="connsiteX3" fmla="*/ 892151 w 958519"/>
                <a:gd name="connsiteY3" fmla="*/ 514000 h 794837"/>
                <a:gd name="connsiteX4" fmla="*/ 864527 w 958519"/>
                <a:gd name="connsiteY4" fmla="*/ 544846 h 794837"/>
                <a:gd name="connsiteX5" fmla="*/ 764623 w 958519"/>
                <a:gd name="connsiteY5" fmla="*/ 545307 h 794837"/>
                <a:gd name="connsiteX6" fmla="*/ 664256 w 958519"/>
                <a:gd name="connsiteY6" fmla="*/ 545307 h 794837"/>
                <a:gd name="connsiteX7" fmla="*/ 644920 w 958519"/>
                <a:gd name="connsiteY7" fmla="*/ 526431 h 794837"/>
                <a:gd name="connsiteX8" fmla="*/ 641880 w 958519"/>
                <a:gd name="connsiteY8" fmla="*/ 465357 h 794837"/>
                <a:gd name="connsiteX9" fmla="*/ 629441 w 958519"/>
                <a:gd name="connsiteY9" fmla="*/ 467387 h 794837"/>
                <a:gd name="connsiteX10" fmla="*/ 616525 w 958519"/>
                <a:gd name="connsiteY10" fmla="*/ 466971 h 794837"/>
                <a:gd name="connsiteX11" fmla="*/ 619140 w 958519"/>
                <a:gd name="connsiteY11" fmla="*/ 519985 h 794837"/>
                <a:gd name="connsiteX12" fmla="*/ 594278 w 958519"/>
                <a:gd name="connsiteY12" fmla="*/ 545767 h 794837"/>
                <a:gd name="connsiteX13" fmla="*/ 481942 w 958519"/>
                <a:gd name="connsiteY13" fmla="*/ 545306 h 794837"/>
                <a:gd name="connsiteX14" fmla="*/ 369607 w 958519"/>
                <a:gd name="connsiteY14" fmla="*/ 545306 h 794837"/>
                <a:gd name="connsiteX15" fmla="*/ 345666 w 958519"/>
                <a:gd name="connsiteY15" fmla="*/ 521826 h 794837"/>
                <a:gd name="connsiteX16" fmla="*/ 355795 w 958519"/>
                <a:gd name="connsiteY16" fmla="*/ 313269 h 794837"/>
                <a:gd name="connsiteX17" fmla="*/ 374211 w 958519"/>
                <a:gd name="connsiteY17" fmla="*/ 295775 h 794837"/>
                <a:gd name="connsiteX18" fmla="*/ 590135 w 958519"/>
                <a:gd name="connsiteY18" fmla="*/ 295775 h 794837"/>
                <a:gd name="connsiteX19" fmla="*/ 609011 w 958519"/>
                <a:gd name="connsiteY19" fmla="*/ 314651 h 794837"/>
                <a:gd name="connsiteX20" fmla="*/ 616342 w 958519"/>
                <a:gd name="connsiteY20" fmla="*/ 463262 h 794837"/>
                <a:gd name="connsiteX21" fmla="*/ 641779 w 958519"/>
                <a:gd name="connsiteY21" fmla="*/ 463326 h 794837"/>
                <a:gd name="connsiteX22" fmla="*/ 634331 w 958519"/>
                <a:gd name="connsiteY22" fmla="*/ 313730 h 794837"/>
                <a:gd name="connsiteX23" fmla="*/ 652747 w 958519"/>
                <a:gd name="connsiteY23" fmla="*/ 294854 h 794837"/>
                <a:gd name="connsiteX24" fmla="*/ 115471 w 958519"/>
                <a:gd name="connsiteY24" fmla="*/ 294854 h 794837"/>
                <a:gd name="connsiteX25" fmla="*/ 310677 w 958519"/>
                <a:gd name="connsiteY25" fmla="*/ 294854 h 794837"/>
                <a:gd name="connsiteX26" fmla="*/ 330474 w 958519"/>
                <a:gd name="connsiteY26" fmla="*/ 316032 h 794837"/>
                <a:gd name="connsiteX27" fmla="*/ 320346 w 958519"/>
                <a:gd name="connsiteY27" fmla="*/ 519985 h 794837"/>
                <a:gd name="connsiteX28" fmla="*/ 295024 w 958519"/>
                <a:gd name="connsiteY28" fmla="*/ 545307 h 794837"/>
                <a:gd name="connsiteX29" fmla="*/ 196499 w 958519"/>
                <a:gd name="connsiteY29" fmla="*/ 545307 h 794837"/>
                <a:gd name="connsiteX30" fmla="*/ 96134 w 958519"/>
                <a:gd name="connsiteY30" fmla="*/ 545307 h 794837"/>
                <a:gd name="connsiteX31" fmla="*/ 68050 w 958519"/>
                <a:gd name="connsiteY31" fmla="*/ 514460 h 794837"/>
                <a:gd name="connsiteX32" fmla="*/ 93832 w 958519"/>
                <a:gd name="connsiteY32" fmla="*/ 315572 h 794837"/>
                <a:gd name="connsiteX33" fmla="*/ 115471 w 958519"/>
                <a:gd name="connsiteY33" fmla="*/ 294854 h 794837"/>
                <a:gd name="connsiteX34" fmla="*/ 644460 w 958519"/>
                <a:gd name="connsiteY34" fmla="*/ 61896 h 794837"/>
                <a:gd name="connsiteX35" fmla="*/ 804215 w 958519"/>
                <a:gd name="connsiteY35" fmla="*/ 62357 h 794837"/>
                <a:gd name="connsiteX36" fmla="*/ 836443 w 958519"/>
                <a:gd name="connsiteY36" fmla="*/ 90901 h 794837"/>
                <a:gd name="connsiteX37" fmla="*/ 857621 w 958519"/>
                <a:gd name="connsiteY37" fmla="*/ 251118 h 794837"/>
                <a:gd name="connsiteX38" fmla="*/ 841968 w 958519"/>
                <a:gd name="connsiteY38" fmla="*/ 268153 h 794837"/>
                <a:gd name="connsiteX39" fmla="*/ 745746 w 958519"/>
                <a:gd name="connsiteY39" fmla="*/ 268153 h 794837"/>
                <a:gd name="connsiteX40" fmla="*/ 650905 w 958519"/>
                <a:gd name="connsiteY40" fmla="*/ 268153 h 794837"/>
                <a:gd name="connsiteX41" fmla="*/ 631109 w 958519"/>
                <a:gd name="connsiteY41" fmla="*/ 249737 h 794837"/>
                <a:gd name="connsiteX42" fmla="*/ 623282 w 958519"/>
                <a:gd name="connsiteY42" fmla="*/ 83074 h 794837"/>
                <a:gd name="connsiteX43" fmla="*/ 644460 w 958519"/>
                <a:gd name="connsiteY43" fmla="*/ 61896 h 794837"/>
                <a:gd name="connsiteX44" fmla="*/ 390324 w 958519"/>
                <a:gd name="connsiteY44" fmla="*/ 61896 h 794837"/>
                <a:gd name="connsiteX45" fmla="*/ 574941 w 958519"/>
                <a:gd name="connsiteY45" fmla="*/ 61896 h 794837"/>
                <a:gd name="connsiteX46" fmla="*/ 597500 w 958519"/>
                <a:gd name="connsiteY46" fmla="*/ 83074 h 794837"/>
                <a:gd name="connsiteX47" fmla="*/ 605327 w 958519"/>
                <a:gd name="connsiteY47" fmla="*/ 247895 h 794837"/>
                <a:gd name="connsiteX48" fmla="*/ 584609 w 958519"/>
                <a:gd name="connsiteY48" fmla="*/ 268152 h 794837"/>
                <a:gd name="connsiteX49" fmla="*/ 483323 w 958519"/>
                <a:gd name="connsiteY49" fmla="*/ 268152 h 794837"/>
                <a:gd name="connsiteX50" fmla="*/ 377894 w 958519"/>
                <a:gd name="connsiteY50" fmla="*/ 268152 h 794837"/>
                <a:gd name="connsiteX51" fmla="*/ 359478 w 958519"/>
                <a:gd name="connsiteY51" fmla="*/ 249276 h 794837"/>
                <a:gd name="connsiteX52" fmla="*/ 367305 w 958519"/>
                <a:gd name="connsiteY52" fmla="*/ 82614 h 794837"/>
                <a:gd name="connsiteX53" fmla="*/ 390324 w 958519"/>
                <a:gd name="connsiteY53" fmla="*/ 61896 h 794837"/>
                <a:gd name="connsiteX54" fmla="*/ 152302 w 958519"/>
                <a:gd name="connsiteY54" fmla="*/ 61896 h 794837"/>
                <a:gd name="connsiteX55" fmla="*/ 324488 w 958519"/>
                <a:gd name="connsiteY55" fmla="*/ 61896 h 794837"/>
                <a:gd name="connsiteX56" fmla="*/ 341522 w 958519"/>
                <a:gd name="connsiteY56" fmla="*/ 80312 h 794837"/>
                <a:gd name="connsiteX57" fmla="*/ 333696 w 958519"/>
                <a:gd name="connsiteY57" fmla="*/ 250197 h 794837"/>
                <a:gd name="connsiteX58" fmla="*/ 314820 w 958519"/>
                <a:gd name="connsiteY58" fmla="*/ 267692 h 794837"/>
                <a:gd name="connsiteX59" fmla="*/ 216757 w 958519"/>
                <a:gd name="connsiteY59" fmla="*/ 268152 h 794837"/>
                <a:gd name="connsiteX60" fmla="*/ 121916 w 958519"/>
                <a:gd name="connsiteY60" fmla="*/ 268152 h 794837"/>
                <a:gd name="connsiteX61" fmla="*/ 102580 w 958519"/>
                <a:gd name="connsiteY61" fmla="*/ 247435 h 794837"/>
                <a:gd name="connsiteX62" fmla="*/ 123758 w 958519"/>
                <a:gd name="connsiteY62" fmla="*/ 87217 h 794837"/>
                <a:gd name="connsiteX63" fmla="*/ 152302 w 958519"/>
                <a:gd name="connsiteY63" fmla="*/ 61896 h 794837"/>
                <a:gd name="connsiteX64" fmla="*/ 136187 w 958519"/>
                <a:gd name="connsiteY64" fmla="*/ 41639 h 794837"/>
                <a:gd name="connsiteX65" fmla="*/ 101198 w 958519"/>
                <a:gd name="connsiteY65" fmla="*/ 71564 h 794837"/>
                <a:gd name="connsiteX66" fmla="*/ 86465 w 958519"/>
                <a:gd name="connsiteY66" fmla="*/ 182979 h 794837"/>
                <a:gd name="connsiteX67" fmla="*/ 43188 w 958519"/>
                <a:gd name="connsiteY67" fmla="*/ 523209 h 794837"/>
                <a:gd name="connsiteX68" fmla="*/ 80020 w 958519"/>
                <a:gd name="connsiteY68" fmla="*/ 563723 h 794837"/>
                <a:gd name="connsiteX69" fmla="*/ 479180 w 958519"/>
                <a:gd name="connsiteY69" fmla="*/ 563723 h 794837"/>
                <a:gd name="connsiteX70" fmla="*/ 887546 w 958519"/>
                <a:gd name="connsiteY70" fmla="*/ 563263 h 794837"/>
                <a:gd name="connsiteX71" fmla="*/ 917932 w 958519"/>
                <a:gd name="connsiteY71" fmla="*/ 530115 h 794837"/>
                <a:gd name="connsiteX72" fmla="*/ 859462 w 958519"/>
                <a:gd name="connsiteY72" fmla="*/ 73406 h 794837"/>
                <a:gd name="connsiteX73" fmla="*/ 824012 w 958519"/>
                <a:gd name="connsiteY73" fmla="*/ 41639 h 794837"/>
                <a:gd name="connsiteX74" fmla="*/ 136187 w 958519"/>
                <a:gd name="connsiteY74" fmla="*/ 41639 h 794837"/>
                <a:gd name="connsiteX75" fmla="*/ 130202 w 958519"/>
                <a:gd name="connsiteY75" fmla="*/ 204 h 794837"/>
                <a:gd name="connsiteX76" fmla="*/ 342903 w 958519"/>
                <a:gd name="connsiteY76" fmla="*/ 204 h 794837"/>
                <a:gd name="connsiteX77" fmla="*/ 819408 w 958519"/>
                <a:gd name="connsiteY77" fmla="*/ 204 h 794837"/>
                <a:gd name="connsiteX78" fmla="*/ 899976 w 958519"/>
                <a:gd name="connsiteY78" fmla="*/ 71564 h 794837"/>
                <a:gd name="connsiteX79" fmla="*/ 957986 w 958519"/>
                <a:gd name="connsiteY79" fmla="*/ 528272 h 794837"/>
                <a:gd name="connsiteX80" fmla="*/ 904120 w 958519"/>
                <a:gd name="connsiteY80" fmla="*/ 636003 h 794837"/>
                <a:gd name="connsiteX81" fmla="*/ 870051 w 958519"/>
                <a:gd name="connsiteY81" fmla="*/ 643369 h 794837"/>
                <a:gd name="connsiteX82" fmla="*/ 707533 w 958519"/>
                <a:gd name="connsiteY82" fmla="*/ 643369 h 794837"/>
                <a:gd name="connsiteX83" fmla="*/ 536728 w 958519"/>
                <a:gd name="connsiteY83" fmla="*/ 642909 h 794837"/>
                <a:gd name="connsiteX84" fmla="*/ 521995 w 958519"/>
                <a:gd name="connsiteY84" fmla="*/ 661325 h 794837"/>
                <a:gd name="connsiteX85" fmla="*/ 547317 w 958519"/>
                <a:gd name="connsiteY85" fmla="*/ 770898 h 794837"/>
                <a:gd name="connsiteX86" fmla="*/ 531203 w 958519"/>
                <a:gd name="connsiteY86" fmla="*/ 792996 h 794837"/>
                <a:gd name="connsiteX87" fmla="*/ 423932 w 958519"/>
                <a:gd name="connsiteY87" fmla="*/ 792536 h 794837"/>
                <a:gd name="connsiteX88" fmla="*/ 411962 w 958519"/>
                <a:gd name="connsiteY88" fmla="*/ 775502 h 794837"/>
                <a:gd name="connsiteX89" fmla="*/ 436823 w 958519"/>
                <a:gd name="connsiteY89" fmla="*/ 664087 h 794837"/>
                <a:gd name="connsiteX90" fmla="*/ 419789 w 958519"/>
                <a:gd name="connsiteY90" fmla="*/ 643369 h 794837"/>
                <a:gd name="connsiteX91" fmla="*/ 103039 w 958519"/>
                <a:gd name="connsiteY91" fmla="*/ 643369 h 794837"/>
                <a:gd name="connsiteX92" fmla="*/ 832 w 958519"/>
                <a:gd name="connsiteY92" fmla="*/ 528732 h 794837"/>
                <a:gd name="connsiteX93" fmla="*/ 60683 w 958519"/>
                <a:gd name="connsiteY93" fmla="*/ 59594 h 794837"/>
                <a:gd name="connsiteX94" fmla="*/ 130202 w 958519"/>
                <a:gd name="connsiteY94" fmla="*/ 204 h 79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58519" h="794837">
                  <a:moveTo>
                    <a:pt x="652747" y="294854"/>
                  </a:moveTo>
                  <a:cubicBezTo>
                    <a:pt x="717201" y="295314"/>
                    <a:pt x="781657" y="295314"/>
                    <a:pt x="846112" y="294854"/>
                  </a:cubicBezTo>
                  <a:cubicBezTo>
                    <a:pt x="859463" y="294854"/>
                    <a:pt x="864527" y="300379"/>
                    <a:pt x="866369" y="313270"/>
                  </a:cubicBezTo>
                  <a:cubicBezTo>
                    <a:pt x="874656" y="380026"/>
                    <a:pt x="883864" y="446783"/>
                    <a:pt x="892151" y="514000"/>
                  </a:cubicBezTo>
                  <a:cubicBezTo>
                    <a:pt x="894913" y="534257"/>
                    <a:pt x="885705" y="544846"/>
                    <a:pt x="864527" y="544846"/>
                  </a:cubicBezTo>
                  <a:cubicBezTo>
                    <a:pt x="831379" y="545767"/>
                    <a:pt x="797771" y="545307"/>
                    <a:pt x="764623" y="545307"/>
                  </a:cubicBezTo>
                  <a:cubicBezTo>
                    <a:pt x="731014" y="545307"/>
                    <a:pt x="697865" y="544846"/>
                    <a:pt x="664256" y="545307"/>
                  </a:cubicBezTo>
                  <a:cubicBezTo>
                    <a:pt x="650445" y="545307"/>
                    <a:pt x="645380" y="539782"/>
                    <a:pt x="644920" y="526431"/>
                  </a:cubicBezTo>
                  <a:lnTo>
                    <a:pt x="641880" y="465357"/>
                  </a:lnTo>
                  <a:lnTo>
                    <a:pt x="629441" y="467387"/>
                  </a:lnTo>
                  <a:lnTo>
                    <a:pt x="616525" y="466971"/>
                  </a:lnTo>
                  <a:lnTo>
                    <a:pt x="619140" y="519985"/>
                  </a:lnTo>
                  <a:cubicBezTo>
                    <a:pt x="620521" y="544386"/>
                    <a:pt x="618679" y="545767"/>
                    <a:pt x="594278" y="545767"/>
                  </a:cubicBezTo>
                  <a:cubicBezTo>
                    <a:pt x="556987" y="545306"/>
                    <a:pt x="519235" y="545306"/>
                    <a:pt x="481942" y="545306"/>
                  </a:cubicBezTo>
                  <a:cubicBezTo>
                    <a:pt x="444650" y="545306"/>
                    <a:pt x="406898" y="545306"/>
                    <a:pt x="369607" y="545306"/>
                  </a:cubicBezTo>
                  <a:cubicBezTo>
                    <a:pt x="346587" y="545306"/>
                    <a:pt x="344746" y="543925"/>
                    <a:pt x="345666" y="521826"/>
                  </a:cubicBezTo>
                  <a:cubicBezTo>
                    <a:pt x="348889" y="452307"/>
                    <a:pt x="352572" y="382788"/>
                    <a:pt x="355795" y="313269"/>
                  </a:cubicBezTo>
                  <a:cubicBezTo>
                    <a:pt x="356255" y="300839"/>
                    <a:pt x="361320" y="295314"/>
                    <a:pt x="374211" y="295775"/>
                  </a:cubicBezTo>
                  <a:cubicBezTo>
                    <a:pt x="446031" y="296235"/>
                    <a:pt x="518314" y="296235"/>
                    <a:pt x="590135" y="295775"/>
                  </a:cubicBezTo>
                  <a:cubicBezTo>
                    <a:pt x="603946" y="295775"/>
                    <a:pt x="608550" y="301760"/>
                    <a:pt x="609011" y="314651"/>
                  </a:cubicBezTo>
                  <a:lnTo>
                    <a:pt x="616342" y="463262"/>
                  </a:lnTo>
                  <a:lnTo>
                    <a:pt x="641779" y="463326"/>
                  </a:lnTo>
                  <a:lnTo>
                    <a:pt x="634331" y="313730"/>
                  </a:lnTo>
                  <a:cubicBezTo>
                    <a:pt x="633410" y="299918"/>
                    <a:pt x="638935" y="294854"/>
                    <a:pt x="652747" y="294854"/>
                  </a:cubicBezTo>
                  <a:close/>
                  <a:moveTo>
                    <a:pt x="115471" y="294854"/>
                  </a:moveTo>
                  <a:cubicBezTo>
                    <a:pt x="180386" y="295314"/>
                    <a:pt x="245762" y="295314"/>
                    <a:pt x="310677" y="294854"/>
                  </a:cubicBezTo>
                  <a:cubicBezTo>
                    <a:pt x="326331" y="294854"/>
                    <a:pt x="330934" y="300839"/>
                    <a:pt x="330474" y="316032"/>
                  </a:cubicBezTo>
                  <a:cubicBezTo>
                    <a:pt x="326791" y="383710"/>
                    <a:pt x="323568" y="451847"/>
                    <a:pt x="320346" y="519985"/>
                  </a:cubicBezTo>
                  <a:cubicBezTo>
                    <a:pt x="319425" y="543005"/>
                    <a:pt x="317583" y="545307"/>
                    <a:pt x="295024" y="545307"/>
                  </a:cubicBezTo>
                  <a:cubicBezTo>
                    <a:pt x="261876" y="545767"/>
                    <a:pt x="229187" y="545307"/>
                    <a:pt x="196499" y="545307"/>
                  </a:cubicBezTo>
                  <a:cubicBezTo>
                    <a:pt x="162891" y="545307"/>
                    <a:pt x="129743" y="545767"/>
                    <a:pt x="96134" y="545307"/>
                  </a:cubicBezTo>
                  <a:cubicBezTo>
                    <a:pt x="74496" y="545307"/>
                    <a:pt x="65288" y="535638"/>
                    <a:pt x="68050" y="514460"/>
                  </a:cubicBezTo>
                  <a:cubicBezTo>
                    <a:pt x="76337" y="448164"/>
                    <a:pt x="85545" y="381868"/>
                    <a:pt x="93832" y="315572"/>
                  </a:cubicBezTo>
                  <a:cubicBezTo>
                    <a:pt x="95674" y="301760"/>
                    <a:pt x="100278" y="294854"/>
                    <a:pt x="115471" y="294854"/>
                  </a:cubicBezTo>
                  <a:close/>
                  <a:moveTo>
                    <a:pt x="644460" y="61896"/>
                  </a:moveTo>
                  <a:cubicBezTo>
                    <a:pt x="697865" y="62357"/>
                    <a:pt x="750810" y="61896"/>
                    <a:pt x="804215" y="62357"/>
                  </a:cubicBezTo>
                  <a:cubicBezTo>
                    <a:pt x="826314" y="62357"/>
                    <a:pt x="833681" y="68802"/>
                    <a:pt x="836443" y="90901"/>
                  </a:cubicBezTo>
                  <a:cubicBezTo>
                    <a:pt x="843809" y="144306"/>
                    <a:pt x="850255" y="197713"/>
                    <a:pt x="857621" y="251118"/>
                  </a:cubicBezTo>
                  <a:cubicBezTo>
                    <a:pt x="859462" y="264009"/>
                    <a:pt x="853938" y="268153"/>
                    <a:pt x="841968" y="268153"/>
                  </a:cubicBezTo>
                  <a:cubicBezTo>
                    <a:pt x="810201" y="268153"/>
                    <a:pt x="777973" y="268153"/>
                    <a:pt x="745746" y="268153"/>
                  </a:cubicBezTo>
                  <a:cubicBezTo>
                    <a:pt x="713979" y="268153"/>
                    <a:pt x="682672" y="267692"/>
                    <a:pt x="650905" y="268153"/>
                  </a:cubicBezTo>
                  <a:cubicBezTo>
                    <a:pt x="637554" y="268153"/>
                    <a:pt x="631569" y="263088"/>
                    <a:pt x="631109" y="249737"/>
                  </a:cubicBezTo>
                  <a:cubicBezTo>
                    <a:pt x="628807" y="194030"/>
                    <a:pt x="626505" y="138782"/>
                    <a:pt x="623282" y="83074"/>
                  </a:cubicBezTo>
                  <a:cubicBezTo>
                    <a:pt x="622361" y="66500"/>
                    <a:pt x="628807" y="61436"/>
                    <a:pt x="644460" y="61896"/>
                  </a:cubicBezTo>
                  <a:close/>
                  <a:moveTo>
                    <a:pt x="390324" y="61896"/>
                  </a:moveTo>
                  <a:cubicBezTo>
                    <a:pt x="452016" y="62817"/>
                    <a:pt x="513249" y="62817"/>
                    <a:pt x="574941" y="61896"/>
                  </a:cubicBezTo>
                  <a:cubicBezTo>
                    <a:pt x="591055" y="61896"/>
                    <a:pt x="597040" y="67881"/>
                    <a:pt x="597500" y="83074"/>
                  </a:cubicBezTo>
                  <a:cubicBezTo>
                    <a:pt x="599802" y="137861"/>
                    <a:pt x="602564" y="193109"/>
                    <a:pt x="605327" y="247895"/>
                  </a:cubicBezTo>
                  <a:cubicBezTo>
                    <a:pt x="606247" y="263549"/>
                    <a:pt x="599802" y="268152"/>
                    <a:pt x="584609" y="268152"/>
                  </a:cubicBezTo>
                  <a:cubicBezTo>
                    <a:pt x="551461" y="267692"/>
                    <a:pt x="517392" y="268152"/>
                    <a:pt x="483323" y="268152"/>
                  </a:cubicBezTo>
                  <a:cubicBezTo>
                    <a:pt x="448333" y="268152"/>
                    <a:pt x="412883" y="267692"/>
                    <a:pt x="377894" y="268152"/>
                  </a:cubicBezTo>
                  <a:cubicBezTo>
                    <a:pt x="364082" y="268152"/>
                    <a:pt x="358557" y="263088"/>
                    <a:pt x="359478" y="249276"/>
                  </a:cubicBezTo>
                  <a:cubicBezTo>
                    <a:pt x="362240" y="193569"/>
                    <a:pt x="365003" y="138321"/>
                    <a:pt x="367305" y="82614"/>
                  </a:cubicBezTo>
                  <a:cubicBezTo>
                    <a:pt x="367765" y="66961"/>
                    <a:pt x="374671" y="61436"/>
                    <a:pt x="390324" y="61896"/>
                  </a:cubicBezTo>
                  <a:close/>
                  <a:moveTo>
                    <a:pt x="152302" y="61896"/>
                  </a:moveTo>
                  <a:cubicBezTo>
                    <a:pt x="209851" y="61896"/>
                    <a:pt x="266939" y="61896"/>
                    <a:pt x="324488" y="61896"/>
                  </a:cubicBezTo>
                  <a:cubicBezTo>
                    <a:pt x="337379" y="61896"/>
                    <a:pt x="342443" y="67881"/>
                    <a:pt x="341522" y="80312"/>
                  </a:cubicBezTo>
                  <a:cubicBezTo>
                    <a:pt x="338760" y="136940"/>
                    <a:pt x="335998" y="193569"/>
                    <a:pt x="333696" y="250197"/>
                  </a:cubicBezTo>
                  <a:cubicBezTo>
                    <a:pt x="333235" y="262627"/>
                    <a:pt x="327711" y="267692"/>
                    <a:pt x="314820" y="267692"/>
                  </a:cubicBezTo>
                  <a:cubicBezTo>
                    <a:pt x="282592" y="268152"/>
                    <a:pt x="249905" y="268152"/>
                    <a:pt x="216757" y="268152"/>
                  </a:cubicBezTo>
                  <a:cubicBezTo>
                    <a:pt x="184990" y="268152"/>
                    <a:pt x="153683" y="267692"/>
                    <a:pt x="121916" y="268152"/>
                  </a:cubicBezTo>
                  <a:cubicBezTo>
                    <a:pt x="106723" y="268613"/>
                    <a:pt x="100738" y="263088"/>
                    <a:pt x="102580" y="247435"/>
                  </a:cubicBezTo>
                  <a:cubicBezTo>
                    <a:pt x="109946" y="194029"/>
                    <a:pt x="116852" y="140623"/>
                    <a:pt x="123758" y="87217"/>
                  </a:cubicBezTo>
                  <a:cubicBezTo>
                    <a:pt x="126060" y="71104"/>
                    <a:pt x="135267" y="61896"/>
                    <a:pt x="152302" y="61896"/>
                  </a:cubicBezTo>
                  <a:close/>
                  <a:moveTo>
                    <a:pt x="136187" y="41639"/>
                  </a:moveTo>
                  <a:cubicBezTo>
                    <a:pt x="112247" y="41639"/>
                    <a:pt x="104420" y="48084"/>
                    <a:pt x="101198" y="71564"/>
                  </a:cubicBezTo>
                  <a:cubicBezTo>
                    <a:pt x="95673" y="108396"/>
                    <a:pt x="91069" y="145687"/>
                    <a:pt x="86465" y="182979"/>
                  </a:cubicBezTo>
                  <a:cubicBezTo>
                    <a:pt x="72193" y="296696"/>
                    <a:pt x="57461" y="409953"/>
                    <a:pt x="43188" y="523209"/>
                  </a:cubicBezTo>
                  <a:cubicBezTo>
                    <a:pt x="38584" y="556817"/>
                    <a:pt x="45951" y="563723"/>
                    <a:pt x="80020" y="563723"/>
                  </a:cubicBezTo>
                  <a:cubicBezTo>
                    <a:pt x="213073" y="563723"/>
                    <a:pt x="346125" y="563723"/>
                    <a:pt x="479180" y="563723"/>
                  </a:cubicBezTo>
                  <a:cubicBezTo>
                    <a:pt x="615455" y="563723"/>
                    <a:pt x="751270" y="563723"/>
                    <a:pt x="887546" y="563263"/>
                  </a:cubicBezTo>
                  <a:cubicBezTo>
                    <a:pt x="912407" y="563263"/>
                    <a:pt x="921155" y="554055"/>
                    <a:pt x="917932" y="530115"/>
                  </a:cubicBezTo>
                  <a:cubicBezTo>
                    <a:pt x="898595" y="377725"/>
                    <a:pt x="878799" y="225795"/>
                    <a:pt x="859462" y="73406"/>
                  </a:cubicBezTo>
                  <a:cubicBezTo>
                    <a:pt x="856240" y="49005"/>
                    <a:pt x="848413" y="41639"/>
                    <a:pt x="824012" y="41639"/>
                  </a:cubicBezTo>
                  <a:cubicBezTo>
                    <a:pt x="594738" y="41639"/>
                    <a:pt x="365463" y="41639"/>
                    <a:pt x="136187" y="41639"/>
                  </a:cubicBezTo>
                  <a:close/>
                  <a:moveTo>
                    <a:pt x="130202" y="204"/>
                  </a:moveTo>
                  <a:cubicBezTo>
                    <a:pt x="201102" y="-257"/>
                    <a:pt x="272002" y="204"/>
                    <a:pt x="342903" y="204"/>
                  </a:cubicBezTo>
                  <a:cubicBezTo>
                    <a:pt x="501738" y="204"/>
                    <a:pt x="660573" y="204"/>
                    <a:pt x="819408" y="204"/>
                  </a:cubicBezTo>
                  <a:cubicBezTo>
                    <a:pt x="869130" y="204"/>
                    <a:pt x="893991" y="22302"/>
                    <a:pt x="899976" y="71564"/>
                  </a:cubicBezTo>
                  <a:cubicBezTo>
                    <a:pt x="919313" y="223954"/>
                    <a:pt x="938649" y="376343"/>
                    <a:pt x="957986" y="528272"/>
                  </a:cubicBezTo>
                  <a:cubicBezTo>
                    <a:pt x="962590" y="566024"/>
                    <a:pt x="936808" y="617588"/>
                    <a:pt x="904120" y="636003"/>
                  </a:cubicBezTo>
                  <a:cubicBezTo>
                    <a:pt x="893531" y="641988"/>
                    <a:pt x="882021" y="643369"/>
                    <a:pt x="870051" y="643369"/>
                  </a:cubicBezTo>
                  <a:cubicBezTo>
                    <a:pt x="816646" y="643369"/>
                    <a:pt x="761859" y="643369"/>
                    <a:pt x="707533" y="643369"/>
                  </a:cubicBezTo>
                  <a:cubicBezTo>
                    <a:pt x="650445" y="643369"/>
                    <a:pt x="593817" y="643830"/>
                    <a:pt x="536728" y="642909"/>
                  </a:cubicBezTo>
                  <a:cubicBezTo>
                    <a:pt x="521995" y="642909"/>
                    <a:pt x="518312" y="647053"/>
                    <a:pt x="521995" y="661325"/>
                  </a:cubicBezTo>
                  <a:cubicBezTo>
                    <a:pt x="530743" y="697696"/>
                    <a:pt x="538109" y="734527"/>
                    <a:pt x="547317" y="770898"/>
                  </a:cubicBezTo>
                  <a:cubicBezTo>
                    <a:pt x="551461" y="786551"/>
                    <a:pt x="546857" y="792076"/>
                    <a:pt x="531203" y="792996"/>
                  </a:cubicBezTo>
                  <a:cubicBezTo>
                    <a:pt x="495293" y="795298"/>
                    <a:pt x="459843" y="795759"/>
                    <a:pt x="423932" y="792536"/>
                  </a:cubicBezTo>
                  <a:cubicBezTo>
                    <a:pt x="411502" y="791615"/>
                    <a:pt x="409200" y="786551"/>
                    <a:pt x="411962" y="775502"/>
                  </a:cubicBezTo>
                  <a:cubicBezTo>
                    <a:pt x="420709" y="738210"/>
                    <a:pt x="428536" y="701379"/>
                    <a:pt x="436823" y="664087"/>
                  </a:cubicBezTo>
                  <a:cubicBezTo>
                    <a:pt x="441427" y="644290"/>
                    <a:pt x="440506" y="643369"/>
                    <a:pt x="419789" y="643369"/>
                  </a:cubicBezTo>
                  <a:cubicBezTo>
                    <a:pt x="314358" y="643369"/>
                    <a:pt x="208929" y="643369"/>
                    <a:pt x="103039" y="643369"/>
                  </a:cubicBezTo>
                  <a:cubicBezTo>
                    <a:pt x="41347" y="643369"/>
                    <a:pt x="-6994" y="589964"/>
                    <a:pt x="832" y="528732"/>
                  </a:cubicBezTo>
                  <a:cubicBezTo>
                    <a:pt x="20168" y="372199"/>
                    <a:pt x="40426" y="216127"/>
                    <a:pt x="60683" y="59594"/>
                  </a:cubicBezTo>
                  <a:cubicBezTo>
                    <a:pt x="65287" y="24144"/>
                    <a:pt x="93371" y="664"/>
                    <a:pt x="130202" y="204"/>
                  </a:cubicBezTo>
                  <a:close/>
                </a:path>
              </a:pathLst>
            </a:custGeom>
            <a:solidFill>
              <a:schemeClr val="accent2"/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3" name="Oval 212">
            <a:extLst>
              <a:ext uri="{FF2B5EF4-FFF2-40B4-BE49-F238E27FC236}">
                <a16:creationId xmlns:a16="http://schemas.microsoft.com/office/drawing/2014/main" id="{0290F905-8262-4DD0-AEDF-EC7C841C039B}"/>
              </a:ext>
            </a:extLst>
          </p:cNvPr>
          <p:cNvSpPr/>
          <p:nvPr/>
        </p:nvSpPr>
        <p:spPr>
          <a:xfrm>
            <a:off x="3352442" y="1755605"/>
            <a:ext cx="962308" cy="962308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E7197A7C-EDB3-4158-A8BF-D1D46C07B0E1}"/>
              </a:ext>
            </a:extLst>
          </p:cNvPr>
          <p:cNvSpPr/>
          <p:nvPr/>
        </p:nvSpPr>
        <p:spPr>
          <a:xfrm>
            <a:off x="3588001" y="784221"/>
            <a:ext cx="656604" cy="656604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61596F0C-2382-49A1-A783-06968FAC121F}"/>
              </a:ext>
            </a:extLst>
          </p:cNvPr>
          <p:cNvSpPr/>
          <p:nvPr/>
        </p:nvSpPr>
        <p:spPr>
          <a:xfrm>
            <a:off x="3268368" y="2443048"/>
            <a:ext cx="404592" cy="404592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815C8D3B-9D2D-4B96-8791-90F9C736B9D6}"/>
              </a:ext>
            </a:extLst>
          </p:cNvPr>
          <p:cNvSpPr/>
          <p:nvPr/>
        </p:nvSpPr>
        <p:spPr>
          <a:xfrm>
            <a:off x="2277581" y="2346642"/>
            <a:ext cx="498826" cy="498826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C6D4F8F8-9E55-4CE6-8294-3AB46C1CC81C}"/>
              </a:ext>
            </a:extLst>
          </p:cNvPr>
          <p:cNvSpPr/>
          <p:nvPr/>
        </p:nvSpPr>
        <p:spPr>
          <a:xfrm>
            <a:off x="3374548" y="820529"/>
            <a:ext cx="331383" cy="331383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Oval 218">
            <a:extLst>
              <a:ext uri="{FF2B5EF4-FFF2-40B4-BE49-F238E27FC236}">
                <a16:creationId xmlns:a16="http://schemas.microsoft.com/office/drawing/2014/main" id="{ABF5F5B3-A798-427A-A14C-6A3A0CC99415}"/>
              </a:ext>
            </a:extLst>
          </p:cNvPr>
          <p:cNvSpPr/>
          <p:nvPr/>
        </p:nvSpPr>
        <p:spPr>
          <a:xfrm>
            <a:off x="488566" y="619947"/>
            <a:ext cx="820878" cy="820878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501E6DC6-2B4D-422C-919E-F4FFBF13FA30}"/>
              </a:ext>
            </a:extLst>
          </p:cNvPr>
          <p:cNvGrpSpPr/>
          <p:nvPr/>
        </p:nvGrpSpPr>
        <p:grpSpPr>
          <a:xfrm>
            <a:off x="350284" y="217986"/>
            <a:ext cx="450484" cy="450484"/>
            <a:chOff x="4266660" y="45289"/>
            <a:chExt cx="768290" cy="768290"/>
          </a:xfrm>
        </p:grpSpPr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270DB740-643E-43D7-8452-0D3BF7315089}"/>
                </a:ext>
              </a:extLst>
            </p:cNvPr>
            <p:cNvSpPr/>
            <p:nvPr/>
          </p:nvSpPr>
          <p:spPr>
            <a:xfrm>
              <a:off x="4266660" y="45289"/>
              <a:ext cx="768290" cy="768290"/>
            </a:xfrm>
            <a:custGeom>
              <a:avLst/>
              <a:gdLst>
                <a:gd name="connsiteX0" fmla="*/ 583092 w 768290"/>
                <a:gd name="connsiteY0" fmla="*/ 51758 h 768290"/>
                <a:gd name="connsiteX1" fmla="*/ 573387 w 768290"/>
                <a:gd name="connsiteY1" fmla="*/ 131014 h 768290"/>
                <a:gd name="connsiteX2" fmla="*/ 596031 w 768290"/>
                <a:gd name="connsiteY2" fmla="*/ 164980 h 768290"/>
                <a:gd name="connsiteX3" fmla="*/ 700357 w 768290"/>
                <a:gd name="connsiteY3" fmla="*/ 188433 h 768290"/>
                <a:gd name="connsiteX4" fmla="*/ 709253 w 768290"/>
                <a:gd name="connsiteY4" fmla="*/ 215121 h 768290"/>
                <a:gd name="connsiteX5" fmla="*/ 671243 w 768290"/>
                <a:gd name="connsiteY5" fmla="*/ 265262 h 768290"/>
                <a:gd name="connsiteX6" fmla="*/ 674478 w 768290"/>
                <a:gd name="connsiteY6" fmla="*/ 293568 h 768290"/>
                <a:gd name="connsiteX7" fmla="*/ 775569 w 768290"/>
                <a:gd name="connsiteY7" fmla="*/ 388189 h 768290"/>
                <a:gd name="connsiteX8" fmla="*/ 706827 w 768290"/>
                <a:gd name="connsiteY8" fmla="*/ 417303 h 768290"/>
                <a:gd name="connsiteX9" fmla="*/ 686609 w 768290"/>
                <a:gd name="connsiteY9" fmla="*/ 463400 h 768290"/>
                <a:gd name="connsiteX10" fmla="*/ 723002 w 768290"/>
                <a:gd name="connsiteY10" fmla="*/ 580666 h 768290"/>
                <a:gd name="connsiteX11" fmla="*/ 635659 w 768290"/>
                <a:gd name="connsiteY11" fmla="*/ 571770 h 768290"/>
                <a:gd name="connsiteX12" fmla="*/ 613015 w 768290"/>
                <a:gd name="connsiteY12" fmla="*/ 587944 h 768290"/>
                <a:gd name="connsiteX13" fmla="*/ 581474 w 768290"/>
                <a:gd name="connsiteY13" fmla="*/ 719767 h 768290"/>
                <a:gd name="connsiteX14" fmla="*/ 511115 w 768290"/>
                <a:gd name="connsiteY14" fmla="*/ 670434 h 768290"/>
                <a:gd name="connsiteX15" fmla="*/ 480384 w 768290"/>
                <a:gd name="connsiteY15" fmla="*/ 673669 h 768290"/>
                <a:gd name="connsiteX16" fmla="*/ 385762 w 768290"/>
                <a:gd name="connsiteY16" fmla="*/ 773951 h 768290"/>
                <a:gd name="connsiteX17" fmla="*/ 350179 w 768290"/>
                <a:gd name="connsiteY17" fmla="*/ 692270 h 768290"/>
                <a:gd name="connsiteX18" fmla="*/ 324299 w 768290"/>
                <a:gd name="connsiteY18" fmla="*/ 680948 h 768290"/>
                <a:gd name="connsiteX19" fmla="*/ 210269 w 768290"/>
                <a:gd name="connsiteY19" fmla="*/ 716532 h 768290"/>
                <a:gd name="connsiteX20" fmla="*/ 192477 w 768290"/>
                <a:gd name="connsiteY20" fmla="*/ 701975 h 768290"/>
                <a:gd name="connsiteX21" fmla="*/ 202182 w 768290"/>
                <a:gd name="connsiteY21" fmla="*/ 637276 h 768290"/>
                <a:gd name="connsiteX22" fmla="*/ 182772 w 768290"/>
                <a:gd name="connsiteY22" fmla="*/ 609780 h 768290"/>
                <a:gd name="connsiteX23" fmla="*/ 50950 w 768290"/>
                <a:gd name="connsiteY23" fmla="*/ 579048 h 768290"/>
                <a:gd name="connsiteX24" fmla="*/ 103517 w 768290"/>
                <a:gd name="connsiteY24" fmla="*/ 508689 h 768290"/>
                <a:gd name="connsiteX25" fmla="*/ 101091 w 768290"/>
                <a:gd name="connsiteY25" fmla="*/ 480384 h 768290"/>
                <a:gd name="connsiteX26" fmla="*/ 0 w 768290"/>
                <a:gd name="connsiteY26" fmla="*/ 385763 h 768290"/>
                <a:gd name="connsiteX27" fmla="*/ 73594 w 768290"/>
                <a:gd name="connsiteY27" fmla="*/ 354222 h 768290"/>
                <a:gd name="connsiteX28" fmla="*/ 91386 w 768290"/>
                <a:gd name="connsiteY28" fmla="*/ 315403 h 768290"/>
                <a:gd name="connsiteX29" fmla="*/ 53376 w 768290"/>
                <a:gd name="connsiteY29" fmla="*/ 192477 h 768290"/>
                <a:gd name="connsiteX30" fmla="*/ 140718 w 768290"/>
                <a:gd name="connsiteY30" fmla="*/ 202182 h 768290"/>
                <a:gd name="connsiteX31" fmla="*/ 164171 w 768290"/>
                <a:gd name="connsiteY31" fmla="*/ 184390 h 768290"/>
                <a:gd name="connsiteX32" fmla="*/ 195712 w 768290"/>
                <a:gd name="connsiteY32" fmla="*/ 50950 h 768290"/>
                <a:gd name="connsiteX33" fmla="*/ 257984 w 768290"/>
                <a:gd name="connsiteY33" fmla="*/ 97856 h 768290"/>
                <a:gd name="connsiteX34" fmla="*/ 303272 w 768290"/>
                <a:gd name="connsiteY34" fmla="*/ 93004 h 768290"/>
                <a:gd name="connsiteX35" fmla="*/ 389806 w 768290"/>
                <a:gd name="connsiteY35" fmla="*/ 0 h 768290"/>
                <a:gd name="connsiteX36" fmla="*/ 422155 w 768290"/>
                <a:gd name="connsiteY36" fmla="*/ 74403 h 768290"/>
                <a:gd name="connsiteX37" fmla="*/ 457739 w 768290"/>
                <a:gd name="connsiteY37" fmla="*/ 91386 h 768290"/>
                <a:gd name="connsiteX38" fmla="*/ 583092 w 768290"/>
                <a:gd name="connsiteY38" fmla="*/ 51758 h 76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68290" h="768290">
                  <a:moveTo>
                    <a:pt x="583092" y="51758"/>
                  </a:moveTo>
                  <a:cubicBezTo>
                    <a:pt x="579857" y="80064"/>
                    <a:pt x="579048" y="105943"/>
                    <a:pt x="573387" y="131014"/>
                  </a:cubicBezTo>
                  <a:cubicBezTo>
                    <a:pt x="567726" y="153658"/>
                    <a:pt x="576622" y="160937"/>
                    <a:pt x="596031" y="164980"/>
                  </a:cubicBezTo>
                  <a:cubicBezTo>
                    <a:pt x="630807" y="172259"/>
                    <a:pt x="665582" y="183581"/>
                    <a:pt x="700357" y="188433"/>
                  </a:cubicBezTo>
                  <a:cubicBezTo>
                    <a:pt x="727854" y="192477"/>
                    <a:pt x="719766" y="202182"/>
                    <a:pt x="709253" y="215121"/>
                  </a:cubicBezTo>
                  <a:cubicBezTo>
                    <a:pt x="696313" y="232104"/>
                    <a:pt x="684991" y="249896"/>
                    <a:pt x="671243" y="265262"/>
                  </a:cubicBezTo>
                  <a:cubicBezTo>
                    <a:pt x="660729" y="277393"/>
                    <a:pt x="663156" y="283863"/>
                    <a:pt x="674478" y="293568"/>
                  </a:cubicBezTo>
                  <a:cubicBezTo>
                    <a:pt x="707636" y="323491"/>
                    <a:pt x="739985" y="355031"/>
                    <a:pt x="775569" y="388189"/>
                  </a:cubicBezTo>
                  <a:cubicBezTo>
                    <a:pt x="752115" y="398702"/>
                    <a:pt x="730280" y="410833"/>
                    <a:pt x="706827" y="417303"/>
                  </a:cubicBezTo>
                  <a:cubicBezTo>
                    <a:pt x="679330" y="425390"/>
                    <a:pt x="677713" y="439138"/>
                    <a:pt x="686609" y="463400"/>
                  </a:cubicBezTo>
                  <a:cubicBezTo>
                    <a:pt x="700357" y="500602"/>
                    <a:pt x="710062" y="539421"/>
                    <a:pt x="723002" y="580666"/>
                  </a:cubicBezTo>
                  <a:cubicBezTo>
                    <a:pt x="692270" y="577431"/>
                    <a:pt x="663156" y="576622"/>
                    <a:pt x="635659" y="571770"/>
                  </a:cubicBezTo>
                  <a:cubicBezTo>
                    <a:pt x="619484" y="569343"/>
                    <a:pt x="616250" y="572578"/>
                    <a:pt x="613015" y="587944"/>
                  </a:cubicBezTo>
                  <a:cubicBezTo>
                    <a:pt x="604119" y="631615"/>
                    <a:pt x="591988" y="675287"/>
                    <a:pt x="581474" y="719767"/>
                  </a:cubicBezTo>
                  <a:cubicBezTo>
                    <a:pt x="554786" y="707636"/>
                    <a:pt x="533759" y="687417"/>
                    <a:pt x="511115" y="670434"/>
                  </a:cubicBezTo>
                  <a:cubicBezTo>
                    <a:pt x="497367" y="659921"/>
                    <a:pt x="490897" y="661538"/>
                    <a:pt x="480384" y="673669"/>
                  </a:cubicBezTo>
                  <a:cubicBezTo>
                    <a:pt x="449652" y="706827"/>
                    <a:pt x="418112" y="739176"/>
                    <a:pt x="385762" y="773951"/>
                  </a:cubicBezTo>
                  <a:cubicBezTo>
                    <a:pt x="372823" y="744837"/>
                    <a:pt x="359883" y="719767"/>
                    <a:pt x="350179" y="692270"/>
                  </a:cubicBezTo>
                  <a:cubicBezTo>
                    <a:pt x="344517" y="676904"/>
                    <a:pt x="338048" y="676095"/>
                    <a:pt x="324299" y="680948"/>
                  </a:cubicBezTo>
                  <a:cubicBezTo>
                    <a:pt x="286289" y="693887"/>
                    <a:pt x="248279" y="704401"/>
                    <a:pt x="210269" y="716532"/>
                  </a:cubicBezTo>
                  <a:cubicBezTo>
                    <a:pt x="195712" y="720575"/>
                    <a:pt x="190051" y="718149"/>
                    <a:pt x="192477" y="701975"/>
                  </a:cubicBezTo>
                  <a:cubicBezTo>
                    <a:pt x="196521" y="680139"/>
                    <a:pt x="197329" y="658303"/>
                    <a:pt x="202182" y="637276"/>
                  </a:cubicBezTo>
                  <a:cubicBezTo>
                    <a:pt x="206225" y="619484"/>
                    <a:pt x="200564" y="613015"/>
                    <a:pt x="182772" y="609780"/>
                  </a:cubicBezTo>
                  <a:cubicBezTo>
                    <a:pt x="139910" y="601692"/>
                    <a:pt x="97856" y="590370"/>
                    <a:pt x="50950" y="579048"/>
                  </a:cubicBezTo>
                  <a:cubicBezTo>
                    <a:pt x="69550" y="553978"/>
                    <a:pt x="85725" y="530525"/>
                    <a:pt x="103517" y="508689"/>
                  </a:cubicBezTo>
                  <a:cubicBezTo>
                    <a:pt x="112413" y="497367"/>
                    <a:pt x="112413" y="490088"/>
                    <a:pt x="101091" y="480384"/>
                  </a:cubicBezTo>
                  <a:cubicBezTo>
                    <a:pt x="67124" y="449652"/>
                    <a:pt x="33966" y="418112"/>
                    <a:pt x="0" y="385763"/>
                  </a:cubicBezTo>
                  <a:cubicBezTo>
                    <a:pt x="25879" y="374440"/>
                    <a:pt x="48524" y="361501"/>
                    <a:pt x="73594" y="354222"/>
                  </a:cubicBezTo>
                  <a:cubicBezTo>
                    <a:pt x="96238" y="346944"/>
                    <a:pt x="98665" y="336430"/>
                    <a:pt x="91386" y="315403"/>
                  </a:cubicBezTo>
                  <a:cubicBezTo>
                    <a:pt x="77638" y="275776"/>
                    <a:pt x="66316" y="236148"/>
                    <a:pt x="53376" y="192477"/>
                  </a:cubicBezTo>
                  <a:cubicBezTo>
                    <a:pt x="84108" y="195712"/>
                    <a:pt x="112413" y="198947"/>
                    <a:pt x="140718" y="202182"/>
                  </a:cubicBezTo>
                  <a:cubicBezTo>
                    <a:pt x="154467" y="203799"/>
                    <a:pt x="160937" y="200564"/>
                    <a:pt x="164171" y="184390"/>
                  </a:cubicBezTo>
                  <a:cubicBezTo>
                    <a:pt x="173067" y="140718"/>
                    <a:pt x="184390" y="97047"/>
                    <a:pt x="195712" y="50950"/>
                  </a:cubicBezTo>
                  <a:cubicBezTo>
                    <a:pt x="217547" y="67124"/>
                    <a:pt x="239383" y="80064"/>
                    <a:pt x="257984" y="97856"/>
                  </a:cubicBezTo>
                  <a:cubicBezTo>
                    <a:pt x="277393" y="115648"/>
                    <a:pt x="287907" y="109987"/>
                    <a:pt x="303272" y="93004"/>
                  </a:cubicBezTo>
                  <a:cubicBezTo>
                    <a:pt x="329960" y="62272"/>
                    <a:pt x="359074" y="33158"/>
                    <a:pt x="389806" y="0"/>
                  </a:cubicBezTo>
                  <a:cubicBezTo>
                    <a:pt x="401128" y="25879"/>
                    <a:pt x="412450" y="50141"/>
                    <a:pt x="422155" y="74403"/>
                  </a:cubicBezTo>
                  <a:cubicBezTo>
                    <a:pt x="428625" y="92195"/>
                    <a:pt x="437521" y="97856"/>
                    <a:pt x="457739" y="91386"/>
                  </a:cubicBezTo>
                  <a:cubicBezTo>
                    <a:pt x="497367" y="75212"/>
                    <a:pt x="538612" y="64698"/>
                    <a:pt x="583092" y="5175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80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E5143C45-419B-4B81-9BAA-48484BA0B9E1}"/>
                </a:ext>
              </a:extLst>
            </p:cNvPr>
            <p:cNvSpPr/>
            <p:nvPr/>
          </p:nvSpPr>
          <p:spPr>
            <a:xfrm>
              <a:off x="4418684" y="198118"/>
              <a:ext cx="460974" cy="460974"/>
            </a:xfrm>
            <a:custGeom>
              <a:avLst/>
              <a:gdLst>
                <a:gd name="connsiteX0" fmla="*/ 229695 w 460974"/>
                <a:gd name="connsiteY0" fmla="*/ 463421 h 460974"/>
                <a:gd name="connsiteX1" fmla="*/ 17 w 460974"/>
                <a:gd name="connsiteY1" fmla="*/ 230507 h 460974"/>
                <a:gd name="connsiteX2" fmla="*/ 240209 w 460974"/>
                <a:gd name="connsiteY2" fmla="*/ 20 h 460974"/>
                <a:gd name="connsiteX3" fmla="*/ 466652 w 460974"/>
                <a:gd name="connsiteY3" fmla="*/ 235360 h 460974"/>
                <a:gd name="connsiteX4" fmla="*/ 229695 w 460974"/>
                <a:gd name="connsiteY4" fmla="*/ 463421 h 46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974" h="460974">
                  <a:moveTo>
                    <a:pt x="229695" y="463421"/>
                  </a:moveTo>
                  <a:cubicBezTo>
                    <a:pt x="112430" y="466655"/>
                    <a:pt x="-1601" y="369608"/>
                    <a:pt x="17" y="230507"/>
                  </a:cubicBezTo>
                  <a:cubicBezTo>
                    <a:pt x="1634" y="93833"/>
                    <a:pt x="110004" y="-1597"/>
                    <a:pt x="240209" y="20"/>
                  </a:cubicBezTo>
                  <a:cubicBezTo>
                    <a:pt x="363944" y="2446"/>
                    <a:pt x="469078" y="108390"/>
                    <a:pt x="466652" y="235360"/>
                  </a:cubicBezTo>
                  <a:cubicBezTo>
                    <a:pt x="462608" y="367991"/>
                    <a:pt x="354239" y="469082"/>
                    <a:pt x="229695" y="463421"/>
                  </a:cubicBezTo>
                  <a:close/>
                </a:path>
              </a:pathLst>
            </a:custGeom>
            <a:solidFill>
              <a:schemeClr val="accent1"/>
            </a:solidFill>
            <a:ln w="80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3" name="Oval 222">
            <a:extLst>
              <a:ext uri="{FF2B5EF4-FFF2-40B4-BE49-F238E27FC236}">
                <a16:creationId xmlns:a16="http://schemas.microsoft.com/office/drawing/2014/main" id="{88C562B5-3423-4961-A32F-1C7B3F43B4E8}"/>
              </a:ext>
            </a:extLst>
          </p:cNvPr>
          <p:cNvSpPr/>
          <p:nvPr/>
        </p:nvSpPr>
        <p:spPr>
          <a:xfrm>
            <a:off x="10917127" y="1344768"/>
            <a:ext cx="962308" cy="962308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Oval 223">
            <a:extLst>
              <a:ext uri="{FF2B5EF4-FFF2-40B4-BE49-F238E27FC236}">
                <a16:creationId xmlns:a16="http://schemas.microsoft.com/office/drawing/2014/main" id="{2BC8A8CE-D1BC-41BC-BEEA-25FB4082477B}"/>
              </a:ext>
            </a:extLst>
          </p:cNvPr>
          <p:cNvSpPr/>
          <p:nvPr/>
        </p:nvSpPr>
        <p:spPr>
          <a:xfrm>
            <a:off x="10065955" y="425234"/>
            <a:ext cx="656604" cy="656604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Oval 224">
            <a:extLst>
              <a:ext uri="{FF2B5EF4-FFF2-40B4-BE49-F238E27FC236}">
                <a16:creationId xmlns:a16="http://schemas.microsoft.com/office/drawing/2014/main" id="{CD03BB6F-4D41-4D8A-A5C0-9736AC6AA5F8}"/>
              </a:ext>
            </a:extLst>
          </p:cNvPr>
          <p:cNvSpPr/>
          <p:nvPr/>
        </p:nvSpPr>
        <p:spPr>
          <a:xfrm>
            <a:off x="10833053" y="2032211"/>
            <a:ext cx="404592" cy="404592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Oval 225">
            <a:extLst>
              <a:ext uri="{FF2B5EF4-FFF2-40B4-BE49-F238E27FC236}">
                <a16:creationId xmlns:a16="http://schemas.microsoft.com/office/drawing/2014/main" id="{D3FB9E13-10FA-4CB7-85C4-813B433F22DC}"/>
              </a:ext>
            </a:extLst>
          </p:cNvPr>
          <p:cNvSpPr/>
          <p:nvPr/>
        </p:nvSpPr>
        <p:spPr>
          <a:xfrm>
            <a:off x="7966626" y="3138939"/>
            <a:ext cx="498826" cy="498826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Oval 226">
            <a:extLst>
              <a:ext uri="{FF2B5EF4-FFF2-40B4-BE49-F238E27FC236}">
                <a16:creationId xmlns:a16="http://schemas.microsoft.com/office/drawing/2014/main" id="{3352E820-BF58-44BC-9B54-4E608A882A00}"/>
              </a:ext>
            </a:extLst>
          </p:cNvPr>
          <p:cNvSpPr/>
          <p:nvPr/>
        </p:nvSpPr>
        <p:spPr>
          <a:xfrm>
            <a:off x="8895307" y="2259770"/>
            <a:ext cx="1344768" cy="1344768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Oval 227">
            <a:extLst>
              <a:ext uri="{FF2B5EF4-FFF2-40B4-BE49-F238E27FC236}">
                <a16:creationId xmlns:a16="http://schemas.microsoft.com/office/drawing/2014/main" id="{E8BFDFE0-78D1-43FC-8AA2-81A23D07D56F}"/>
              </a:ext>
            </a:extLst>
          </p:cNvPr>
          <p:cNvSpPr/>
          <p:nvPr/>
        </p:nvSpPr>
        <p:spPr>
          <a:xfrm>
            <a:off x="9852502" y="461542"/>
            <a:ext cx="331383" cy="331383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Oval 228">
            <a:extLst>
              <a:ext uri="{FF2B5EF4-FFF2-40B4-BE49-F238E27FC236}">
                <a16:creationId xmlns:a16="http://schemas.microsoft.com/office/drawing/2014/main" id="{BA98F426-0F33-4CF1-B3DE-1D212A320DF5}"/>
              </a:ext>
            </a:extLst>
          </p:cNvPr>
          <p:cNvSpPr/>
          <p:nvPr/>
        </p:nvSpPr>
        <p:spPr>
          <a:xfrm>
            <a:off x="8189802" y="576417"/>
            <a:ext cx="820878" cy="820878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6B0AB801-E9EC-4FB4-91B7-749563F0BC61}"/>
              </a:ext>
            </a:extLst>
          </p:cNvPr>
          <p:cNvGrpSpPr/>
          <p:nvPr/>
        </p:nvGrpSpPr>
        <p:grpSpPr>
          <a:xfrm rot="1990908">
            <a:off x="2109359" y="453937"/>
            <a:ext cx="667629" cy="843752"/>
            <a:chOff x="4743450" y="1335205"/>
            <a:chExt cx="3240592" cy="3774323"/>
          </a:xfrm>
        </p:grpSpPr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EB242E20-3D78-416F-AB9A-0838674A72BB}"/>
                </a:ext>
              </a:extLst>
            </p:cNvPr>
            <p:cNvSpPr/>
            <p:nvPr/>
          </p:nvSpPr>
          <p:spPr>
            <a:xfrm>
              <a:off x="4743450" y="1335205"/>
              <a:ext cx="2365084" cy="3774323"/>
            </a:xfrm>
            <a:custGeom>
              <a:avLst/>
              <a:gdLst>
                <a:gd name="connsiteX0" fmla="*/ 817516 w 1645921"/>
                <a:gd name="connsiteY0" fmla="*/ 1935988 h 2169949"/>
                <a:gd name="connsiteX1" fmla="*/ 513238 w 1645921"/>
                <a:gd name="connsiteY1" fmla="*/ 2124229 h 2169949"/>
                <a:gd name="connsiteX2" fmla="*/ 820226 w 1645921"/>
                <a:gd name="connsiteY2" fmla="*/ 2124229 h 2169949"/>
                <a:gd name="connsiteX3" fmla="*/ 848006 w 1645921"/>
                <a:gd name="connsiteY3" fmla="*/ 1933084 h 2169949"/>
                <a:gd name="connsiteX4" fmla="*/ 851058 w 1645921"/>
                <a:gd name="connsiteY4" fmla="*/ 2124229 h 2169949"/>
                <a:gd name="connsiteX5" fmla="*/ 1165501 w 1645921"/>
                <a:gd name="connsiteY5" fmla="*/ 2124229 h 2169949"/>
                <a:gd name="connsiteX6" fmla="*/ 483030 w 1645921"/>
                <a:gd name="connsiteY6" fmla="*/ 1713663 h 2169949"/>
                <a:gd name="connsiteX7" fmla="*/ 441567 w 1645921"/>
                <a:gd name="connsiteY7" fmla="*/ 2124229 h 2169949"/>
                <a:gd name="connsiteX8" fmla="*/ 456637 w 1645921"/>
                <a:gd name="connsiteY8" fmla="*/ 2124229 h 2169949"/>
                <a:gd name="connsiteX9" fmla="*/ 806082 w 1645921"/>
                <a:gd name="connsiteY9" fmla="*/ 1908038 h 2169949"/>
                <a:gd name="connsiteX10" fmla="*/ 483030 w 1645921"/>
                <a:gd name="connsiteY10" fmla="*/ 1713663 h 2169949"/>
                <a:gd name="connsiteX11" fmla="*/ 1192837 w 1645921"/>
                <a:gd name="connsiteY11" fmla="*/ 1703681 h 2169949"/>
                <a:gd name="connsiteX12" fmla="*/ 863251 w 1645921"/>
                <a:gd name="connsiteY12" fmla="*/ 1907494 h 2169949"/>
                <a:gd name="connsiteX13" fmla="*/ 1223376 w 1645921"/>
                <a:gd name="connsiteY13" fmla="*/ 2124229 h 2169949"/>
                <a:gd name="connsiteX14" fmla="*/ 1255703 w 1645921"/>
                <a:gd name="connsiteY14" fmla="*/ 2124229 h 2169949"/>
                <a:gd name="connsiteX15" fmla="*/ 813705 w 1645921"/>
                <a:gd name="connsiteY15" fmla="*/ 1701321 h 2169949"/>
                <a:gd name="connsiteX16" fmla="*/ 529673 w 1645921"/>
                <a:gd name="connsiteY16" fmla="*/ 1704407 h 2169949"/>
                <a:gd name="connsiteX17" fmla="*/ 529129 w 1645921"/>
                <a:gd name="connsiteY17" fmla="*/ 1706584 h 2169949"/>
                <a:gd name="connsiteX18" fmla="*/ 816608 w 1645921"/>
                <a:gd name="connsiteY18" fmla="*/ 1879544 h 2169949"/>
                <a:gd name="connsiteX19" fmla="*/ 813705 w 1645921"/>
                <a:gd name="connsiteY19" fmla="*/ 1701321 h 2169949"/>
                <a:gd name="connsiteX20" fmla="*/ 1143109 w 1645921"/>
                <a:gd name="connsiteY20" fmla="*/ 1697147 h 2169949"/>
                <a:gd name="connsiteX21" fmla="*/ 844376 w 1645921"/>
                <a:gd name="connsiteY21" fmla="*/ 1700595 h 2169949"/>
                <a:gd name="connsiteX22" fmla="*/ 847280 w 1645921"/>
                <a:gd name="connsiteY22" fmla="*/ 1882630 h 2169949"/>
                <a:gd name="connsiteX23" fmla="*/ 1143835 w 1645921"/>
                <a:gd name="connsiteY23" fmla="*/ 1699143 h 2169949"/>
                <a:gd name="connsiteX24" fmla="*/ 1143109 w 1645921"/>
                <a:gd name="connsiteY24" fmla="*/ 1697147 h 2169949"/>
                <a:gd name="connsiteX25" fmla="*/ 840565 w 1645921"/>
                <a:gd name="connsiteY25" fmla="*/ 1456129 h 2169949"/>
                <a:gd name="connsiteX26" fmla="*/ 844195 w 1645921"/>
                <a:gd name="connsiteY26" fmla="*/ 1670287 h 2169949"/>
                <a:gd name="connsiteX27" fmla="*/ 1144923 w 1645921"/>
                <a:gd name="connsiteY27" fmla="*/ 1666838 h 2169949"/>
                <a:gd name="connsiteX28" fmla="*/ 1145649 w 1645921"/>
                <a:gd name="connsiteY28" fmla="*/ 1665205 h 2169949"/>
                <a:gd name="connsiteX29" fmla="*/ 840565 w 1645921"/>
                <a:gd name="connsiteY29" fmla="*/ 1456129 h 2169949"/>
                <a:gd name="connsiteX30" fmla="*/ 810075 w 1645921"/>
                <a:gd name="connsiteY30" fmla="*/ 1455403 h 2169949"/>
                <a:gd name="connsiteX31" fmla="*/ 517695 w 1645921"/>
                <a:gd name="connsiteY31" fmla="*/ 1674098 h 2169949"/>
                <a:gd name="connsiteX32" fmla="*/ 813342 w 1645921"/>
                <a:gd name="connsiteY32" fmla="*/ 1670650 h 2169949"/>
                <a:gd name="connsiteX33" fmla="*/ 810075 w 1645921"/>
                <a:gd name="connsiteY33" fmla="*/ 1455403 h 2169949"/>
                <a:gd name="connsiteX34" fmla="*/ 530580 w 1645921"/>
                <a:gd name="connsiteY34" fmla="*/ 1243604 h 2169949"/>
                <a:gd name="connsiteX35" fmla="*/ 488656 w 1645921"/>
                <a:gd name="connsiteY35" fmla="*/ 1658308 h 2169949"/>
                <a:gd name="connsiteX36" fmla="*/ 797915 w 1645921"/>
                <a:gd name="connsiteY36" fmla="*/ 1426909 h 2169949"/>
                <a:gd name="connsiteX37" fmla="*/ 530580 w 1645921"/>
                <a:gd name="connsiteY37" fmla="*/ 1243604 h 2169949"/>
                <a:gd name="connsiteX38" fmla="*/ 836935 w 1645921"/>
                <a:gd name="connsiteY38" fmla="*/ 1223277 h 2169949"/>
                <a:gd name="connsiteX39" fmla="*/ 839658 w 1645921"/>
                <a:gd name="connsiteY39" fmla="*/ 1395693 h 2169949"/>
                <a:gd name="connsiteX40" fmla="*/ 1070150 w 1645921"/>
                <a:gd name="connsiteY40" fmla="*/ 1223277 h 2169949"/>
                <a:gd name="connsiteX41" fmla="*/ 836935 w 1645921"/>
                <a:gd name="connsiteY41" fmla="*/ 1223277 h 2169949"/>
                <a:gd name="connsiteX42" fmla="*/ 553085 w 1645921"/>
                <a:gd name="connsiteY42" fmla="*/ 1223277 h 2169949"/>
                <a:gd name="connsiteX43" fmla="*/ 809167 w 1645921"/>
                <a:gd name="connsiteY43" fmla="*/ 1398778 h 2169949"/>
                <a:gd name="connsiteX44" fmla="*/ 806445 w 1645921"/>
                <a:gd name="connsiteY44" fmla="*/ 1223277 h 2169949"/>
                <a:gd name="connsiteX45" fmla="*/ 553085 w 1645921"/>
                <a:gd name="connsiteY45" fmla="*/ 1223277 h 2169949"/>
                <a:gd name="connsiteX46" fmla="*/ 1121148 w 1645921"/>
                <a:gd name="connsiteY46" fmla="*/ 1222551 h 2169949"/>
                <a:gd name="connsiteX47" fmla="*/ 849095 w 1645921"/>
                <a:gd name="connsiteY47" fmla="*/ 1426001 h 2169949"/>
                <a:gd name="connsiteX48" fmla="*/ 1185940 w 1645921"/>
                <a:gd name="connsiteY48" fmla="*/ 1656856 h 2169949"/>
                <a:gd name="connsiteX49" fmla="*/ 1121148 w 1645921"/>
                <a:gd name="connsiteY49" fmla="*/ 1222551 h 2169949"/>
                <a:gd name="connsiteX50" fmla="*/ 803178 w 1645921"/>
                <a:gd name="connsiteY50" fmla="*/ 1009119 h 2169949"/>
                <a:gd name="connsiteX51" fmla="*/ 570690 w 1645921"/>
                <a:gd name="connsiteY51" fmla="*/ 1191335 h 2169949"/>
                <a:gd name="connsiteX52" fmla="*/ 805901 w 1645921"/>
                <a:gd name="connsiteY52" fmla="*/ 1191335 h 2169949"/>
                <a:gd name="connsiteX53" fmla="*/ 803178 w 1645921"/>
                <a:gd name="connsiteY53" fmla="*/ 1009119 h 2169949"/>
                <a:gd name="connsiteX54" fmla="*/ 833305 w 1645921"/>
                <a:gd name="connsiteY54" fmla="*/ 992422 h 2169949"/>
                <a:gd name="connsiteX55" fmla="*/ 836572 w 1645921"/>
                <a:gd name="connsiteY55" fmla="*/ 1191154 h 2169949"/>
                <a:gd name="connsiteX56" fmla="*/ 1087391 w 1645921"/>
                <a:gd name="connsiteY56" fmla="*/ 1191154 h 2169949"/>
                <a:gd name="connsiteX57" fmla="*/ 833305 w 1645921"/>
                <a:gd name="connsiteY57" fmla="*/ 992422 h 2169949"/>
                <a:gd name="connsiteX58" fmla="*/ 1055404 w 1645921"/>
                <a:gd name="connsiteY58" fmla="*/ 817761 h 2169949"/>
                <a:gd name="connsiteX59" fmla="*/ 1042745 w 1645921"/>
                <a:gd name="connsiteY59" fmla="*/ 821277 h 2169949"/>
                <a:gd name="connsiteX60" fmla="*/ 985031 w 1645921"/>
                <a:gd name="connsiteY60" fmla="*/ 866468 h 2169949"/>
                <a:gd name="connsiteX61" fmla="*/ 853269 w 1645921"/>
                <a:gd name="connsiteY61" fmla="*/ 969918 h 2169949"/>
                <a:gd name="connsiteX62" fmla="*/ 1113707 w 1645921"/>
                <a:gd name="connsiteY62" fmla="*/ 1173549 h 2169949"/>
                <a:gd name="connsiteX63" fmla="*/ 1099007 w 1645921"/>
                <a:gd name="connsiteY63" fmla="*/ 1072459 h 2169949"/>
                <a:gd name="connsiteX64" fmla="*/ 1079587 w 1645921"/>
                <a:gd name="connsiteY64" fmla="*/ 943783 h 2169949"/>
                <a:gd name="connsiteX65" fmla="*/ 1062346 w 1645921"/>
                <a:gd name="connsiteY65" fmla="*/ 828537 h 2169949"/>
                <a:gd name="connsiteX66" fmla="*/ 1055404 w 1645921"/>
                <a:gd name="connsiteY66" fmla="*/ 817761 h 2169949"/>
                <a:gd name="connsiteX67" fmla="*/ 576134 w 1645921"/>
                <a:gd name="connsiteY67" fmla="*/ 791513 h 2169949"/>
                <a:gd name="connsiteX68" fmla="*/ 537114 w 1645921"/>
                <a:gd name="connsiteY68" fmla="*/ 1179357 h 2169949"/>
                <a:gd name="connsiteX69" fmla="*/ 540744 w 1645921"/>
                <a:gd name="connsiteY69" fmla="*/ 1177179 h 2169949"/>
                <a:gd name="connsiteX70" fmla="*/ 796100 w 1645921"/>
                <a:gd name="connsiteY70" fmla="*/ 976996 h 2169949"/>
                <a:gd name="connsiteX71" fmla="*/ 796100 w 1645921"/>
                <a:gd name="connsiteY71" fmla="*/ 963384 h 2169949"/>
                <a:gd name="connsiteX72" fmla="*/ 618240 w 1645921"/>
                <a:gd name="connsiteY72" fmla="*/ 824181 h 2169949"/>
                <a:gd name="connsiteX73" fmla="*/ 576134 w 1645921"/>
                <a:gd name="connsiteY73" fmla="*/ 791513 h 2169949"/>
                <a:gd name="connsiteX74" fmla="*/ 832035 w 1645921"/>
                <a:gd name="connsiteY74" fmla="*/ 779716 h 2169949"/>
                <a:gd name="connsiteX75" fmla="*/ 832035 w 1645921"/>
                <a:gd name="connsiteY75" fmla="*/ 948865 h 2169949"/>
                <a:gd name="connsiteX76" fmla="*/ 1031534 w 1645921"/>
                <a:gd name="connsiteY76" fmla="*/ 792496 h 2169949"/>
                <a:gd name="connsiteX77" fmla="*/ 1031242 w 1645921"/>
                <a:gd name="connsiteY77" fmla="*/ 791569 h 2169949"/>
                <a:gd name="connsiteX78" fmla="*/ 1035405 w 1645921"/>
                <a:gd name="connsiteY78" fmla="*/ 783570 h 2169949"/>
                <a:gd name="connsiteX79" fmla="*/ 607714 w 1645921"/>
                <a:gd name="connsiteY79" fmla="*/ 775723 h 2169949"/>
                <a:gd name="connsiteX80" fmla="*/ 607351 w 1645921"/>
                <a:gd name="connsiteY80" fmla="*/ 777720 h 2169949"/>
                <a:gd name="connsiteX81" fmla="*/ 800637 w 1645921"/>
                <a:gd name="connsiteY81" fmla="*/ 928901 h 2169949"/>
                <a:gd name="connsiteX82" fmla="*/ 800637 w 1645921"/>
                <a:gd name="connsiteY82" fmla="*/ 779353 h 2169949"/>
                <a:gd name="connsiteX83" fmla="*/ 607714 w 1645921"/>
                <a:gd name="connsiteY83" fmla="*/ 775723 h 2169949"/>
                <a:gd name="connsiteX84" fmla="*/ 796931 w 1645921"/>
                <a:gd name="connsiteY84" fmla="*/ 594770 h 2169949"/>
                <a:gd name="connsiteX85" fmla="*/ 605840 w 1645921"/>
                <a:gd name="connsiteY85" fmla="*/ 744540 h 2169949"/>
                <a:gd name="connsiteX86" fmla="*/ 799169 w 1645921"/>
                <a:gd name="connsiteY86" fmla="*/ 744540 h 2169949"/>
                <a:gd name="connsiteX87" fmla="*/ 796931 w 1645921"/>
                <a:gd name="connsiteY87" fmla="*/ 594770 h 2169949"/>
                <a:gd name="connsiteX88" fmla="*/ 821693 w 1645921"/>
                <a:gd name="connsiteY88" fmla="*/ 581046 h 2169949"/>
                <a:gd name="connsiteX89" fmla="*/ 824378 w 1645921"/>
                <a:gd name="connsiteY89" fmla="*/ 744391 h 2169949"/>
                <a:gd name="connsiteX90" fmla="*/ 1030536 w 1645921"/>
                <a:gd name="connsiteY90" fmla="*/ 744391 h 2169949"/>
                <a:gd name="connsiteX91" fmla="*/ 821693 w 1645921"/>
                <a:gd name="connsiteY91" fmla="*/ 581046 h 2169949"/>
                <a:gd name="connsiteX92" fmla="*/ 1004245 w 1645921"/>
                <a:gd name="connsiteY92" fmla="*/ 437486 h 2169949"/>
                <a:gd name="connsiteX93" fmla="*/ 993840 w 1645921"/>
                <a:gd name="connsiteY93" fmla="*/ 440376 h 2169949"/>
                <a:gd name="connsiteX94" fmla="*/ 946402 w 1645921"/>
                <a:gd name="connsiteY94" fmla="*/ 477520 h 2169949"/>
                <a:gd name="connsiteX95" fmla="*/ 838102 w 1645921"/>
                <a:gd name="connsiteY95" fmla="*/ 562549 h 2169949"/>
                <a:gd name="connsiteX96" fmla="*/ 1052166 w 1645921"/>
                <a:gd name="connsiteY96" fmla="*/ 729921 h 2169949"/>
                <a:gd name="connsiteX97" fmla="*/ 1040084 w 1645921"/>
                <a:gd name="connsiteY97" fmla="*/ 646831 h 2169949"/>
                <a:gd name="connsiteX98" fmla="*/ 1024122 w 1645921"/>
                <a:gd name="connsiteY98" fmla="*/ 541068 h 2169949"/>
                <a:gd name="connsiteX99" fmla="*/ 1009951 w 1645921"/>
                <a:gd name="connsiteY99" fmla="*/ 446343 h 2169949"/>
                <a:gd name="connsiteX100" fmla="*/ 1004245 w 1645921"/>
                <a:gd name="connsiteY100" fmla="*/ 437486 h 2169949"/>
                <a:gd name="connsiteX101" fmla="*/ 610315 w 1645921"/>
                <a:gd name="connsiteY101" fmla="*/ 415911 h 2169949"/>
                <a:gd name="connsiteX102" fmla="*/ 578243 w 1645921"/>
                <a:gd name="connsiteY102" fmla="*/ 734695 h 2169949"/>
                <a:gd name="connsiteX103" fmla="*/ 581226 w 1645921"/>
                <a:gd name="connsiteY103" fmla="*/ 732905 h 2169949"/>
                <a:gd name="connsiteX104" fmla="*/ 791113 w 1645921"/>
                <a:gd name="connsiteY104" fmla="*/ 568367 h 2169949"/>
                <a:gd name="connsiteX105" fmla="*/ 791113 w 1645921"/>
                <a:gd name="connsiteY105" fmla="*/ 557179 h 2169949"/>
                <a:gd name="connsiteX106" fmla="*/ 644923 w 1645921"/>
                <a:gd name="connsiteY106" fmla="*/ 442763 h 2169949"/>
                <a:gd name="connsiteX107" fmla="*/ 610315 w 1645921"/>
                <a:gd name="connsiteY107" fmla="*/ 415911 h 2169949"/>
                <a:gd name="connsiteX108" fmla="*/ 1030322 w 1645921"/>
                <a:gd name="connsiteY108" fmla="*/ 412680 h 2169949"/>
                <a:gd name="connsiteX109" fmla="*/ 1030686 w 1645921"/>
                <a:gd name="connsiteY109" fmla="*/ 414569 h 2169949"/>
                <a:gd name="connsiteX110" fmla="*/ 1050973 w 1645921"/>
                <a:gd name="connsiteY110" fmla="*/ 551361 h 2169949"/>
                <a:gd name="connsiteX111" fmla="*/ 1068427 w 1645921"/>
                <a:gd name="connsiteY111" fmla="*/ 666821 h 2169949"/>
                <a:gd name="connsiteX112" fmla="*/ 1079316 w 1645921"/>
                <a:gd name="connsiteY112" fmla="*/ 739618 h 2169949"/>
                <a:gd name="connsiteX113" fmla="*/ 1079763 w 1645921"/>
                <a:gd name="connsiteY113" fmla="*/ 743198 h 2169949"/>
                <a:gd name="connsiteX114" fmla="*/ 1080791 w 1645921"/>
                <a:gd name="connsiteY114" fmla="*/ 744748 h 2169949"/>
                <a:gd name="connsiteX115" fmla="*/ 1476534 w 1645921"/>
                <a:gd name="connsiteY115" fmla="*/ 412680 h 2169949"/>
                <a:gd name="connsiteX116" fmla="*/ 820649 w 1645921"/>
                <a:gd name="connsiteY116" fmla="*/ 412680 h 2169949"/>
                <a:gd name="connsiteX117" fmla="*/ 820649 w 1645921"/>
                <a:gd name="connsiteY117" fmla="*/ 545245 h 2169949"/>
                <a:gd name="connsiteX118" fmla="*/ 989779 w 1645921"/>
                <a:gd name="connsiteY118" fmla="*/ 412680 h 2169949"/>
                <a:gd name="connsiteX119" fmla="*/ 646336 w 1645921"/>
                <a:gd name="connsiteY119" fmla="*/ 412680 h 2169949"/>
                <a:gd name="connsiteX120" fmla="*/ 794842 w 1645921"/>
                <a:gd name="connsiteY120" fmla="*/ 528836 h 2169949"/>
                <a:gd name="connsiteX121" fmla="*/ 794842 w 1645921"/>
                <a:gd name="connsiteY121" fmla="*/ 412680 h 2169949"/>
                <a:gd name="connsiteX122" fmla="*/ 171855 w 1645921"/>
                <a:gd name="connsiteY122" fmla="*/ 412680 h 2169949"/>
                <a:gd name="connsiteX123" fmla="*/ 553095 w 1645921"/>
                <a:gd name="connsiteY123" fmla="*/ 732578 h 2169949"/>
                <a:gd name="connsiteX124" fmla="*/ 562729 w 1645921"/>
                <a:gd name="connsiteY124" fmla="*/ 639075 h 2169949"/>
                <a:gd name="connsiteX125" fmla="*/ 570635 w 1645921"/>
                <a:gd name="connsiteY125" fmla="*/ 559864 h 2169949"/>
                <a:gd name="connsiteX126" fmla="*/ 580630 w 1645921"/>
                <a:gd name="connsiteY126" fmla="*/ 462155 h 2169949"/>
                <a:gd name="connsiteX127" fmla="*/ 585568 w 1645921"/>
                <a:gd name="connsiteY127" fmla="*/ 412680 h 2169949"/>
                <a:gd name="connsiteX128" fmla="*/ 789920 w 1645921"/>
                <a:gd name="connsiteY128" fmla="*/ 135167 h 2169949"/>
                <a:gd name="connsiteX129" fmla="*/ 630156 w 1645921"/>
                <a:gd name="connsiteY129" fmla="*/ 377723 h 2169949"/>
                <a:gd name="connsiteX130" fmla="*/ 794395 w 1645921"/>
                <a:gd name="connsiteY130" fmla="*/ 380706 h 2169949"/>
                <a:gd name="connsiteX131" fmla="*/ 791411 w 1645921"/>
                <a:gd name="connsiteY131" fmla="*/ 135764 h 2169949"/>
                <a:gd name="connsiteX132" fmla="*/ 789920 w 1645921"/>
                <a:gd name="connsiteY132" fmla="*/ 135167 h 2169949"/>
                <a:gd name="connsiteX133" fmla="*/ 818262 w 1645921"/>
                <a:gd name="connsiteY133" fmla="*/ 127261 h 2169949"/>
                <a:gd name="connsiteX134" fmla="*/ 816622 w 1645921"/>
                <a:gd name="connsiteY134" fmla="*/ 127559 h 2169949"/>
                <a:gd name="connsiteX135" fmla="*/ 819456 w 1645921"/>
                <a:gd name="connsiteY135" fmla="*/ 381303 h 2169949"/>
                <a:gd name="connsiteX136" fmla="*/ 989513 w 1645921"/>
                <a:gd name="connsiteY136" fmla="*/ 384138 h 2169949"/>
                <a:gd name="connsiteX137" fmla="*/ 818262 w 1645921"/>
                <a:gd name="connsiteY137" fmla="*/ 127261 h 2169949"/>
                <a:gd name="connsiteX138" fmla="*/ 762323 w 1645921"/>
                <a:gd name="connsiteY138" fmla="*/ 118161 h 2169949"/>
                <a:gd name="connsiteX139" fmla="*/ 658647 w 1645921"/>
                <a:gd name="connsiteY139" fmla="*/ 118908 h 2169949"/>
                <a:gd name="connsiteX140" fmla="*/ 642089 w 1645921"/>
                <a:gd name="connsiteY140" fmla="*/ 120101 h 2169949"/>
                <a:gd name="connsiteX141" fmla="*/ 638807 w 1645921"/>
                <a:gd name="connsiteY141" fmla="*/ 135914 h 2169949"/>
                <a:gd name="connsiteX142" fmla="*/ 638658 w 1645921"/>
                <a:gd name="connsiteY142" fmla="*/ 136659 h 2169949"/>
                <a:gd name="connsiteX143" fmla="*/ 628812 w 1645921"/>
                <a:gd name="connsiteY143" fmla="*/ 232876 h 2169949"/>
                <a:gd name="connsiteX144" fmla="*/ 620310 w 1645921"/>
                <a:gd name="connsiteY144" fmla="*/ 316562 h 2169949"/>
                <a:gd name="connsiteX145" fmla="*/ 617028 w 1645921"/>
                <a:gd name="connsiteY145" fmla="*/ 350424 h 2169949"/>
                <a:gd name="connsiteX146" fmla="*/ 618371 w 1645921"/>
                <a:gd name="connsiteY146" fmla="*/ 350723 h 2169949"/>
                <a:gd name="connsiteX147" fmla="*/ 771720 w 1645921"/>
                <a:gd name="connsiteY147" fmla="*/ 118161 h 2169949"/>
                <a:gd name="connsiteX148" fmla="*/ 762323 w 1645921"/>
                <a:gd name="connsiteY148" fmla="*/ 118161 h 2169949"/>
                <a:gd name="connsiteX149" fmla="*/ 954457 w 1645921"/>
                <a:gd name="connsiteY149" fmla="*/ 116819 h 2169949"/>
                <a:gd name="connsiteX150" fmla="*/ 886733 w 1645921"/>
                <a:gd name="connsiteY150" fmla="*/ 117416 h 2169949"/>
                <a:gd name="connsiteX151" fmla="*/ 841384 w 1645921"/>
                <a:gd name="connsiteY151" fmla="*/ 117416 h 2169949"/>
                <a:gd name="connsiteX152" fmla="*/ 993392 w 1645921"/>
                <a:gd name="connsiteY152" fmla="*/ 345800 h 2169949"/>
                <a:gd name="connsiteX153" fmla="*/ 994585 w 1645921"/>
                <a:gd name="connsiteY153" fmla="*/ 345352 h 2169949"/>
                <a:gd name="connsiteX154" fmla="*/ 989513 w 1645921"/>
                <a:gd name="connsiteY154" fmla="*/ 308208 h 2169949"/>
                <a:gd name="connsiteX155" fmla="*/ 961767 w 1645921"/>
                <a:gd name="connsiteY155" fmla="*/ 123233 h 2169949"/>
                <a:gd name="connsiteX156" fmla="*/ 954457 w 1645921"/>
                <a:gd name="connsiteY156" fmla="*/ 116819 h 2169949"/>
                <a:gd name="connsiteX157" fmla="*/ 686185 w 1645921"/>
                <a:gd name="connsiteY157" fmla="*/ 0 h 2169949"/>
                <a:gd name="connsiteX158" fmla="*/ 934104 w 1645921"/>
                <a:gd name="connsiteY158" fmla="*/ 0 h 2169949"/>
                <a:gd name="connsiteX159" fmla="*/ 970742 w 1645921"/>
                <a:gd name="connsiteY159" fmla="*/ 36638 h 2169949"/>
                <a:gd name="connsiteX160" fmla="*/ 961098 w 1645921"/>
                <a:gd name="connsiteY160" fmla="*/ 59922 h 2169949"/>
                <a:gd name="connsiteX161" fmla="*/ 1051055 w 1645921"/>
                <a:gd name="connsiteY161" fmla="*/ 59922 h 2169949"/>
                <a:gd name="connsiteX162" fmla="*/ 1073915 w 1645921"/>
                <a:gd name="connsiteY162" fmla="*/ 82782 h 2169949"/>
                <a:gd name="connsiteX163" fmla="*/ 1073914 w 1645921"/>
                <a:gd name="connsiteY163" fmla="*/ 82782 h 2169949"/>
                <a:gd name="connsiteX164" fmla="*/ 1051054 w 1645921"/>
                <a:gd name="connsiteY164" fmla="*/ 105642 h 2169949"/>
                <a:gd name="connsiteX165" fmla="*/ 984543 w 1645921"/>
                <a:gd name="connsiteY165" fmla="*/ 105642 h 2169949"/>
                <a:gd name="connsiteX166" fmla="*/ 1025912 w 1645921"/>
                <a:gd name="connsiteY166" fmla="*/ 382944 h 2169949"/>
                <a:gd name="connsiteX167" fmla="*/ 1029492 w 1645921"/>
                <a:gd name="connsiteY167" fmla="*/ 382348 h 2169949"/>
                <a:gd name="connsiteX168" fmla="*/ 1029641 w 1645921"/>
                <a:gd name="connsiteY168" fmla="*/ 383839 h 2169949"/>
                <a:gd name="connsiteX169" fmla="*/ 1029470 w 1645921"/>
                <a:gd name="connsiteY169" fmla="*/ 385248 h 2169949"/>
                <a:gd name="connsiteX170" fmla="*/ 1157032 w 1645921"/>
                <a:gd name="connsiteY170" fmla="*/ 385248 h 2169949"/>
                <a:gd name="connsiteX171" fmla="*/ 1157032 w 1645921"/>
                <a:gd name="connsiteY171" fmla="*/ 310832 h 2169949"/>
                <a:gd name="connsiteX172" fmla="*/ 1126536 w 1645921"/>
                <a:gd name="connsiteY172" fmla="*/ 310832 h 2169949"/>
                <a:gd name="connsiteX173" fmla="*/ 1117392 w 1645921"/>
                <a:gd name="connsiteY173" fmla="*/ 301688 h 2169949"/>
                <a:gd name="connsiteX174" fmla="*/ 1126536 w 1645921"/>
                <a:gd name="connsiteY174" fmla="*/ 292544 h 2169949"/>
                <a:gd name="connsiteX175" fmla="*/ 1157032 w 1645921"/>
                <a:gd name="connsiteY175" fmla="*/ 292544 h 2169949"/>
                <a:gd name="connsiteX176" fmla="*/ 1157032 w 1645921"/>
                <a:gd name="connsiteY176" fmla="*/ 282034 h 2169949"/>
                <a:gd name="connsiteX177" fmla="*/ 1126536 w 1645921"/>
                <a:gd name="connsiteY177" fmla="*/ 282034 h 2169949"/>
                <a:gd name="connsiteX178" fmla="*/ 1117392 w 1645921"/>
                <a:gd name="connsiteY178" fmla="*/ 272890 h 2169949"/>
                <a:gd name="connsiteX179" fmla="*/ 1126536 w 1645921"/>
                <a:gd name="connsiteY179" fmla="*/ 263746 h 2169949"/>
                <a:gd name="connsiteX180" fmla="*/ 1157032 w 1645921"/>
                <a:gd name="connsiteY180" fmla="*/ 263746 h 2169949"/>
                <a:gd name="connsiteX181" fmla="*/ 1157032 w 1645921"/>
                <a:gd name="connsiteY181" fmla="*/ 253236 h 2169949"/>
                <a:gd name="connsiteX182" fmla="*/ 1126536 w 1645921"/>
                <a:gd name="connsiteY182" fmla="*/ 253236 h 2169949"/>
                <a:gd name="connsiteX183" fmla="*/ 1117392 w 1645921"/>
                <a:gd name="connsiteY183" fmla="*/ 244092 h 2169949"/>
                <a:gd name="connsiteX184" fmla="*/ 1126536 w 1645921"/>
                <a:gd name="connsiteY184" fmla="*/ 234948 h 2169949"/>
                <a:gd name="connsiteX185" fmla="*/ 1157032 w 1645921"/>
                <a:gd name="connsiteY185" fmla="*/ 234948 h 2169949"/>
                <a:gd name="connsiteX186" fmla="*/ 1157032 w 1645921"/>
                <a:gd name="connsiteY186" fmla="*/ 219866 h 2169949"/>
                <a:gd name="connsiteX187" fmla="*/ 1170748 w 1645921"/>
                <a:gd name="connsiteY187" fmla="*/ 206150 h 2169949"/>
                <a:gd name="connsiteX188" fmla="*/ 1184464 w 1645921"/>
                <a:gd name="connsiteY188" fmla="*/ 219866 h 2169949"/>
                <a:gd name="connsiteX189" fmla="*/ 1184464 w 1645921"/>
                <a:gd name="connsiteY189" fmla="*/ 234948 h 2169949"/>
                <a:gd name="connsiteX190" fmla="*/ 1210556 w 1645921"/>
                <a:gd name="connsiteY190" fmla="*/ 234948 h 2169949"/>
                <a:gd name="connsiteX191" fmla="*/ 1219700 w 1645921"/>
                <a:gd name="connsiteY191" fmla="*/ 244092 h 2169949"/>
                <a:gd name="connsiteX192" fmla="*/ 1210556 w 1645921"/>
                <a:gd name="connsiteY192" fmla="*/ 253236 h 2169949"/>
                <a:gd name="connsiteX193" fmla="*/ 1184464 w 1645921"/>
                <a:gd name="connsiteY193" fmla="*/ 253236 h 2169949"/>
                <a:gd name="connsiteX194" fmla="*/ 1184464 w 1645921"/>
                <a:gd name="connsiteY194" fmla="*/ 263746 h 2169949"/>
                <a:gd name="connsiteX195" fmla="*/ 1210556 w 1645921"/>
                <a:gd name="connsiteY195" fmla="*/ 263746 h 2169949"/>
                <a:gd name="connsiteX196" fmla="*/ 1219700 w 1645921"/>
                <a:gd name="connsiteY196" fmla="*/ 272890 h 2169949"/>
                <a:gd name="connsiteX197" fmla="*/ 1210556 w 1645921"/>
                <a:gd name="connsiteY197" fmla="*/ 282034 h 2169949"/>
                <a:gd name="connsiteX198" fmla="*/ 1184464 w 1645921"/>
                <a:gd name="connsiteY198" fmla="*/ 282034 h 2169949"/>
                <a:gd name="connsiteX199" fmla="*/ 1184464 w 1645921"/>
                <a:gd name="connsiteY199" fmla="*/ 292544 h 2169949"/>
                <a:gd name="connsiteX200" fmla="*/ 1210556 w 1645921"/>
                <a:gd name="connsiteY200" fmla="*/ 292544 h 2169949"/>
                <a:gd name="connsiteX201" fmla="*/ 1219700 w 1645921"/>
                <a:gd name="connsiteY201" fmla="*/ 301688 h 2169949"/>
                <a:gd name="connsiteX202" fmla="*/ 1210556 w 1645921"/>
                <a:gd name="connsiteY202" fmla="*/ 310832 h 2169949"/>
                <a:gd name="connsiteX203" fmla="*/ 1184464 w 1645921"/>
                <a:gd name="connsiteY203" fmla="*/ 310832 h 2169949"/>
                <a:gd name="connsiteX204" fmla="*/ 1184464 w 1645921"/>
                <a:gd name="connsiteY204" fmla="*/ 385248 h 2169949"/>
                <a:gd name="connsiteX205" fmla="*/ 1315794 w 1645921"/>
                <a:gd name="connsiteY205" fmla="*/ 385248 h 2169949"/>
                <a:gd name="connsiteX206" fmla="*/ 1315794 w 1645921"/>
                <a:gd name="connsiteY206" fmla="*/ 310832 h 2169949"/>
                <a:gd name="connsiteX207" fmla="*/ 1286537 w 1645921"/>
                <a:gd name="connsiteY207" fmla="*/ 310832 h 2169949"/>
                <a:gd name="connsiteX208" fmla="*/ 1277393 w 1645921"/>
                <a:gd name="connsiteY208" fmla="*/ 301688 h 2169949"/>
                <a:gd name="connsiteX209" fmla="*/ 1286537 w 1645921"/>
                <a:gd name="connsiteY209" fmla="*/ 292544 h 2169949"/>
                <a:gd name="connsiteX210" fmla="*/ 1315794 w 1645921"/>
                <a:gd name="connsiteY210" fmla="*/ 292544 h 2169949"/>
                <a:gd name="connsiteX211" fmla="*/ 1315794 w 1645921"/>
                <a:gd name="connsiteY211" fmla="*/ 282034 h 2169949"/>
                <a:gd name="connsiteX212" fmla="*/ 1286537 w 1645921"/>
                <a:gd name="connsiteY212" fmla="*/ 282034 h 2169949"/>
                <a:gd name="connsiteX213" fmla="*/ 1277393 w 1645921"/>
                <a:gd name="connsiteY213" fmla="*/ 272890 h 2169949"/>
                <a:gd name="connsiteX214" fmla="*/ 1286537 w 1645921"/>
                <a:gd name="connsiteY214" fmla="*/ 263746 h 2169949"/>
                <a:gd name="connsiteX215" fmla="*/ 1315794 w 1645921"/>
                <a:gd name="connsiteY215" fmla="*/ 263746 h 2169949"/>
                <a:gd name="connsiteX216" fmla="*/ 1315794 w 1645921"/>
                <a:gd name="connsiteY216" fmla="*/ 253236 h 2169949"/>
                <a:gd name="connsiteX217" fmla="*/ 1286537 w 1645921"/>
                <a:gd name="connsiteY217" fmla="*/ 253236 h 2169949"/>
                <a:gd name="connsiteX218" fmla="*/ 1277393 w 1645921"/>
                <a:gd name="connsiteY218" fmla="*/ 244092 h 2169949"/>
                <a:gd name="connsiteX219" fmla="*/ 1286537 w 1645921"/>
                <a:gd name="connsiteY219" fmla="*/ 234948 h 2169949"/>
                <a:gd name="connsiteX220" fmla="*/ 1315794 w 1645921"/>
                <a:gd name="connsiteY220" fmla="*/ 234948 h 2169949"/>
                <a:gd name="connsiteX221" fmla="*/ 1315794 w 1645921"/>
                <a:gd name="connsiteY221" fmla="*/ 219866 h 2169949"/>
                <a:gd name="connsiteX222" fmla="*/ 1329510 w 1645921"/>
                <a:gd name="connsiteY222" fmla="*/ 206150 h 2169949"/>
                <a:gd name="connsiteX223" fmla="*/ 1343226 w 1645921"/>
                <a:gd name="connsiteY223" fmla="*/ 219866 h 2169949"/>
                <a:gd name="connsiteX224" fmla="*/ 1343226 w 1645921"/>
                <a:gd name="connsiteY224" fmla="*/ 234948 h 2169949"/>
                <a:gd name="connsiteX225" fmla="*/ 1370557 w 1645921"/>
                <a:gd name="connsiteY225" fmla="*/ 234948 h 2169949"/>
                <a:gd name="connsiteX226" fmla="*/ 1379701 w 1645921"/>
                <a:gd name="connsiteY226" fmla="*/ 244092 h 2169949"/>
                <a:gd name="connsiteX227" fmla="*/ 1370557 w 1645921"/>
                <a:gd name="connsiteY227" fmla="*/ 253236 h 2169949"/>
                <a:gd name="connsiteX228" fmla="*/ 1343226 w 1645921"/>
                <a:gd name="connsiteY228" fmla="*/ 253236 h 2169949"/>
                <a:gd name="connsiteX229" fmla="*/ 1343226 w 1645921"/>
                <a:gd name="connsiteY229" fmla="*/ 263746 h 2169949"/>
                <a:gd name="connsiteX230" fmla="*/ 1370557 w 1645921"/>
                <a:gd name="connsiteY230" fmla="*/ 263746 h 2169949"/>
                <a:gd name="connsiteX231" fmla="*/ 1379701 w 1645921"/>
                <a:gd name="connsiteY231" fmla="*/ 272890 h 2169949"/>
                <a:gd name="connsiteX232" fmla="*/ 1370557 w 1645921"/>
                <a:gd name="connsiteY232" fmla="*/ 282034 h 2169949"/>
                <a:gd name="connsiteX233" fmla="*/ 1343226 w 1645921"/>
                <a:gd name="connsiteY233" fmla="*/ 282034 h 2169949"/>
                <a:gd name="connsiteX234" fmla="*/ 1343226 w 1645921"/>
                <a:gd name="connsiteY234" fmla="*/ 292544 h 2169949"/>
                <a:gd name="connsiteX235" fmla="*/ 1370557 w 1645921"/>
                <a:gd name="connsiteY235" fmla="*/ 292544 h 2169949"/>
                <a:gd name="connsiteX236" fmla="*/ 1379701 w 1645921"/>
                <a:gd name="connsiteY236" fmla="*/ 301688 h 2169949"/>
                <a:gd name="connsiteX237" fmla="*/ 1370557 w 1645921"/>
                <a:gd name="connsiteY237" fmla="*/ 310832 h 2169949"/>
                <a:gd name="connsiteX238" fmla="*/ 1343226 w 1645921"/>
                <a:gd name="connsiteY238" fmla="*/ 310832 h 2169949"/>
                <a:gd name="connsiteX239" fmla="*/ 1343226 w 1645921"/>
                <a:gd name="connsiteY239" fmla="*/ 385248 h 2169949"/>
                <a:gd name="connsiteX240" fmla="*/ 1497488 w 1645921"/>
                <a:gd name="connsiteY240" fmla="*/ 385248 h 2169949"/>
                <a:gd name="connsiteX241" fmla="*/ 1505347 w 1645921"/>
                <a:gd name="connsiteY241" fmla="*/ 388503 h 2169949"/>
                <a:gd name="connsiteX242" fmla="*/ 1505405 w 1645921"/>
                <a:gd name="connsiteY242" fmla="*/ 388454 h 2169949"/>
                <a:gd name="connsiteX243" fmla="*/ 1524728 w 1645921"/>
                <a:gd name="connsiteY243" fmla="*/ 390145 h 2169949"/>
                <a:gd name="connsiteX244" fmla="*/ 1523038 w 1645921"/>
                <a:gd name="connsiteY244" fmla="*/ 409469 h 2169949"/>
                <a:gd name="connsiteX245" fmla="*/ 1085083 w 1645921"/>
                <a:gd name="connsiteY245" fmla="*/ 776956 h 2169949"/>
                <a:gd name="connsiteX246" fmla="*/ 1087573 w 1645921"/>
                <a:gd name="connsiteY246" fmla="*/ 789880 h 2169949"/>
                <a:gd name="connsiteX247" fmla="*/ 1112255 w 1645921"/>
                <a:gd name="connsiteY247" fmla="*/ 956306 h 2169949"/>
                <a:gd name="connsiteX248" fmla="*/ 1133490 w 1645921"/>
                <a:gd name="connsiteY248" fmla="*/ 1096779 h 2169949"/>
                <a:gd name="connsiteX249" fmla="*/ 1146738 w 1645921"/>
                <a:gd name="connsiteY249" fmla="*/ 1185346 h 2169949"/>
                <a:gd name="connsiteX250" fmla="*/ 1147283 w 1645921"/>
                <a:gd name="connsiteY250" fmla="*/ 1189702 h 2169949"/>
                <a:gd name="connsiteX251" fmla="*/ 1153816 w 1645921"/>
                <a:gd name="connsiteY251" fmla="*/ 1215292 h 2169949"/>
                <a:gd name="connsiteX252" fmla="*/ 1156176 w 1645921"/>
                <a:gd name="connsiteY252" fmla="*/ 1249956 h 2169949"/>
                <a:gd name="connsiteX253" fmla="*/ 1190114 w 1645921"/>
                <a:gd name="connsiteY253" fmla="*/ 1475367 h 2169949"/>
                <a:gd name="connsiteX254" fmla="*/ 1217701 w 1645921"/>
                <a:gd name="connsiteY254" fmla="*/ 1659579 h 2169949"/>
                <a:gd name="connsiteX255" fmla="*/ 1221875 w 1645921"/>
                <a:gd name="connsiteY255" fmla="*/ 1665931 h 2169949"/>
                <a:gd name="connsiteX256" fmla="*/ 1224235 w 1645921"/>
                <a:gd name="connsiteY256" fmla="*/ 1671920 h 2169949"/>
                <a:gd name="connsiteX257" fmla="*/ 1235668 w 1645921"/>
                <a:gd name="connsiteY257" fmla="*/ 1781903 h 2169949"/>
                <a:gd name="connsiteX258" fmla="*/ 1258718 w 1645921"/>
                <a:gd name="connsiteY258" fmla="*/ 1935625 h 2169949"/>
                <a:gd name="connsiteX259" fmla="*/ 1281222 w 1645921"/>
                <a:gd name="connsiteY259" fmla="*/ 2087713 h 2169949"/>
                <a:gd name="connsiteX260" fmla="*/ 1286826 w 1645921"/>
                <a:gd name="connsiteY260" fmla="*/ 2124229 h 2169949"/>
                <a:gd name="connsiteX261" fmla="*/ 1623061 w 1645921"/>
                <a:gd name="connsiteY261" fmla="*/ 2124229 h 2169949"/>
                <a:gd name="connsiteX262" fmla="*/ 1636122 w 1645921"/>
                <a:gd name="connsiteY262" fmla="*/ 2129640 h 2169949"/>
                <a:gd name="connsiteX263" fmla="*/ 1640572 w 1645921"/>
                <a:gd name="connsiteY263" fmla="*/ 2129637 h 2169949"/>
                <a:gd name="connsiteX264" fmla="*/ 1640572 w 1645921"/>
                <a:gd name="connsiteY264" fmla="*/ 2134176 h 2169949"/>
                <a:gd name="connsiteX265" fmla="*/ 1645921 w 1645921"/>
                <a:gd name="connsiteY265" fmla="*/ 2147089 h 2169949"/>
                <a:gd name="connsiteX266" fmla="*/ 1645920 w 1645921"/>
                <a:gd name="connsiteY266" fmla="*/ 2147089 h 2169949"/>
                <a:gd name="connsiteX267" fmla="*/ 1640572 w 1645921"/>
                <a:gd name="connsiteY267" fmla="*/ 2160000 h 2169949"/>
                <a:gd name="connsiteX268" fmla="*/ 1640572 w 1645921"/>
                <a:gd name="connsiteY268" fmla="*/ 2166683 h 2169949"/>
                <a:gd name="connsiteX269" fmla="*/ 1630945 w 1645921"/>
                <a:gd name="connsiteY269" fmla="*/ 2166683 h 2169949"/>
                <a:gd name="connsiteX270" fmla="*/ 1623060 w 1645921"/>
                <a:gd name="connsiteY270" fmla="*/ 2169949 h 2169949"/>
                <a:gd name="connsiteX271" fmla="*/ 22860 w 1645921"/>
                <a:gd name="connsiteY271" fmla="*/ 2169948 h 2169949"/>
                <a:gd name="connsiteX272" fmla="*/ 14978 w 1645921"/>
                <a:gd name="connsiteY272" fmla="*/ 2166683 h 2169949"/>
                <a:gd name="connsiteX273" fmla="*/ 5349 w 1645921"/>
                <a:gd name="connsiteY273" fmla="*/ 2166683 h 2169949"/>
                <a:gd name="connsiteX274" fmla="*/ 5349 w 1645921"/>
                <a:gd name="connsiteY274" fmla="*/ 2160002 h 2169949"/>
                <a:gd name="connsiteX275" fmla="*/ 0 w 1645921"/>
                <a:gd name="connsiteY275" fmla="*/ 2147089 h 2169949"/>
                <a:gd name="connsiteX276" fmla="*/ 6696 w 1645921"/>
                <a:gd name="connsiteY276" fmla="*/ 2130925 h 2169949"/>
                <a:gd name="connsiteX277" fmla="*/ 22860 w 1645921"/>
                <a:gd name="connsiteY277" fmla="*/ 2124229 h 2169949"/>
                <a:gd name="connsiteX278" fmla="*/ 410941 w 1645921"/>
                <a:gd name="connsiteY278" fmla="*/ 2124229 h 2169949"/>
                <a:gd name="connsiteX279" fmla="*/ 415334 w 1645921"/>
                <a:gd name="connsiteY279" fmla="*/ 2082631 h 2169949"/>
                <a:gd name="connsiteX280" fmla="*/ 427676 w 1645921"/>
                <a:gd name="connsiteY280" fmla="*/ 1961033 h 2169949"/>
                <a:gd name="connsiteX281" fmla="*/ 437295 w 1645921"/>
                <a:gd name="connsiteY281" fmla="*/ 1862847 h 2169949"/>
                <a:gd name="connsiteX282" fmla="*/ 449455 w 1645921"/>
                <a:gd name="connsiteY282" fmla="*/ 1745786 h 2169949"/>
                <a:gd name="connsiteX283" fmla="*/ 453447 w 1645921"/>
                <a:gd name="connsiteY283" fmla="*/ 1706221 h 2169949"/>
                <a:gd name="connsiteX284" fmla="*/ 444554 w 1645921"/>
                <a:gd name="connsiteY284" fmla="*/ 1691158 h 2169949"/>
                <a:gd name="connsiteX285" fmla="*/ 458348 w 1645921"/>
                <a:gd name="connsiteY285" fmla="*/ 1653227 h 2169949"/>
                <a:gd name="connsiteX286" fmla="*/ 475045 w 1645921"/>
                <a:gd name="connsiteY286" fmla="*/ 1492971 h 2169949"/>
                <a:gd name="connsiteX287" fmla="*/ 488112 w 1645921"/>
                <a:gd name="connsiteY287" fmla="*/ 1357761 h 2169949"/>
                <a:gd name="connsiteX288" fmla="*/ 501179 w 1645921"/>
                <a:gd name="connsiteY288" fmla="*/ 1231626 h 2169949"/>
                <a:gd name="connsiteX289" fmla="*/ 490834 w 1645921"/>
                <a:gd name="connsiteY289" fmla="*/ 1215473 h 2169949"/>
                <a:gd name="connsiteX290" fmla="*/ 505898 w 1645921"/>
                <a:gd name="connsiteY290" fmla="*/ 1182805 h 2169949"/>
                <a:gd name="connsiteX291" fmla="*/ 518239 w 1645921"/>
                <a:gd name="connsiteY291" fmla="*/ 1063022 h 2169949"/>
                <a:gd name="connsiteX292" fmla="*/ 527858 w 1645921"/>
                <a:gd name="connsiteY292" fmla="*/ 966651 h 2169949"/>
                <a:gd name="connsiteX293" fmla="*/ 540018 w 1645921"/>
                <a:gd name="connsiteY293" fmla="*/ 847775 h 2169949"/>
                <a:gd name="connsiteX294" fmla="*/ 548341 w 1645921"/>
                <a:gd name="connsiteY294" fmla="*/ 764399 h 2169949"/>
                <a:gd name="connsiteX295" fmla="*/ 132037 w 1645921"/>
                <a:gd name="connsiteY295" fmla="*/ 415079 h 2169949"/>
                <a:gd name="connsiteX296" fmla="*/ 129621 w 1645921"/>
                <a:gd name="connsiteY296" fmla="*/ 410438 h 2169949"/>
                <a:gd name="connsiteX297" fmla="*/ 125334 w 1645921"/>
                <a:gd name="connsiteY297" fmla="*/ 408662 h 2169949"/>
                <a:gd name="connsiteX298" fmla="*/ 121316 w 1645921"/>
                <a:gd name="connsiteY298" fmla="*/ 398964 h 2169949"/>
                <a:gd name="connsiteX299" fmla="*/ 135032 w 1645921"/>
                <a:gd name="connsiteY299" fmla="*/ 385248 h 2169949"/>
                <a:gd name="connsiteX300" fmla="*/ 301963 w 1645921"/>
                <a:gd name="connsiteY300" fmla="*/ 385248 h 2169949"/>
                <a:gd name="connsiteX301" fmla="*/ 301963 w 1645921"/>
                <a:gd name="connsiteY301" fmla="*/ 319242 h 2169949"/>
                <a:gd name="connsiteX302" fmla="*/ 274367 w 1645921"/>
                <a:gd name="connsiteY302" fmla="*/ 319242 h 2169949"/>
                <a:gd name="connsiteX303" fmla="*/ 265223 w 1645921"/>
                <a:gd name="connsiteY303" fmla="*/ 310098 h 2169949"/>
                <a:gd name="connsiteX304" fmla="*/ 274367 w 1645921"/>
                <a:gd name="connsiteY304" fmla="*/ 300954 h 2169949"/>
                <a:gd name="connsiteX305" fmla="*/ 301963 w 1645921"/>
                <a:gd name="connsiteY305" fmla="*/ 300954 h 2169949"/>
                <a:gd name="connsiteX306" fmla="*/ 301963 w 1645921"/>
                <a:gd name="connsiteY306" fmla="*/ 290444 h 2169949"/>
                <a:gd name="connsiteX307" fmla="*/ 274367 w 1645921"/>
                <a:gd name="connsiteY307" fmla="*/ 290444 h 2169949"/>
                <a:gd name="connsiteX308" fmla="*/ 265223 w 1645921"/>
                <a:gd name="connsiteY308" fmla="*/ 281300 h 2169949"/>
                <a:gd name="connsiteX309" fmla="*/ 274367 w 1645921"/>
                <a:gd name="connsiteY309" fmla="*/ 272156 h 2169949"/>
                <a:gd name="connsiteX310" fmla="*/ 301963 w 1645921"/>
                <a:gd name="connsiteY310" fmla="*/ 272156 h 2169949"/>
                <a:gd name="connsiteX311" fmla="*/ 301963 w 1645921"/>
                <a:gd name="connsiteY311" fmla="*/ 261646 h 2169949"/>
                <a:gd name="connsiteX312" fmla="*/ 274367 w 1645921"/>
                <a:gd name="connsiteY312" fmla="*/ 261646 h 2169949"/>
                <a:gd name="connsiteX313" fmla="*/ 265223 w 1645921"/>
                <a:gd name="connsiteY313" fmla="*/ 252502 h 2169949"/>
                <a:gd name="connsiteX314" fmla="*/ 274367 w 1645921"/>
                <a:gd name="connsiteY314" fmla="*/ 243358 h 2169949"/>
                <a:gd name="connsiteX315" fmla="*/ 301963 w 1645921"/>
                <a:gd name="connsiteY315" fmla="*/ 243358 h 2169949"/>
                <a:gd name="connsiteX316" fmla="*/ 301963 w 1645921"/>
                <a:gd name="connsiteY316" fmla="*/ 219866 h 2169949"/>
                <a:gd name="connsiteX317" fmla="*/ 315679 w 1645921"/>
                <a:gd name="connsiteY317" fmla="*/ 206150 h 2169949"/>
                <a:gd name="connsiteX318" fmla="*/ 329395 w 1645921"/>
                <a:gd name="connsiteY318" fmla="*/ 219866 h 2169949"/>
                <a:gd name="connsiteX319" fmla="*/ 329395 w 1645921"/>
                <a:gd name="connsiteY319" fmla="*/ 243358 h 2169949"/>
                <a:gd name="connsiteX320" fmla="*/ 358387 w 1645921"/>
                <a:gd name="connsiteY320" fmla="*/ 243358 h 2169949"/>
                <a:gd name="connsiteX321" fmla="*/ 367531 w 1645921"/>
                <a:gd name="connsiteY321" fmla="*/ 252502 h 2169949"/>
                <a:gd name="connsiteX322" fmla="*/ 358387 w 1645921"/>
                <a:gd name="connsiteY322" fmla="*/ 261646 h 2169949"/>
                <a:gd name="connsiteX323" fmla="*/ 329395 w 1645921"/>
                <a:gd name="connsiteY323" fmla="*/ 261646 h 2169949"/>
                <a:gd name="connsiteX324" fmla="*/ 329395 w 1645921"/>
                <a:gd name="connsiteY324" fmla="*/ 272156 h 2169949"/>
                <a:gd name="connsiteX325" fmla="*/ 358387 w 1645921"/>
                <a:gd name="connsiteY325" fmla="*/ 272156 h 2169949"/>
                <a:gd name="connsiteX326" fmla="*/ 367531 w 1645921"/>
                <a:gd name="connsiteY326" fmla="*/ 281300 h 2169949"/>
                <a:gd name="connsiteX327" fmla="*/ 358387 w 1645921"/>
                <a:gd name="connsiteY327" fmla="*/ 290444 h 2169949"/>
                <a:gd name="connsiteX328" fmla="*/ 329395 w 1645921"/>
                <a:gd name="connsiteY328" fmla="*/ 290444 h 2169949"/>
                <a:gd name="connsiteX329" fmla="*/ 329395 w 1645921"/>
                <a:gd name="connsiteY329" fmla="*/ 300954 h 2169949"/>
                <a:gd name="connsiteX330" fmla="*/ 358387 w 1645921"/>
                <a:gd name="connsiteY330" fmla="*/ 300954 h 2169949"/>
                <a:gd name="connsiteX331" fmla="*/ 367531 w 1645921"/>
                <a:gd name="connsiteY331" fmla="*/ 310098 h 2169949"/>
                <a:gd name="connsiteX332" fmla="*/ 358387 w 1645921"/>
                <a:gd name="connsiteY332" fmla="*/ 319242 h 2169949"/>
                <a:gd name="connsiteX333" fmla="*/ 329395 w 1645921"/>
                <a:gd name="connsiteY333" fmla="*/ 319242 h 2169949"/>
                <a:gd name="connsiteX334" fmla="*/ 329395 w 1645921"/>
                <a:gd name="connsiteY334" fmla="*/ 385248 h 2169949"/>
                <a:gd name="connsiteX335" fmla="*/ 447531 w 1645921"/>
                <a:gd name="connsiteY335" fmla="*/ 385248 h 2169949"/>
                <a:gd name="connsiteX336" fmla="*/ 447531 w 1645921"/>
                <a:gd name="connsiteY336" fmla="*/ 315782 h 2169949"/>
                <a:gd name="connsiteX337" fmla="*/ 417009 w 1645921"/>
                <a:gd name="connsiteY337" fmla="*/ 315782 h 2169949"/>
                <a:gd name="connsiteX338" fmla="*/ 407865 w 1645921"/>
                <a:gd name="connsiteY338" fmla="*/ 306638 h 2169949"/>
                <a:gd name="connsiteX339" fmla="*/ 417009 w 1645921"/>
                <a:gd name="connsiteY339" fmla="*/ 297494 h 2169949"/>
                <a:gd name="connsiteX340" fmla="*/ 447531 w 1645921"/>
                <a:gd name="connsiteY340" fmla="*/ 297494 h 2169949"/>
                <a:gd name="connsiteX341" fmla="*/ 447531 w 1645921"/>
                <a:gd name="connsiteY341" fmla="*/ 286984 h 2169949"/>
                <a:gd name="connsiteX342" fmla="*/ 417009 w 1645921"/>
                <a:gd name="connsiteY342" fmla="*/ 286984 h 2169949"/>
                <a:gd name="connsiteX343" fmla="*/ 407865 w 1645921"/>
                <a:gd name="connsiteY343" fmla="*/ 277840 h 2169949"/>
                <a:gd name="connsiteX344" fmla="*/ 417009 w 1645921"/>
                <a:gd name="connsiteY344" fmla="*/ 268696 h 2169949"/>
                <a:gd name="connsiteX345" fmla="*/ 447531 w 1645921"/>
                <a:gd name="connsiteY345" fmla="*/ 268696 h 2169949"/>
                <a:gd name="connsiteX346" fmla="*/ 447531 w 1645921"/>
                <a:gd name="connsiteY346" fmla="*/ 258186 h 2169949"/>
                <a:gd name="connsiteX347" fmla="*/ 417009 w 1645921"/>
                <a:gd name="connsiteY347" fmla="*/ 258186 h 2169949"/>
                <a:gd name="connsiteX348" fmla="*/ 407865 w 1645921"/>
                <a:gd name="connsiteY348" fmla="*/ 249042 h 2169949"/>
                <a:gd name="connsiteX349" fmla="*/ 417009 w 1645921"/>
                <a:gd name="connsiteY349" fmla="*/ 239898 h 2169949"/>
                <a:gd name="connsiteX350" fmla="*/ 447531 w 1645921"/>
                <a:gd name="connsiteY350" fmla="*/ 239898 h 2169949"/>
                <a:gd name="connsiteX351" fmla="*/ 447531 w 1645921"/>
                <a:gd name="connsiteY351" fmla="*/ 219866 h 2169949"/>
                <a:gd name="connsiteX352" fmla="*/ 461247 w 1645921"/>
                <a:gd name="connsiteY352" fmla="*/ 206150 h 2169949"/>
                <a:gd name="connsiteX353" fmla="*/ 474963 w 1645921"/>
                <a:gd name="connsiteY353" fmla="*/ 219866 h 2169949"/>
                <a:gd name="connsiteX354" fmla="*/ 474963 w 1645921"/>
                <a:gd name="connsiteY354" fmla="*/ 239898 h 2169949"/>
                <a:gd name="connsiteX355" fmla="*/ 501029 w 1645921"/>
                <a:gd name="connsiteY355" fmla="*/ 239898 h 2169949"/>
                <a:gd name="connsiteX356" fmla="*/ 510173 w 1645921"/>
                <a:gd name="connsiteY356" fmla="*/ 249042 h 2169949"/>
                <a:gd name="connsiteX357" fmla="*/ 501029 w 1645921"/>
                <a:gd name="connsiteY357" fmla="*/ 258186 h 2169949"/>
                <a:gd name="connsiteX358" fmla="*/ 474963 w 1645921"/>
                <a:gd name="connsiteY358" fmla="*/ 258186 h 2169949"/>
                <a:gd name="connsiteX359" fmla="*/ 474963 w 1645921"/>
                <a:gd name="connsiteY359" fmla="*/ 268696 h 2169949"/>
                <a:gd name="connsiteX360" fmla="*/ 501029 w 1645921"/>
                <a:gd name="connsiteY360" fmla="*/ 268696 h 2169949"/>
                <a:gd name="connsiteX361" fmla="*/ 510173 w 1645921"/>
                <a:gd name="connsiteY361" fmla="*/ 277840 h 2169949"/>
                <a:gd name="connsiteX362" fmla="*/ 501029 w 1645921"/>
                <a:gd name="connsiteY362" fmla="*/ 286984 h 2169949"/>
                <a:gd name="connsiteX363" fmla="*/ 474963 w 1645921"/>
                <a:gd name="connsiteY363" fmla="*/ 286984 h 2169949"/>
                <a:gd name="connsiteX364" fmla="*/ 474963 w 1645921"/>
                <a:gd name="connsiteY364" fmla="*/ 297494 h 2169949"/>
                <a:gd name="connsiteX365" fmla="*/ 501029 w 1645921"/>
                <a:gd name="connsiteY365" fmla="*/ 297494 h 2169949"/>
                <a:gd name="connsiteX366" fmla="*/ 510173 w 1645921"/>
                <a:gd name="connsiteY366" fmla="*/ 306638 h 2169949"/>
                <a:gd name="connsiteX367" fmla="*/ 501029 w 1645921"/>
                <a:gd name="connsiteY367" fmla="*/ 315782 h 2169949"/>
                <a:gd name="connsiteX368" fmla="*/ 474963 w 1645921"/>
                <a:gd name="connsiteY368" fmla="*/ 315782 h 2169949"/>
                <a:gd name="connsiteX369" fmla="*/ 474963 w 1645921"/>
                <a:gd name="connsiteY369" fmla="*/ 385248 h 2169949"/>
                <a:gd name="connsiteX370" fmla="*/ 588306 w 1645921"/>
                <a:gd name="connsiteY370" fmla="*/ 385248 h 2169949"/>
                <a:gd name="connsiteX371" fmla="*/ 588536 w 1645921"/>
                <a:gd name="connsiteY371" fmla="*/ 382944 h 2169949"/>
                <a:gd name="connsiteX372" fmla="*/ 598679 w 1645921"/>
                <a:gd name="connsiteY372" fmla="*/ 284490 h 2169949"/>
                <a:gd name="connsiteX373" fmla="*/ 606437 w 1645921"/>
                <a:gd name="connsiteY373" fmla="*/ 206025 h 2169949"/>
                <a:gd name="connsiteX374" fmla="*/ 616580 w 1645921"/>
                <a:gd name="connsiteY374" fmla="*/ 107571 h 2169949"/>
                <a:gd name="connsiteX375" fmla="*/ 616580 w 1645921"/>
                <a:gd name="connsiteY375" fmla="*/ 105641 h 2169949"/>
                <a:gd name="connsiteX376" fmla="*/ 569236 w 1645921"/>
                <a:gd name="connsiteY376" fmla="*/ 105641 h 2169949"/>
                <a:gd name="connsiteX377" fmla="*/ 553072 w 1645921"/>
                <a:gd name="connsiteY377" fmla="*/ 98945 h 2169949"/>
                <a:gd name="connsiteX378" fmla="*/ 546376 w 1645921"/>
                <a:gd name="connsiteY378" fmla="*/ 82781 h 2169949"/>
                <a:gd name="connsiteX379" fmla="*/ 553072 w 1645921"/>
                <a:gd name="connsiteY379" fmla="*/ 66617 h 2169949"/>
                <a:gd name="connsiteX380" fmla="*/ 569236 w 1645921"/>
                <a:gd name="connsiteY380" fmla="*/ 59922 h 2169949"/>
                <a:gd name="connsiteX381" fmla="*/ 659192 w 1645921"/>
                <a:gd name="connsiteY381" fmla="*/ 59922 h 2169949"/>
                <a:gd name="connsiteX382" fmla="*/ 649547 w 1645921"/>
                <a:gd name="connsiteY382" fmla="*/ 36638 h 2169949"/>
                <a:gd name="connsiteX383" fmla="*/ 686185 w 1645921"/>
                <a:gd name="connsiteY383" fmla="*/ 0 h 2169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</a:cxnLst>
              <a:rect l="l" t="t" r="r" b="b"/>
              <a:pathLst>
                <a:path w="1645921" h="2169949">
                  <a:moveTo>
                    <a:pt x="817516" y="1935988"/>
                  </a:moveTo>
                  <a:lnTo>
                    <a:pt x="513238" y="2124229"/>
                  </a:lnTo>
                  <a:lnTo>
                    <a:pt x="820226" y="2124229"/>
                  </a:lnTo>
                  <a:close/>
                  <a:moveTo>
                    <a:pt x="848006" y="1933084"/>
                  </a:moveTo>
                  <a:lnTo>
                    <a:pt x="851058" y="2124229"/>
                  </a:lnTo>
                  <a:lnTo>
                    <a:pt x="1165501" y="2124229"/>
                  </a:lnTo>
                  <a:close/>
                  <a:moveTo>
                    <a:pt x="483030" y="1713663"/>
                  </a:moveTo>
                  <a:lnTo>
                    <a:pt x="441567" y="2124229"/>
                  </a:lnTo>
                  <a:lnTo>
                    <a:pt x="456637" y="2124229"/>
                  </a:lnTo>
                  <a:lnTo>
                    <a:pt x="806082" y="1908038"/>
                  </a:lnTo>
                  <a:cubicBezTo>
                    <a:pt x="698096" y="1843065"/>
                    <a:pt x="591198" y="1778817"/>
                    <a:pt x="483030" y="1713663"/>
                  </a:cubicBezTo>
                  <a:close/>
                  <a:moveTo>
                    <a:pt x="1192837" y="1703681"/>
                  </a:moveTo>
                  <a:cubicBezTo>
                    <a:pt x="1082854" y="1771921"/>
                    <a:pt x="973779" y="1839254"/>
                    <a:pt x="863251" y="1907494"/>
                  </a:cubicBezTo>
                  <a:lnTo>
                    <a:pt x="1223376" y="2124229"/>
                  </a:lnTo>
                  <a:lnTo>
                    <a:pt x="1255703" y="2124229"/>
                  </a:lnTo>
                  <a:close/>
                  <a:moveTo>
                    <a:pt x="813705" y="1701321"/>
                  </a:moveTo>
                  <a:cubicBezTo>
                    <a:pt x="718422" y="1702229"/>
                    <a:pt x="624048" y="1703318"/>
                    <a:pt x="529673" y="1704407"/>
                  </a:cubicBezTo>
                  <a:cubicBezTo>
                    <a:pt x="529492" y="1705133"/>
                    <a:pt x="529310" y="1705859"/>
                    <a:pt x="529129" y="1706584"/>
                  </a:cubicBezTo>
                  <a:cubicBezTo>
                    <a:pt x="624411" y="1763935"/>
                    <a:pt x="719874" y="1821286"/>
                    <a:pt x="816608" y="1879544"/>
                  </a:cubicBezTo>
                  <a:cubicBezTo>
                    <a:pt x="815701" y="1819108"/>
                    <a:pt x="814794" y="1760668"/>
                    <a:pt x="813705" y="1701321"/>
                  </a:cubicBezTo>
                  <a:close/>
                  <a:moveTo>
                    <a:pt x="1143109" y="1697147"/>
                  </a:moveTo>
                  <a:cubicBezTo>
                    <a:pt x="1043471" y="1698236"/>
                    <a:pt x="944014" y="1699325"/>
                    <a:pt x="844376" y="1700595"/>
                  </a:cubicBezTo>
                  <a:cubicBezTo>
                    <a:pt x="845284" y="1762120"/>
                    <a:pt x="846191" y="1821467"/>
                    <a:pt x="847280" y="1882630"/>
                  </a:cubicBezTo>
                  <a:cubicBezTo>
                    <a:pt x="947281" y="1820742"/>
                    <a:pt x="1045467" y="1759943"/>
                    <a:pt x="1143835" y="1699143"/>
                  </a:cubicBezTo>
                  <a:cubicBezTo>
                    <a:pt x="1143653" y="1698417"/>
                    <a:pt x="1143290" y="1697873"/>
                    <a:pt x="1143109" y="1697147"/>
                  </a:cubicBezTo>
                  <a:close/>
                  <a:moveTo>
                    <a:pt x="840565" y="1456129"/>
                  </a:moveTo>
                  <a:cubicBezTo>
                    <a:pt x="841835" y="1528906"/>
                    <a:pt x="842924" y="1599506"/>
                    <a:pt x="844195" y="1670287"/>
                  </a:cubicBezTo>
                  <a:cubicBezTo>
                    <a:pt x="944922" y="1669016"/>
                    <a:pt x="1044923" y="1667927"/>
                    <a:pt x="1144923" y="1666838"/>
                  </a:cubicBezTo>
                  <a:cubicBezTo>
                    <a:pt x="1145105" y="1666294"/>
                    <a:pt x="1145286" y="1665749"/>
                    <a:pt x="1145649" y="1665205"/>
                  </a:cubicBezTo>
                  <a:cubicBezTo>
                    <a:pt x="1044378" y="1595876"/>
                    <a:pt x="942925" y="1526365"/>
                    <a:pt x="840565" y="1456129"/>
                  </a:cubicBezTo>
                  <a:close/>
                  <a:moveTo>
                    <a:pt x="810075" y="1455403"/>
                  </a:moveTo>
                  <a:cubicBezTo>
                    <a:pt x="712252" y="1528362"/>
                    <a:pt x="616062" y="1600413"/>
                    <a:pt x="517695" y="1674098"/>
                  </a:cubicBezTo>
                  <a:cubicBezTo>
                    <a:pt x="617877" y="1672827"/>
                    <a:pt x="715156" y="1671738"/>
                    <a:pt x="813342" y="1670650"/>
                  </a:cubicBezTo>
                  <a:cubicBezTo>
                    <a:pt x="812253" y="1598780"/>
                    <a:pt x="811164" y="1527999"/>
                    <a:pt x="810075" y="1455403"/>
                  </a:cubicBezTo>
                  <a:close/>
                  <a:moveTo>
                    <a:pt x="530580" y="1243604"/>
                  </a:moveTo>
                  <a:cubicBezTo>
                    <a:pt x="516606" y="1382081"/>
                    <a:pt x="502813" y="1518924"/>
                    <a:pt x="488656" y="1658308"/>
                  </a:cubicBezTo>
                  <a:cubicBezTo>
                    <a:pt x="593013" y="1580268"/>
                    <a:pt x="695010" y="1504042"/>
                    <a:pt x="797915" y="1426909"/>
                  </a:cubicBezTo>
                  <a:cubicBezTo>
                    <a:pt x="708440" y="1365565"/>
                    <a:pt x="620055" y="1304948"/>
                    <a:pt x="530580" y="1243604"/>
                  </a:cubicBezTo>
                  <a:close/>
                  <a:moveTo>
                    <a:pt x="836935" y="1223277"/>
                  </a:moveTo>
                  <a:cubicBezTo>
                    <a:pt x="837843" y="1280628"/>
                    <a:pt x="838750" y="1337071"/>
                    <a:pt x="839658" y="1395693"/>
                  </a:cubicBezTo>
                  <a:cubicBezTo>
                    <a:pt x="917154" y="1337797"/>
                    <a:pt x="993016" y="1280991"/>
                    <a:pt x="1070150" y="1223277"/>
                  </a:cubicBezTo>
                  <a:cubicBezTo>
                    <a:pt x="991202" y="1223277"/>
                    <a:pt x="914068" y="1223277"/>
                    <a:pt x="836935" y="1223277"/>
                  </a:cubicBezTo>
                  <a:close/>
                  <a:moveTo>
                    <a:pt x="553085" y="1223277"/>
                  </a:moveTo>
                  <a:cubicBezTo>
                    <a:pt x="639111" y="1282080"/>
                    <a:pt x="723323" y="1339975"/>
                    <a:pt x="809167" y="1398778"/>
                  </a:cubicBezTo>
                  <a:cubicBezTo>
                    <a:pt x="808260" y="1338886"/>
                    <a:pt x="807352" y="1280991"/>
                    <a:pt x="806445" y="1223277"/>
                  </a:cubicBezTo>
                  <a:cubicBezTo>
                    <a:pt x="722052" y="1223277"/>
                    <a:pt x="638567" y="1223277"/>
                    <a:pt x="553085" y="1223277"/>
                  </a:cubicBezTo>
                  <a:close/>
                  <a:moveTo>
                    <a:pt x="1121148" y="1222551"/>
                  </a:moveTo>
                  <a:cubicBezTo>
                    <a:pt x="1029859" y="1290973"/>
                    <a:pt x="940021" y="1358124"/>
                    <a:pt x="849095" y="1426001"/>
                  </a:cubicBezTo>
                  <a:cubicBezTo>
                    <a:pt x="961800" y="1503135"/>
                    <a:pt x="1073235" y="1579542"/>
                    <a:pt x="1185940" y="1656856"/>
                  </a:cubicBezTo>
                  <a:cubicBezTo>
                    <a:pt x="1164161" y="1511665"/>
                    <a:pt x="1142746" y="1367925"/>
                    <a:pt x="1121148" y="1222551"/>
                  </a:cubicBezTo>
                  <a:close/>
                  <a:moveTo>
                    <a:pt x="803178" y="1009119"/>
                  </a:moveTo>
                  <a:cubicBezTo>
                    <a:pt x="724956" y="1070463"/>
                    <a:pt x="648367" y="1130354"/>
                    <a:pt x="570690" y="1191335"/>
                  </a:cubicBezTo>
                  <a:cubicBezTo>
                    <a:pt x="650001" y="1191335"/>
                    <a:pt x="727315" y="1191335"/>
                    <a:pt x="805901" y="1191335"/>
                  </a:cubicBezTo>
                  <a:cubicBezTo>
                    <a:pt x="804993" y="1130899"/>
                    <a:pt x="804086" y="1070826"/>
                    <a:pt x="803178" y="1009119"/>
                  </a:cubicBezTo>
                  <a:close/>
                  <a:moveTo>
                    <a:pt x="833305" y="992422"/>
                  </a:moveTo>
                  <a:cubicBezTo>
                    <a:pt x="834394" y="1059936"/>
                    <a:pt x="835483" y="1125636"/>
                    <a:pt x="836572" y="1191154"/>
                  </a:cubicBezTo>
                  <a:cubicBezTo>
                    <a:pt x="920421" y="1191154"/>
                    <a:pt x="1003180" y="1191154"/>
                    <a:pt x="1087391" y="1191154"/>
                  </a:cubicBezTo>
                  <a:cubicBezTo>
                    <a:pt x="1002272" y="1124547"/>
                    <a:pt x="918424" y="1059029"/>
                    <a:pt x="833305" y="992422"/>
                  </a:cubicBezTo>
                  <a:close/>
                  <a:moveTo>
                    <a:pt x="1055404" y="817761"/>
                  </a:moveTo>
                  <a:cubicBezTo>
                    <a:pt x="1051910" y="816514"/>
                    <a:pt x="1047464" y="817648"/>
                    <a:pt x="1042745" y="821277"/>
                  </a:cubicBezTo>
                  <a:cubicBezTo>
                    <a:pt x="1023507" y="836341"/>
                    <a:pt x="1004269" y="851405"/>
                    <a:pt x="985031" y="866468"/>
                  </a:cubicBezTo>
                  <a:cubicBezTo>
                    <a:pt x="941473" y="900770"/>
                    <a:pt x="897916" y="934890"/>
                    <a:pt x="853269" y="969918"/>
                  </a:cubicBezTo>
                  <a:cubicBezTo>
                    <a:pt x="940384" y="1037976"/>
                    <a:pt x="1026411" y="1105309"/>
                    <a:pt x="1113707" y="1173549"/>
                  </a:cubicBezTo>
                  <a:cubicBezTo>
                    <a:pt x="1108625" y="1138521"/>
                    <a:pt x="1103907" y="1105490"/>
                    <a:pt x="1099007" y="1072459"/>
                  </a:cubicBezTo>
                  <a:cubicBezTo>
                    <a:pt x="1092654" y="1029628"/>
                    <a:pt x="1086121" y="986615"/>
                    <a:pt x="1079587" y="943783"/>
                  </a:cubicBezTo>
                  <a:cubicBezTo>
                    <a:pt x="1073779" y="905307"/>
                    <a:pt x="1068335" y="866831"/>
                    <a:pt x="1062346" y="828537"/>
                  </a:cubicBezTo>
                  <a:cubicBezTo>
                    <a:pt x="1061439" y="822639"/>
                    <a:pt x="1058898" y="819009"/>
                    <a:pt x="1055404" y="817761"/>
                  </a:cubicBezTo>
                  <a:close/>
                  <a:moveTo>
                    <a:pt x="576134" y="791513"/>
                  </a:moveTo>
                  <a:cubicBezTo>
                    <a:pt x="563067" y="921460"/>
                    <a:pt x="550181" y="1049773"/>
                    <a:pt x="537114" y="1179357"/>
                  </a:cubicBezTo>
                  <a:cubicBezTo>
                    <a:pt x="539292" y="1178086"/>
                    <a:pt x="540199" y="1177723"/>
                    <a:pt x="540744" y="1177179"/>
                  </a:cubicBezTo>
                  <a:cubicBezTo>
                    <a:pt x="625863" y="1110391"/>
                    <a:pt x="710981" y="1043602"/>
                    <a:pt x="796100" y="976996"/>
                  </a:cubicBezTo>
                  <a:cubicBezTo>
                    <a:pt x="804449" y="970462"/>
                    <a:pt x="804449" y="969918"/>
                    <a:pt x="796100" y="963384"/>
                  </a:cubicBezTo>
                  <a:cubicBezTo>
                    <a:pt x="736934" y="916923"/>
                    <a:pt x="677587" y="870643"/>
                    <a:pt x="618240" y="824181"/>
                  </a:cubicBezTo>
                  <a:cubicBezTo>
                    <a:pt x="604628" y="813473"/>
                    <a:pt x="590835" y="802947"/>
                    <a:pt x="576134" y="791513"/>
                  </a:cubicBezTo>
                  <a:close/>
                  <a:moveTo>
                    <a:pt x="832035" y="779716"/>
                  </a:moveTo>
                  <a:cubicBezTo>
                    <a:pt x="832035" y="836160"/>
                    <a:pt x="832035" y="891151"/>
                    <a:pt x="832035" y="948865"/>
                  </a:cubicBezTo>
                  <a:lnTo>
                    <a:pt x="1031534" y="792496"/>
                  </a:lnTo>
                  <a:lnTo>
                    <a:pt x="1031242" y="791569"/>
                  </a:lnTo>
                  <a:lnTo>
                    <a:pt x="1035405" y="783570"/>
                  </a:lnTo>
                  <a:close/>
                  <a:moveTo>
                    <a:pt x="607714" y="775723"/>
                  </a:moveTo>
                  <a:cubicBezTo>
                    <a:pt x="607532" y="776449"/>
                    <a:pt x="607532" y="776994"/>
                    <a:pt x="607351" y="777720"/>
                  </a:cubicBezTo>
                  <a:cubicBezTo>
                    <a:pt x="671598" y="827993"/>
                    <a:pt x="735845" y="878265"/>
                    <a:pt x="800637" y="928901"/>
                  </a:cubicBezTo>
                  <a:cubicBezTo>
                    <a:pt x="800637" y="878810"/>
                    <a:pt x="800637" y="829626"/>
                    <a:pt x="800637" y="779353"/>
                  </a:cubicBezTo>
                  <a:cubicBezTo>
                    <a:pt x="735119" y="778083"/>
                    <a:pt x="671417" y="776812"/>
                    <a:pt x="607714" y="775723"/>
                  </a:cubicBezTo>
                  <a:close/>
                  <a:moveTo>
                    <a:pt x="796931" y="594770"/>
                  </a:moveTo>
                  <a:cubicBezTo>
                    <a:pt x="732637" y="645191"/>
                    <a:pt x="669686" y="694418"/>
                    <a:pt x="605840" y="744540"/>
                  </a:cubicBezTo>
                  <a:cubicBezTo>
                    <a:pt x="671029" y="744540"/>
                    <a:pt x="734576" y="744540"/>
                    <a:pt x="799169" y="744540"/>
                  </a:cubicBezTo>
                  <a:cubicBezTo>
                    <a:pt x="798423" y="694866"/>
                    <a:pt x="797677" y="645489"/>
                    <a:pt x="796931" y="594770"/>
                  </a:cubicBezTo>
                  <a:close/>
                  <a:moveTo>
                    <a:pt x="821693" y="581046"/>
                  </a:moveTo>
                  <a:cubicBezTo>
                    <a:pt x="822588" y="636538"/>
                    <a:pt x="823483" y="690540"/>
                    <a:pt x="824378" y="744391"/>
                  </a:cubicBezTo>
                  <a:cubicBezTo>
                    <a:pt x="893297" y="744391"/>
                    <a:pt x="961320" y="744391"/>
                    <a:pt x="1030536" y="744391"/>
                  </a:cubicBezTo>
                  <a:cubicBezTo>
                    <a:pt x="960574" y="689645"/>
                    <a:pt x="891656" y="635793"/>
                    <a:pt x="821693" y="581046"/>
                  </a:cubicBezTo>
                  <a:close/>
                  <a:moveTo>
                    <a:pt x="1004245" y="437486"/>
                  </a:moveTo>
                  <a:cubicBezTo>
                    <a:pt x="1001373" y="436461"/>
                    <a:pt x="997719" y="437393"/>
                    <a:pt x="993840" y="440376"/>
                  </a:cubicBezTo>
                  <a:cubicBezTo>
                    <a:pt x="978027" y="452757"/>
                    <a:pt x="962215" y="465139"/>
                    <a:pt x="946402" y="477520"/>
                  </a:cubicBezTo>
                  <a:cubicBezTo>
                    <a:pt x="910601" y="505714"/>
                    <a:pt x="874799" y="533758"/>
                    <a:pt x="838102" y="562549"/>
                  </a:cubicBezTo>
                  <a:cubicBezTo>
                    <a:pt x="909705" y="618489"/>
                    <a:pt x="980414" y="673832"/>
                    <a:pt x="1052166" y="729921"/>
                  </a:cubicBezTo>
                  <a:cubicBezTo>
                    <a:pt x="1047989" y="701130"/>
                    <a:pt x="1044111" y="673981"/>
                    <a:pt x="1040084" y="646831"/>
                  </a:cubicBezTo>
                  <a:cubicBezTo>
                    <a:pt x="1034862" y="611627"/>
                    <a:pt x="1029492" y="576273"/>
                    <a:pt x="1024122" y="541068"/>
                  </a:cubicBezTo>
                  <a:cubicBezTo>
                    <a:pt x="1019348" y="509443"/>
                    <a:pt x="1014873" y="477818"/>
                    <a:pt x="1009951" y="446343"/>
                  </a:cubicBezTo>
                  <a:cubicBezTo>
                    <a:pt x="1009205" y="441495"/>
                    <a:pt x="1007117" y="438511"/>
                    <a:pt x="1004245" y="437486"/>
                  </a:cubicBezTo>
                  <a:close/>
                  <a:moveTo>
                    <a:pt x="610315" y="415911"/>
                  </a:moveTo>
                  <a:cubicBezTo>
                    <a:pt x="599575" y="522720"/>
                    <a:pt x="588983" y="628185"/>
                    <a:pt x="578243" y="734695"/>
                  </a:cubicBezTo>
                  <a:cubicBezTo>
                    <a:pt x="580033" y="733650"/>
                    <a:pt x="580778" y="733352"/>
                    <a:pt x="581226" y="732905"/>
                  </a:cubicBezTo>
                  <a:cubicBezTo>
                    <a:pt x="651189" y="678009"/>
                    <a:pt x="721151" y="623113"/>
                    <a:pt x="791113" y="568367"/>
                  </a:cubicBezTo>
                  <a:cubicBezTo>
                    <a:pt x="797975" y="562996"/>
                    <a:pt x="797975" y="562549"/>
                    <a:pt x="791113" y="557179"/>
                  </a:cubicBezTo>
                  <a:cubicBezTo>
                    <a:pt x="742482" y="518991"/>
                    <a:pt x="693703" y="480951"/>
                    <a:pt x="644923" y="442763"/>
                  </a:cubicBezTo>
                  <a:cubicBezTo>
                    <a:pt x="633735" y="433961"/>
                    <a:pt x="622398" y="425309"/>
                    <a:pt x="610315" y="415911"/>
                  </a:cubicBezTo>
                  <a:close/>
                  <a:moveTo>
                    <a:pt x="1030322" y="412680"/>
                  </a:moveTo>
                  <a:lnTo>
                    <a:pt x="1030686" y="414569"/>
                  </a:lnTo>
                  <a:cubicBezTo>
                    <a:pt x="1037100" y="460216"/>
                    <a:pt x="1044111" y="505714"/>
                    <a:pt x="1050973" y="551361"/>
                  </a:cubicBezTo>
                  <a:cubicBezTo>
                    <a:pt x="1056790" y="589847"/>
                    <a:pt x="1062608" y="628335"/>
                    <a:pt x="1068427" y="666821"/>
                  </a:cubicBezTo>
                  <a:cubicBezTo>
                    <a:pt x="1072006" y="691136"/>
                    <a:pt x="1075736" y="715302"/>
                    <a:pt x="1079316" y="739618"/>
                  </a:cubicBezTo>
                  <a:cubicBezTo>
                    <a:pt x="1079465" y="740811"/>
                    <a:pt x="1079167" y="742900"/>
                    <a:pt x="1079763" y="743198"/>
                  </a:cubicBezTo>
                  <a:lnTo>
                    <a:pt x="1080791" y="744748"/>
                  </a:lnTo>
                  <a:lnTo>
                    <a:pt x="1476534" y="412680"/>
                  </a:lnTo>
                  <a:close/>
                  <a:moveTo>
                    <a:pt x="820649" y="412680"/>
                  </a:moveTo>
                  <a:lnTo>
                    <a:pt x="820649" y="545245"/>
                  </a:lnTo>
                  <a:lnTo>
                    <a:pt x="989779" y="412680"/>
                  </a:lnTo>
                  <a:close/>
                  <a:moveTo>
                    <a:pt x="646336" y="412680"/>
                  </a:moveTo>
                  <a:lnTo>
                    <a:pt x="794842" y="528836"/>
                  </a:lnTo>
                  <a:lnTo>
                    <a:pt x="794842" y="412680"/>
                  </a:lnTo>
                  <a:close/>
                  <a:moveTo>
                    <a:pt x="171855" y="412680"/>
                  </a:moveTo>
                  <a:lnTo>
                    <a:pt x="553095" y="732578"/>
                  </a:lnTo>
                  <a:lnTo>
                    <a:pt x="562729" y="639075"/>
                  </a:lnTo>
                  <a:cubicBezTo>
                    <a:pt x="565414" y="612671"/>
                    <a:pt x="567950" y="586267"/>
                    <a:pt x="570635" y="559864"/>
                  </a:cubicBezTo>
                  <a:cubicBezTo>
                    <a:pt x="573917" y="527344"/>
                    <a:pt x="577348" y="494675"/>
                    <a:pt x="580630" y="462155"/>
                  </a:cubicBezTo>
                  <a:lnTo>
                    <a:pt x="585568" y="412680"/>
                  </a:lnTo>
                  <a:close/>
                  <a:moveTo>
                    <a:pt x="789920" y="135167"/>
                  </a:moveTo>
                  <a:cubicBezTo>
                    <a:pt x="736814" y="215721"/>
                    <a:pt x="683708" y="296274"/>
                    <a:pt x="630156" y="377723"/>
                  </a:cubicBezTo>
                  <a:cubicBezTo>
                    <a:pt x="685648" y="378767"/>
                    <a:pt x="739798" y="379662"/>
                    <a:pt x="794395" y="380706"/>
                  </a:cubicBezTo>
                  <a:cubicBezTo>
                    <a:pt x="793350" y="298512"/>
                    <a:pt x="792455" y="217063"/>
                    <a:pt x="791411" y="135764"/>
                  </a:cubicBezTo>
                  <a:cubicBezTo>
                    <a:pt x="790964" y="135615"/>
                    <a:pt x="790368" y="135466"/>
                    <a:pt x="789920" y="135167"/>
                  </a:cubicBezTo>
                  <a:close/>
                  <a:moveTo>
                    <a:pt x="818262" y="127261"/>
                  </a:moveTo>
                  <a:cubicBezTo>
                    <a:pt x="817666" y="127411"/>
                    <a:pt x="817069" y="127411"/>
                    <a:pt x="816622" y="127559"/>
                  </a:cubicBezTo>
                  <a:cubicBezTo>
                    <a:pt x="817517" y="211842"/>
                    <a:pt x="818561" y="296126"/>
                    <a:pt x="819456" y="381303"/>
                  </a:cubicBezTo>
                  <a:cubicBezTo>
                    <a:pt x="876291" y="382198"/>
                    <a:pt x="932231" y="383243"/>
                    <a:pt x="989513" y="384138"/>
                  </a:cubicBezTo>
                  <a:cubicBezTo>
                    <a:pt x="931634" y="297319"/>
                    <a:pt x="874948" y="212290"/>
                    <a:pt x="818262" y="127261"/>
                  </a:cubicBezTo>
                  <a:close/>
                  <a:moveTo>
                    <a:pt x="762323" y="118161"/>
                  </a:moveTo>
                  <a:cubicBezTo>
                    <a:pt x="727715" y="118460"/>
                    <a:pt x="693256" y="118609"/>
                    <a:pt x="658647" y="118908"/>
                  </a:cubicBezTo>
                  <a:cubicBezTo>
                    <a:pt x="652979" y="118908"/>
                    <a:pt x="645520" y="117267"/>
                    <a:pt x="642089" y="120101"/>
                  </a:cubicBezTo>
                  <a:cubicBezTo>
                    <a:pt x="638807" y="122786"/>
                    <a:pt x="639702" y="130543"/>
                    <a:pt x="638807" y="135914"/>
                  </a:cubicBezTo>
                  <a:cubicBezTo>
                    <a:pt x="638807" y="136212"/>
                    <a:pt x="638658" y="136361"/>
                    <a:pt x="638658" y="136659"/>
                  </a:cubicBezTo>
                  <a:cubicBezTo>
                    <a:pt x="635376" y="168732"/>
                    <a:pt x="632094" y="200804"/>
                    <a:pt x="628812" y="232876"/>
                  </a:cubicBezTo>
                  <a:cubicBezTo>
                    <a:pt x="625978" y="260772"/>
                    <a:pt x="623144" y="288666"/>
                    <a:pt x="620310" y="316562"/>
                  </a:cubicBezTo>
                  <a:cubicBezTo>
                    <a:pt x="619116" y="327899"/>
                    <a:pt x="618221" y="339236"/>
                    <a:pt x="617028" y="350424"/>
                  </a:cubicBezTo>
                  <a:cubicBezTo>
                    <a:pt x="617475" y="350574"/>
                    <a:pt x="617923" y="350574"/>
                    <a:pt x="618371" y="350723"/>
                  </a:cubicBezTo>
                  <a:cubicBezTo>
                    <a:pt x="669239" y="273749"/>
                    <a:pt x="719957" y="196627"/>
                    <a:pt x="771720" y="118161"/>
                  </a:cubicBezTo>
                  <a:cubicBezTo>
                    <a:pt x="767544" y="118161"/>
                    <a:pt x="765007" y="118161"/>
                    <a:pt x="762323" y="118161"/>
                  </a:cubicBezTo>
                  <a:close/>
                  <a:moveTo>
                    <a:pt x="954457" y="116819"/>
                  </a:moveTo>
                  <a:cubicBezTo>
                    <a:pt x="931932" y="117117"/>
                    <a:pt x="909258" y="117267"/>
                    <a:pt x="886733" y="117416"/>
                  </a:cubicBezTo>
                  <a:cubicBezTo>
                    <a:pt x="872264" y="117416"/>
                    <a:pt x="857644" y="117416"/>
                    <a:pt x="841384" y="117416"/>
                  </a:cubicBezTo>
                  <a:cubicBezTo>
                    <a:pt x="892700" y="194688"/>
                    <a:pt x="943121" y="270170"/>
                    <a:pt x="993392" y="345800"/>
                  </a:cubicBezTo>
                  <a:cubicBezTo>
                    <a:pt x="993840" y="345651"/>
                    <a:pt x="994138" y="345502"/>
                    <a:pt x="994585" y="345352"/>
                  </a:cubicBezTo>
                  <a:cubicBezTo>
                    <a:pt x="992945" y="332971"/>
                    <a:pt x="991303" y="320590"/>
                    <a:pt x="989513" y="308208"/>
                  </a:cubicBezTo>
                  <a:cubicBezTo>
                    <a:pt x="980265" y="246600"/>
                    <a:pt x="970867" y="184842"/>
                    <a:pt x="961767" y="123233"/>
                  </a:cubicBezTo>
                  <a:cubicBezTo>
                    <a:pt x="961021" y="118013"/>
                    <a:pt x="959231" y="116819"/>
                    <a:pt x="954457" y="116819"/>
                  </a:cubicBezTo>
                  <a:close/>
                  <a:moveTo>
                    <a:pt x="686185" y="0"/>
                  </a:moveTo>
                  <a:lnTo>
                    <a:pt x="934104" y="0"/>
                  </a:lnTo>
                  <a:cubicBezTo>
                    <a:pt x="954339" y="0"/>
                    <a:pt x="970742" y="16403"/>
                    <a:pt x="970742" y="36638"/>
                  </a:cubicBezTo>
                  <a:lnTo>
                    <a:pt x="961098" y="59922"/>
                  </a:lnTo>
                  <a:lnTo>
                    <a:pt x="1051055" y="59922"/>
                  </a:lnTo>
                  <a:cubicBezTo>
                    <a:pt x="1063680" y="59922"/>
                    <a:pt x="1073915" y="70157"/>
                    <a:pt x="1073915" y="82782"/>
                  </a:cubicBezTo>
                  <a:lnTo>
                    <a:pt x="1073914" y="82782"/>
                  </a:lnTo>
                  <a:cubicBezTo>
                    <a:pt x="1073914" y="95407"/>
                    <a:pt x="1063679" y="105642"/>
                    <a:pt x="1051054" y="105642"/>
                  </a:cubicBezTo>
                  <a:lnTo>
                    <a:pt x="984543" y="105642"/>
                  </a:lnTo>
                  <a:lnTo>
                    <a:pt x="1025912" y="382944"/>
                  </a:lnTo>
                  <a:cubicBezTo>
                    <a:pt x="1027254" y="382795"/>
                    <a:pt x="1028447" y="382646"/>
                    <a:pt x="1029492" y="382348"/>
                  </a:cubicBezTo>
                  <a:cubicBezTo>
                    <a:pt x="1029492" y="382944"/>
                    <a:pt x="1029791" y="383541"/>
                    <a:pt x="1029641" y="383839"/>
                  </a:cubicBezTo>
                  <a:lnTo>
                    <a:pt x="1029470" y="385248"/>
                  </a:lnTo>
                  <a:lnTo>
                    <a:pt x="1157032" y="385248"/>
                  </a:lnTo>
                  <a:lnTo>
                    <a:pt x="1157032" y="310832"/>
                  </a:lnTo>
                  <a:lnTo>
                    <a:pt x="1126536" y="310832"/>
                  </a:lnTo>
                  <a:cubicBezTo>
                    <a:pt x="1121486" y="310832"/>
                    <a:pt x="1117392" y="306738"/>
                    <a:pt x="1117392" y="301688"/>
                  </a:cubicBezTo>
                  <a:cubicBezTo>
                    <a:pt x="1117392" y="296638"/>
                    <a:pt x="1121486" y="292544"/>
                    <a:pt x="1126536" y="292544"/>
                  </a:cubicBezTo>
                  <a:lnTo>
                    <a:pt x="1157032" y="292544"/>
                  </a:lnTo>
                  <a:lnTo>
                    <a:pt x="1157032" y="282034"/>
                  </a:lnTo>
                  <a:lnTo>
                    <a:pt x="1126536" y="282034"/>
                  </a:lnTo>
                  <a:cubicBezTo>
                    <a:pt x="1121486" y="282034"/>
                    <a:pt x="1117392" y="277940"/>
                    <a:pt x="1117392" y="272890"/>
                  </a:cubicBezTo>
                  <a:cubicBezTo>
                    <a:pt x="1117392" y="267840"/>
                    <a:pt x="1121486" y="263746"/>
                    <a:pt x="1126536" y="263746"/>
                  </a:cubicBezTo>
                  <a:lnTo>
                    <a:pt x="1157032" y="263746"/>
                  </a:lnTo>
                  <a:lnTo>
                    <a:pt x="1157032" y="253236"/>
                  </a:lnTo>
                  <a:lnTo>
                    <a:pt x="1126536" y="253236"/>
                  </a:lnTo>
                  <a:cubicBezTo>
                    <a:pt x="1121486" y="253236"/>
                    <a:pt x="1117392" y="249142"/>
                    <a:pt x="1117392" y="244092"/>
                  </a:cubicBezTo>
                  <a:cubicBezTo>
                    <a:pt x="1117392" y="239042"/>
                    <a:pt x="1121486" y="234948"/>
                    <a:pt x="1126536" y="234948"/>
                  </a:cubicBezTo>
                  <a:lnTo>
                    <a:pt x="1157032" y="234948"/>
                  </a:lnTo>
                  <a:lnTo>
                    <a:pt x="1157032" y="219866"/>
                  </a:lnTo>
                  <a:cubicBezTo>
                    <a:pt x="1157032" y="212291"/>
                    <a:pt x="1163173" y="206150"/>
                    <a:pt x="1170748" y="206150"/>
                  </a:cubicBezTo>
                  <a:cubicBezTo>
                    <a:pt x="1178323" y="206150"/>
                    <a:pt x="1184464" y="212291"/>
                    <a:pt x="1184464" y="219866"/>
                  </a:cubicBezTo>
                  <a:lnTo>
                    <a:pt x="1184464" y="234948"/>
                  </a:lnTo>
                  <a:lnTo>
                    <a:pt x="1210556" y="234948"/>
                  </a:lnTo>
                  <a:cubicBezTo>
                    <a:pt x="1215606" y="234948"/>
                    <a:pt x="1219700" y="239042"/>
                    <a:pt x="1219700" y="244092"/>
                  </a:cubicBezTo>
                  <a:cubicBezTo>
                    <a:pt x="1219700" y="249142"/>
                    <a:pt x="1215606" y="253236"/>
                    <a:pt x="1210556" y="253236"/>
                  </a:cubicBezTo>
                  <a:lnTo>
                    <a:pt x="1184464" y="253236"/>
                  </a:lnTo>
                  <a:lnTo>
                    <a:pt x="1184464" y="263746"/>
                  </a:lnTo>
                  <a:lnTo>
                    <a:pt x="1210556" y="263746"/>
                  </a:lnTo>
                  <a:cubicBezTo>
                    <a:pt x="1215606" y="263746"/>
                    <a:pt x="1219700" y="267840"/>
                    <a:pt x="1219700" y="272890"/>
                  </a:cubicBezTo>
                  <a:cubicBezTo>
                    <a:pt x="1219700" y="277940"/>
                    <a:pt x="1215606" y="282034"/>
                    <a:pt x="1210556" y="282034"/>
                  </a:cubicBezTo>
                  <a:lnTo>
                    <a:pt x="1184464" y="282034"/>
                  </a:lnTo>
                  <a:lnTo>
                    <a:pt x="1184464" y="292544"/>
                  </a:lnTo>
                  <a:lnTo>
                    <a:pt x="1210556" y="292544"/>
                  </a:lnTo>
                  <a:cubicBezTo>
                    <a:pt x="1215606" y="292544"/>
                    <a:pt x="1219700" y="296638"/>
                    <a:pt x="1219700" y="301688"/>
                  </a:cubicBezTo>
                  <a:cubicBezTo>
                    <a:pt x="1219700" y="306738"/>
                    <a:pt x="1215606" y="310832"/>
                    <a:pt x="1210556" y="310832"/>
                  </a:cubicBezTo>
                  <a:lnTo>
                    <a:pt x="1184464" y="310832"/>
                  </a:lnTo>
                  <a:lnTo>
                    <a:pt x="1184464" y="385248"/>
                  </a:lnTo>
                  <a:lnTo>
                    <a:pt x="1315794" y="385248"/>
                  </a:lnTo>
                  <a:lnTo>
                    <a:pt x="1315794" y="310832"/>
                  </a:lnTo>
                  <a:lnTo>
                    <a:pt x="1286537" y="310832"/>
                  </a:lnTo>
                  <a:cubicBezTo>
                    <a:pt x="1281487" y="310832"/>
                    <a:pt x="1277393" y="306738"/>
                    <a:pt x="1277393" y="301688"/>
                  </a:cubicBezTo>
                  <a:cubicBezTo>
                    <a:pt x="1277393" y="296638"/>
                    <a:pt x="1281487" y="292544"/>
                    <a:pt x="1286537" y="292544"/>
                  </a:cubicBezTo>
                  <a:lnTo>
                    <a:pt x="1315794" y="292544"/>
                  </a:lnTo>
                  <a:lnTo>
                    <a:pt x="1315794" y="282034"/>
                  </a:lnTo>
                  <a:lnTo>
                    <a:pt x="1286537" y="282034"/>
                  </a:lnTo>
                  <a:cubicBezTo>
                    <a:pt x="1281487" y="282034"/>
                    <a:pt x="1277393" y="277940"/>
                    <a:pt x="1277393" y="272890"/>
                  </a:cubicBezTo>
                  <a:cubicBezTo>
                    <a:pt x="1277393" y="267840"/>
                    <a:pt x="1281487" y="263746"/>
                    <a:pt x="1286537" y="263746"/>
                  </a:cubicBezTo>
                  <a:lnTo>
                    <a:pt x="1315794" y="263746"/>
                  </a:lnTo>
                  <a:lnTo>
                    <a:pt x="1315794" y="253236"/>
                  </a:lnTo>
                  <a:lnTo>
                    <a:pt x="1286537" y="253236"/>
                  </a:lnTo>
                  <a:cubicBezTo>
                    <a:pt x="1281487" y="253236"/>
                    <a:pt x="1277393" y="249142"/>
                    <a:pt x="1277393" y="244092"/>
                  </a:cubicBezTo>
                  <a:cubicBezTo>
                    <a:pt x="1277393" y="239042"/>
                    <a:pt x="1281487" y="234948"/>
                    <a:pt x="1286537" y="234948"/>
                  </a:cubicBezTo>
                  <a:lnTo>
                    <a:pt x="1315794" y="234948"/>
                  </a:lnTo>
                  <a:lnTo>
                    <a:pt x="1315794" y="219866"/>
                  </a:lnTo>
                  <a:cubicBezTo>
                    <a:pt x="1315794" y="212291"/>
                    <a:pt x="1321935" y="206150"/>
                    <a:pt x="1329510" y="206150"/>
                  </a:cubicBezTo>
                  <a:cubicBezTo>
                    <a:pt x="1337085" y="206150"/>
                    <a:pt x="1343226" y="212291"/>
                    <a:pt x="1343226" y="219866"/>
                  </a:cubicBezTo>
                  <a:lnTo>
                    <a:pt x="1343226" y="234948"/>
                  </a:lnTo>
                  <a:lnTo>
                    <a:pt x="1370557" y="234948"/>
                  </a:lnTo>
                  <a:cubicBezTo>
                    <a:pt x="1375607" y="234948"/>
                    <a:pt x="1379701" y="239042"/>
                    <a:pt x="1379701" y="244092"/>
                  </a:cubicBezTo>
                  <a:cubicBezTo>
                    <a:pt x="1379701" y="249142"/>
                    <a:pt x="1375607" y="253236"/>
                    <a:pt x="1370557" y="253236"/>
                  </a:cubicBezTo>
                  <a:lnTo>
                    <a:pt x="1343226" y="253236"/>
                  </a:lnTo>
                  <a:lnTo>
                    <a:pt x="1343226" y="263746"/>
                  </a:lnTo>
                  <a:lnTo>
                    <a:pt x="1370557" y="263746"/>
                  </a:lnTo>
                  <a:cubicBezTo>
                    <a:pt x="1375607" y="263746"/>
                    <a:pt x="1379701" y="267840"/>
                    <a:pt x="1379701" y="272890"/>
                  </a:cubicBezTo>
                  <a:cubicBezTo>
                    <a:pt x="1379701" y="277940"/>
                    <a:pt x="1375607" y="282034"/>
                    <a:pt x="1370557" y="282034"/>
                  </a:cubicBezTo>
                  <a:lnTo>
                    <a:pt x="1343226" y="282034"/>
                  </a:lnTo>
                  <a:lnTo>
                    <a:pt x="1343226" y="292544"/>
                  </a:lnTo>
                  <a:lnTo>
                    <a:pt x="1370557" y="292544"/>
                  </a:lnTo>
                  <a:cubicBezTo>
                    <a:pt x="1375607" y="292544"/>
                    <a:pt x="1379701" y="296638"/>
                    <a:pt x="1379701" y="301688"/>
                  </a:cubicBezTo>
                  <a:cubicBezTo>
                    <a:pt x="1379701" y="306738"/>
                    <a:pt x="1375607" y="310832"/>
                    <a:pt x="1370557" y="310832"/>
                  </a:cubicBezTo>
                  <a:lnTo>
                    <a:pt x="1343226" y="310832"/>
                  </a:lnTo>
                  <a:lnTo>
                    <a:pt x="1343226" y="385248"/>
                  </a:lnTo>
                  <a:lnTo>
                    <a:pt x="1497488" y="385248"/>
                  </a:lnTo>
                  <a:lnTo>
                    <a:pt x="1505347" y="388503"/>
                  </a:lnTo>
                  <a:lnTo>
                    <a:pt x="1505405" y="388454"/>
                  </a:lnTo>
                  <a:cubicBezTo>
                    <a:pt x="1511207" y="383585"/>
                    <a:pt x="1519859" y="384342"/>
                    <a:pt x="1524728" y="390145"/>
                  </a:cubicBezTo>
                  <a:cubicBezTo>
                    <a:pt x="1529597" y="395948"/>
                    <a:pt x="1528840" y="404599"/>
                    <a:pt x="1523038" y="409469"/>
                  </a:cubicBezTo>
                  <a:lnTo>
                    <a:pt x="1085083" y="776956"/>
                  </a:lnTo>
                  <a:lnTo>
                    <a:pt x="1087573" y="789880"/>
                  </a:lnTo>
                  <a:cubicBezTo>
                    <a:pt x="1095377" y="845416"/>
                    <a:pt x="1103907" y="900770"/>
                    <a:pt x="1112255" y="956306"/>
                  </a:cubicBezTo>
                  <a:cubicBezTo>
                    <a:pt x="1119333" y="1003130"/>
                    <a:pt x="1126411" y="1049955"/>
                    <a:pt x="1133490" y="1096779"/>
                  </a:cubicBezTo>
                  <a:cubicBezTo>
                    <a:pt x="1137845" y="1126362"/>
                    <a:pt x="1142383" y="1155763"/>
                    <a:pt x="1146738" y="1185346"/>
                  </a:cubicBezTo>
                  <a:cubicBezTo>
                    <a:pt x="1146920" y="1186798"/>
                    <a:pt x="1146557" y="1189339"/>
                    <a:pt x="1147283" y="1189702"/>
                  </a:cubicBezTo>
                  <a:cubicBezTo>
                    <a:pt x="1160532" y="1195328"/>
                    <a:pt x="1152546" y="1206762"/>
                    <a:pt x="1153816" y="1215292"/>
                  </a:cubicBezTo>
                  <a:cubicBezTo>
                    <a:pt x="1155450" y="1226726"/>
                    <a:pt x="1154542" y="1238522"/>
                    <a:pt x="1156176" y="1249956"/>
                  </a:cubicBezTo>
                  <a:cubicBezTo>
                    <a:pt x="1167247" y="1325093"/>
                    <a:pt x="1178862" y="1400230"/>
                    <a:pt x="1190114" y="1475367"/>
                  </a:cubicBezTo>
                  <a:cubicBezTo>
                    <a:pt x="1199370" y="1536710"/>
                    <a:pt x="1208445" y="1598235"/>
                    <a:pt x="1217701" y="1659579"/>
                  </a:cubicBezTo>
                  <a:cubicBezTo>
                    <a:pt x="1218064" y="1661756"/>
                    <a:pt x="1220605" y="1663753"/>
                    <a:pt x="1221875" y="1665931"/>
                  </a:cubicBezTo>
                  <a:cubicBezTo>
                    <a:pt x="1222964" y="1667746"/>
                    <a:pt x="1224416" y="1669924"/>
                    <a:pt x="1224235" y="1671920"/>
                  </a:cubicBezTo>
                  <a:cubicBezTo>
                    <a:pt x="1221875" y="1709307"/>
                    <a:pt x="1230587" y="1745423"/>
                    <a:pt x="1235668" y="1781903"/>
                  </a:cubicBezTo>
                  <a:cubicBezTo>
                    <a:pt x="1242928" y="1833264"/>
                    <a:pt x="1251095" y="1884444"/>
                    <a:pt x="1258718" y="1935625"/>
                  </a:cubicBezTo>
                  <a:cubicBezTo>
                    <a:pt x="1266340" y="1986260"/>
                    <a:pt x="1273600" y="2037077"/>
                    <a:pt x="1281222" y="2087713"/>
                  </a:cubicBezTo>
                  <a:lnTo>
                    <a:pt x="1286826" y="2124229"/>
                  </a:lnTo>
                  <a:lnTo>
                    <a:pt x="1623061" y="2124229"/>
                  </a:lnTo>
                  <a:lnTo>
                    <a:pt x="1636122" y="2129640"/>
                  </a:lnTo>
                  <a:lnTo>
                    <a:pt x="1640572" y="2129637"/>
                  </a:lnTo>
                  <a:lnTo>
                    <a:pt x="1640572" y="2134176"/>
                  </a:lnTo>
                  <a:lnTo>
                    <a:pt x="1645921" y="2147089"/>
                  </a:lnTo>
                  <a:lnTo>
                    <a:pt x="1645920" y="2147089"/>
                  </a:lnTo>
                  <a:lnTo>
                    <a:pt x="1640572" y="2160000"/>
                  </a:lnTo>
                  <a:lnTo>
                    <a:pt x="1640572" y="2166683"/>
                  </a:lnTo>
                  <a:lnTo>
                    <a:pt x="1630945" y="2166683"/>
                  </a:lnTo>
                  <a:lnTo>
                    <a:pt x="1623060" y="2169949"/>
                  </a:lnTo>
                  <a:lnTo>
                    <a:pt x="22860" y="2169948"/>
                  </a:lnTo>
                  <a:lnTo>
                    <a:pt x="14978" y="2166683"/>
                  </a:lnTo>
                  <a:lnTo>
                    <a:pt x="5349" y="2166683"/>
                  </a:lnTo>
                  <a:lnTo>
                    <a:pt x="5349" y="2160002"/>
                  </a:lnTo>
                  <a:lnTo>
                    <a:pt x="0" y="2147089"/>
                  </a:lnTo>
                  <a:lnTo>
                    <a:pt x="6696" y="2130925"/>
                  </a:lnTo>
                  <a:cubicBezTo>
                    <a:pt x="10833" y="2126788"/>
                    <a:pt x="16548" y="2124229"/>
                    <a:pt x="22860" y="2124229"/>
                  </a:cubicBezTo>
                  <a:lnTo>
                    <a:pt x="410941" y="2124229"/>
                  </a:lnTo>
                  <a:lnTo>
                    <a:pt x="415334" y="2082631"/>
                  </a:lnTo>
                  <a:cubicBezTo>
                    <a:pt x="419509" y="2042159"/>
                    <a:pt x="423683" y="2001505"/>
                    <a:pt x="427676" y="1961033"/>
                  </a:cubicBezTo>
                  <a:cubicBezTo>
                    <a:pt x="430943" y="1928365"/>
                    <a:pt x="433846" y="1895515"/>
                    <a:pt x="437295" y="1862847"/>
                  </a:cubicBezTo>
                  <a:cubicBezTo>
                    <a:pt x="441287" y="1823827"/>
                    <a:pt x="445462" y="1784807"/>
                    <a:pt x="449455" y="1745786"/>
                  </a:cubicBezTo>
                  <a:cubicBezTo>
                    <a:pt x="450906" y="1732538"/>
                    <a:pt x="451995" y="1719289"/>
                    <a:pt x="453447" y="1706221"/>
                  </a:cubicBezTo>
                  <a:cubicBezTo>
                    <a:pt x="454173" y="1699688"/>
                    <a:pt x="454173" y="1693517"/>
                    <a:pt x="444554" y="1691158"/>
                  </a:cubicBezTo>
                  <a:cubicBezTo>
                    <a:pt x="461977" y="1681902"/>
                    <a:pt x="456896" y="1666112"/>
                    <a:pt x="458348" y="1653227"/>
                  </a:cubicBezTo>
                  <a:cubicBezTo>
                    <a:pt x="464700" y="1599869"/>
                    <a:pt x="469600" y="1546329"/>
                    <a:pt x="475045" y="1492971"/>
                  </a:cubicBezTo>
                  <a:cubicBezTo>
                    <a:pt x="479582" y="1447962"/>
                    <a:pt x="483756" y="1402771"/>
                    <a:pt x="488112" y="1357761"/>
                  </a:cubicBezTo>
                  <a:cubicBezTo>
                    <a:pt x="492286" y="1315656"/>
                    <a:pt x="496097" y="1273550"/>
                    <a:pt x="501179" y="1231626"/>
                  </a:cubicBezTo>
                  <a:cubicBezTo>
                    <a:pt x="502450" y="1222007"/>
                    <a:pt x="495190" y="1221099"/>
                    <a:pt x="490834" y="1215473"/>
                  </a:cubicBezTo>
                  <a:cubicBezTo>
                    <a:pt x="506805" y="1209484"/>
                    <a:pt x="504446" y="1195328"/>
                    <a:pt x="505898" y="1182805"/>
                  </a:cubicBezTo>
                  <a:cubicBezTo>
                    <a:pt x="510072" y="1142877"/>
                    <a:pt x="514065" y="1102950"/>
                    <a:pt x="518239" y="1063022"/>
                  </a:cubicBezTo>
                  <a:cubicBezTo>
                    <a:pt x="521506" y="1030898"/>
                    <a:pt x="524591" y="998774"/>
                    <a:pt x="527858" y="966651"/>
                  </a:cubicBezTo>
                  <a:cubicBezTo>
                    <a:pt x="531851" y="927086"/>
                    <a:pt x="536025" y="887340"/>
                    <a:pt x="540018" y="847775"/>
                  </a:cubicBezTo>
                  <a:lnTo>
                    <a:pt x="548341" y="764399"/>
                  </a:lnTo>
                  <a:lnTo>
                    <a:pt x="132037" y="415079"/>
                  </a:lnTo>
                  <a:lnTo>
                    <a:pt x="129621" y="410438"/>
                  </a:lnTo>
                  <a:lnTo>
                    <a:pt x="125334" y="408662"/>
                  </a:lnTo>
                  <a:cubicBezTo>
                    <a:pt x="122852" y="406180"/>
                    <a:pt x="121316" y="402751"/>
                    <a:pt x="121316" y="398964"/>
                  </a:cubicBezTo>
                  <a:cubicBezTo>
                    <a:pt x="121316" y="391389"/>
                    <a:pt x="127457" y="385248"/>
                    <a:pt x="135032" y="385248"/>
                  </a:cubicBezTo>
                  <a:lnTo>
                    <a:pt x="301963" y="385248"/>
                  </a:lnTo>
                  <a:lnTo>
                    <a:pt x="301963" y="319242"/>
                  </a:lnTo>
                  <a:lnTo>
                    <a:pt x="274367" y="319242"/>
                  </a:lnTo>
                  <a:cubicBezTo>
                    <a:pt x="269317" y="319242"/>
                    <a:pt x="265223" y="315148"/>
                    <a:pt x="265223" y="310098"/>
                  </a:cubicBezTo>
                  <a:cubicBezTo>
                    <a:pt x="265223" y="305048"/>
                    <a:pt x="269317" y="300954"/>
                    <a:pt x="274367" y="300954"/>
                  </a:cubicBezTo>
                  <a:lnTo>
                    <a:pt x="301963" y="300954"/>
                  </a:lnTo>
                  <a:lnTo>
                    <a:pt x="301963" y="290444"/>
                  </a:lnTo>
                  <a:lnTo>
                    <a:pt x="274367" y="290444"/>
                  </a:lnTo>
                  <a:cubicBezTo>
                    <a:pt x="269317" y="290444"/>
                    <a:pt x="265223" y="286350"/>
                    <a:pt x="265223" y="281300"/>
                  </a:cubicBezTo>
                  <a:cubicBezTo>
                    <a:pt x="265223" y="276250"/>
                    <a:pt x="269317" y="272156"/>
                    <a:pt x="274367" y="272156"/>
                  </a:cubicBezTo>
                  <a:lnTo>
                    <a:pt x="301963" y="272156"/>
                  </a:lnTo>
                  <a:lnTo>
                    <a:pt x="301963" y="261646"/>
                  </a:lnTo>
                  <a:lnTo>
                    <a:pt x="274367" y="261646"/>
                  </a:lnTo>
                  <a:cubicBezTo>
                    <a:pt x="269317" y="261646"/>
                    <a:pt x="265223" y="257552"/>
                    <a:pt x="265223" y="252502"/>
                  </a:cubicBezTo>
                  <a:cubicBezTo>
                    <a:pt x="265223" y="247452"/>
                    <a:pt x="269317" y="243358"/>
                    <a:pt x="274367" y="243358"/>
                  </a:cubicBezTo>
                  <a:lnTo>
                    <a:pt x="301963" y="243358"/>
                  </a:lnTo>
                  <a:lnTo>
                    <a:pt x="301963" y="219866"/>
                  </a:lnTo>
                  <a:cubicBezTo>
                    <a:pt x="301963" y="212291"/>
                    <a:pt x="308104" y="206150"/>
                    <a:pt x="315679" y="206150"/>
                  </a:cubicBezTo>
                  <a:cubicBezTo>
                    <a:pt x="323254" y="206150"/>
                    <a:pt x="329395" y="212291"/>
                    <a:pt x="329395" y="219866"/>
                  </a:cubicBezTo>
                  <a:lnTo>
                    <a:pt x="329395" y="243358"/>
                  </a:lnTo>
                  <a:lnTo>
                    <a:pt x="358387" y="243358"/>
                  </a:lnTo>
                  <a:cubicBezTo>
                    <a:pt x="363437" y="243358"/>
                    <a:pt x="367531" y="247452"/>
                    <a:pt x="367531" y="252502"/>
                  </a:cubicBezTo>
                  <a:cubicBezTo>
                    <a:pt x="367531" y="257552"/>
                    <a:pt x="363437" y="261646"/>
                    <a:pt x="358387" y="261646"/>
                  </a:cubicBezTo>
                  <a:lnTo>
                    <a:pt x="329395" y="261646"/>
                  </a:lnTo>
                  <a:lnTo>
                    <a:pt x="329395" y="272156"/>
                  </a:lnTo>
                  <a:lnTo>
                    <a:pt x="358387" y="272156"/>
                  </a:lnTo>
                  <a:cubicBezTo>
                    <a:pt x="363437" y="272156"/>
                    <a:pt x="367531" y="276250"/>
                    <a:pt x="367531" y="281300"/>
                  </a:cubicBezTo>
                  <a:cubicBezTo>
                    <a:pt x="367531" y="286350"/>
                    <a:pt x="363437" y="290444"/>
                    <a:pt x="358387" y="290444"/>
                  </a:cubicBezTo>
                  <a:lnTo>
                    <a:pt x="329395" y="290444"/>
                  </a:lnTo>
                  <a:lnTo>
                    <a:pt x="329395" y="300954"/>
                  </a:lnTo>
                  <a:lnTo>
                    <a:pt x="358387" y="300954"/>
                  </a:lnTo>
                  <a:cubicBezTo>
                    <a:pt x="363437" y="300954"/>
                    <a:pt x="367531" y="305048"/>
                    <a:pt x="367531" y="310098"/>
                  </a:cubicBezTo>
                  <a:cubicBezTo>
                    <a:pt x="367531" y="315148"/>
                    <a:pt x="363437" y="319242"/>
                    <a:pt x="358387" y="319242"/>
                  </a:cubicBezTo>
                  <a:lnTo>
                    <a:pt x="329395" y="319242"/>
                  </a:lnTo>
                  <a:lnTo>
                    <a:pt x="329395" y="385248"/>
                  </a:lnTo>
                  <a:lnTo>
                    <a:pt x="447531" y="385248"/>
                  </a:lnTo>
                  <a:lnTo>
                    <a:pt x="447531" y="315782"/>
                  </a:lnTo>
                  <a:lnTo>
                    <a:pt x="417009" y="315782"/>
                  </a:lnTo>
                  <a:cubicBezTo>
                    <a:pt x="411959" y="315782"/>
                    <a:pt x="407865" y="311688"/>
                    <a:pt x="407865" y="306638"/>
                  </a:cubicBezTo>
                  <a:cubicBezTo>
                    <a:pt x="407865" y="301588"/>
                    <a:pt x="411959" y="297494"/>
                    <a:pt x="417009" y="297494"/>
                  </a:cubicBezTo>
                  <a:lnTo>
                    <a:pt x="447531" y="297494"/>
                  </a:lnTo>
                  <a:lnTo>
                    <a:pt x="447531" y="286984"/>
                  </a:lnTo>
                  <a:lnTo>
                    <a:pt x="417009" y="286984"/>
                  </a:lnTo>
                  <a:cubicBezTo>
                    <a:pt x="411959" y="286984"/>
                    <a:pt x="407865" y="282890"/>
                    <a:pt x="407865" y="277840"/>
                  </a:cubicBezTo>
                  <a:cubicBezTo>
                    <a:pt x="407865" y="272790"/>
                    <a:pt x="411959" y="268696"/>
                    <a:pt x="417009" y="268696"/>
                  </a:cubicBezTo>
                  <a:lnTo>
                    <a:pt x="447531" y="268696"/>
                  </a:lnTo>
                  <a:lnTo>
                    <a:pt x="447531" y="258186"/>
                  </a:lnTo>
                  <a:lnTo>
                    <a:pt x="417009" y="258186"/>
                  </a:lnTo>
                  <a:cubicBezTo>
                    <a:pt x="411959" y="258186"/>
                    <a:pt x="407865" y="254092"/>
                    <a:pt x="407865" y="249042"/>
                  </a:cubicBezTo>
                  <a:cubicBezTo>
                    <a:pt x="407865" y="243992"/>
                    <a:pt x="411959" y="239898"/>
                    <a:pt x="417009" y="239898"/>
                  </a:cubicBezTo>
                  <a:lnTo>
                    <a:pt x="447531" y="239898"/>
                  </a:lnTo>
                  <a:lnTo>
                    <a:pt x="447531" y="219866"/>
                  </a:lnTo>
                  <a:cubicBezTo>
                    <a:pt x="447531" y="212291"/>
                    <a:pt x="453672" y="206150"/>
                    <a:pt x="461247" y="206150"/>
                  </a:cubicBezTo>
                  <a:cubicBezTo>
                    <a:pt x="468822" y="206150"/>
                    <a:pt x="474963" y="212291"/>
                    <a:pt x="474963" y="219866"/>
                  </a:cubicBezTo>
                  <a:lnTo>
                    <a:pt x="474963" y="239898"/>
                  </a:lnTo>
                  <a:lnTo>
                    <a:pt x="501029" y="239898"/>
                  </a:lnTo>
                  <a:cubicBezTo>
                    <a:pt x="506079" y="239898"/>
                    <a:pt x="510173" y="243992"/>
                    <a:pt x="510173" y="249042"/>
                  </a:cubicBezTo>
                  <a:cubicBezTo>
                    <a:pt x="510173" y="254092"/>
                    <a:pt x="506079" y="258186"/>
                    <a:pt x="501029" y="258186"/>
                  </a:cubicBezTo>
                  <a:lnTo>
                    <a:pt x="474963" y="258186"/>
                  </a:lnTo>
                  <a:lnTo>
                    <a:pt x="474963" y="268696"/>
                  </a:lnTo>
                  <a:lnTo>
                    <a:pt x="501029" y="268696"/>
                  </a:lnTo>
                  <a:cubicBezTo>
                    <a:pt x="506079" y="268696"/>
                    <a:pt x="510173" y="272790"/>
                    <a:pt x="510173" y="277840"/>
                  </a:cubicBezTo>
                  <a:cubicBezTo>
                    <a:pt x="510173" y="282890"/>
                    <a:pt x="506079" y="286984"/>
                    <a:pt x="501029" y="286984"/>
                  </a:cubicBezTo>
                  <a:lnTo>
                    <a:pt x="474963" y="286984"/>
                  </a:lnTo>
                  <a:lnTo>
                    <a:pt x="474963" y="297494"/>
                  </a:lnTo>
                  <a:lnTo>
                    <a:pt x="501029" y="297494"/>
                  </a:lnTo>
                  <a:cubicBezTo>
                    <a:pt x="506079" y="297494"/>
                    <a:pt x="510173" y="301588"/>
                    <a:pt x="510173" y="306638"/>
                  </a:cubicBezTo>
                  <a:cubicBezTo>
                    <a:pt x="510173" y="311688"/>
                    <a:pt x="506079" y="315782"/>
                    <a:pt x="501029" y="315782"/>
                  </a:cubicBezTo>
                  <a:lnTo>
                    <a:pt x="474963" y="315782"/>
                  </a:lnTo>
                  <a:lnTo>
                    <a:pt x="474963" y="385248"/>
                  </a:lnTo>
                  <a:lnTo>
                    <a:pt x="588306" y="385248"/>
                  </a:lnTo>
                  <a:lnTo>
                    <a:pt x="588536" y="382944"/>
                  </a:lnTo>
                  <a:cubicBezTo>
                    <a:pt x="591818" y="350126"/>
                    <a:pt x="595397" y="317308"/>
                    <a:pt x="598679" y="284490"/>
                  </a:cubicBezTo>
                  <a:cubicBezTo>
                    <a:pt x="601365" y="258385"/>
                    <a:pt x="603752" y="232130"/>
                    <a:pt x="606437" y="206025"/>
                  </a:cubicBezTo>
                  <a:cubicBezTo>
                    <a:pt x="609718" y="173206"/>
                    <a:pt x="613150" y="140388"/>
                    <a:pt x="616580" y="107571"/>
                  </a:cubicBezTo>
                  <a:lnTo>
                    <a:pt x="616580" y="105641"/>
                  </a:lnTo>
                  <a:lnTo>
                    <a:pt x="569236" y="105641"/>
                  </a:lnTo>
                  <a:cubicBezTo>
                    <a:pt x="562924" y="105641"/>
                    <a:pt x="557209" y="103082"/>
                    <a:pt x="553072" y="98945"/>
                  </a:cubicBezTo>
                  <a:lnTo>
                    <a:pt x="546376" y="82781"/>
                  </a:lnTo>
                  <a:lnTo>
                    <a:pt x="553072" y="66617"/>
                  </a:lnTo>
                  <a:cubicBezTo>
                    <a:pt x="557209" y="62481"/>
                    <a:pt x="562924" y="59922"/>
                    <a:pt x="569236" y="59922"/>
                  </a:cubicBezTo>
                  <a:lnTo>
                    <a:pt x="659192" y="59922"/>
                  </a:lnTo>
                  <a:lnTo>
                    <a:pt x="649547" y="36638"/>
                  </a:lnTo>
                  <a:cubicBezTo>
                    <a:pt x="649547" y="16403"/>
                    <a:pt x="665950" y="0"/>
                    <a:pt x="6861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2E051B93-4E3F-4DC7-83AA-8BDCF32E02CB}"/>
                </a:ext>
              </a:extLst>
            </p:cNvPr>
            <p:cNvSpPr/>
            <p:nvPr/>
          </p:nvSpPr>
          <p:spPr>
            <a:xfrm>
              <a:off x="6392512" y="2933634"/>
              <a:ext cx="1286414" cy="2052927"/>
            </a:xfrm>
            <a:custGeom>
              <a:avLst/>
              <a:gdLst>
                <a:gd name="connsiteX0" fmla="*/ 817516 w 1645921"/>
                <a:gd name="connsiteY0" fmla="*/ 1935988 h 2169949"/>
                <a:gd name="connsiteX1" fmla="*/ 513238 w 1645921"/>
                <a:gd name="connsiteY1" fmla="*/ 2124229 h 2169949"/>
                <a:gd name="connsiteX2" fmla="*/ 820226 w 1645921"/>
                <a:gd name="connsiteY2" fmla="*/ 2124229 h 2169949"/>
                <a:gd name="connsiteX3" fmla="*/ 848006 w 1645921"/>
                <a:gd name="connsiteY3" fmla="*/ 1933084 h 2169949"/>
                <a:gd name="connsiteX4" fmla="*/ 851058 w 1645921"/>
                <a:gd name="connsiteY4" fmla="*/ 2124229 h 2169949"/>
                <a:gd name="connsiteX5" fmla="*/ 1165501 w 1645921"/>
                <a:gd name="connsiteY5" fmla="*/ 2124229 h 2169949"/>
                <a:gd name="connsiteX6" fmla="*/ 483030 w 1645921"/>
                <a:gd name="connsiteY6" fmla="*/ 1713663 h 2169949"/>
                <a:gd name="connsiteX7" fmla="*/ 441567 w 1645921"/>
                <a:gd name="connsiteY7" fmla="*/ 2124229 h 2169949"/>
                <a:gd name="connsiteX8" fmla="*/ 456637 w 1645921"/>
                <a:gd name="connsiteY8" fmla="*/ 2124229 h 2169949"/>
                <a:gd name="connsiteX9" fmla="*/ 806082 w 1645921"/>
                <a:gd name="connsiteY9" fmla="*/ 1908038 h 2169949"/>
                <a:gd name="connsiteX10" fmla="*/ 483030 w 1645921"/>
                <a:gd name="connsiteY10" fmla="*/ 1713663 h 2169949"/>
                <a:gd name="connsiteX11" fmla="*/ 1192837 w 1645921"/>
                <a:gd name="connsiteY11" fmla="*/ 1703681 h 2169949"/>
                <a:gd name="connsiteX12" fmla="*/ 863251 w 1645921"/>
                <a:gd name="connsiteY12" fmla="*/ 1907494 h 2169949"/>
                <a:gd name="connsiteX13" fmla="*/ 1223376 w 1645921"/>
                <a:gd name="connsiteY13" fmla="*/ 2124229 h 2169949"/>
                <a:gd name="connsiteX14" fmla="*/ 1255703 w 1645921"/>
                <a:gd name="connsiteY14" fmla="*/ 2124229 h 2169949"/>
                <a:gd name="connsiteX15" fmla="*/ 813705 w 1645921"/>
                <a:gd name="connsiteY15" fmla="*/ 1701321 h 2169949"/>
                <a:gd name="connsiteX16" fmla="*/ 529673 w 1645921"/>
                <a:gd name="connsiteY16" fmla="*/ 1704407 h 2169949"/>
                <a:gd name="connsiteX17" fmla="*/ 529129 w 1645921"/>
                <a:gd name="connsiteY17" fmla="*/ 1706584 h 2169949"/>
                <a:gd name="connsiteX18" fmla="*/ 816608 w 1645921"/>
                <a:gd name="connsiteY18" fmla="*/ 1879544 h 2169949"/>
                <a:gd name="connsiteX19" fmla="*/ 813705 w 1645921"/>
                <a:gd name="connsiteY19" fmla="*/ 1701321 h 2169949"/>
                <a:gd name="connsiteX20" fmla="*/ 1143109 w 1645921"/>
                <a:gd name="connsiteY20" fmla="*/ 1697147 h 2169949"/>
                <a:gd name="connsiteX21" fmla="*/ 844376 w 1645921"/>
                <a:gd name="connsiteY21" fmla="*/ 1700595 h 2169949"/>
                <a:gd name="connsiteX22" fmla="*/ 847280 w 1645921"/>
                <a:gd name="connsiteY22" fmla="*/ 1882630 h 2169949"/>
                <a:gd name="connsiteX23" fmla="*/ 1143835 w 1645921"/>
                <a:gd name="connsiteY23" fmla="*/ 1699143 h 2169949"/>
                <a:gd name="connsiteX24" fmla="*/ 1143109 w 1645921"/>
                <a:gd name="connsiteY24" fmla="*/ 1697147 h 2169949"/>
                <a:gd name="connsiteX25" fmla="*/ 840565 w 1645921"/>
                <a:gd name="connsiteY25" fmla="*/ 1456129 h 2169949"/>
                <a:gd name="connsiteX26" fmla="*/ 844195 w 1645921"/>
                <a:gd name="connsiteY26" fmla="*/ 1670287 h 2169949"/>
                <a:gd name="connsiteX27" fmla="*/ 1144923 w 1645921"/>
                <a:gd name="connsiteY27" fmla="*/ 1666838 h 2169949"/>
                <a:gd name="connsiteX28" fmla="*/ 1145649 w 1645921"/>
                <a:gd name="connsiteY28" fmla="*/ 1665205 h 2169949"/>
                <a:gd name="connsiteX29" fmla="*/ 840565 w 1645921"/>
                <a:gd name="connsiteY29" fmla="*/ 1456129 h 2169949"/>
                <a:gd name="connsiteX30" fmla="*/ 810075 w 1645921"/>
                <a:gd name="connsiteY30" fmla="*/ 1455403 h 2169949"/>
                <a:gd name="connsiteX31" fmla="*/ 517695 w 1645921"/>
                <a:gd name="connsiteY31" fmla="*/ 1674098 h 2169949"/>
                <a:gd name="connsiteX32" fmla="*/ 813342 w 1645921"/>
                <a:gd name="connsiteY32" fmla="*/ 1670650 h 2169949"/>
                <a:gd name="connsiteX33" fmla="*/ 810075 w 1645921"/>
                <a:gd name="connsiteY33" fmla="*/ 1455403 h 2169949"/>
                <a:gd name="connsiteX34" fmla="*/ 530580 w 1645921"/>
                <a:gd name="connsiteY34" fmla="*/ 1243604 h 2169949"/>
                <a:gd name="connsiteX35" fmla="*/ 488656 w 1645921"/>
                <a:gd name="connsiteY35" fmla="*/ 1658308 h 2169949"/>
                <a:gd name="connsiteX36" fmla="*/ 797915 w 1645921"/>
                <a:gd name="connsiteY36" fmla="*/ 1426909 h 2169949"/>
                <a:gd name="connsiteX37" fmla="*/ 530580 w 1645921"/>
                <a:gd name="connsiteY37" fmla="*/ 1243604 h 2169949"/>
                <a:gd name="connsiteX38" fmla="*/ 836935 w 1645921"/>
                <a:gd name="connsiteY38" fmla="*/ 1223277 h 2169949"/>
                <a:gd name="connsiteX39" fmla="*/ 839658 w 1645921"/>
                <a:gd name="connsiteY39" fmla="*/ 1395693 h 2169949"/>
                <a:gd name="connsiteX40" fmla="*/ 1070150 w 1645921"/>
                <a:gd name="connsiteY40" fmla="*/ 1223277 h 2169949"/>
                <a:gd name="connsiteX41" fmla="*/ 836935 w 1645921"/>
                <a:gd name="connsiteY41" fmla="*/ 1223277 h 2169949"/>
                <a:gd name="connsiteX42" fmla="*/ 553085 w 1645921"/>
                <a:gd name="connsiteY42" fmla="*/ 1223277 h 2169949"/>
                <a:gd name="connsiteX43" fmla="*/ 809167 w 1645921"/>
                <a:gd name="connsiteY43" fmla="*/ 1398778 h 2169949"/>
                <a:gd name="connsiteX44" fmla="*/ 806445 w 1645921"/>
                <a:gd name="connsiteY44" fmla="*/ 1223277 h 2169949"/>
                <a:gd name="connsiteX45" fmla="*/ 553085 w 1645921"/>
                <a:gd name="connsiteY45" fmla="*/ 1223277 h 2169949"/>
                <a:gd name="connsiteX46" fmla="*/ 1121148 w 1645921"/>
                <a:gd name="connsiteY46" fmla="*/ 1222551 h 2169949"/>
                <a:gd name="connsiteX47" fmla="*/ 849095 w 1645921"/>
                <a:gd name="connsiteY47" fmla="*/ 1426001 h 2169949"/>
                <a:gd name="connsiteX48" fmla="*/ 1185940 w 1645921"/>
                <a:gd name="connsiteY48" fmla="*/ 1656856 h 2169949"/>
                <a:gd name="connsiteX49" fmla="*/ 1121148 w 1645921"/>
                <a:gd name="connsiteY49" fmla="*/ 1222551 h 2169949"/>
                <a:gd name="connsiteX50" fmla="*/ 803178 w 1645921"/>
                <a:gd name="connsiteY50" fmla="*/ 1009119 h 2169949"/>
                <a:gd name="connsiteX51" fmla="*/ 570690 w 1645921"/>
                <a:gd name="connsiteY51" fmla="*/ 1191335 h 2169949"/>
                <a:gd name="connsiteX52" fmla="*/ 805901 w 1645921"/>
                <a:gd name="connsiteY52" fmla="*/ 1191335 h 2169949"/>
                <a:gd name="connsiteX53" fmla="*/ 803178 w 1645921"/>
                <a:gd name="connsiteY53" fmla="*/ 1009119 h 2169949"/>
                <a:gd name="connsiteX54" fmla="*/ 833305 w 1645921"/>
                <a:gd name="connsiteY54" fmla="*/ 992422 h 2169949"/>
                <a:gd name="connsiteX55" fmla="*/ 836572 w 1645921"/>
                <a:gd name="connsiteY55" fmla="*/ 1191154 h 2169949"/>
                <a:gd name="connsiteX56" fmla="*/ 1087391 w 1645921"/>
                <a:gd name="connsiteY56" fmla="*/ 1191154 h 2169949"/>
                <a:gd name="connsiteX57" fmla="*/ 833305 w 1645921"/>
                <a:gd name="connsiteY57" fmla="*/ 992422 h 2169949"/>
                <a:gd name="connsiteX58" fmla="*/ 1055404 w 1645921"/>
                <a:gd name="connsiteY58" fmla="*/ 817761 h 2169949"/>
                <a:gd name="connsiteX59" fmla="*/ 1042745 w 1645921"/>
                <a:gd name="connsiteY59" fmla="*/ 821277 h 2169949"/>
                <a:gd name="connsiteX60" fmla="*/ 985031 w 1645921"/>
                <a:gd name="connsiteY60" fmla="*/ 866468 h 2169949"/>
                <a:gd name="connsiteX61" fmla="*/ 853269 w 1645921"/>
                <a:gd name="connsiteY61" fmla="*/ 969918 h 2169949"/>
                <a:gd name="connsiteX62" fmla="*/ 1113707 w 1645921"/>
                <a:gd name="connsiteY62" fmla="*/ 1173549 h 2169949"/>
                <a:gd name="connsiteX63" fmla="*/ 1099007 w 1645921"/>
                <a:gd name="connsiteY63" fmla="*/ 1072459 h 2169949"/>
                <a:gd name="connsiteX64" fmla="*/ 1079587 w 1645921"/>
                <a:gd name="connsiteY64" fmla="*/ 943783 h 2169949"/>
                <a:gd name="connsiteX65" fmla="*/ 1062346 w 1645921"/>
                <a:gd name="connsiteY65" fmla="*/ 828537 h 2169949"/>
                <a:gd name="connsiteX66" fmla="*/ 1055404 w 1645921"/>
                <a:gd name="connsiteY66" fmla="*/ 817761 h 2169949"/>
                <a:gd name="connsiteX67" fmla="*/ 576134 w 1645921"/>
                <a:gd name="connsiteY67" fmla="*/ 791513 h 2169949"/>
                <a:gd name="connsiteX68" fmla="*/ 537114 w 1645921"/>
                <a:gd name="connsiteY68" fmla="*/ 1179357 h 2169949"/>
                <a:gd name="connsiteX69" fmla="*/ 540744 w 1645921"/>
                <a:gd name="connsiteY69" fmla="*/ 1177179 h 2169949"/>
                <a:gd name="connsiteX70" fmla="*/ 796100 w 1645921"/>
                <a:gd name="connsiteY70" fmla="*/ 976996 h 2169949"/>
                <a:gd name="connsiteX71" fmla="*/ 796100 w 1645921"/>
                <a:gd name="connsiteY71" fmla="*/ 963384 h 2169949"/>
                <a:gd name="connsiteX72" fmla="*/ 618240 w 1645921"/>
                <a:gd name="connsiteY72" fmla="*/ 824181 h 2169949"/>
                <a:gd name="connsiteX73" fmla="*/ 576134 w 1645921"/>
                <a:gd name="connsiteY73" fmla="*/ 791513 h 2169949"/>
                <a:gd name="connsiteX74" fmla="*/ 832035 w 1645921"/>
                <a:gd name="connsiteY74" fmla="*/ 779716 h 2169949"/>
                <a:gd name="connsiteX75" fmla="*/ 832035 w 1645921"/>
                <a:gd name="connsiteY75" fmla="*/ 948865 h 2169949"/>
                <a:gd name="connsiteX76" fmla="*/ 1031534 w 1645921"/>
                <a:gd name="connsiteY76" fmla="*/ 792496 h 2169949"/>
                <a:gd name="connsiteX77" fmla="*/ 1031242 w 1645921"/>
                <a:gd name="connsiteY77" fmla="*/ 791569 h 2169949"/>
                <a:gd name="connsiteX78" fmla="*/ 1035405 w 1645921"/>
                <a:gd name="connsiteY78" fmla="*/ 783570 h 2169949"/>
                <a:gd name="connsiteX79" fmla="*/ 607714 w 1645921"/>
                <a:gd name="connsiteY79" fmla="*/ 775723 h 2169949"/>
                <a:gd name="connsiteX80" fmla="*/ 607351 w 1645921"/>
                <a:gd name="connsiteY80" fmla="*/ 777720 h 2169949"/>
                <a:gd name="connsiteX81" fmla="*/ 800637 w 1645921"/>
                <a:gd name="connsiteY81" fmla="*/ 928901 h 2169949"/>
                <a:gd name="connsiteX82" fmla="*/ 800637 w 1645921"/>
                <a:gd name="connsiteY82" fmla="*/ 779353 h 2169949"/>
                <a:gd name="connsiteX83" fmla="*/ 607714 w 1645921"/>
                <a:gd name="connsiteY83" fmla="*/ 775723 h 2169949"/>
                <a:gd name="connsiteX84" fmla="*/ 796931 w 1645921"/>
                <a:gd name="connsiteY84" fmla="*/ 594770 h 2169949"/>
                <a:gd name="connsiteX85" fmla="*/ 605840 w 1645921"/>
                <a:gd name="connsiteY85" fmla="*/ 744540 h 2169949"/>
                <a:gd name="connsiteX86" fmla="*/ 799169 w 1645921"/>
                <a:gd name="connsiteY86" fmla="*/ 744540 h 2169949"/>
                <a:gd name="connsiteX87" fmla="*/ 796931 w 1645921"/>
                <a:gd name="connsiteY87" fmla="*/ 594770 h 2169949"/>
                <a:gd name="connsiteX88" fmla="*/ 821693 w 1645921"/>
                <a:gd name="connsiteY88" fmla="*/ 581046 h 2169949"/>
                <a:gd name="connsiteX89" fmla="*/ 824378 w 1645921"/>
                <a:gd name="connsiteY89" fmla="*/ 744391 h 2169949"/>
                <a:gd name="connsiteX90" fmla="*/ 1030536 w 1645921"/>
                <a:gd name="connsiteY90" fmla="*/ 744391 h 2169949"/>
                <a:gd name="connsiteX91" fmla="*/ 821693 w 1645921"/>
                <a:gd name="connsiteY91" fmla="*/ 581046 h 2169949"/>
                <a:gd name="connsiteX92" fmla="*/ 1004245 w 1645921"/>
                <a:gd name="connsiteY92" fmla="*/ 437486 h 2169949"/>
                <a:gd name="connsiteX93" fmla="*/ 993840 w 1645921"/>
                <a:gd name="connsiteY93" fmla="*/ 440376 h 2169949"/>
                <a:gd name="connsiteX94" fmla="*/ 946402 w 1645921"/>
                <a:gd name="connsiteY94" fmla="*/ 477520 h 2169949"/>
                <a:gd name="connsiteX95" fmla="*/ 838102 w 1645921"/>
                <a:gd name="connsiteY95" fmla="*/ 562549 h 2169949"/>
                <a:gd name="connsiteX96" fmla="*/ 1052166 w 1645921"/>
                <a:gd name="connsiteY96" fmla="*/ 729921 h 2169949"/>
                <a:gd name="connsiteX97" fmla="*/ 1040084 w 1645921"/>
                <a:gd name="connsiteY97" fmla="*/ 646831 h 2169949"/>
                <a:gd name="connsiteX98" fmla="*/ 1024122 w 1645921"/>
                <a:gd name="connsiteY98" fmla="*/ 541068 h 2169949"/>
                <a:gd name="connsiteX99" fmla="*/ 1009951 w 1645921"/>
                <a:gd name="connsiteY99" fmla="*/ 446343 h 2169949"/>
                <a:gd name="connsiteX100" fmla="*/ 1004245 w 1645921"/>
                <a:gd name="connsiteY100" fmla="*/ 437486 h 2169949"/>
                <a:gd name="connsiteX101" fmla="*/ 610315 w 1645921"/>
                <a:gd name="connsiteY101" fmla="*/ 415911 h 2169949"/>
                <a:gd name="connsiteX102" fmla="*/ 578243 w 1645921"/>
                <a:gd name="connsiteY102" fmla="*/ 734695 h 2169949"/>
                <a:gd name="connsiteX103" fmla="*/ 581226 w 1645921"/>
                <a:gd name="connsiteY103" fmla="*/ 732905 h 2169949"/>
                <a:gd name="connsiteX104" fmla="*/ 791113 w 1645921"/>
                <a:gd name="connsiteY104" fmla="*/ 568367 h 2169949"/>
                <a:gd name="connsiteX105" fmla="*/ 791113 w 1645921"/>
                <a:gd name="connsiteY105" fmla="*/ 557179 h 2169949"/>
                <a:gd name="connsiteX106" fmla="*/ 644923 w 1645921"/>
                <a:gd name="connsiteY106" fmla="*/ 442763 h 2169949"/>
                <a:gd name="connsiteX107" fmla="*/ 610315 w 1645921"/>
                <a:gd name="connsiteY107" fmla="*/ 415911 h 2169949"/>
                <a:gd name="connsiteX108" fmla="*/ 1030322 w 1645921"/>
                <a:gd name="connsiteY108" fmla="*/ 412680 h 2169949"/>
                <a:gd name="connsiteX109" fmla="*/ 1030686 w 1645921"/>
                <a:gd name="connsiteY109" fmla="*/ 414569 h 2169949"/>
                <a:gd name="connsiteX110" fmla="*/ 1050973 w 1645921"/>
                <a:gd name="connsiteY110" fmla="*/ 551361 h 2169949"/>
                <a:gd name="connsiteX111" fmla="*/ 1068427 w 1645921"/>
                <a:gd name="connsiteY111" fmla="*/ 666821 h 2169949"/>
                <a:gd name="connsiteX112" fmla="*/ 1079316 w 1645921"/>
                <a:gd name="connsiteY112" fmla="*/ 739618 h 2169949"/>
                <a:gd name="connsiteX113" fmla="*/ 1079763 w 1645921"/>
                <a:gd name="connsiteY113" fmla="*/ 743198 h 2169949"/>
                <a:gd name="connsiteX114" fmla="*/ 1080791 w 1645921"/>
                <a:gd name="connsiteY114" fmla="*/ 744748 h 2169949"/>
                <a:gd name="connsiteX115" fmla="*/ 1476534 w 1645921"/>
                <a:gd name="connsiteY115" fmla="*/ 412680 h 2169949"/>
                <a:gd name="connsiteX116" fmla="*/ 820649 w 1645921"/>
                <a:gd name="connsiteY116" fmla="*/ 412680 h 2169949"/>
                <a:gd name="connsiteX117" fmla="*/ 820649 w 1645921"/>
                <a:gd name="connsiteY117" fmla="*/ 545245 h 2169949"/>
                <a:gd name="connsiteX118" fmla="*/ 989779 w 1645921"/>
                <a:gd name="connsiteY118" fmla="*/ 412680 h 2169949"/>
                <a:gd name="connsiteX119" fmla="*/ 646336 w 1645921"/>
                <a:gd name="connsiteY119" fmla="*/ 412680 h 2169949"/>
                <a:gd name="connsiteX120" fmla="*/ 794842 w 1645921"/>
                <a:gd name="connsiteY120" fmla="*/ 528836 h 2169949"/>
                <a:gd name="connsiteX121" fmla="*/ 794842 w 1645921"/>
                <a:gd name="connsiteY121" fmla="*/ 412680 h 2169949"/>
                <a:gd name="connsiteX122" fmla="*/ 171855 w 1645921"/>
                <a:gd name="connsiteY122" fmla="*/ 412680 h 2169949"/>
                <a:gd name="connsiteX123" fmla="*/ 553095 w 1645921"/>
                <a:gd name="connsiteY123" fmla="*/ 732578 h 2169949"/>
                <a:gd name="connsiteX124" fmla="*/ 562729 w 1645921"/>
                <a:gd name="connsiteY124" fmla="*/ 639075 h 2169949"/>
                <a:gd name="connsiteX125" fmla="*/ 570635 w 1645921"/>
                <a:gd name="connsiteY125" fmla="*/ 559864 h 2169949"/>
                <a:gd name="connsiteX126" fmla="*/ 580630 w 1645921"/>
                <a:gd name="connsiteY126" fmla="*/ 462155 h 2169949"/>
                <a:gd name="connsiteX127" fmla="*/ 585568 w 1645921"/>
                <a:gd name="connsiteY127" fmla="*/ 412680 h 2169949"/>
                <a:gd name="connsiteX128" fmla="*/ 789920 w 1645921"/>
                <a:gd name="connsiteY128" fmla="*/ 135167 h 2169949"/>
                <a:gd name="connsiteX129" fmla="*/ 630156 w 1645921"/>
                <a:gd name="connsiteY129" fmla="*/ 377723 h 2169949"/>
                <a:gd name="connsiteX130" fmla="*/ 794395 w 1645921"/>
                <a:gd name="connsiteY130" fmla="*/ 380706 h 2169949"/>
                <a:gd name="connsiteX131" fmla="*/ 791411 w 1645921"/>
                <a:gd name="connsiteY131" fmla="*/ 135764 h 2169949"/>
                <a:gd name="connsiteX132" fmla="*/ 789920 w 1645921"/>
                <a:gd name="connsiteY132" fmla="*/ 135167 h 2169949"/>
                <a:gd name="connsiteX133" fmla="*/ 818262 w 1645921"/>
                <a:gd name="connsiteY133" fmla="*/ 127261 h 2169949"/>
                <a:gd name="connsiteX134" fmla="*/ 816622 w 1645921"/>
                <a:gd name="connsiteY134" fmla="*/ 127559 h 2169949"/>
                <a:gd name="connsiteX135" fmla="*/ 819456 w 1645921"/>
                <a:gd name="connsiteY135" fmla="*/ 381303 h 2169949"/>
                <a:gd name="connsiteX136" fmla="*/ 989513 w 1645921"/>
                <a:gd name="connsiteY136" fmla="*/ 384138 h 2169949"/>
                <a:gd name="connsiteX137" fmla="*/ 818262 w 1645921"/>
                <a:gd name="connsiteY137" fmla="*/ 127261 h 2169949"/>
                <a:gd name="connsiteX138" fmla="*/ 762323 w 1645921"/>
                <a:gd name="connsiteY138" fmla="*/ 118161 h 2169949"/>
                <a:gd name="connsiteX139" fmla="*/ 658647 w 1645921"/>
                <a:gd name="connsiteY139" fmla="*/ 118908 h 2169949"/>
                <a:gd name="connsiteX140" fmla="*/ 642089 w 1645921"/>
                <a:gd name="connsiteY140" fmla="*/ 120101 h 2169949"/>
                <a:gd name="connsiteX141" fmla="*/ 638807 w 1645921"/>
                <a:gd name="connsiteY141" fmla="*/ 135914 h 2169949"/>
                <a:gd name="connsiteX142" fmla="*/ 638658 w 1645921"/>
                <a:gd name="connsiteY142" fmla="*/ 136659 h 2169949"/>
                <a:gd name="connsiteX143" fmla="*/ 628812 w 1645921"/>
                <a:gd name="connsiteY143" fmla="*/ 232876 h 2169949"/>
                <a:gd name="connsiteX144" fmla="*/ 620310 w 1645921"/>
                <a:gd name="connsiteY144" fmla="*/ 316562 h 2169949"/>
                <a:gd name="connsiteX145" fmla="*/ 617028 w 1645921"/>
                <a:gd name="connsiteY145" fmla="*/ 350424 h 2169949"/>
                <a:gd name="connsiteX146" fmla="*/ 618371 w 1645921"/>
                <a:gd name="connsiteY146" fmla="*/ 350723 h 2169949"/>
                <a:gd name="connsiteX147" fmla="*/ 771720 w 1645921"/>
                <a:gd name="connsiteY147" fmla="*/ 118161 h 2169949"/>
                <a:gd name="connsiteX148" fmla="*/ 762323 w 1645921"/>
                <a:gd name="connsiteY148" fmla="*/ 118161 h 2169949"/>
                <a:gd name="connsiteX149" fmla="*/ 954457 w 1645921"/>
                <a:gd name="connsiteY149" fmla="*/ 116819 h 2169949"/>
                <a:gd name="connsiteX150" fmla="*/ 886733 w 1645921"/>
                <a:gd name="connsiteY150" fmla="*/ 117416 h 2169949"/>
                <a:gd name="connsiteX151" fmla="*/ 841384 w 1645921"/>
                <a:gd name="connsiteY151" fmla="*/ 117416 h 2169949"/>
                <a:gd name="connsiteX152" fmla="*/ 993392 w 1645921"/>
                <a:gd name="connsiteY152" fmla="*/ 345800 h 2169949"/>
                <a:gd name="connsiteX153" fmla="*/ 994585 w 1645921"/>
                <a:gd name="connsiteY153" fmla="*/ 345352 h 2169949"/>
                <a:gd name="connsiteX154" fmla="*/ 989513 w 1645921"/>
                <a:gd name="connsiteY154" fmla="*/ 308208 h 2169949"/>
                <a:gd name="connsiteX155" fmla="*/ 961767 w 1645921"/>
                <a:gd name="connsiteY155" fmla="*/ 123233 h 2169949"/>
                <a:gd name="connsiteX156" fmla="*/ 954457 w 1645921"/>
                <a:gd name="connsiteY156" fmla="*/ 116819 h 2169949"/>
                <a:gd name="connsiteX157" fmla="*/ 686185 w 1645921"/>
                <a:gd name="connsiteY157" fmla="*/ 0 h 2169949"/>
                <a:gd name="connsiteX158" fmla="*/ 934104 w 1645921"/>
                <a:gd name="connsiteY158" fmla="*/ 0 h 2169949"/>
                <a:gd name="connsiteX159" fmla="*/ 970742 w 1645921"/>
                <a:gd name="connsiteY159" fmla="*/ 36638 h 2169949"/>
                <a:gd name="connsiteX160" fmla="*/ 961098 w 1645921"/>
                <a:gd name="connsiteY160" fmla="*/ 59922 h 2169949"/>
                <a:gd name="connsiteX161" fmla="*/ 1051055 w 1645921"/>
                <a:gd name="connsiteY161" fmla="*/ 59922 h 2169949"/>
                <a:gd name="connsiteX162" fmla="*/ 1073915 w 1645921"/>
                <a:gd name="connsiteY162" fmla="*/ 82782 h 2169949"/>
                <a:gd name="connsiteX163" fmla="*/ 1073914 w 1645921"/>
                <a:gd name="connsiteY163" fmla="*/ 82782 h 2169949"/>
                <a:gd name="connsiteX164" fmla="*/ 1051054 w 1645921"/>
                <a:gd name="connsiteY164" fmla="*/ 105642 h 2169949"/>
                <a:gd name="connsiteX165" fmla="*/ 984543 w 1645921"/>
                <a:gd name="connsiteY165" fmla="*/ 105642 h 2169949"/>
                <a:gd name="connsiteX166" fmla="*/ 1025912 w 1645921"/>
                <a:gd name="connsiteY166" fmla="*/ 382944 h 2169949"/>
                <a:gd name="connsiteX167" fmla="*/ 1029492 w 1645921"/>
                <a:gd name="connsiteY167" fmla="*/ 382348 h 2169949"/>
                <a:gd name="connsiteX168" fmla="*/ 1029641 w 1645921"/>
                <a:gd name="connsiteY168" fmla="*/ 383839 h 2169949"/>
                <a:gd name="connsiteX169" fmla="*/ 1029470 w 1645921"/>
                <a:gd name="connsiteY169" fmla="*/ 385248 h 2169949"/>
                <a:gd name="connsiteX170" fmla="*/ 1157032 w 1645921"/>
                <a:gd name="connsiteY170" fmla="*/ 385248 h 2169949"/>
                <a:gd name="connsiteX171" fmla="*/ 1157032 w 1645921"/>
                <a:gd name="connsiteY171" fmla="*/ 310832 h 2169949"/>
                <a:gd name="connsiteX172" fmla="*/ 1126536 w 1645921"/>
                <a:gd name="connsiteY172" fmla="*/ 310832 h 2169949"/>
                <a:gd name="connsiteX173" fmla="*/ 1117392 w 1645921"/>
                <a:gd name="connsiteY173" fmla="*/ 301688 h 2169949"/>
                <a:gd name="connsiteX174" fmla="*/ 1126536 w 1645921"/>
                <a:gd name="connsiteY174" fmla="*/ 292544 h 2169949"/>
                <a:gd name="connsiteX175" fmla="*/ 1157032 w 1645921"/>
                <a:gd name="connsiteY175" fmla="*/ 292544 h 2169949"/>
                <a:gd name="connsiteX176" fmla="*/ 1157032 w 1645921"/>
                <a:gd name="connsiteY176" fmla="*/ 282034 h 2169949"/>
                <a:gd name="connsiteX177" fmla="*/ 1126536 w 1645921"/>
                <a:gd name="connsiteY177" fmla="*/ 282034 h 2169949"/>
                <a:gd name="connsiteX178" fmla="*/ 1117392 w 1645921"/>
                <a:gd name="connsiteY178" fmla="*/ 272890 h 2169949"/>
                <a:gd name="connsiteX179" fmla="*/ 1126536 w 1645921"/>
                <a:gd name="connsiteY179" fmla="*/ 263746 h 2169949"/>
                <a:gd name="connsiteX180" fmla="*/ 1157032 w 1645921"/>
                <a:gd name="connsiteY180" fmla="*/ 263746 h 2169949"/>
                <a:gd name="connsiteX181" fmla="*/ 1157032 w 1645921"/>
                <a:gd name="connsiteY181" fmla="*/ 253236 h 2169949"/>
                <a:gd name="connsiteX182" fmla="*/ 1126536 w 1645921"/>
                <a:gd name="connsiteY182" fmla="*/ 253236 h 2169949"/>
                <a:gd name="connsiteX183" fmla="*/ 1117392 w 1645921"/>
                <a:gd name="connsiteY183" fmla="*/ 244092 h 2169949"/>
                <a:gd name="connsiteX184" fmla="*/ 1126536 w 1645921"/>
                <a:gd name="connsiteY184" fmla="*/ 234948 h 2169949"/>
                <a:gd name="connsiteX185" fmla="*/ 1157032 w 1645921"/>
                <a:gd name="connsiteY185" fmla="*/ 234948 h 2169949"/>
                <a:gd name="connsiteX186" fmla="*/ 1157032 w 1645921"/>
                <a:gd name="connsiteY186" fmla="*/ 219866 h 2169949"/>
                <a:gd name="connsiteX187" fmla="*/ 1170748 w 1645921"/>
                <a:gd name="connsiteY187" fmla="*/ 206150 h 2169949"/>
                <a:gd name="connsiteX188" fmla="*/ 1184464 w 1645921"/>
                <a:gd name="connsiteY188" fmla="*/ 219866 h 2169949"/>
                <a:gd name="connsiteX189" fmla="*/ 1184464 w 1645921"/>
                <a:gd name="connsiteY189" fmla="*/ 234948 h 2169949"/>
                <a:gd name="connsiteX190" fmla="*/ 1210556 w 1645921"/>
                <a:gd name="connsiteY190" fmla="*/ 234948 h 2169949"/>
                <a:gd name="connsiteX191" fmla="*/ 1219700 w 1645921"/>
                <a:gd name="connsiteY191" fmla="*/ 244092 h 2169949"/>
                <a:gd name="connsiteX192" fmla="*/ 1210556 w 1645921"/>
                <a:gd name="connsiteY192" fmla="*/ 253236 h 2169949"/>
                <a:gd name="connsiteX193" fmla="*/ 1184464 w 1645921"/>
                <a:gd name="connsiteY193" fmla="*/ 253236 h 2169949"/>
                <a:gd name="connsiteX194" fmla="*/ 1184464 w 1645921"/>
                <a:gd name="connsiteY194" fmla="*/ 263746 h 2169949"/>
                <a:gd name="connsiteX195" fmla="*/ 1210556 w 1645921"/>
                <a:gd name="connsiteY195" fmla="*/ 263746 h 2169949"/>
                <a:gd name="connsiteX196" fmla="*/ 1219700 w 1645921"/>
                <a:gd name="connsiteY196" fmla="*/ 272890 h 2169949"/>
                <a:gd name="connsiteX197" fmla="*/ 1210556 w 1645921"/>
                <a:gd name="connsiteY197" fmla="*/ 282034 h 2169949"/>
                <a:gd name="connsiteX198" fmla="*/ 1184464 w 1645921"/>
                <a:gd name="connsiteY198" fmla="*/ 282034 h 2169949"/>
                <a:gd name="connsiteX199" fmla="*/ 1184464 w 1645921"/>
                <a:gd name="connsiteY199" fmla="*/ 292544 h 2169949"/>
                <a:gd name="connsiteX200" fmla="*/ 1210556 w 1645921"/>
                <a:gd name="connsiteY200" fmla="*/ 292544 h 2169949"/>
                <a:gd name="connsiteX201" fmla="*/ 1219700 w 1645921"/>
                <a:gd name="connsiteY201" fmla="*/ 301688 h 2169949"/>
                <a:gd name="connsiteX202" fmla="*/ 1210556 w 1645921"/>
                <a:gd name="connsiteY202" fmla="*/ 310832 h 2169949"/>
                <a:gd name="connsiteX203" fmla="*/ 1184464 w 1645921"/>
                <a:gd name="connsiteY203" fmla="*/ 310832 h 2169949"/>
                <a:gd name="connsiteX204" fmla="*/ 1184464 w 1645921"/>
                <a:gd name="connsiteY204" fmla="*/ 385248 h 2169949"/>
                <a:gd name="connsiteX205" fmla="*/ 1315794 w 1645921"/>
                <a:gd name="connsiteY205" fmla="*/ 385248 h 2169949"/>
                <a:gd name="connsiteX206" fmla="*/ 1315794 w 1645921"/>
                <a:gd name="connsiteY206" fmla="*/ 310832 h 2169949"/>
                <a:gd name="connsiteX207" fmla="*/ 1286537 w 1645921"/>
                <a:gd name="connsiteY207" fmla="*/ 310832 h 2169949"/>
                <a:gd name="connsiteX208" fmla="*/ 1277393 w 1645921"/>
                <a:gd name="connsiteY208" fmla="*/ 301688 h 2169949"/>
                <a:gd name="connsiteX209" fmla="*/ 1286537 w 1645921"/>
                <a:gd name="connsiteY209" fmla="*/ 292544 h 2169949"/>
                <a:gd name="connsiteX210" fmla="*/ 1315794 w 1645921"/>
                <a:gd name="connsiteY210" fmla="*/ 292544 h 2169949"/>
                <a:gd name="connsiteX211" fmla="*/ 1315794 w 1645921"/>
                <a:gd name="connsiteY211" fmla="*/ 282034 h 2169949"/>
                <a:gd name="connsiteX212" fmla="*/ 1286537 w 1645921"/>
                <a:gd name="connsiteY212" fmla="*/ 282034 h 2169949"/>
                <a:gd name="connsiteX213" fmla="*/ 1277393 w 1645921"/>
                <a:gd name="connsiteY213" fmla="*/ 272890 h 2169949"/>
                <a:gd name="connsiteX214" fmla="*/ 1286537 w 1645921"/>
                <a:gd name="connsiteY214" fmla="*/ 263746 h 2169949"/>
                <a:gd name="connsiteX215" fmla="*/ 1315794 w 1645921"/>
                <a:gd name="connsiteY215" fmla="*/ 263746 h 2169949"/>
                <a:gd name="connsiteX216" fmla="*/ 1315794 w 1645921"/>
                <a:gd name="connsiteY216" fmla="*/ 253236 h 2169949"/>
                <a:gd name="connsiteX217" fmla="*/ 1286537 w 1645921"/>
                <a:gd name="connsiteY217" fmla="*/ 253236 h 2169949"/>
                <a:gd name="connsiteX218" fmla="*/ 1277393 w 1645921"/>
                <a:gd name="connsiteY218" fmla="*/ 244092 h 2169949"/>
                <a:gd name="connsiteX219" fmla="*/ 1286537 w 1645921"/>
                <a:gd name="connsiteY219" fmla="*/ 234948 h 2169949"/>
                <a:gd name="connsiteX220" fmla="*/ 1315794 w 1645921"/>
                <a:gd name="connsiteY220" fmla="*/ 234948 h 2169949"/>
                <a:gd name="connsiteX221" fmla="*/ 1315794 w 1645921"/>
                <a:gd name="connsiteY221" fmla="*/ 219866 h 2169949"/>
                <a:gd name="connsiteX222" fmla="*/ 1329510 w 1645921"/>
                <a:gd name="connsiteY222" fmla="*/ 206150 h 2169949"/>
                <a:gd name="connsiteX223" fmla="*/ 1343226 w 1645921"/>
                <a:gd name="connsiteY223" fmla="*/ 219866 h 2169949"/>
                <a:gd name="connsiteX224" fmla="*/ 1343226 w 1645921"/>
                <a:gd name="connsiteY224" fmla="*/ 234948 h 2169949"/>
                <a:gd name="connsiteX225" fmla="*/ 1370557 w 1645921"/>
                <a:gd name="connsiteY225" fmla="*/ 234948 h 2169949"/>
                <a:gd name="connsiteX226" fmla="*/ 1379701 w 1645921"/>
                <a:gd name="connsiteY226" fmla="*/ 244092 h 2169949"/>
                <a:gd name="connsiteX227" fmla="*/ 1370557 w 1645921"/>
                <a:gd name="connsiteY227" fmla="*/ 253236 h 2169949"/>
                <a:gd name="connsiteX228" fmla="*/ 1343226 w 1645921"/>
                <a:gd name="connsiteY228" fmla="*/ 253236 h 2169949"/>
                <a:gd name="connsiteX229" fmla="*/ 1343226 w 1645921"/>
                <a:gd name="connsiteY229" fmla="*/ 263746 h 2169949"/>
                <a:gd name="connsiteX230" fmla="*/ 1370557 w 1645921"/>
                <a:gd name="connsiteY230" fmla="*/ 263746 h 2169949"/>
                <a:gd name="connsiteX231" fmla="*/ 1379701 w 1645921"/>
                <a:gd name="connsiteY231" fmla="*/ 272890 h 2169949"/>
                <a:gd name="connsiteX232" fmla="*/ 1370557 w 1645921"/>
                <a:gd name="connsiteY232" fmla="*/ 282034 h 2169949"/>
                <a:gd name="connsiteX233" fmla="*/ 1343226 w 1645921"/>
                <a:gd name="connsiteY233" fmla="*/ 282034 h 2169949"/>
                <a:gd name="connsiteX234" fmla="*/ 1343226 w 1645921"/>
                <a:gd name="connsiteY234" fmla="*/ 292544 h 2169949"/>
                <a:gd name="connsiteX235" fmla="*/ 1370557 w 1645921"/>
                <a:gd name="connsiteY235" fmla="*/ 292544 h 2169949"/>
                <a:gd name="connsiteX236" fmla="*/ 1379701 w 1645921"/>
                <a:gd name="connsiteY236" fmla="*/ 301688 h 2169949"/>
                <a:gd name="connsiteX237" fmla="*/ 1370557 w 1645921"/>
                <a:gd name="connsiteY237" fmla="*/ 310832 h 2169949"/>
                <a:gd name="connsiteX238" fmla="*/ 1343226 w 1645921"/>
                <a:gd name="connsiteY238" fmla="*/ 310832 h 2169949"/>
                <a:gd name="connsiteX239" fmla="*/ 1343226 w 1645921"/>
                <a:gd name="connsiteY239" fmla="*/ 385248 h 2169949"/>
                <a:gd name="connsiteX240" fmla="*/ 1497488 w 1645921"/>
                <a:gd name="connsiteY240" fmla="*/ 385248 h 2169949"/>
                <a:gd name="connsiteX241" fmla="*/ 1505347 w 1645921"/>
                <a:gd name="connsiteY241" fmla="*/ 388503 h 2169949"/>
                <a:gd name="connsiteX242" fmla="*/ 1505405 w 1645921"/>
                <a:gd name="connsiteY242" fmla="*/ 388454 h 2169949"/>
                <a:gd name="connsiteX243" fmla="*/ 1524728 w 1645921"/>
                <a:gd name="connsiteY243" fmla="*/ 390145 h 2169949"/>
                <a:gd name="connsiteX244" fmla="*/ 1523038 w 1645921"/>
                <a:gd name="connsiteY244" fmla="*/ 409469 h 2169949"/>
                <a:gd name="connsiteX245" fmla="*/ 1085083 w 1645921"/>
                <a:gd name="connsiteY245" fmla="*/ 776956 h 2169949"/>
                <a:gd name="connsiteX246" fmla="*/ 1087573 w 1645921"/>
                <a:gd name="connsiteY246" fmla="*/ 789880 h 2169949"/>
                <a:gd name="connsiteX247" fmla="*/ 1112255 w 1645921"/>
                <a:gd name="connsiteY247" fmla="*/ 956306 h 2169949"/>
                <a:gd name="connsiteX248" fmla="*/ 1133490 w 1645921"/>
                <a:gd name="connsiteY248" fmla="*/ 1096779 h 2169949"/>
                <a:gd name="connsiteX249" fmla="*/ 1146738 w 1645921"/>
                <a:gd name="connsiteY249" fmla="*/ 1185346 h 2169949"/>
                <a:gd name="connsiteX250" fmla="*/ 1147283 w 1645921"/>
                <a:gd name="connsiteY250" fmla="*/ 1189702 h 2169949"/>
                <a:gd name="connsiteX251" fmla="*/ 1153816 w 1645921"/>
                <a:gd name="connsiteY251" fmla="*/ 1215292 h 2169949"/>
                <a:gd name="connsiteX252" fmla="*/ 1156176 w 1645921"/>
                <a:gd name="connsiteY252" fmla="*/ 1249956 h 2169949"/>
                <a:gd name="connsiteX253" fmla="*/ 1190114 w 1645921"/>
                <a:gd name="connsiteY253" fmla="*/ 1475367 h 2169949"/>
                <a:gd name="connsiteX254" fmla="*/ 1217701 w 1645921"/>
                <a:gd name="connsiteY254" fmla="*/ 1659579 h 2169949"/>
                <a:gd name="connsiteX255" fmla="*/ 1221875 w 1645921"/>
                <a:gd name="connsiteY255" fmla="*/ 1665931 h 2169949"/>
                <a:gd name="connsiteX256" fmla="*/ 1224235 w 1645921"/>
                <a:gd name="connsiteY256" fmla="*/ 1671920 h 2169949"/>
                <a:gd name="connsiteX257" fmla="*/ 1235668 w 1645921"/>
                <a:gd name="connsiteY257" fmla="*/ 1781903 h 2169949"/>
                <a:gd name="connsiteX258" fmla="*/ 1258718 w 1645921"/>
                <a:gd name="connsiteY258" fmla="*/ 1935625 h 2169949"/>
                <a:gd name="connsiteX259" fmla="*/ 1281222 w 1645921"/>
                <a:gd name="connsiteY259" fmla="*/ 2087713 h 2169949"/>
                <a:gd name="connsiteX260" fmla="*/ 1286826 w 1645921"/>
                <a:gd name="connsiteY260" fmla="*/ 2124229 h 2169949"/>
                <a:gd name="connsiteX261" fmla="*/ 1623061 w 1645921"/>
                <a:gd name="connsiteY261" fmla="*/ 2124229 h 2169949"/>
                <a:gd name="connsiteX262" fmla="*/ 1636122 w 1645921"/>
                <a:gd name="connsiteY262" fmla="*/ 2129640 h 2169949"/>
                <a:gd name="connsiteX263" fmla="*/ 1640572 w 1645921"/>
                <a:gd name="connsiteY263" fmla="*/ 2129637 h 2169949"/>
                <a:gd name="connsiteX264" fmla="*/ 1640572 w 1645921"/>
                <a:gd name="connsiteY264" fmla="*/ 2134176 h 2169949"/>
                <a:gd name="connsiteX265" fmla="*/ 1645921 w 1645921"/>
                <a:gd name="connsiteY265" fmla="*/ 2147089 h 2169949"/>
                <a:gd name="connsiteX266" fmla="*/ 1645920 w 1645921"/>
                <a:gd name="connsiteY266" fmla="*/ 2147089 h 2169949"/>
                <a:gd name="connsiteX267" fmla="*/ 1640572 w 1645921"/>
                <a:gd name="connsiteY267" fmla="*/ 2160000 h 2169949"/>
                <a:gd name="connsiteX268" fmla="*/ 1640572 w 1645921"/>
                <a:gd name="connsiteY268" fmla="*/ 2166683 h 2169949"/>
                <a:gd name="connsiteX269" fmla="*/ 1630945 w 1645921"/>
                <a:gd name="connsiteY269" fmla="*/ 2166683 h 2169949"/>
                <a:gd name="connsiteX270" fmla="*/ 1623060 w 1645921"/>
                <a:gd name="connsiteY270" fmla="*/ 2169949 h 2169949"/>
                <a:gd name="connsiteX271" fmla="*/ 22860 w 1645921"/>
                <a:gd name="connsiteY271" fmla="*/ 2169948 h 2169949"/>
                <a:gd name="connsiteX272" fmla="*/ 14978 w 1645921"/>
                <a:gd name="connsiteY272" fmla="*/ 2166683 h 2169949"/>
                <a:gd name="connsiteX273" fmla="*/ 5349 w 1645921"/>
                <a:gd name="connsiteY273" fmla="*/ 2166683 h 2169949"/>
                <a:gd name="connsiteX274" fmla="*/ 5349 w 1645921"/>
                <a:gd name="connsiteY274" fmla="*/ 2160002 h 2169949"/>
                <a:gd name="connsiteX275" fmla="*/ 0 w 1645921"/>
                <a:gd name="connsiteY275" fmla="*/ 2147089 h 2169949"/>
                <a:gd name="connsiteX276" fmla="*/ 6696 w 1645921"/>
                <a:gd name="connsiteY276" fmla="*/ 2130925 h 2169949"/>
                <a:gd name="connsiteX277" fmla="*/ 22860 w 1645921"/>
                <a:gd name="connsiteY277" fmla="*/ 2124229 h 2169949"/>
                <a:gd name="connsiteX278" fmla="*/ 410941 w 1645921"/>
                <a:gd name="connsiteY278" fmla="*/ 2124229 h 2169949"/>
                <a:gd name="connsiteX279" fmla="*/ 415334 w 1645921"/>
                <a:gd name="connsiteY279" fmla="*/ 2082631 h 2169949"/>
                <a:gd name="connsiteX280" fmla="*/ 427676 w 1645921"/>
                <a:gd name="connsiteY280" fmla="*/ 1961033 h 2169949"/>
                <a:gd name="connsiteX281" fmla="*/ 437295 w 1645921"/>
                <a:gd name="connsiteY281" fmla="*/ 1862847 h 2169949"/>
                <a:gd name="connsiteX282" fmla="*/ 449455 w 1645921"/>
                <a:gd name="connsiteY282" fmla="*/ 1745786 h 2169949"/>
                <a:gd name="connsiteX283" fmla="*/ 453447 w 1645921"/>
                <a:gd name="connsiteY283" fmla="*/ 1706221 h 2169949"/>
                <a:gd name="connsiteX284" fmla="*/ 444554 w 1645921"/>
                <a:gd name="connsiteY284" fmla="*/ 1691158 h 2169949"/>
                <a:gd name="connsiteX285" fmla="*/ 458348 w 1645921"/>
                <a:gd name="connsiteY285" fmla="*/ 1653227 h 2169949"/>
                <a:gd name="connsiteX286" fmla="*/ 475045 w 1645921"/>
                <a:gd name="connsiteY286" fmla="*/ 1492971 h 2169949"/>
                <a:gd name="connsiteX287" fmla="*/ 488112 w 1645921"/>
                <a:gd name="connsiteY287" fmla="*/ 1357761 h 2169949"/>
                <a:gd name="connsiteX288" fmla="*/ 501179 w 1645921"/>
                <a:gd name="connsiteY288" fmla="*/ 1231626 h 2169949"/>
                <a:gd name="connsiteX289" fmla="*/ 490834 w 1645921"/>
                <a:gd name="connsiteY289" fmla="*/ 1215473 h 2169949"/>
                <a:gd name="connsiteX290" fmla="*/ 505898 w 1645921"/>
                <a:gd name="connsiteY290" fmla="*/ 1182805 h 2169949"/>
                <a:gd name="connsiteX291" fmla="*/ 518239 w 1645921"/>
                <a:gd name="connsiteY291" fmla="*/ 1063022 h 2169949"/>
                <a:gd name="connsiteX292" fmla="*/ 527858 w 1645921"/>
                <a:gd name="connsiteY292" fmla="*/ 966651 h 2169949"/>
                <a:gd name="connsiteX293" fmla="*/ 540018 w 1645921"/>
                <a:gd name="connsiteY293" fmla="*/ 847775 h 2169949"/>
                <a:gd name="connsiteX294" fmla="*/ 548341 w 1645921"/>
                <a:gd name="connsiteY294" fmla="*/ 764399 h 2169949"/>
                <a:gd name="connsiteX295" fmla="*/ 132037 w 1645921"/>
                <a:gd name="connsiteY295" fmla="*/ 415079 h 2169949"/>
                <a:gd name="connsiteX296" fmla="*/ 129621 w 1645921"/>
                <a:gd name="connsiteY296" fmla="*/ 410438 h 2169949"/>
                <a:gd name="connsiteX297" fmla="*/ 125334 w 1645921"/>
                <a:gd name="connsiteY297" fmla="*/ 408662 h 2169949"/>
                <a:gd name="connsiteX298" fmla="*/ 121316 w 1645921"/>
                <a:gd name="connsiteY298" fmla="*/ 398964 h 2169949"/>
                <a:gd name="connsiteX299" fmla="*/ 135032 w 1645921"/>
                <a:gd name="connsiteY299" fmla="*/ 385248 h 2169949"/>
                <a:gd name="connsiteX300" fmla="*/ 301963 w 1645921"/>
                <a:gd name="connsiteY300" fmla="*/ 385248 h 2169949"/>
                <a:gd name="connsiteX301" fmla="*/ 301963 w 1645921"/>
                <a:gd name="connsiteY301" fmla="*/ 319242 h 2169949"/>
                <a:gd name="connsiteX302" fmla="*/ 274367 w 1645921"/>
                <a:gd name="connsiteY302" fmla="*/ 319242 h 2169949"/>
                <a:gd name="connsiteX303" fmla="*/ 265223 w 1645921"/>
                <a:gd name="connsiteY303" fmla="*/ 310098 h 2169949"/>
                <a:gd name="connsiteX304" fmla="*/ 274367 w 1645921"/>
                <a:gd name="connsiteY304" fmla="*/ 300954 h 2169949"/>
                <a:gd name="connsiteX305" fmla="*/ 301963 w 1645921"/>
                <a:gd name="connsiteY305" fmla="*/ 300954 h 2169949"/>
                <a:gd name="connsiteX306" fmla="*/ 301963 w 1645921"/>
                <a:gd name="connsiteY306" fmla="*/ 290444 h 2169949"/>
                <a:gd name="connsiteX307" fmla="*/ 274367 w 1645921"/>
                <a:gd name="connsiteY307" fmla="*/ 290444 h 2169949"/>
                <a:gd name="connsiteX308" fmla="*/ 265223 w 1645921"/>
                <a:gd name="connsiteY308" fmla="*/ 281300 h 2169949"/>
                <a:gd name="connsiteX309" fmla="*/ 274367 w 1645921"/>
                <a:gd name="connsiteY309" fmla="*/ 272156 h 2169949"/>
                <a:gd name="connsiteX310" fmla="*/ 301963 w 1645921"/>
                <a:gd name="connsiteY310" fmla="*/ 272156 h 2169949"/>
                <a:gd name="connsiteX311" fmla="*/ 301963 w 1645921"/>
                <a:gd name="connsiteY311" fmla="*/ 261646 h 2169949"/>
                <a:gd name="connsiteX312" fmla="*/ 274367 w 1645921"/>
                <a:gd name="connsiteY312" fmla="*/ 261646 h 2169949"/>
                <a:gd name="connsiteX313" fmla="*/ 265223 w 1645921"/>
                <a:gd name="connsiteY313" fmla="*/ 252502 h 2169949"/>
                <a:gd name="connsiteX314" fmla="*/ 274367 w 1645921"/>
                <a:gd name="connsiteY314" fmla="*/ 243358 h 2169949"/>
                <a:gd name="connsiteX315" fmla="*/ 301963 w 1645921"/>
                <a:gd name="connsiteY315" fmla="*/ 243358 h 2169949"/>
                <a:gd name="connsiteX316" fmla="*/ 301963 w 1645921"/>
                <a:gd name="connsiteY316" fmla="*/ 219866 h 2169949"/>
                <a:gd name="connsiteX317" fmla="*/ 315679 w 1645921"/>
                <a:gd name="connsiteY317" fmla="*/ 206150 h 2169949"/>
                <a:gd name="connsiteX318" fmla="*/ 329395 w 1645921"/>
                <a:gd name="connsiteY318" fmla="*/ 219866 h 2169949"/>
                <a:gd name="connsiteX319" fmla="*/ 329395 w 1645921"/>
                <a:gd name="connsiteY319" fmla="*/ 243358 h 2169949"/>
                <a:gd name="connsiteX320" fmla="*/ 358387 w 1645921"/>
                <a:gd name="connsiteY320" fmla="*/ 243358 h 2169949"/>
                <a:gd name="connsiteX321" fmla="*/ 367531 w 1645921"/>
                <a:gd name="connsiteY321" fmla="*/ 252502 h 2169949"/>
                <a:gd name="connsiteX322" fmla="*/ 358387 w 1645921"/>
                <a:gd name="connsiteY322" fmla="*/ 261646 h 2169949"/>
                <a:gd name="connsiteX323" fmla="*/ 329395 w 1645921"/>
                <a:gd name="connsiteY323" fmla="*/ 261646 h 2169949"/>
                <a:gd name="connsiteX324" fmla="*/ 329395 w 1645921"/>
                <a:gd name="connsiteY324" fmla="*/ 272156 h 2169949"/>
                <a:gd name="connsiteX325" fmla="*/ 358387 w 1645921"/>
                <a:gd name="connsiteY325" fmla="*/ 272156 h 2169949"/>
                <a:gd name="connsiteX326" fmla="*/ 367531 w 1645921"/>
                <a:gd name="connsiteY326" fmla="*/ 281300 h 2169949"/>
                <a:gd name="connsiteX327" fmla="*/ 358387 w 1645921"/>
                <a:gd name="connsiteY327" fmla="*/ 290444 h 2169949"/>
                <a:gd name="connsiteX328" fmla="*/ 329395 w 1645921"/>
                <a:gd name="connsiteY328" fmla="*/ 290444 h 2169949"/>
                <a:gd name="connsiteX329" fmla="*/ 329395 w 1645921"/>
                <a:gd name="connsiteY329" fmla="*/ 300954 h 2169949"/>
                <a:gd name="connsiteX330" fmla="*/ 358387 w 1645921"/>
                <a:gd name="connsiteY330" fmla="*/ 300954 h 2169949"/>
                <a:gd name="connsiteX331" fmla="*/ 367531 w 1645921"/>
                <a:gd name="connsiteY331" fmla="*/ 310098 h 2169949"/>
                <a:gd name="connsiteX332" fmla="*/ 358387 w 1645921"/>
                <a:gd name="connsiteY332" fmla="*/ 319242 h 2169949"/>
                <a:gd name="connsiteX333" fmla="*/ 329395 w 1645921"/>
                <a:gd name="connsiteY333" fmla="*/ 319242 h 2169949"/>
                <a:gd name="connsiteX334" fmla="*/ 329395 w 1645921"/>
                <a:gd name="connsiteY334" fmla="*/ 385248 h 2169949"/>
                <a:gd name="connsiteX335" fmla="*/ 447531 w 1645921"/>
                <a:gd name="connsiteY335" fmla="*/ 385248 h 2169949"/>
                <a:gd name="connsiteX336" fmla="*/ 447531 w 1645921"/>
                <a:gd name="connsiteY336" fmla="*/ 315782 h 2169949"/>
                <a:gd name="connsiteX337" fmla="*/ 417009 w 1645921"/>
                <a:gd name="connsiteY337" fmla="*/ 315782 h 2169949"/>
                <a:gd name="connsiteX338" fmla="*/ 407865 w 1645921"/>
                <a:gd name="connsiteY338" fmla="*/ 306638 h 2169949"/>
                <a:gd name="connsiteX339" fmla="*/ 417009 w 1645921"/>
                <a:gd name="connsiteY339" fmla="*/ 297494 h 2169949"/>
                <a:gd name="connsiteX340" fmla="*/ 447531 w 1645921"/>
                <a:gd name="connsiteY340" fmla="*/ 297494 h 2169949"/>
                <a:gd name="connsiteX341" fmla="*/ 447531 w 1645921"/>
                <a:gd name="connsiteY341" fmla="*/ 286984 h 2169949"/>
                <a:gd name="connsiteX342" fmla="*/ 417009 w 1645921"/>
                <a:gd name="connsiteY342" fmla="*/ 286984 h 2169949"/>
                <a:gd name="connsiteX343" fmla="*/ 407865 w 1645921"/>
                <a:gd name="connsiteY343" fmla="*/ 277840 h 2169949"/>
                <a:gd name="connsiteX344" fmla="*/ 417009 w 1645921"/>
                <a:gd name="connsiteY344" fmla="*/ 268696 h 2169949"/>
                <a:gd name="connsiteX345" fmla="*/ 447531 w 1645921"/>
                <a:gd name="connsiteY345" fmla="*/ 268696 h 2169949"/>
                <a:gd name="connsiteX346" fmla="*/ 447531 w 1645921"/>
                <a:gd name="connsiteY346" fmla="*/ 258186 h 2169949"/>
                <a:gd name="connsiteX347" fmla="*/ 417009 w 1645921"/>
                <a:gd name="connsiteY347" fmla="*/ 258186 h 2169949"/>
                <a:gd name="connsiteX348" fmla="*/ 407865 w 1645921"/>
                <a:gd name="connsiteY348" fmla="*/ 249042 h 2169949"/>
                <a:gd name="connsiteX349" fmla="*/ 417009 w 1645921"/>
                <a:gd name="connsiteY349" fmla="*/ 239898 h 2169949"/>
                <a:gd name="connsiteX350" fmla="*/ 447531 w 1645921"/>
                <a:gd name="connsiteY350" fmla="*/ 239898 h 2169949"/>
                <a:gd name="connsiteX351" fmla="*/ 447531 w 1645921"/>
                <a:gd name="connsiteY351" fmla="*/ 219866 h 2169949"/>
                <a:gd name="connsiteX352" fmla="*/ 461247 w 1645921"/>
                <a:gd name="connsiteY352" fmla="*/ 206150 h 2169949"/>
                <a:gd name="connsiteX353" fmla="*/ 474963 w 1645921"/>
                <a:gd name="connsiteY353" fmla="*/ 219866 h 2169949"/>
                <a:gd name="connsiteX354" fmla="*/ 474963 w 1645921"/>
                <a:gd name="connsiteY354" fmla="*/ 239898 h 2169949"/>
                <a:gd name="connsiteX355" fmla="*/ 501029 w 1645921"/>
                <a:gd name="connsiteY355" fmla="*/ 239898 h 2169949"/>
                <a:gd name="connsiteX356" fmla="*/ 510173 w 1645921"/>
                <a:gd name="connsiteY356" fmla="*/ 249042 h 2169949"/>
                <a:gd name="connsiteX357" fmla="*/ 501029 w 1645921"/>
                <a:gd name="connsiteY357" fmla="*/ 258186 h 2169949"/>
                <a:gd name="connsiteX358" fmla="*/ 474963 w 1645921"/>
                <a:gd name="connsiteY358" fmla="*/ 258186 h 2169949"/>
                <a:gd name="connsiteX359" fmla="*/ 474963 w 1645921"/>
                <a:gd name="connsiteY359" fmla="*/ 268696 h 2169949"/>
                <a:gd name="connsiteX360" fmla="*/ 501029 w 1645921"/>
                <a:gd name="connsiteY360" fmla="*/ 268696 h 2169949"/>
                <a:gd name="connsiteX361" fmla="*/ 510173 w 1645921"/>
                <a:gd name="connsiteY361" fmla="*/ 277840 h 2169949"/>
                <a:gd name="connsiteX362" fmla="*/ 501029 w 1645921"/>
                <a:gd name="connsiteY362" fmla="*/ 286984 h 2169949"/>
                <a:gd name="connsiteX363" fmla="*/ 474963 w 1645921"/>
                <a:gd name="connsiteY363" fmla="*/ 286984 h 2169949"/>
                <a:gd name="connsiteX364" fmla="*/ 474963 w 1645921"/>
                <a:gd name="connsiteY364" fmla="*/ 297494 h 2169949"/>
                <a:gd name="connsiteX365" fmla="*/ 501029 w 1645921"/>
                <a:gd name="connsiteY365" fmla="*/ 297494 h 2169949"/>
                <a:gd name="connsiteX366" fmla="*/ 510173 w 1645921"/>
                <a:gd name="connsiteY366" fmla="*/ 306638 h 2169949"/>
                <a:gd name="connsiteX367" fmla="*/ 501029 w 1645921"/>
                <a:gd name="connsiteY367" fmla="*/ 315782 h 2169949"/>
                <a:gd name="connsiteX368" fmla="*/ 474963 w 1645921"/>
                <a:gd name="connsiteY368" fmla="*/ 315782 h 2169949"/>
                <a:gd name="connsiteX369" fmla="*/ 474963 w 1645921"/>
                <a:gd name="connsiteY369" fmla="*/ 385248 h 2169949"/>
                <a:gd name="connsiteX370" fmla="*/ 588306 w 1645921"/>
                <a:gd name="connsiteY370" fmla="*/ 385248 h 2169949"/>
                <a:gd name="connsiteX371" fmla="*/ 588536 w 1645921"/>
                <a:gd name="connsiteY371" fmla="*/ 382944 h 2169949"/>
                <a:gd name="connsiteX372" fmla="*/ 598679 w 1645921"/>
                <a:gd name="connsiteY372" fmla="*/ 284490 h 2169949"/>
                <a:gd name="connsiteX373" fmla="*/ 606437 w 1645921"/>
                <a:gd name="connsiteY373" fmla="*/ 206025 h 2169949"/>
                <a:gd name="connsiteX374" fmla="*/ 616580 w 1645921"/>
                <a:gd name="connsiteY374" fmla="*/ 107571 h 2169949"/>
                <a:gd name="connsiteX375" fmla="*/ 616580 w 1645921"/>
                <a:gd name="connsiteY375" fmla="*/ 105641 h 2169949"/>
                <a:gd name="connsiteX376" fmla="*/ 569236 w 1645921"/>
                <a:gd name="connsiteY376" fmla="*/ 105641 h 2169949"/>
                <a:gd name="connsiteX377" fmla="*/ 553072 w 1645921"/>
                <a:gd name="connsiteY377" fmla="*/ 98945 h 2169949"/>
                <a:gd name="connsiteX378" fmla="*/ 546376 w 1645921"/>
                <a:gd name="connsiteY378" fmla="*/ 82781 h 2169949"/>
                <a:gd name="connsiteX379" fmla="*/ 553072 w 1645921"/>
                <a:gd name="connsiteY379" fmla="*/ 66617 h 2169949"/>
                <a:gd name="connsiteX380" fmla="*/ 569236 w 1645921"/>
                <a:gd name="connsiteY380" fmla="*/ 59922 h 2169949"/>
                <a:gd name="connsiteX381" fmla="*/ 659192 w 1645921"/>
                <a:gd name="connsiteY381" fmla="*/ 59922 h 2169949"/>
                <a:gd name="connsiteX382" fmla="*/ 649547 w 1645921"/>
                <a:gd name="connsiteY382" fmla="*/ 36638 h 2169949"/>
                <a:gd name="connsiteX383" fmla="*/ 686185 w 1645921"/>
                <a:gd name="connsiteY383" fmla="*/ 0 h 2169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</a:cxnLst>
              <a:rect l="l" t="t" r="r" b="b"/>
              <a:pathLst>
                <a:path w="1645921" h="2169949">
                  <a:moveTo>
                    <a:pt x="817516" y="1935988"/>
                  </a:moveTo>
                  <a:lnTo>
                    <a:pt x="513238" y="2124229"/>
                  </a:lnTo>
                  <a:lnTo>
                    <a:pt x="820226" y="2124229"/>
                  </a:lnTo>
                  <a:close/>
                  <a:moveTo>
                    <a:pt x="848006" y="1933084"/>
                  </a:moveTo>
                  <a:lnTo>
                    <a:pt x="851058" y="2124229"/>
                  </a:lnTo>
                  <a:lnTo>
                    <a:pt x="1165501" y="2124229"/>
                  </a:lnTo>
                  <a:close/>
                  <a:moveTo>
                    <a:pt x="483030" y="1713663"/>
                  </a:moveTo>
                  <a:lnTo>
                    <a:pt x="441567" y="2124229"/>
                  </a:lnTo>
                  <a:lnTo>
                    <a:pt x="456637" y="2124229"/>
                  </a:lnTo>
                  <a:lnTo>
                    <a:pt x="806082" y="1908038"/>
                  </a:lnTo>
                  <a:cubicBezTo>
                    <a:pt x="698096" y="1843065"/>
                    <a:pt x="591198" y="1778817"/>
                    <a:pt x="483030" y="1713663"/>
                  </a:cubicBezTo>
                  <a:close/>
                  <a:moveTo>
                    <a:pt x="1192837" y="1703681"/>
                  </a:moveTo>
                  <a:cubicBezTo>
                    <a:pt x="1082854" y="1771921"/>
                    <a:pt x="973779" y="1839254"/>
                    <a:pt x="863251" y="1907494"/>
                  </a:cubicBezTo>
                  <a:lnTo>
                    <a:pt x="1223376" y="2124229"/>
                  </a:lnTo>
                  <a:lnTo>
                    <a:pt x="1255703" y="2124229"/>
                  </a:lnTo>
                  <a:close/>
                  <a:moveTo>
                    <a:pt x="813705" y="1701321"/>
                  </a:moveTo>
                  <a:cubicBezTo>
                    <a:pt x="718422" y="1702229"/>
                    <a:pt x="624048" y="1703318"/>
                    <a:pt x="529673" y="1704407"/>
                  </a:cubicBezTo>
                  <a:cubicBezTo>
                    <a:pt x="529492" y="1705133"/>
                    <a:pt x="529310" y="1705859"/>
                    <a:pt x="529129" y="1706584"/>
                  </a:cubicBezTo>
                  <a:cubicBezTo>
                    <a:pt x="624411" y="1763935"/>
                    <a:pt x="719874" y="1821286"/>
                    <a:pt x="816608" y="1879544"/>
                  </a:cubicBezTo>
                  <a:cubicBezTo>
                    <a:pt x="815701" y="1819108"/>
                    <a:pt x="814794" y="1760668"/>
                    <a:pt x="813705" y="1701321"/>
                  </a:cubicBezTo>
                  <a:close/>
                  <a:moveTo>
                    <a:pt x="1143109" y="1697147"/>
                  </a:moveTo>
                  <a:cubicBezTo>
                    <a:pt x="1043471" y="1698236"/>
                    <a:pt x="944014" y="1699325"/>
                    <a:pt x="844376" y="1700595"/>
                  </a:cubicBezTo>
                  <a:cubicBezTo>
                    <a:pt x="845284" y="1762120"/>
                    <a:pt x="846191" y="1821467"/>
                    <a:pt x="847280" y="1882630"/>
                  </a:cubicBezTo>
                  <a:cubicBezTo>
                    <a:pt x="947281" y="1820742"/>
                    <a:pt x="1045467" y="1759943"/>
                    <a:pt x="1143835" y="1699143"/>
                  </a:cubicBezTo>
                  <a:cubicBezTo>
                    <a:pt x="1143653" y="1698417"/>
                    <a:pt x="1143290" y="1697873"/>
                    <a:pt x="1143109" y="1697147"/>
                  </a:cubicBezTo>
                  <a:close/>
                  <a:moveTo>
                    <a:pt x="840565" y="1456129"/>
                  </a:moveTo>
                  <a:cubicBezTo>
                    <a:pt x="841835" y="1528906"/>
                    <a:pt x="842924" y="1599506"/>
                    <a:pt x="844195" y="1670287"/>
                  </a:cubicBezTo>
                  <a:cubicBezTo>
                    <a:pt x="944922" y="1669016"/>
                    <a:pt x="1044923" y="1667927"/>
                    <a:pt x="1144923" y="1666838"/>
                  </a:cubicBezTo>
                  <a:cubicBezTo>
                    <a:pt x="1145105" y="1666294"/>
                    <a:pt x="1145286" y="1665749"/>
                    <a:pt x="1145649" y="1665205"/>
                  </a:cubicBezTo>
                  <a:cubicBezTo>
                    <a:pt x="1044378" y="1595876"/>
                    <a:pt x="942925" y="1526365"/>
                    <a:pt x="840565" y="1456129"/>
                  </a:cubicBezTo>
                  <a:close/>
                  <a:moveTo>
                    <a:pt x="810075" y="1455403"/>
                  </a:moveTo>
                  <a:cubicBezTo>
                    <a:pt x="712252" y="1528362"/>
                    <a:pt x="616062" y="1600413"/>
                    <a:pt x="517695" y="1674098"/>
                  </a:cubicBezTo>
                  <a:cubicBezTo>
                    <a:pt x="617877" y="1672827"/>
                    <a:pt x="715156" y="1671738"/>
                    <a:pt x="813342" y="1670650"/>
                  </a:cubicBezTo>
                  <a:cubicBezTo>
                    <a:pt x="812253" y="1598780"/>
                    <a:pt x="811164" y="1527999"/>
                    <a:pt x="810075" y="1455403"/>
                  </a:cubicBezTo>
                  <a:close/>
                  <a:moveTo>
                    <a:pt x="530580" y="1243604"/>
                  </a:moveTo>
                  <a:cubicBezTo>
                    <a:pt x="516606" y="1382081"/>
                    <a:pt x="502813" y="1518924"/>
                    <a:pt x="488656" y="1658308"/>
                  </a:cubicBezTo>
                  <a:cubicBezTo>
                    <a:pt x="593013" y="1580268"/>
                    <a:pt x="695010" y="1504042"/>
                    <a:pt x="797915" y="1426909"/>
                  </a:cubicBezTo>
                  <a:cubicBezTo>
                    <a:pt x="708440" y="1365565"/>
                    <a:pt x="620055" y="1304948"/>
                    <a:pt x="530580" y="1243604"/>
                  </a:cubicBezTo>
                  <a:close/>
                  <a:moveTo>
                    <a:pt x="836935" y="1223277"/>
                  </a:moveTo>
                  <a:cubicBezTo>
                    <a:pt x="837843" y="1280628"/>
                    <a:pt x="838750" y="1337071"/>
                    <a:pt x="839658" y="1395693"/>
                  </a:cubicBezTo>
                  <a:cubicBezTo>
                    <a:pt x="917154" y="1337797"/>
                    <a:pt x="993016" y="1280991"/>
                    <a:pt x="1070150" y="1223277"/>
                  </a:cubicBezTo>
                  <a:cubicBezTo>
                    <a:pt x="991202" y="1223277"/>
                    <a:pt x="914068" y="1223277"/>
                    <a:pt x="836935" y="1223277"/>
                  </a:cubicBezTo>
                  <a:close/>
                  <a:moveTo>
                    <a:pt x="553085" y="1223277"/>
                  </a:moveTo>
                  <a:cubicBezTo>
                    <a:pt x="639111" y="1282080"/>
                    <a:pt x="723323" y="1339975"/>
                    <a:pt x="809167" y="1398778"/>
                  </a:cubicBezTo>
                  <a:cubicBezTo>
                    <a:pt x="808260" y="1338886"/>
                    <a:pt x="807352" y="1280991"/>
                    <a:pt x="806445" y="1223277"/>
                  </a:cubicBezTo>
                  <a:cubicBezTo>
                    <a:pt x="722052" y="1223277"/>
                    <a:pt x="638567" y="1223277"/>
                    <a:pt x="553085" y="1223277"/>
                  </a:cubicBezTo>
                  <a:close/>
                  <a:moveTo>
                    <a:pt x="1121148" y="1222551"/>
                  </a:moveTo>
                  <a:cubicBezTo>
                    <a:pt x="1029859" y="1290973"/>
                    <a:pt x="940021" y="1358124"/>
                    <a:pt x="849095" y="1426001"/>
                  </a:cubicBezTo>
                  <a:cubicBezTo>
                    <a:pt x="961800" y="1503135"/>
                    <a:pt x="1073235" y="1579542"/>
                    <a:pt x="1185940" y="1656856"/>
                  </a:cubicBezTo>
                  <a:cubicBezTo>
                    <a:pt x="1164161" y="1511665"/>
                    <a:pt x="1142746" y="1367925"/>
                    <a:pt x="1121148" y="1222551"/>
                  </a:cubicBezTo>
                  <a:close/>
                  <a:moveTo>
                    <a:pt x="803178" y="1009119"/>
                  </a:moveTo>
                  <a:cubicBezTo>
                    <a:pt x="724956" y="1070463"/>
                    <a:pt x="648367" y="1130354"/>
                    <a:pt x="570690" y="1191335"/>
                  </a:cubicBezTo>
                  <a:cubicBezTo>
                    <a:pt x="650001" y="1191335"/>
                    <a:pt x="727315" y="1191335"/>
                    <a:pt x="805901" y="1191335"/>
                  </a:cubicBezTo>
                  <a:cubicBezTo>
                    <a:pt x="804993" y="1130899"/>
                    <a:pt x="804086" y="1070826"/>
                    <a:pt x="803178" y="1009119"/>
                  </a:cubicBezTo>
                  <a:close/>
                  <a:moveTo>
                    <a:pt x="833305" y="992422"/>
                  </a:moveTo>
                  <a:cubicBezTo>
                    <a:pt x="834394" y="1059936"/>
                    <a:pt x="835483" y="1125636"/>
                    <a:pt x="836572" y="1191154"/>
                  </a:cubicBezTo>
                  <a:cubicBezTo>
                    <a:pt x="920421" y="1191154"/>
                    <a:pt x="1003180" y="1191154"/>
                    <a:pt x="1087391" y="1191154"/>
                  </a:cubicBezTo>
                  <a:cubicBezTo>
                    <a:pt x="1002272" y="1124547"/>
                    <a:pt x="918424" y="1059029"/>
                    <a:pt x="833305" y="992422"/>
                  </a:cubicBezTo>
                  <a:close/>
                  <a:moveTo>
                    <a:pt x="1055404" y="817761"/>
                  </a:moveTo>
                  <a:cubicBezTo>
                    <a:pt x="1051910" y="816514"/>
                    <a:pt x="1047464" y="817648"/>
                    <a:pt x="1042745" y="821277"/>
                  </a:cubicBezTo>
                  <a:cubicBezTo>
                    <a:pt x="1023507" y="836341"/>
                    <a:pt x="1004269" y="851405"/>
                    <a:pt x="985031" y="866468"/>
                  </a:cubicBezTo>
                  <a:cubicBezTo>
                    <a:pt x="941473" y="900770"/>
                    <a:pt x="897916" y="934890"/>
                    <a:pt x="853269" y="969918"/>
                  </a:cubicBezTo>
                  <a:cubicBezTo>
                    <a:pt x="940384" y="1037976"/>
                    <a:pt x="1026411" y="1105309"/>
                    <a:pt x="1113707" y="1173549"/>
                  </a:cubicBezTo>
                  <a:cubicBezTo>
                    <a:pt x="1108625" y="1138521"/>
                    <a:pt x="1103907" y="1105490"/>
                    <a:pt x="1099007" y="1072459"/>
                  </a:cubicBezTo>
                  <a:cubicBezTo>
                    <a:pt x="1092654" y="1029628"/>
                    <a:pt x="1086121" y="986615"/>
                    <a:pt x="1079587" y="943783"/>
                  </a:cubicBezTo>
                  <a:cubicBezTo>
                    <a:pt x="1073779" y="905307"/>
                    <a:pt x="1068335" y="866831"/>
                    <a:pt x="1062346" y="828537"/>
                  </a:cubicBezTo>
                  <a:cubicBezTo>
                    <a:pt x="1061439" y="822639"/>
                    <a:pt x="1058898" y="819009"/>
                    <a:pt x="1055404" y="817761"/>
                  </a:cubicBezTo>
                  <a:close/>
                  <a:moveTo>
                    <a:pt x="576134" y="791513"/>
                  </a:moveTo>
                  <a:cubicBezTo>
                    <a:pt x="563067" y="921460"/>
                    <a:pt x="550181" y="1049773"/>
                    <a:pt x="537114" y="1179357"/>
                  </a:cubicBezTo>
                  <a:cubicBezTo>
                    <a:pt x="539292" y="1178086"/>
                    <a:pt x="540199" y="1177723"/>
                    <a:pt x="540744" y="1177179"/>
                  </a:cubicBezTo>
                  <a:cubicBezTo>
                    <a:pt x="625863" y="1110391"/>
                    <a:pt x="710981" y="1043602"/>
                    <a:pt x="796100" y="976996"/>
                  </a:cubicBezTo>
                  <a:cubicBezTo>
                    <a:pt x="804449" y="970462"/>
                    <a:pt x="804449" y="969918"/>
                    <a:pt x="796100" y="963384"/>
                  </a:cubicBezTo>
                  <a:cubicBezTo>
                    <a:pt x="736934" y="916923"/>
                    <a:pt x="677587" y="870643"/>
                    <a:pt x="618240" y="824181"/>
                  </a:cubicBezTo>
                  <a:cubicBezTo>
                    <a:pt x="604628" y="813473"/>
                    <a:pt x="590835" y="802947"/>
                    <a:pt x="576134" y="791513"/>
                  </a:cubicBezTo>
                  <a:close/>
                  <a:moveTo>
                    <a:pt x="832035" y="779716"/>
                  </a:moveTo>
                  <a:cubicBezTo>
                    <a:pt x="832035" y="836160"/>
                    <a:pt x="832035" y="891151"/>
                    <a:pt x="832035" y="948865"/>
                  </a:cubicBezTo>
                  <a:lnTo>
                    <a:pt x="1031534" y="792496"/>
                  </a:lnTo>
                  <a:lnTo>
                    <a:pt x="1031242" y="791569"/>
                  </a:lnTo>
                  <a:lnTo>
                    <a:pt x="1035405" y="783570"/>
                  </a:lnTo>
                  <a:close/>
                  <a:moveTo>
                    <a:pt x="607714" y="775723"/>
                  </a:moveTo>
                  <a:cubicBezTo>
                    <a:pt x="607532" y="776449"/>
                    <a:pt x="607532" y="776994"/>
                    <a:pt x="607351" y="777720"/>
                  </a:cubicBezTo>
                  <a:cubicBezTo>
                    <a:pt x="671598" y="827993"/>
                    <a:pt x="735845" y="878265"/>
                    <a:pt x="800637" y="928901"/>
                  </a:cubicBezTo>
                  <a:cubicBezTo>
                    <a:pt x="800637" y="878810"/>
                    <a:pt x="800637" y="829626"/>
                    <a:pt x="800637" y="779353"/>
                  </a:cubicBezTo>
                  <a:cubicBezTo>
                    <a:pt x="735119" y="778083"/>
                    <a:pt x="671417" y="776812"/>
                    <a:pt x="607714" y="775723"/>
                  </a:cubicBezTo>
                  <a:close/>
                  <a:moveTo>
                    <a:pt x="796931" y="594770"/>
                  </a:moveTo>
                  <a:cubicBezTo>
                    <a:pt x="732637" y="645191"/>
                    <a:pt x="669686" y="694418"/>
                    <a:pt x="605840" y="744540"/>
                  </a:cubicBezTo>
                  <a:cubicBezTo>
                    <a:pt x="671029" y="744540"/>
                    <a:pt x="734576" y="744540"/>
                    <a:pt x="799169" y="744540"/>
                  </a:cubicBezTo>
                  <a:cubicBezTo>
                    <a:pt x="798423" y="694866"/>
                    <a:pt x="797677" y="645489"/>
                    <a:pt x="796931" y="594770"/>
                  </a:cubicBezTo>
                  <a:close/>
                  <a:moveTo>
                    <a:pt x="821693" y="581046"/>
                  </a:moveTo>
                  <a:cubicBezTo>
                    <a:pt x="822588" y="636538"/>
                    <a:pt x="823483" y="690540"/>
                    <a:pt x="824378" y="744391"/>
                  </a:cubicBezTo>
                  <a:cubicBezTo>
                    <a:pt x="893297" y="744391"/>
                    <a:pt x="961320" y="744391"/>
                    <a:pt x="1030536" y="744391"/>
                  </a:cubicBezTo>
                  <a:cubicBezTo>
                    <a:pt x="960574" y="689645"/>
                    <a:pt x="891656" y="635793"/>
                    <a:pt x="821693" y="581046"/>
                  </a:cubicBezTo>
                  <a:close/>
                  <a:moveTo>
                    <a:pt x="1004245" y="437486"/>
                  </a:moveTo>
                  <a:cubicBezTo>
                    <a:pt x="1001373" y="436461"/>
                    <a:pt x="997719" y="437393"/>
                    <a:pt x="993840" y="440376"/>
                  </a:cubicBezTo>
                  <a:cubicBezTo>
                    <a:pt x="978027" y="452757"/>
                    <a:pt x="962215" y="465139"/>
                    <a:pt x="946402" y="477520"/>
                  </a:cubicBezTo>
                  <a:cubicBezTo>
                    <a:pt x="910601" y="505714"/>
                    <a:pt x="874799" y="533758"/>
                    <a:pt x="838102" y="562549"/>
                  </a:cubicBezTo>
                  <a:cubicBezTo>
                    <a:pt x="909705" y="618489"/>
                    <a:pt x="980414" y="673832"/>
                    <a:pt x="1052166" y="729921"/>
                  </a:cubicBezTo>
                  <a:cubicBezTo>
                    <a:pt x="1047989" y="701130"/>
                    <a:pt x="1044111" y="673981"/>
                    <a:pt x="1040084" y="646831"/>
                  </a:cubicBezTo>
                  <a:cubicBezTo>
                    <a:pt x="1034862" y="611627"/>
                    <a:pt x="1029492" y="576273"/>
                    <a:pt x="1024122" y="541068"/>
                  </a:cubicBezTo>
                  <a:cubicBezTo>
                    <a:pt x="1019348" y="509443"/>
                    <a:pt x="1014873" y="477818"/>
                    <a:pt x="1009951" y="446343"/>
                  </a:cubicBezTo>
                  <a:cubicBezTo>
                    <a:pt x="1009205" y="441495"/>
                    <a:pt x="1007117" y="438511"/>
                    <a:pt x="1004245" y="437486"/>
                  </a:cubicBezTo>
                  <a:close/>
                  <a:moveTo>
                    <a:pt x="610315" y="415911"/>
                  </a:moveTo>
                  <a:cubicBezTo>
                    <a:pt x="599575" y="522720"/>
                    <a:pt x="588983" y="628185"/>
                    <a:pt x="578243" y="734695"/>
                  </a:cubicBezTo>
                  <a:cubicBezTo>
                    <a:pt x="580033" y="733650"/>
                    <a:pt x="580778" y="733352"/>
                    <a:pt x="581226" y="732905"/>
                  </a:cubicBezTo>
                  <a:cubicBezTo>
                    <a:pt x="651189" y="678009"/>
                    <a:pt x="721151" y="623113"/>
                    <a:pt x="791113" y="568367"/>
                  </a:cubicBezTo>
                  <a:cubicBezTo>
                    <a:pt x="797975" y="562996"/>
                    <a:pt x="797975" y="562549"/>
                    <a:pt x="791113" y="557179"/>
                  </a:cubicBezTo>
                  <a:cubicBezTo>
                    <a:pt x="742482" y="518991"/>
                    <a:pt x="693703" y="480951"/>
                    <a:pt x="644923" y="442763"/>
                  </a:cubicBezTo>
                  <a:cubicBezTo>
                    <a:pt x="633735" y="433961"/>
                    <a:pt x="622398" y="425309"/>
                    <a:pt x="610315" y="415911"/>
                  </a:cubicBezTo>
                  <a:close/>
                  <a:moveTo>
                    <a:pt x="1030322" y="412680"/>
                  </a:moveTo>
                  <a:lnTo>
                    <a:pt x="1030686" y="414569"/>
                  </a:lnTo>
                  <a:cubicBezTo>
                    <a:pt x="1037100" y="460216"/>
                    <a:pt x="1044111" y="505714"/>
                    <a:pt x="1050973" y="551361"/>
                  </a:cubicBezTo>
                  <a:cubicBezTo>
                    <a:pt x="1056790" y="589847"/>
                    <a:pt x="1062608" y="628335"/>
                    <a:pt x="1068427" y="666821"/>
                  </a:cubicBezTo>
                  <a:cubicBezTo>
                    <a:pt x="1072006" y="691136"/>
                    <a:pt x="1075736" y="715302"/>
                    <a:pt x="1079316" y="739618"/>
                  </a:cubicBezTo>
                  <a:cubicBezTo>
                    <a:pt x="1079465" y="740811"/>
                    <a:pt x="1079167" y="742900"/>
                    <a:pt x="1079763" y="743198"/>
                  </a:cubicBezTo>
                  <a:lnTo>
                    <a:pt x="1080791" y="744748"/>
                  </a:lnTo>
                  <a:lnTo>
                    <a:pt x="1476534" y="412680"/>
                  </a:lnTo>
                  <a:close/>
                  <a:moveTo>
                    <a:pt x="820649" y="412680"/>
                  </a:moveTo>
                  <a:lnTo>
                    <a:pt x="820649" y="545245"/>
                  </a:lnTo>
                  <a:lnTo>
                    <a:pt x="989779" y="412680"/>
                  </a:lnTo>
                  <a:close/>
                  <a:moveTo>
                    <a:pt x="646336" y="412680"/>
                  </a:moveTo>
                  <a:lnTo>
                    <a:pt x="794842" y="528836"/>
                  </a:lnTo>
                  <a:lnTo>
                    <a:pt x="794842" y="412680"/>
                  </a:lnTo>
                  <a:close/>
                  <a:moveTo>
                    <a:pt x="171855" y="412680"/>
                  </a:moveTo>
                  <a:lnTo>
                    <a:pt x="553095" y="732578"/>
                  </a:lnTo>
                  <a:lnTo>
                    <a:pt x="562729" y="639075"/>
                  </a:lnTo>
                  <a:cubicBezTo>
                    <a:pt x="565414" y="612671"/>
                    <a:pt x="567950" y="586267"/>
                    <a:pt x="570635" y="559864"/>
                  </a:cubicBezTo>
                  <a:cubicBezTo>
                    <a:pt x="573917" y="527344"/>
                    <a:pt x="577348" y="494675"/>
                    <a:pt x="580630" y="462155"/>
                  </a:cubicBezTo>
                  <a:lnTo>
                    <a:pt x="585568" y="412680"/>
                  </a:lnTo>
                  <a:close/>
                  <a:moveTo>
                    <a:pt x="789920" y="135167"/>
                  </a:moveTo>
                  <a:cubicBezTo>
                    <a:pt x="736814" y="215721"/>
                    <a:pt x="683708" y="296274"/>
                    <a:pt x="630156" y="377723"/>
                  </a:cubicBezTo>
                  <a:cubicBezTo>
                    <a:pt x="685648" y="378767"/>
                    <a:pt x="739798" y="379662"/>
                    <a:pt x="794395" y="380706"/>
                  </a:cubicBezTo>
                  <a:cubicBezTo>
                    <a:pt x="793350" y="298512"/>
                    <a:pt x="792455" y="217063"/>
                    <a:pt x="791411" y="135764"/>
                  </a:cubicBezTo>
                  <a:cubicBezTo>
                    <a:pt x="790964" y="135615"/>
                    <a:pt x="790368" y="135466"/>
                    <a:pt x="789920" y="135167"/>
                  </a:cubicBezTo>
                  <a:close/>
                  <a:moveTo>
                    <a:pt x="818262" y="127261"/>
                  </a:moveTo>
                  <a:cubicBezTo>
                    <a:pt x="817666" y="127411"/>
                    <a:pt x="817069" y="127411"/>
                    <a:pt x="816622" y="127559"/>
                  </a:cubicBezTo>
                  <a:cubicBezTo>
                    <a:pt x="817517" y="211842"/>
                    <a:pt x="818561" y="296126"/>
                    <a:pt x="819456" y="381303"/>
                  </a:cubicBezTo>
                  <a:cubicBezTo>
                    <a:pt x="876291" y="382198"/>
                    <a:pt x="932231" y="383243"/>
                    <a:pt x="989513" y="384138"/>
                  </a:cubicBezTo>
                  <a:cubicBezTo>
                    <a:pt x="931634" y="297319"/>
                    <a:pt x="874948" y="212290"/>
                    <a:pt x="818262" y="127261"/>
                  </a:cubicBezTo>
                  <a:close/>
                  <a:moveTo>
                    <a:pt x="762323" y="118161"/>
                  </a:moveTo>
                  <a:cubicBezTo>
                    <a:pt x="727715" y="118460"/>
                    <a:pt x="693256" y="118609"/>
                    <a:pt x="658647" y="118908"/>
                  </a:cubicBezTo>
                  <a:cubicBezTo>
                    <a:pt x="652979" y="118908"/>
                    <a:pt x="645520" y="117267"/>
                    <a:pt x="642089" y="120101"/>
                  </a:cubicBezTo>
                  <a:cubicBezTo>
                    <a:pt x="638807" y="122786"/>
                    <a:pt x="639702" y="130543"/>
                    <a:pt x="638807" y="135914"/>
                  </a:cubicBezTo>
                  <a:cubicBezTo>
                    <a:pt x="638807" y="136212"/>
                    <a:pt x="638658" y="136361"/>
                    <a:pt x="638658" y="136659"/>
                  </a:cubicBezTo>
                  <a:cubicBezTo>
                    <a:pt x="635376" y="168732"/>
                    <a:pt x="632094" y="200804"/>
                    <a:pt x="628812" y="232876"/>
                  </a:cubicBezTo>
                  <a:cubicBezTo>
                    <a:pt x="625978" y="260772"/>
                    <a:pt x="623144" y="288666"/>
                    <a:pt x="620310" y="316562"/>
                  </a:cubicBezTo>
                  <a:cubicBezTo>
                    <a:pt x="619116" y="327899"/>
                    <a:pt x="618221" y="339236"/>
                    <a:pt x="617028" y="350424"/>
                  </a:cubicBezTo>
                  <a:cubicBezTo>
                    <a:pt x="617475" y="350574"/>
                    <a:pt x="617923" y="350574"/>
                    <a:pt x="618371" y="350723"/>
                  </a:cubicBezTo>
                  <a:cubicBezTo>
                    <a:pt x="669239" y="273749"/>
                    <a:pt x="719957" y="196627"/>
                    <a:pt x="771720" y="118161"/>
                  </a:cubicBezTo>
                  <a:cubicBezTo>
                    <a:pt x="767544" y="118161"/>
                    <a:pt x="765007" y="118161"/>
                    <a:pt x="762323" y="118161"/>
                  </a:cubicBezTo>
                  <a:close/>
                  <a:moveTo>
                    <a:pt x="954457" y="116819"/>
                  </a:moveTo>
                  <a:cubicBezTo>
                    <a:pt x="931932" y="117117"/>
                    <a:pt x="909258" y="117267"/>
                    <a:pt x="886733" y="117416"/>
                  </a:cubicBezTo>
                  <a:cubicBezTo>
                    <a:pt x="872264" y="117416"/>
                    <a:pt x="857644" y="117416"/>
                    <a:pt x="841384" y="117416"/>
                  </a:cubicBezTo>
                  <a:cubicBezTo>
                    <a:pt x="892700" y="194688"/>
                    <a:pt x="943121" y="270170"/>
                    <a:pt x="993392" y="345800"/>
                  </a:cubicBezTo>
                  <a:cubicBezTo>
                    <a:pt x="993840" y="345651"/>
                    <a:pt x="994138" y="345502"/>
                    <a:pt x="994585" y="345352"/>
                  </a:cubicBezTo>
                  <a:cubicBezTo>
                    <a:pt x="992945" y="332971"/>
                    <a:pt x="991303" y="320590"/>
                    <a:pt x="989513" y="308208"/>
                  </a:cubicBezTo>
                  <a:cubicBezTo>
                    <a:pt x="980265" y="246600"/>
                    <a:pt x="970867" y="184842"/>
                    <a:pt x="961767" y="123233"/>
                  </a:cubicBezTo>
                  <a:cubicBezTo>
                    <a:pt x="961021" y="118013"/>
                    <a:pt x="959231" y="116819"/>
                    <a:pt x="954457" y="116819"/>
                  </a:cubicBezTo>
                  <a:close/>
                  <a:moveTo>
                    <a:pt x="686185" y="0"/>
                  </a:moveTo>
                  <a:lnTo>
                    <a:pt x="934104" y="0"/>
                  </a:lnTo>
                  <a:cubicBezTo>
                    <a:pt x="954339" y="0"/>
                    <a:pt x="970742" y="16403"/>
                    <a:pt x="970742" y="36638"/>
                  </a:cubicBezTo>
                  <a:lnTo>
                    <a:pt x="961098" y="59922"/>
                  </a:lnTo>
                  <a:lnTo>
                    <a:pt x="1051055" y="59922"/>
                  </a:lnTo>
                  <a:cubicBezTo>
                    <a:pt x="1063680" y="59922"/>
                    <a:pt x="1073915" y="70157"/>
                    <a:pt x="1073915" y="82782"/>
                  </a:cubicBezTo>
                  <a:lnTo>
                    <a:pt x="1073914" y="82782"/>
                  </a:lnTo>
                  <a:cubicBezTo>
                    <a:pt x="1073914" y="95407"/>
                    <a:pt x="1063679" y="105642"/>
                    <a:pt x="1051054" y="105642"/>
                  </a:cubicBezTo>
                  <a:lnTo>
                    <a:pt x="984543" y="105642"/>
                  </a:lnTo>
                  <a:lnTo>
                    <a:pt x="1025912" y="382944"/>
                  </a:lnTo>
                  <a:cubicBezTo>
                    <a:pt x="1027254" y="382795"/>
                    <a:pt x="1028447" y="382646"/>
                    <a:pt x="1029492" y="382348"/>
                  </a:cubicBezTo>
                  <a:cubicBezTo>
                    <a:pt x="1029492" y="382944"/>
                    <a:pt x="1029791" y="383541"/>
                    <a:pt x="1029641" y="383839"/>
                  </a:cubicBezTo>
                  <a:lnTo>
                    <a:pt x="1029470" y="385248"/>
                  </a:lnTo>
                  <a:lnTo>
                    <a:pt x="1157032" y="385248"/>
                  </a:lnTo>
                  <a:lnTo>
                    <a:pt x="1157032" y="310832"/>
                  </a:lnTo>
                  <a:lnTo>
                    <a:pt x="1126536" y="310832"/>
                  </a:lnTo>
                  <a:cubicBezTo>
                    <a:pt x="1121486" y="310832"/>
                    <a:pt x="1117392" y="306738"/>
                    <a:pt x="1117392" y="301688"/>
                  </a:cubicBezTo>
                  <a:cubicBezTo>
                    <a:pt x="1117392" y="296638"/>
                    <a:pt x="1121486" y="292544"/>
                    <a:pt x="1126536" y="292544"/>
                  </a:cubicBezTo>
                  <a:lnTo>
                    <a:pt x="1157032" y="292544"/>
                  </a:lnTo>
                  <a:lnTo>
                    <a:pt x="1157032" y="282034"/>
                  </a:lnTo>
                  <a:lnTo>
                    <a:pt x="1126536" y="282034"/>
                  </a:lnTo>
                  <a:cubicBezTo>
                    <a:pt x="1121486" y="282034"/>
                    <a:pt x="1117392" y="277940"/>
                    <a:pt x="1117392" y="272890"/>
                  </a:cubicBezTo>
                  <a:cubicBezTo>
                    <a:pt x="1117392" y="267840"/>
                    <a:pt x="1121486" y="263746"/>
                    <a:pt x="1126536" y="263746"/>
                  </a:cubicBezTo>
                  <a:lnTo>
                    <a:pt x="1157032" y="263746"/>
                  </a:lnTo>
                  <a:lnTo>
                    <a:pt x="1157032" y="253236"/>
                  </a:lnTo>
                  <a:lnTo>
                    <a:pt x="1126536" y="253236"/>
                  </a:lnTo>
                  <a:cubicBezTo>
                    <a:pt x="1121486" y="253236"/>
                    <a:pt x="1117392" y="249142"/>
                    <a:pt x="1117392" y="244092"/>
                  </a:cubicBezTo>
                  <a:cubicBezTo>
                    <a:pt x="1117392" y="239042"/>
                    <a:pt x="1121486" y="234948"/>
                    <a:pt x="1126536" y="234948"/>
                  </a:cubicBezTo>
                  <a:lnTo>
                    <a:pt x="1157032" y="234948"/>
                  </a:lnTo>
                  <a:lnTo>
                    <a:pt x="1157032" y="219866"/>
                  </a:lnTo>
                  <a:cubicBezTo>
                    <a:pt x="1157032" y="212291"/>
                    <a:pt x="1163173" y="206150"/>
                    <a:pt x="1170748" y="206150"/>
                  </a:cubicBezTo>
                  <a:cubicBezTo>
                    <a:pt x="1178323" y="206150"/>
                    <a:pt x="1184464" y="212291"/>
                    <a:pt x="1184464" y="219866"/>
                  </a:cubicBezTo>
                  <a:lnTo>
                    <a:pt x="1184464" y="234948"/>
                  </a:lnTo>
                  <a:lnTo>
                    <a:pt x="1210556" y="234948"/>
                  </a:lnTo>
                  <a:cubicBezTo>
                    <a:pt x="1215606" y="234948"/>
                    <a:pt x="1219700" y="239042"/>
                    <a:pt x="1219700" y="244092"/>
                  </a:cubicBezTo>
                  <a:cubicBezTo>
                    <a:pt x="1219700" y="249142"/>
                    <a:pt x="1215606" y="253236"/>
                    <a:pt x="1210556" y="253236"/>
                  </a:cubicBezTo>
                  <a:lnTo>
                    <a:pt x="1184464" y="253236"/>
                  </a:lnTo>
                  <a:lnTo>
                    <a:pt x="1184464" y="263746"/>
                  </a:lnTo>
                  <a:lnTo>
                    <a:pt x="1210556" y="263746"/>
                  </a:lnTo>
                  <a:cubicBezTo>
                    <a:pt x="1215606" y="263746"/>
                    <a:pt x="1219700" y="267840"/>
                    <a:pt x="1219700" y="272890"/>
                  </a:cubicBezTo>
                  <a:cubicBezTo>
                    <a:pt x="1219700" y="277940"/>
                    <a:pt x="1215606" y="282034"/>
                    <a:pt x="1210556" y="282034"/>
                  </a:cubicBezTo>
                  <a:lnTo>
                    <a:pt x="1184464" y="282034"/>
                  </a:lnTo>
                  <a:lnTo>
                    <a:pt x="1184464" y="292544"/>
                  </a:lnTo>
                  <a:lnTo>
                    <a:pt x="1210556" y="292544"/>
                  </a:lnTo>
                  <a:cubicBezTo>
                    <a:pt x="1215606" y="292544"/>
                    <a:pt x="1219700" y="296638"/>
                    <a:pt x="1219700" y="301688"/>
                  </a:cubicBezTo>
                  <a:cubicBezTo>
                    <a:pt x="1219700" y="306738"/>
                    <a:pt x="1215606" y="310832"/>
                    <a:pt x="1210556" y="310832"/>
                  </a:cubicBezTo>
                  <a:lnTo>
                    <a:pt x="1184464" y="310832"/>
                  </a:lnTo>
                  <a:lnTo>
                    <a:pt x="1184464" y="385248"/>
                  </a:lnTo>
                  <a:lnTo>
                    <a:pt x="1315794" y="385248"/>
                  </a:lnTo>
                  <a:lnTo>
                    <a:pt x="1315794" y="310832"/>
                  </a:lnTo>
                  <a:lnTo>
                    <a:pt x="1286537" y="310832"/>
                  </a:lnTo>
                  <a:cubicBezTo>
                    <a:pt x="1281487" y="310832"/>
                    <a:pt x="1277393" y="306738"/>
                    <a:pt x="1277393" y="301688"/>
                  </a:cubicBezTo>
                  <a:cubicBezTo>
                    <a:pt x="1277393" y="296638"/>
                    <a:pt x="1281487" y="292544"/>
                    <a:pt x="1286537" y="292544"/>
                  </a:cubicBezTo>
                  <a:lnTo>
                    <a:pt x="1315794" y="292544"/>
                  </a:lnTo>
                  <a:lnTo>
                    <a:pt x="1315794" y="282034"/>
                  </a:lnTo>
                  <a:lnTo>
                    <a:pt x="1286537" y="282034"/>
                  </a:lnTo>
                  <a:cubicBezTo>
                    <a:pt x="1281487" y="282034"/>
                    <a:pt x="1277393" y="277940"/>
                    <a:pt x="1277393" y="272890"/>
                  </a:cubicBezTo>
                  <a:cubicBezTo>
                    <a:pt x="1277393" y="267840"/>
                    <a:pt x="1281487" y="263746"/>
                    <a:pt x="1286537" y="263746"/>
                  </a:cubicBezTo>
                  <a:lnTo>
                    <a:pt x="1315794" y="263746"/>
                  </a:lnTo>
                  <a:lnTo>
                    <a:pt x="1315794" y="253236"/>
                  </a:lnTo>
                  <a:lnTo>
                    <a:pt x="1286537" y="253236"/>
                  </a:lnTo>
                  <a:cubicBezTo>
                    <a:pt x="1281487" y="253236"/>
                    <a:pt x="1277393" y="249142"/>
                    <a:pt x="1277393" y="244092"/>
                  </a:cubicBezTo>
                  <a:cubicBezTo>
                    <a:pt x="1277393" y="239042"/>
                    <a:pt x="1281487" y="234948"/>
                    <a:pt x="1286537" y="234948"/>
                  </a:cubicBezTo>
                  <a:lnTo>
                    <a:pt x="1315794" y="234948"/>
                  </a:lnTo>
                  <a:lnTo>
                    <a:pt x="1315794" y="219866"/>
                  </a:lnTo>
                  <a:cubicBezTo>
                    <a:pt x="1315794" y="212291"/>
                    <a:pt x="1321935" y="206150"/>
                    <a:pt x="1329510" y="206150"/>
                  </a:cubicBezTo>
                  <a:cubicBezTo>
                    <a:pt x="1337085" y="206150"/>
                    <a:pt x="1343226" y="212291"/>
                    <a:pt x="1343226" y="219866"/>
                  </a:cubicBezTo>
                  <a:lnTo>
                    <a:pt x="1343226" y="234948"/>
                  </a:lnTo>
                  <a:lnTo>
                    <a:pt x="1370557" y="234948"/>
                  </a:lnTo>
                  <a:cubicBezTo>
                    <a:pt x="1375607" y="234948"/>
                    <a:pt x="1379701" y="239042"/>
                    <a:pt x="1379701" y="244092"/>
                  </a:cubicBezTo>
                  <a:cubicBezTo>
                    <a:pt x="1379701" y="249142"/>
                    <a:pt x="1375607" y="253236"/>
                    <a:pt x="1370557" y="253236"/>
                  </a:cubicBezTo>
                  <a:lnTo>
                    <a:pt x="1343226" y="253236"/>
                  </a:lnTo>
                  <a:lnTo>
                    <a:pt x="1343226" y="263746"/>
                  </a:lnTo>
                  <a:lnTo>
                    <a:pt x="1370557" y="263746"/>
                  </a:lnTo>
                  <a:cubicBezTo>
                    <a:pt x="1375607" y="263746"/>
                    <a:pt x="1379701" y="267840"/>
                    <a:pt x="1379701" y="272890"/>
                  </a:cubicBezTo>
                  <a:cubicBezTo>
                    <a:pt x="1379701" y="277940"/>
                    <a:pt x="1375607" y="282034"/>
                    <a:pt x="1370557" y="282034"/>
                  </a:cubicBezTo>
                  <a:lnTo>
                    <a:pt x="1343226" y="282034"/>
                  </a:lnTo>
                  <a:lnTo>
                    <a:pt x="1343226" y="292544"/>
                  </a:lnTo>
                  <a:lnTo>
                    <a:pt x="1370557" y="292544"/>
                  </a:lnTo>
                  <a:cubicBezTo>
                    <a:pt x="1375607" y="292544"/>
                    <a:pt x="1379701" y="296638"/>
                    <a:pt x="1379701" y="301688"/>
                  </a:cubicBezTo>
                  <a:cubicBezTo>
                    <a:pt x="1379701" y="306738"/>
                    <a:pt x="1375607" y="310832"/>
                    <a:pt x="1370557" y="310832"/>
                  </a:cubicBezTo>
                  <a:lnTo>
                    <a:pt x="1343226" y="310832"/>
                  </a:lnTo>
                  <a:lnTo>
                    <a:pt x="1343226" y="385248"/>
                  </a:lnTo>
                  <a:lnTo>
                    <a:pt x="1497488" y="385248"/>
                  </a:lnTo>
                  <a:lnTo>
                    <a:pt x="1505347" y="388503"/>
                  </a:lnTo>
                  <a:lnTo>
                    <a:pt x="1505405" y="388454"/>
                  </a:lnTo>
                  <a:cubicBezTo>
                    <a:pt x="1511207" y="383585"/>
                    <a:pt x="1519859" y="384342"/>
                    <a:pt x="1524728" y="390145"/>
                  </a:cubicBezTo>
                  <a:cubicBezTo>
                    <a:pt x="1529597" y="395948"/>
                    <a:pt x="1528840" y="404599"/>
                    <a:pt x="1523038" y="409469"/>
                  </a:cubicBezTo>
                  <a:lnTo>
                    <a:pt x="1085083" y="776956"/>
                  </a:lnTo>
                  <a:lnTo>
                    <a:pt x="1087573" y="789880"/>
                  </a:lnTo>
                  <a:cubicBezTo>
                    <a:pt x="1095377" y="845416"/>
                    <a:pt x="1103907" y="900770"/>
                    <a:pt x="1112255" y="956306"/>
                  </a:cubicBezTo>
                  <a:cubicBezTo>
                    <a:pt x="1119333" y="1003130"/>
                    <a:pt x="1126411" y="1049955"/>
                    <a:pt x="1133490" y="1096779"/>
                  </a:cubicBezTo>
                  <a:cubicBezTo>
                    <a:pt x="1137845" y="1126362"/>
                    <a:pt x="1142383" y="1155763"/>
                    <a:pt x="1146738" y="1185346"/>
                  </a:cubicBezTo>
                  <a:cubicBezTo>
                    <a:pt x="1146920" y="1186798"/>
                    <a:pt x="1146557" y="1189339"/>
                    <a:pt x="1147283" y="1189702"/>
                  </a:cubicBezTo>
                  <a:cubicBezTo>
                    <a:pt x="1160532" y="1195328"/>
                    <a:pt x="1152546" y="1206762"/>
                    <a:pt x="1153816" y="1215292"/>
                  </a:cubicBezTo>
                  <a:cubicBezTo>
                    <a:pt x="1155450" y="1226726"/>
                    <a:pt x="1154542" y="1238522"/>
                    <a:pt x="1156176" y="1249956"/>
                  </a:cubicBezTo>
                  <a:cubicBezTo>
                    <a:pt x="1167247" y="1325093"/>
                    <a:pt x="1178862" y="1400230"/>
                    <a:pt x="1190114" y="1475367"/>
                  </a:cubicBezTo>
                  <a:cubicBezTo>
                    <a:pt x="1199370" y="1536710"/>
                    <a:pt x="1208445" y="1598235"/>
                    <a:pt x="1217701" y="1659579"/>
                  </a:cubicBezTo>
                  <a:cubicBezTo>
                    <a:pt x="1218064" y="1661756"/>
                    <a:pt x="1220605" y="1663753"/>
                    <a:pt x="1221875" y="1665931"/>
                  </a:cubicBezTo>
                  <a:cubicBezTo>
                    <a:pt x="1222964" y="1667746"/>
                    <a:pt x="1224416" y="1669924"/>
                    <a:pt x="1224235" y="1671920"/>
                  </a:cubicBezTo>
                  <a:cubicBezTo>
                    <a:pt x="1221875" y="1709307"/>
                    <a:pt x="1230587" y="1745423"/>
                    <a:pt x="1235668" y="1781903"/>
                  </a:cubicBezTo>
                  <a:cubicBezTo>
                    <a:pt x="1242928" y="1833264"/>
                    <a:pt x="1251095" y="1884444"/>
                    <a:pt x="1258718" y="1935625"/>
                  </a:cubicBezTo>
                  <a:cubicBezTo>
                    <a:pt x="1266340" y="1986260"/>
                    <a:pt x="1273600" y="2037077"/>
                    <a:pt x="1281222" y="2087713"/>
                  </a:cubicBezTo>
                  <a:lnTo>
                    <a:pt x="1286826" y="2124229"/>
                  </a:lnTo>
                  <a:lnTo>
                    <a:pt x="1623061" y="2124229"/>
                  </a:lnTo>
                  <a:lnTo>
                    <a:pt x="1636122" y="2129640"/>
                  </a:lnTo>
                  <a:lnTo>
                    <a:pt x="1640572" y="2129637"/>
                  </a:lnTo>
                  <a:lnTo>
                    <a:pt x="1640572" y="2134176"/>
                  </a:lnTo>
                  <a:lnTo>
                    <a:pt x="1645921" y="2147089"/>
                  </a:lnTo>
                  <a:lnTo>
                    <a:pt x="1645920" y="2147089"/>
                  </a:lnTo>
                  <a:lnTo>
                    <a:pt x="1640572" y="2160000"/>
                  </a:lnTo>
                  <a:lnTo>
                    <a:pt x="1640572" y="2166683"/>
                  </a:lnTo>
                  <a:lnTo>
                    <a:pt x="1630945" y="2166683"/>
                  </a:lnTo>
                  <a:lnTo>
                    <a:pt x="1623060" y="2169949"/>
                  </a:lnTo>
                  <a:lnTo>
                    <a:pt x="22860" y="2169948"/>
                  </a:lnTo>
                  <a:lnTo>
                    <a:pt x="14978" y="2166683"/>
                  </a:lnTo>
                  <a:lnTo>
                    <a:pt x="5349" y="2166683"/>
                  </a:lnTo>
                  <a:lnTo>
                    <a:pt x="5349" y="2160002"/>
                  </a:lnTo>
                  <a:lnTo>
                    <a:pt x="0" y="2147089"/>
                  </a:lnTo>
                  <a:lnTo>
                    <a:pt x="6696" y="2130925"/>
                  </a:lnTo>
                  <a:cubicBezTo>
                    <a:pt x="10833" y="2126788"/>
                    <a:pt x="16548" y="2124229"/>
                    <a:pt x="22860" y="2124229"/>
                  </a:cubicBezTo>
                  <a:lnTo>
                    <a:pt x="410941" y="2124229"/>
                  </a:lnTo>
                  <a:lnTo>
                    <a:pt x="415334" y="2082631"/>
                  </a:lnTo>
                  <a:cubicBezTo>
                    <a:pt x="419509" y="2042159"/>
                    <a:pt x="423683" y="2001505"/>
                    <a:pt x="427676" y="1961033"/>
                  </a:cubicBezTo>
                  <a:cubicBezTo>
                    <a:pt x="430943" y="1928365"/>
                    <a:pt x="433846" y="1895515"/>
                    <a:pt x="437295" y="1862847"/>
                  </a:cubicBezTo>
                  <a:cubicBezTo>
                    <a:pt x="441287" y="1823827"/>
                    <a:pt x="445462" y="1784807"/>
                    <a:pt x="449455" y="1745786"/>
                  </a:cubicBezTo>
                  <a:cubicBezTo>
                    <a:pt x="450906" y="1732538"/>
                    <a:pt x="451995" y="1719289"/>
                    <a:pt x="453447" y="1706221"/>
                  </a:cubicBezTo>
                  <a:cubicBezTo>
                    <a:pt x="454173" y="1699688"/>
                    <a:pt x="454173" y="1693517"/>
                    <a:pt x="444554" y="1691158"/>
                  </a:cubicBezTo>
                  <a:cubicBezTo>
                    <a:pt x="461977" y="1681902"/>
                    <a:pt x="456896" y="1666112"/>
                    <a:pt x="458348" y="1653227"/>
                  </a:cubicBezTo>
                  <a:cubicBezTo>
                    <a:pt x="464700" y="1599869"/>
                    <a:pt x="469600" y="1546329"/>
                    <a:pt x="475045" y="1492971"/>
                  </a:cubicBezTo>
                  <a:cubicBezTo>
                    <a:pt x="479582" y="1447962"/>
                    <a:pt x="483756" y="1402771"/>
                    <a:pt x="488112" y="1357761"/>
                  </a:cubicBezTo>
                  <a:cubicBezTo>
                    <a:pt x="492286" y="1315656"/>
                    <a:pt x="496097" y="1273550"/>
                    <a:pt x="501179" y="1231626"/>
                  </a:cubicBezTo>
                  <a:cubicBezTo>
                    <a:pt x="502450" y="1222007"/>
                    <a:pt x="495190" y="1221099"/>
                    <a:pt x="490834" y="1215473"/>
                  </a:cubicBezTo>
                  <a:cubicBezTo>
                    <a:pt x="506805" y="1209484"/>
                    <a:pt x="504446" y="1195328"/>
                    <a:pt x="505898" y="1182805"/>
                  </a:cubicBezTo>
                  <a:cubicBezTo>
                    <a:pt x="510072" y="1142877"/>
                    <a:pt x="514065" y="1102950"/>
                    <a:pt x="518239" y="1063022"/>
                  </a:cubicBezTo>
                  <a:cubicBezTo>
                    <a:pt x="521506" y="1030898"/>
                    <a:pt x="524591" y="998774"/>
                    <a:pt x="527858" y="966651"/>
                  </a:cubicBezTo>
                  <a:cubicBezTo>
                    <a:pt x="531851" y="927086"/>
                    <a:pt x="536025" y="887340"/>
                    <a:pt x="540018" y="847775"/>
                  </a:cubicBezTo>
                  <a:lnTo>
                    <a:pt x="548341" y="764399"/>
                  </a:lnTo>
                  <a:lnTo>
                    <a:pt x="132037" y="415079"/>
                  </a:lnTo>
                  <a:lnTo>
                    <a:pt x="129621" y="410438"/>
                  </a:lnTo>
                  <a:lnTo>
                    <a:pt x="125334" y="408662"/>
                  </a:lnTo>
                  <a:cubicBezTo>
                    <a:pt x="122852" y="406180"/>
                    <a:pt x="121316" y="402751"/>
                    <a:pt x="121316" y="398964"/>
                  </a:cubicBezTo>
                  <a:cubicBezTo>
                    <a:pt x="121316" y="391389"/>
                    <a:pt x="127457" y="385248"/>
                    <a:pt x="135032" y="385248"/>
                  </a:cubicBezTo>
                  <a:lnTo>
                    <a:pt x="301963" y="385248"/>
                  </a:lnTo>
                  <a:lnTo>
                    <a:pt x="301963" y="319242"/>
                  </a:lnTo>
                  <a:lnTo>
                    <a:pt x="274367" y="319242"/>
                  </a:lnTo>
                  <a:cubicBezTo>
                    <a:pt x="269317" y="319242"/>
                    <a:pt x="265223" y="315148"/>
                    <a:pt x="265223" y="310098"/>
                  </a:cubicBezTo>
                  <a:cubicBezTo>
                    <a:pt x="265223" y="305048"/>
                    <a:pt x="269317" y="300954"/>
                    <a:pt x="274367" y="300954"/>
                  </a:cubicBezTo>
                  <a:lnTo>
                    <a:pt x="301963" y="300954"/>
                  </a:lnTo>
                  <a:lnTo>
                    <a:pt x="301963" y="290444"/>
                  </a:lnTo>
                  <a:lnTo>
                    <a:pt x="274367" y="290444"/>
                  </a:lnTo>
                  <a:cubicBezTo>
                    <a:pt x="269317" y="290444"/>
                    <a:pt x="265223" y="286350"/>
                    <a:pt x="265223" y="281300"/>
                  </a:cubicBezTo>
                  <a:cubicBezTo>
                    <a:pt x="265223" y="276250"/>
                    <a:pt x="269317" y="272156"/>
                    <a:pt x="274367" y="272156"/>
                  </a:cubicBezTo>
                  <a:lnTo>
                    <a:pt x="301963" y="272156"/>
                  </a:lnTo>
                  <a:lnTo>
                    <a:pt x="301963" y="261646"/>
                  </a:lnTo>
                  <a:lnTo>
                    <a:pt x="274367" y="261646"/>
                  </a:lnTo>
                  <a:cubicBezTo>
                    <a:pt x="269317" y="261646"/>
                    <a:pt x="265223" y="257552"/>
                    <a:pt x="265223" y="252502"/>
                  </a:cubicBezTo>
                  <a:cubicBezTo>
                    <a:pt x="265223" y="247452"/>
                    <a:pt x="269317" y="243358"/>
                    <a:pt x="274367" y="243358"/>
                  </a:cubicBezTo>
                  <a:lnTo>
                    <a:pt x="301963" y="243358"/>
                  </a:lnTo>
                  <a:lnTo>
                    <a:pt x="301963" y="219866"/>
                  </a:lnTo>
                  <a:cubicBezTo>
                    <a:pt x="301963" y="212291"/>
                    <a:pt x="308104" y="206150"/>
                    <a:pt x="315679" y="206150"/>
                  </a:cubicBezTo>
                  <a:cubicBezTo>
                    <a:pt x="323254" y="206150"/>
                    <a:pt x="329395" y="212291"/>
                    <a:pt x="329395" y="219866"/>
                  </a:cubicBezTo>
                  <a:lnTo>
                    <a:pt x="329395" y="243358"/>
                  </a:lnTo>
                  <a:lnTo>
                    <a:pt x="358387" y="243358"/>
                  </a:lnTo>
                  <a:cubicBezTo>
                    <a:pt x="363437" y="243358"/>
                    <a:pt x="367531" y="247452"/>
                    <a:pt x="367531" y="252502"/>
                  </a:cubicBezTo>
                  <a:cubicBezTo>
                    <a:pt x="367531" y="257552"/>
                    <a:pt x="363437" y="261646"/>
                    <a:pt x="358387" y="261646"/>
                  </a:cubicBezTo>
                  <a:lnTo>
                    <a:pt x="329395" y="261646"/>
                  </a:lnTo>
                  <a:lnTo>
                    <a:pt x="329395" y="272156"/>
                  </a:lnTo>
                  <a:lnTo>
                    <a:pt x="358387" y="272156"/>
                  </a:lnTo>
                  <a:cubicBezTo>
                    <a:pt x="363437" y="272156"/>
                    <a:pt x="367531" y="276250"/>
                    <a:pt x="367531" y="281300"/>
                  </a:cubicBezTo>
                  <a:cubicBezTo>
                    <a:pt x="367531" y="286350"/>
                    <a:pt x="363437" y="290444"/>
                    <a:pt x="358387" y="290444"/>
                  </a:cubicBezTo>
                  <a:lnTo>
                    <a:pt x="329395" y="290444"/>
                  </a:lnTo>
                  <a:lnTo>
                    <a:pt x="329395" y="300954"/>
                  </a:lnTo>
                  <a:lnTo>
                    <a:pt x="358387" y="300954"/>
                  </a:lnTo>
                  <a:cubicBezTo>
                    <a:pt x="363437" y="300954"/>
                    <a:pt x="367531" y="305048"/>
                    <a:pt x="367531" y="310098"/>
                  </a:cubicBezTo>
                  <a:cubicBezTo>
                    <a:pt x="367531" y="315148"/>
                    <a:pt x="363437" y="319242"/>
                    <a:pt x="358387" y="319242"/>
                  </a:cubicBezTo>
                  <a:lnTo>
                    <a:pt x="329395" y="319242"/>
                  </a:lnTo>
                  <a:lnTo>
                    <a:pt x="329395" y="385248"/>
                  </a:lnTo>
                  <a:lnTo>
                    <a:pt x="447531" y="385248"/>
                  </a:lnTo>
                  <a:lnTo>
                    <a:pt x="447531" y="315782"/>
                  </a:lnTo>
                  <a:lnTo>
                    <a:pt x="417009" y="315782"/>
                  </a:lnTo>
                  <a:cubicBezTo>
                    <a:pt x="411959" y="315782"/>
                    <a:pt x="407865" y="311688"/>
                    <a:pt x="407865" y="306638"/>
                  </a:cubicBezTo>
                  <a:cubicBezTo>
                    <a:pt x="407865" y="301588"/>
                    <a:pt x="411959" y="297494"/>
                    <a:pt x="417009" y="297494"/>
                  </a:cubicBezTo>
                  <a:lnTo>
                    <a:pt x="447531" y="297494"/>
                  </a:lnTo>
                  <a:lnTo>
                    <a:pt x="447531" y="286984"/>
                  </a:lnTo>
                  <a:lnTo>
                    <a:pt x="417009" y="286984"/>
                  </a:lnTo>
                  <a:cubicBezTo>
                    <a:pt x="411959" y="286984"/>
                    <a:pt x="407865" y="282890"/>
                    <a:pt x="407865" y="277840"/>
                  </a:cubicBezTo>
                  <a:cubicBezTo>
                    <a:pt x="407865" y="272790"/>
                    <a:pt x="411959" y="268696"/>
                    <a:pt x="417009" y="268696"/>
                  </a:cubicBezTo>
                  <a:lnTo>
                    <a:pt x="447531" y="268696"/>
                  </a:lnTo>
                  <a:lnTo>
                    <a:pt x="447531" y="258186"/>
                  </a:lnTo>
                  <a:lnTo>
                    <a:pt x="417009" y="258186"/>
                  </a:lnTo>
                  <a:cubicBezTo>
                    <a:pt x="411959" y="258186"/>
                    <a:pt x="407865" y="254092"/>
                    <a:pt x="407865" y="249042"/>
                  </a:cubicBezTo>
                  <a:cubicBezTo>
                    <a:pt x="407865" y="243992"/>
                    <a:pt x="411959" y="239898"/>
                    <a:pt x="417009" y="239898"/>
                  </a:cubicBezTo>
                  <a:lnTo>
                    <a:pt x="447531" y="239898"/>
                  </a:lnTo>
                  <a:lnTo>
                    <a:pt x="447531" y="219866"/>
                  </a:lnTo>
                  <a:cubicBezTo>
                    <a:pt x="447531" y="212291"/>
                    <a:pt x="453672" y="206150"/>
                    <a:pt x="461247" y="206150"/>
                  </a:cubicBezTo>
                  <a:cubicBezTo>
                    <a:pt x="468822" y="206150"/>
                    <a:pt x="474963" y="212291"/>
                    <a:pt x="474963" y="219866"/>
                  </a:cubicBezTo>
                  <a:lnTo>
                    <a:pt x="474963" y="239898"/>
                  </a:lnTo>
                  <a:lnTo>
                    <a:pt x="501029" y="239898"/>
                  </a:lnTo>
                  <a:cubicBezTo>
                    <a:pt x="506079" y="239898"/>
                    <a:pt x="510173" y="243992"/>
                    <a:pt x="510173" y="249042"/>
                  </a:cubicBezTo>
                  <a:cubicBezTo>
                    <a:pt x="510173" y="254092"/>
                    <a:pt x="506079" y="258186"/>
                    <a:pt x="501029" y="258186"/>
                  </a:cubicBezTo>
                  <a:lnTo>
                    <a:pt x="474963" y="258186"/>
                  </a:lnTo>
                  <a:lnTo>
                    <a:pt x="474963" y="268696"/>
                  </a:lnTo>
                  <a:lnTo>
                    <a:pt x="501029" y="268696"/>
                  </a:lnTo>
                  <a:cubicBezTo>
                    <a:pt x="506079" y="268696"/>
                    <a:pt x="510173" y="272790"/>
                    <a:pt x="510173" y="277840"/>
                  </a:cubicBezTo>
                  <a:cubicBezTo>
                    <a:pt x="510173" y="282890"/>
                    <a:pt x="506079" y="286984"/>
                    <a:pt x="501029" y="286984"/>
                  </a:cubicBezTo>
                  <a:lnTo>
                    <a:pt x="474963" y="286984"/>
                  </a:lnTo>
                  <a:lnTo>
                    <a:pt x="474963" y="297494"/>
                  </a:lnTo>
                  <a:lnTo>
                    <a:pt x="501029" y="297494"/>
                  </a:lnTo>
                  <a:cubicBezTo>
                    <a:pt x="506079" y="297494"/>
                    <a:pt x="510173" y="301588"/>
                    <a:pt x="510173" y="306638"/>
                  </a:cubicBezTo>
                  <a:cubicBezTo>
                    <a:pt x="510173" y="311688"/>
                    <a:pt x="506079" y="315782"/>
                    <a:pt x="501029" y="315782"/>
                  </a:cubicBezTo>
                  <a:lnTo>
                    <a:pt x="474963" y="315782"/>
                  </a:lnTo>
                  <a:lnTo>
                    <a:pt x="474963" y="385248"/>
                  </a:lnTo>
                  <a:lnTo>
                    <a:pt x="588306" y="385248"/>
                  </a:lnTo>
                  <a:lnTo>
                    <a:pt x="588536" y="382944"/>
                  </a:lnTo>
                  <a:cubicBezTo>
                    <a:pt x="591818" y="350126"/>
                    <a:pt x="595397" y="317308"/>
                    <a:pt x="598679" y="284490"/>
                  </a:cubicBezTo>
                  <a:cubicBezTo>
                    <a:pt x="601365" y="258385"/>
                    <a:pt x="603752" y="232130"/>
                    <a:pt x="606437" y="206025"/>
                  </a:cubicBezTo>
                  <a:cubicBezTo>
                    <a:pt x="609718" y="173206"/>
                    <a:pt x="613150" y="140388"/>
                    <a:pt x="616580" y="107571"/>
                  </a:cubicBezTo>
                  <a:lnTo>
                    <a:pt x="616580" y="105641"/>
                  </a:lnTo>
                  <a:lnTo>
                    <a:pt x="569236" y="105641"/>
                  </a:lnTo>
                  <a:cubicBezTo>
                    <a:pt x="562924" y="105641"/>
                    <a:pt x="557209" y="103082"/>
                    <a:pt x="553072" y="98945"/>
                  </a:cubicBezTo>
                  <a:lnTo>
                    <a:pt x="546376" y="82781"/>
                  </a:lnTo>
                  <a:lnTo>
                    <a:pt x="553072" y="66617"/>
                  </a:lnTo>
                  <a:cubicBezTo>
                    <a:pt x="557209" y="62481"/>
                    <a:pt x="562924" y="59922"/>
                    <a:pt x="569236" y="59922"/>
                  </a:cubicBezTo>
                  <a:lnTo>
                    <a:pt x="659192" y="59922"/>
                  </a:lnTo>
                  <a:lnTo>
                    <a:pt x="649547" y="36638"/>
                  </a:lnTo>
                  <a:cubicBezTo>
                    <a:pt x="649547" y="16403"/>
                    <a:pt x="665950" y="0"/>
                    <a:pt x="6861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2C0D5970-A63B-40AA-BAF9-0F965770F97D}"/>
                </a:ext>
              </a:extLst>
            </p:cNvPr>
            <p:cNvSpPr/>
            <p:nvPr/>
          </p:nvSpPr>
          <p:spPr>
            <a:xfrm>
              <a:off x="7430035" y="4044739"/>
              <a:ext cx="554007" cy="884114"/>
            </a:xfrm>
            <a:custGeom>
              <a:avLst/>
              <a:gdLst>
                <a:gd name="connsiteX0" fmla="*/ 817516 w 1645921"/>
                <a:gd name="connsiteY0" fmla="*/ 1935988 h 2169949"/>
                <a:gd name="connsiteX1" fmla="*/ 513238 w 1645921"/>
                <a:gd name="connsiteY1" fmla="*/ 2124229 h 2169949"/>
                <a:gd name="connsiteX2" fmla="*/ 820226 w 1645921"/>
                <a:gd name="connsiteY2" fmla="*/ 2124229 h 2169949"/>
                <a:gd name="connsiteX3" fmla="*/ 848006 w 1645921"/>
                <a:gd name="connsiteY3" fmla="*/ 1933084 h 2169949"/>
                <a:gd name="connsiteX4" fmla="*/ 851058 w 1645921"/>
                <a:gd name="connsiteY4" fmla="*/ 2124229 h 2169949"/>
                <a:gd name="connsiteX5" fmla="*/ 1165501 w 1645921"/>
                <a:gd name="connsiteY5" fmla="*/ 2124229 h 2169949"/>
                <a:gd name="connsiteX6" fmla="*/ 483030 w 1645921"/>
                <a:gd name="connsiteY6" fmla="*/ 1713663 h 2169949"/>
                <a:gd name="connsiteX7" fmla="*/ 441567 w 1645921"/>
                <a:gd name="connsiteY7" fmla="*/ 2124229 h 2169949"/>
                <a:gd name="connsiteX8" fmla="*/ 456637 w 1645921"/>
                <a:gd name="connsiteY8" fmla="*/ 2124229 h 2169949"/>
                <a:gd name="connsiteX9" fmla="*/ 806082 w 1645921"/>
                <a:gd name="connsiteY9" fmla="*/ 1908038 h 2169949"/>
                <a:gd name="connsiteX10" fmla="*/ 483030 w 1645921"/>
                <a:gd name="connsiteY10" fmla="*/ 1713663 h 2169949"/>
                <a:gd name="connsiteX11" fmla="*/ 1192837 w 1645921"/>
                <a:gd name="connsiteY11" fmla="*/ 1703681 h 2169949"/>
                <a:gd name="connsiteX12" fmla="*/ 863251 w 1645921"/>
                <a:gd name="connsiteY12" fmla="*/ 1907494 h 2169949"/>
                <a:gd name="connsiteX13" fmla="*/ 1223376 w 1645921"/>
                <a:gd name="connsiteY13" fmla="*/ 2124229 h 2169949"/>
                <a:gd name="connsiteX14" fmla="*/ 1255703 w 1645921"/>
                <a:gd name="connsiteY14" fmla="*/ 2124229 h 2169949"/>
                <a:gd name="connsiteX15" fmla="*/ 813705 w 1645921"/>
                <a:gd name="connsiteY15" fmla="*/ 1701321 h 2169949"/>
                <a:gd name="connsiteX16" fmla="*/ 529673 w 1645921"/>
                <a:gd name="connsiteY16" fmla="*/ 1704407 h 2169949"/>
                <a:gd name="connsiteX17" fmla="*/ 529129 w 1645921"/>
                <a:gd name="connsiteY17" fmla="*/ 1706584 h 2169949"/>
                <a:gd name="connsiteX18" fmla="*/ 816608 w 1645921"/>
                <a:gd name="connsiteY18" fmla="*/ 1879544 h 2169949"/>
                <a:gd name="connsiteX19" fmla="*/ 813705 w 1645921"/>
                <a:gd name="connsiteY19" fmla="*/ 1701321 h 2169949"/>
                <a:gd name="connsiteX20" fmla="*/ 1143109 w 1645921"/>
                <a:gd name="connsiteY20" fmla="*/ 1697147 h 2169949"/>
                <a:gd name="connsiteX21" fmla="*/ 844376 w 1645921"/>
                <a:gd name="connsiteY21" fmla="*/ 1700595 h 2169949"/>
                <a:gd name="connsiteX22" fmla="*/ 847280 w 1645921"/>
                <a:gd name="connsiteY22" fmla="*/ 1882630 h 2169949"/>
                <a:gd name="connsiteX23" fmla="*/ 1143835 w 1645921"/>
                <a:gd name="connsiteY23" fmla="*/ 1699143 h 2169949"/>
                <a:gd name="connsiteX24" fmla="*/ 1143109 w 1645921"/>
                <a:gd name="connsiteY24" fmla="*/ 1697147 h 2169949"/>
                <a:gd name="connsiteX25" fmla="*/ 840565 w 1645921"/>
                <a:gd name="connsiteY25" fmla="*/ 1456129 h 2169949"/>
                <a:gd name="connsiteX26" fmla="*/ 844195 w 1645921"/>
                <a:gd name="connsiteY26" fmla="*/ 1670287 h 2169949"/>
                <a:gd name="connsiteX27" fmla="*/ 1144923 w 1645921"/>
                <a:gd name="connsiteY27" fmla="*/ 1666838 h 2169949"/>
                <a:gd name="connsiteX28" fmla="*/ 1145649 w 1645921"/>
                <a:gd name="connsiteY28" fmla="*/ 1665205 h 2169949"/>
                <a:gd name="connsiteX29" fmla="*/ 840565 w 1645921"/>
                <a:gd name="connsiteY29" fmla="*/ 1456129 h 2169949"/>
                <a:gd name="connsiteX30" fmla="*/ 810075 w 1645921"/>
                <a:gd name="connsiteY30" fmla="*/ 1455403 h 2169949"/>
                <a:gd name="connsiteX31" fmla="*/ 517695 w 1645921"/>
                <a:gd name="connsiteY31" fmla="*/ 1674098 h 2169949"/>
                <a:gd name="connsiteX32" fmla="*/ 813342 w 1645921"/>
                <a:gd name="connsiteY32" fmla="*/ 1670650 h 2169949"/>
                <a:gd name="connsiteX33" fmla="*/ 810075 w 1645921"/>
                <a:gd name="connsiteY33" fmla="*/ 1455403 h 2169949"/>
                <a:gd name="connsiteX34" fmla="*/ 530580 w 1645921"/>
                <a:gd name="connsiteY34" fmla="*/ 1243604 h 2169949"/>
                <a:gd name="connsiteX35" fmla="*/ 488656 w 1645921"/>
                <a:gd name="connsiteY35" fmla="*/ 1658308 h 2169949"/>
                <a:gd name="connsiteX36" fmla="*/ 797915 w 1645921"/>
                <a:gd name="connsiteY36" fmla="*/ 1426909 h 2169949"/>
                <a:gd name="connsiteX37" fmla="*/ 530580 w 1645921"/>
                <a:gd name="connsiteY37" fmla="*/ 1243604 h 2169949"/>
                <a:gd name="connsiteX38" fmla="*/ 836935 w 1645921"/>
                <a:gd name="connsiteY38" fmla="*/ 1223277 h 2169949"/>
                <a:gd name="connsiteX39" fmla="*/ 839658 w 1645921"/>
                <a:gd name="connsiteY39" fmla="*/ 1395693 h 2169949"/>
                <a:gd name="connsiteX40" fmla="*/ 1070150 w 1645921"/>
                <a:gd name="connsiteY40" fmla="*/ 1223277 h 2169949"/>
                <a:gd name="connsiteX41" fmla="*/ 836935 w 1645921"/>
                <a:gd name="connsiteY41" fmla="*/ 1223277 h 2169949"/>
                <a:gd name="connsiteX42" fmla="*/ 553085 w 1645921"/>
                <a:gd name="connsiteY42" fmla="*/ 1223277 h 2169949"/>
                <a:gd name="connsiteX43" fmla="*/ 809167 w 1645921"/>
                <a:gd name="connsiteY43" fmla="*/ 1398778 h 2169949"/>
                <a:gd name="connsiteX44" fmla="*/ 806445 w 1645921"/>
                <a:gd name="connsiteY44" fmla="*/ 1223277 h 2169949"/>
                <a:gd name="connsiteX45" fmla="*/ 553085 w 1645921"/>
                <a:gd name="connsiteY45" fmla="*/ 1223277 h 2169949"/>
                <a:gd name="connsiteX46" fmla="*/ 1121148 w 1645921"/>
                <a:gd name="connsiteY46" fmla="*/ 1222551 h 2169949"/>
                <a:gd name="connsiteX47" fmla="*/ 849095 w 1645921"/>
                <a:gd name="connsiteY47" fmla="*/ 1426001 h 2169949"/>
                <a:gd name="connsiteX48" fmla="*/ 1185940 w 1645921"/>
                <a:gd name="connsiteY48" fmla="*/ 1656856 h 2169949"/>
                <a:gd name="connsiteX49" fmla="*/ 1121148 w 1645921"/>
                <a:gd name="connsiteY49" fmla="*/ 1222551 h 2169949"/>
                <a:gd name="connsiteX50" fmla="*/ 803178 w 1645921"/>
                <a:gd name="connsiteY50" fmla="*/ 1009119 h 2169949"/>
                <a:gd name="connsiteX51" fmla="*/ 570690 w 1645921"/>
                <a:gd name="connsiteY51" fmla="*/ 1191335 h 2169949"/>
                <a:gd name="connsiteX52" fmla="*/ 805901 w 1645921"/>
                <a:gd name="connsiteY52" fmla="*/ 1191335 h 2169949"/>
                <a:gd name="connsiteX53" fmla="*/ 803178 w 1645921"/>
                <a:gd name="connsiteY53" fmla="*/ 1009119 h 2169949"/>
                <a:gd name="connsiteX54" fmla="*/ 833305 w 1645921"/>
                <a:gd name="connsiteY54" fmla="*/ 992422 h 2169949"/>
                <a:gd name="connsiteX55" fmla="*/ 836572 w 1645921"/>
                <a:gd name="connsiteY55" fmla="*/ 1191154 h 2169949"/>
                <a:gd name="connsiteX56" fmla="*/ 1087391 w 1645921"/>
                <a:gd name="connsiteY56" fmla="*/ 1191154 h 2169949"/>
                <a:gd name="connsiteX57" fmla="*/ 833305 w 1645921"/>
                <a:gd name="connsiteY57" fmla="*/ 992422 h 2169949"/>
                <a:gd name="connsiteX58" fmla="*/ 1055404 w 1645921"/>
                <a:gd name="connsiteY58" fmla="*/ 817761 h 2169949"/>
                <a:gd name="connsiteX59" fmla="*/ 1042745 w 1645921"/>
                <a:gd name="connsiteY59" fmla="*/ 821277 h 2169949"/>
                <a:gd name="connsiteX60" fmla="*/ 985031 w 1645921"/>
                <a:gd name="connsiteY60" fmla="*/ 866468 h 2169949"/>
                <a:gd name="connsiteX61" fmla="*/ 853269 w 1645921"/>
                <a:gd name="connsiteY61" fmla="*/ 969918 h 2169949"/>
                <a:gd name="connsiteX62" fmla="*/ 1113707 w 1645921"/>
                <a:gd name="connsiteY62" fmla="*/ 1173549 h 2169949"/>
                <a:gd name="connsiteX63" fmla="*/ 1099007 w 1645921"/>
                <a:gd name="connsiteY63" fmla="*/ 1072459 h 2169949"/>
                <a:gd name="connsiteX64" fmla="*/ 1079587 w 1645921"/>
                <a:gd name="connsiteY64" fmla="*/ 943783 h 2169949"/>
                <a:gd name="connsiteX65" fmla="*/ 1062346 w 1645921"/>
                <a:gd name="connsiteY65" fmla="*/ 828537 h 2169949"/>
                <a:gd name="connsiteX66" fmla="*/ 1055404 w 1645921"/>
                <a:gd name="connsiteY66" fmla="*/ 817761 h 2169949"/>
                <a:gd name="connsiteX67" fmla="*/ 576134 w 1645921"/>
                <a:gd name="connsiteY67" fmla="*/ 791513 h 2169949"/>
                <a:gd name="connsiteX68" fmla="*/ 537114 w 1645921"/>
                <a:gd name="connsiteY68" fmla="*/ 1179357 h 2169949"/>
                <a:gd name="connsiteX69" fmla="*/ 540744 w 1645921"/>
                <a:gd name="connsiteY69" fmla="*/ 1177179 h 2169949"/>
                <a:gd name="connsiteX70" fmla="*/ 796100 w 1645921"/>
                <a:gd name="connsiteY70" fmla="*/ 976996 h 2169949"/>
                <a:gd name="connsiteX71" fmla="*/ 796100 w 1645921"/>
                <a:gd name="connsiteY71" fmla="*/ 963384 h 2169949"/>
                <a:gd name="connsiteX72" fmla="*/ 618240 w 1645921"/>
                <a:gd name="connsiteY72" fmla="*/ 824181 h 2169949"/>
                <a:gd name="connsiteX73" fmla="*/ 576134 w 1645921"/>
                <a:gd name="connsiteY73" fmla="*/ 791513 h 2169949"/>
                <a:gd name="connsiteX74" fmla="*/ 832035 w 1645921"/>
                <a:gd name="connsiteY74" fmla="*/ 779716 h 2169949"/>
                <a:gd name="connsiteX75" fmla="*/ 832035 w 1645921"/>
                <a:gd name="connsiteY75" fmla="*/ 948865 h 2169949"/>
                <a:gd name="connsiteX76" fmla="*/ 1031534 w 1645921"/>
                <a:gd name="connsiteY76" fmla="*/ 792496 h 2169949"/>
                <a:gd name="connsiteX77" fmla="*/ 1031242 w 1645921"/>
                <a:gd name="connsiteY77" fmla="*/ 791569 h 2169949"/>
                <a:gd name="connsiteX78" fmla="*/ 1035405 w 1645921"/>
                <a:gd name="connsiteY78" fmla="*/ 783570 h 2169949"/>
                <a:gd name="connsiteX79" fmla="*/ 607714 w 1645921"/>
                <a:gd name="connsiteY79" fmla="*/ 775723 h 2169949"/>
                <a:gd name="connsiteX80" fmla="*/ 607351 w 1645921"/>
                <a:gd name="connsiteY80" fmla="*/ 777720 h 2169949"/>
                <a:gd name="connsiteX81" fmla="*/ 800637 w 1645921"/>
                <a:gd name="connsiteY81" fmla="*/ 928901 h 2169949"/>
                <a:gd name="connsiteX82" fmla="*/ 800637 w 1645921"/>
                <a:gd name="connsiteY82" fmla="*/ 779353 h 2169949"/>
                <a:gd name="connsiteX83" fmla="*/ 607714 w 1645921"/>
                <a:gd name="connsiteY83" fmla="*/ 775723 h 2169949"/>
                <a:gd name="connsiteX84" fmla="*/ 796931 w 1645921"/>
                <a:gd name="connsiteY84" fmla="*/ 594770 h 2169949"/>
                <a:gd name="connsiteX85" fmla="*/ 605840 w 1645921"/>
                <a:gd name="connsiteY85" fmla="*/ 744540 h 2169949"/>
                <a:gd name="connsiteX86" fmla="*/ 799169 w 1645921"/>
                <a:gd name="connsiteY86" fmla="*/ 744540 h 2169949"/>
                <a:gd name="connsiteX87" fmla="*/ 796931 w 1645921"/>
                <a:gd name="connsiteY87" fmla="*/ 594770 h 2169949"/>
                <a:gd name="connsiteX88" fmla="*/ 821693 w 1645921"/>
                <a:gd name="connsiteY88" fmla="*/ 581046 h 2169949"/>
                <a:gd name="connsiteX89" fmla="*/ 824378 w 1645921"/>
                <a:gd name="connsiteY89" fmla="*/ 744391 h 2169949"/>
                <a:gd name="connsiteX90" fmla="*/ 1030536 w 1645921"/>
                <a:gd name="connsiteY90" fmla="*/ 744391 h 2169949"/>
                <a:gd name="connsiteX91" fmla="*/ 821693 w 1645921"/>
                <a:gd name="connsiteY91" fmla="*/ 581046 h 2169949"/>
                <a:gd name="connsiteX92" fmla="*/ 1004245 w 1645921"/>
                <a:gd name="connsiteY92" fmla="*/ 437486 h 2169949"/>
                <a:gd name="connsiteX93" fmla="*/ 993840 w 1645921"/>
                <a:gd name="connsiteY93" fmla="*/ 440376 h 2169949"/>
                <a:gd name="connsiteX94" fmla="*/ 946402 w 1645921"/>
                <a:gd name="connsiteY94" fmla="*/ 477520 h 2169949"/>
                <a:gd name="connsiteX95" fmla="*/ 838102 w 1645921"/>
                <a:gd name="connsiteY95" fmla="*/ 562549 h 2169949"/>
                <a:gd name="connsiteX96" fmla="*/ 1052166 w 1645921"/>
                <a:gd name="connsiteY96" fmla="*/ 729921 h 2169949"/>
                <a:gd name="connsiteX97" fmla="*/ 1040084 w 1645921"/>
                <a:gd name="connsiteY97" fmla="*/ 646831 h 2169949"/>
                <a:gd name="connsiteX98" fmla="*/ 1024122 w 1645921"/>
                <a:gd name="connsiteY98" fmla="*/ 541068 h 2169949"/>
                <a:gd name="connsiteX99" fmla="*/ 1009951 w 1645921"/>
                <a:gd name="connsiteY99" fmla="*/ 446343 h 2169949"/>
                <a:gd name="connsiteX100" fmla="*/ 1004245 w 1645921"/>
                <a:gd name="connsiteY100" fmla="*/ 437486 h 2169949"/>
                <a:gd name="connsiteX101" fmla="*/ 610315 w 1645921"/>
                <a:gd name="connsiteY101" fmla="*/ 415911 h 2169949"/>
                <a:gd name="connsiteX102" fmla="*/ 578243 w 1645921"/>
                <a:gd name="connsiteY102" fmla="*/ 734695 h 2169949"/>
                <a:gd name="connsiteX103" fmla="*/ 581226 w 1645921"/>
                <a:gd name="connsiteY103" fmla="*/ 732905 h 2169949"/>
                <a:gd name="connsiteX104" fmla="*/ 791113 w 1645921"/>
                <a:gd name="connsiteY104" fmla="*/ 568367 h 2169949"/>
                <a:gd name="connsiteX105" fmla="*/ 791113 w 1645921"/>
                <a:gd name="connsiteY105" fmla="*/ 557179 h 2169949"/>
                <a:gd name="connsiteX106" fmla="*/ 644923 w 1645921"/>
                <a:gd name="connsiteY106" fmla="*/ 442763 h 2169949"/>
                <a:gd name="connsiteX107" fmla="*/ 610315 w 1645921"/>
                <a:gd name="connsiteY107" fmla="*/ 415911 h 2169949"/>
                <a:gd name="connsiteX108" fmla="*/ 1030322 w 1645921"/>
                <a:gd name="connsiteY108" fmla="*/ 412680 h 2169949"/>
                <a:gd name="connsiteX109" fmla="*/ 1030686 w 1645921"/>
                <a:gd name="connsiteY109" fmla="*/ 414569 h 2169949"/>
                <a:gd name="connsiteX110" fmla="*/ 1050973 w 1645921"/>
                <a:gd name="connsiteY110" fmla="*/ 551361 h 2169949"/>
                <a:gd name="connsiteX111" fmla="*/ 1068427 w 1645921"/>
                <a:gd name="connsiteY111" fmla="*/ 666821 h 2169949"/>
                <a:gd name="connsiteX112" fmla="*/ 1079316 w 1645921"/>
                <a:gd name="connsiteY112" fmla="*/ 739618 h 2169949"/>
                <a:gd name="connsiteX113" fmla="*/ 1079763 w 1645921"/>
                <a:gd name="connsiteY113" fmla="*/ 743198 h 2169949"/>
                <a:gd name="connsiteX114" fmla="*/ 1080791 w 1645921"/>
                <a:gd name="connsiteY114" fmla="*/ 744748 h 2169949"/>
                <a:gd name="connsiteX115" fmla="*/ 1476534 w 1645921"/>
                <a:gd name="connsiteY115" fmla="*/ 412680 h 2169949"/>
                <a:gd name="connsiteX116" fmla="*/ 820649 w 1645921"/>
                <a:gd name="connsiteY116" fmla="*/ 412680 h 2169949"/>
                <a:gd name="connsiteX117" fmla="*/ 820649 w 1645921"/>
                <a:gd name="connsiteY117" fmla="*/ 545245 h 2169949"/>
                <a:gd name="connsiteX118" fmla="*/ 989779 w 1645921"/>
                <a:gd name="connsiteY118" fmla="*/ 412680 h 2169949"/>
                <a:gd name="connsiteX119" fmla="*/ 646336 w 1645921"/>
                <a:gd name="connsiteY119" fmla="*/ 412680 h 2169949"/>
                <a:gd name="connsiteX120" fmla="*/ 794842 w 1645921"/>
                <a:gd name="connsiteY120" fmla="*/ 528836 h 2169949"/>
                <a:gd name="connsiteX121" fmla="*/ 794842 w 1645921"/>
                <a:gd name="connsiteY121" fmla="*/ 412680 h 2169949"/>
                <a:gd name="connsiteX122" fmla="*/ 171855 w 1645921"/>
                <a:gd name="connsiteY122" fmla="*/ 412680 h 2169949"/>
                <a:gd name="connsiteX123" fmla="*/ 553095 w 1645921"/>
                <a:gd name="connsiteY123" fmla="*/ 732578 h 2169949"/>
                <a:gd name="connsiteX124" fmla="*/ 562729 w 1645921"/>
                <a:gd name="connsiteY124" fmla="*/ 639075 h 2169949"/>
                <a:gd name="connsiteX125" fmla="*/ 570635 w 1645921"/>
                <a:gd name="connsiteY125" fmla="*/ 559864 h 2169949"/>
                <a:gd name="connsiteX126" fmla="*/ 580630 w 1645921"/>
                <a:gd name="connsiteY126" fmla="*/ 462155 h 2169949"/>
                <a:gd name="connsiteX127" fmla="*/ 585568 w 1645921"/>
                <a:gd name="connsiteY127" fmla="*/ 412680 h 2169949"/>
                <a:gd name="connsiteX128" fmla="*/ 789920 w 1645921"/>
                <a:gd name="connsiteY128" fmla="*/ 135167 h 2169949"/>
                <a:gd name="connsiteX129" fmla="*/ 630156 w 1645921"/>
                <a:gd name="connsiteY129" fmla="*/ 377723 h 2169949"/>
                <a:gd name="connsiteX130" fmla="*/ 794395 w 1645921"/>
                <a:gd name="connsiteY130" fmla="*/ 380706 h 2169949"/>
                <a:gd name="connsiteX131" fmla="*/ 791411 w 1645921"/>
                <a:gd name="connsiteY131" fmla="*/ 135764 h 2169949"/>
                <a:gd name="connsiteX132" fmla="*/ 789920 w 1645921"/>
                <a:gd name="connsiteY132" fmla="*/ 135167 h 2169949"/>
                <a:gd name="connsiteX133" fmla="*/ 818262 w 1645921"/>
                <a:gd name="connsiteY133" fmla="*/ 127261 h 2169949"/>
                <a:gd name="connsiteX134" fmla="*/ 816622 w 1645921"/>
                <a:gd name="connsiteY134" fmla="*/ 127559 h 2169949"/>
                <a:gd name="connsiteX135" fmla="*/ 819456 w 1645921"/>
                <a:gd name="connsiteY135" fmla="*/ 381303 h 2169949"/>
                <a:gd name="connsiteX136" fmla="*/ 989513 w 1645921"/>
                <a:gd name="connsiteY136" fmla="*/ 384138 h 2169949"/>
                <a:gd name="connsiteX137" fmla="*/ 818262 w 1645921"/>
                <a:gd name="connsiteY137" fmla="*/ 127261 h 2169949"/>
                <a:gd name="connsiteX138" fmla="*/ 762323 w 1645921"/>
                <a:gd name="connsiteY138" fmla="*/ 118161 h 2169949"/>
                <a:gd name="connsiteX139" fmla="*/ 658647 w 1645921"/>
                <a:gd name="connsiteY139" fmla="*/ 118908 h 2169949"/>
                <a:gd name="connsiteX140" fmla="*/ 642089 w 1645921"/>
                <a:gd name="connsiteY140" fmla="*/ 120101 h 2169949"/>
                <a:gd name="connsiteX141" fmla="*/ 638807 w 1645921"/>
                <a:gd name="connsiteY141" fmla="*/ 135914 h 2169949"/>
                <a:gd name="connsiteX142" fmla="*/ 638658 w 1645921"/>
                <a:gd name="connsiteY142" fmla="*/ 136659 h 2169949"/>
                <a:gd name="connsiteX143" fmla="*/ 628812 w 1645921"/>
                <a:gd name="connsiteY143" fmla="*/ 232876 h 2169949"/>
                <a:gd name="connsiteX144" fmla="*/ 620310 w 1645921"/>
                <a:gd name="connsiteY144" fmla="*/ 316562 h 2169949"/>
                <a:gd name="connsiteX145" fmla="*/ 617028 w 1645921"/>
                <a:gd name="connsiteY145" fmla="*/ 350424 h 2169949"/>
                <a:gd name="connsiteX146" fmla="*/ 618371 w 1645921"/>
                <a:gd name="connsiteY146" fmla="*/ 350723 h 2169949"/>
                <a:gd name="connsiteX147" fmla="*/ 771720 w 1645921"/>
                <a:gd name="connsiteY147" fmla="*/ 118161 h 2169949"/>
                <a:gd name="connsiteX148" fmla="*/ 762323 w 1645921"/>
                <a:gd name="connsiteY148" fmla="*/ 118161 h 2169949"/>
                <a:gd name="connsiteX149" fmla="*/ 954457 w 1645921"/>
                <a:gd name="connsiteY149" fmla="*/ 116819 h 2169949"/>
                <a:gd name="connsiteX150" fmla="*/ 886733 w 1645921"/>
                <a:gd name="connsiteY150" fmla="*/ 117416 h 2169949"/>
                <a:gd name="connsiteX151" fmla="*/ 841384 w 1645921"/>
                <a:gd name="connsiteY151" fmla="*/ 117416 h 2169949"/>
                <a:gd name="connsiteX152" fmla="*/ 993392 w 1645921"/>
                <a:gd name="connsiteY152" fmla="*/ 345800 h 2169949"/>
                <a:gd name="connsiteX153" fmla="*/ 994585 w 1645921"/>
                <a:gd name="connsiteY153" fmla="*/ 345352 h 2169949"/>
                <a:gd name="connsiteX154" fmla="*/ 989513 w 1645921"/>
                <a:gd name="connsiteY154" fmla="*/ 308208 h 2169949"/>
                <a:gd name="connsiteX155" fmla="*/ 961767 w 1645921"/>
                <a:gd name="connsiteY155" fmla="*/ 123233 h 2169949"/>
                <a:gd name="connsiteX156" fmla="*/ 954457 w 1645921"/>
                <a:gd name="connsiteY156" fmla="*/ 116819 h 2169949"/>
                <a:gd name="connsiteX157" fmla="*/ 686185 w 1645921"/>
                <a:gd name="connsiteY157" fmla="*/ 0 h 2169949"/>
                <a:gd name="connsiteX158" fmla="*/ 934104 w 1645921"/>
                <a:gd name="connsiteY158" fmla="*/ 0 h 2169949"/>
                <a:gd name="connsiteX159" fmla="*/ 970742 w 1645921"/>
                <a:gd name="connsiteY159" fmla="*/ 36638 h 2169949"/>
                <a:gd name="connsiteX160" fmla="*/ 961098 w 1645921"/>
                <a:gd name="connsiteY160" fmla="*/ 59922 h 2169949"/>
                <a:gd name="connsiteX161" fmla="*/ 1051055 w 1645921"/>
                <a:gd name="connsiteY161" fmla="*/ 59922 h 2169949"/>
                <a:gd name="connsiteX162" fmla="*/ 1073915 w 1645921"/>
                <a:gd name="connsiteY162" fmla="*/ 82782 h 2169949"/>
                <a:gd name="connsiteX163" fmla="*/ 1073914 w 1645921"/>
                <a:gd name="connsiteY163" fmla="*/ 82782 h 2169949"/>
                <a:gd name="connsiteX164" fmla="*/ 1051054 w 1645921"/>
                <a:gd name="connsiteY164" fmla="*/ 105642 h 2169949"/>
                <a:gd name="connsiteX165" fmla="*/ 984543 w 1645921"/>
                <a:gd name="connsiteY165" fmla="*/ 105642 h 2169949"/>
                <a:gd name="connsiteX166" fmla="*/ 1025912 w 1645921"/>
                <a:gd name="connsiteY166" fmla="*/ 382944 h 2169949"/>
                <a:gd name="connsiteX167" fmla="*/ 1029492 w 1645921"/>
                <a:gd name="connsiteY167" fmla="*/ 382348 h 2169949"/>
                <a:gd name="connsiteX168" fmla="*/ 1029641 w 1645921"/>
                <a:gd name="connsiteY168" fmla="*/ 383839 h 2169949"/>
                <a:gd name="connsiteX169" fmla="*/ 1029470 w 1645921"/>
                <a:gd name="connsiteY169" fmla="*/ 385248 h 2169949"/>
                <a:gd name="connsiteX170" fmla="*/ 1157032 w 1645921"/>
                <a:gd name="connsiteY170" fmla="*/ 385248 h 2169949"/>
                <a:gd name="connsiteX171" fmla="*/ 1157032 w 1645921"/>
                <a:gd name="connsiteY171" fmla="*/ 310832 h 2169949"/>
                <a:gd name="connsiteX172" fmla="*/ 1126536 w 1645921"/>
                <a:gd name="connsiteY172" fmla="*/ 310832 h 2169949"/>
                <a:gd name="connsiteX173" fmla="*/ 1117392 w 1645921"/>
                <a:gd name="connsiteY173" fmla="*/ 301688 h 2169949"/>
                <a:gd name="connsiteX174" fmla="*/ 1126536 w 1645921"/>
                <a:gd name="connsiteY174" fmla="*/ 292544 h 2169949"/>
                <a:gd name="connsiteX175" fmla="*/ 1157032 w 1645921"/>
                <a:gd name="connsiteY175" fmla="*/ 292544 h 2169949"/>
                <a:gd name="connsiteX176" fmla="*/ 1157032 w 1645921"/>
                <a:gd name="connsiteY176" fmla="*/ 282034 h 2169949"/>
                <a:gd name="connsiteX177" fmla="*/ 1126536 w 1645921"/>
                <a:gd name="connsiteY177" fmla="*/ 282034 h 2169949"/>
                <a:gd name="connsiteX178" fmla="*/ 1117392 w 1645921"/>
                <a:gd name="connsiteY178" fmla="*/ 272890 h 2169949"/>
                <a:gd name="connsiteX179" fmla="*/ 1126536 w 1645921"/>
                <a:gd name="connsiteY179" fmla="*/ 263746 h 2169949"/>
                <a:gd name="connsiteX180" fmla="*/ 1157032 w 1645921"/>
                <a:gd name="connsiteY180" fmla="*/ 263746 h 2169949"/>
                <a:gd name="connsiteX181" fmla="*/ 1157032 w 1645921"/>
                <a:gd name="connsiteY181" fmla="*/ 253236 h 2169949"/>
                <a:gd name="connsiteX182" fmla="*/ 1126536 w 1645921"/>
                <a:gd name="connsiteY182" fmla="*/ 253236 h 2169949"/>
                <a:gd name="connsiteX183" fmla="*/ 1117392 w 1645921"/>
                <a:gd name="connsiteY183" fmla="*/ 244092 h 2169949"/>
                <a:gd name="connsiteX184" fmla="*/ 1126536 w 1645921"/>
                <a:gd name="connsiteY184" fmla="*/ 234948 h 2169949"/>
                <a:gd name="connsiteX185" fmla="*/ 1157032 w 1645921"/>
                <a:gd name="connsiteY185" fmla="*/ 234948 h 2169949"/>
                <a:gd name="connsiteX186" fmla="*/ 1157032 w 1645921"/>
                <a:gd name="connsiteY186" fmla="*/ 219866 h 2169949"/>
                <a:gd name="connsiteX187" fmla="*/ 1170748 w 1645921"/>
                <a:gd name="connsiteY187" fmla="*/ 206150 h 2169949"/>
                <a:gd name="connsiteX188" fmla="*/ 1184464 w 1645921"/>
                <a:gd name="connsiteY188" fmla="*/ 219866 h 2169949"/>
                <a:gd name="connsiteX189" fmla="*/ 1184464 w 1645921"/>
                <a:gd name="connsiteY189" fmla="*/ 234948 h 2169949"/>
                <a:gd name="connsiteX190" fmla="*/ 1210556 w 1645921"/>
                <a:gd name="connsiteY190" fmla="*/ 234948 h 2169949"/>
                <a:gd name="connsiteX191" fmla="*/ 1219700 w 1645921"/>
                <a:gd name="connsiteY191" fmla="*/ 244092 h 2169949"/>
                <a:gd name="connsiteX192" fmla="*/ 1210556 w 1645921"/>
                <a:gd name="connsiteY192" fmla="*/ 253236 h 2169949"/>
                <a:gd name="connsiteX193" fmla="*/ 1184464 w 1645921"/>
                <a:gd name="connsiteY193" fmla="*/ 253236 h 2169949"/>
                <a:gd name="connsiteX194" fmla="*/ 1184464 w 1645921"/>
                <a:gd name="connsiteY194" fmla="*/ 263746 h 2169949"/>
                <a:gd name="connsiteX195" fmla="*/ 1210556 w 1645921"/>
                <a:gd name="connsiteY195" fmla="*/ 263746 h 2169949"/>
                <a:gd name="connsiteX196" fmla="*/ 1219700 w 1645921"/>
                <a:gd name="connsiteY196" fmla="*/ 272890 h 2169949"/>
                <a:gd name="connsiteX197" fmla="*/ 1210556 w 1645921"/>
                <a:gd name="connsiteY197" fmla="*/ 282034 h 2169949"/>
                <a:gd name="connsiteX198" fmla="*/ 1184464 w 1645921"/>
                <a:gd name="connsiteY198" fmla="*/ 282034 h 2169949"/>
                <a:gd name="connsiteX199" fmla="*/ 1184464 w 1645921"/>
                <a:gd name="connsiteY199" fmla="*/ 292544 h 2169949"/>
                <a:gd name="connsiteX200" fmla="*/ 1210556 w 1645921"/>
                <a:gd name="connsiteY200" fmla="*/ 292544 h 2169949"/>
                <a:gd name="connsiteX201" fmla="*/ 1219700 w 1645921"/>
                <a:gd name="connsiteY201" fmla="*/ 301688 h 2169949"/>
                <a:gd name="connsiteX202" fmla="*/ 1210556 w 1645921"/>
                <a:gd name="connsiteY202" fmla="*/ 310832 h 2169949"/>
                <a:gd name="connsiteX203" fmla="*/ 1184464 w 1645921"/>
                <a:gd name="connsiteY203" fmla="*/ 310832 h 2169949"/>
                <a:gd name="connsiteX204" fmla="*/ 1184464 w 1645921"/>
                <a:gd name="connsiteY204" fmla="*/ 385248 h 2169949"/>
                <a:gd name="connsiteX205" fmla="*/ 1315794 w 1645921"/>
                <a:gd name="connsiteY205" fmla="*/ 385248 h 2169949"/>
                <a:gd name="connsiteX206" fmla="*/ 1315794 w 1645921"/>
                <a:gd name="connsiteY206" fmla="*/ 310832 h 2169949"/>
                <a:gd name="connsiteX207" fmla="*/ 1286537 w 1645921"/>
                <a:gd name="connsiteY207" fmla="*/ 310832 h 2169949"/>
                <a:gd name="connsiteX208" fmla="*/ 1277393 w 1645921"/>
                <a:gd name="connsiteY208" fmla="*/ 301688 h 2169949"/>
                <a:gd name="connsiteX209" fmla="*/ 1286537 w 1645921"/>
                <a:gd name="connsiteY209" fmla="*/ 292544 h 2169949"/>
                <a:gd name="connsiteX210" fmla="*/ 1315794 w 1645921"/>
                <a:gd name="connsiteY210" fmla="*/ 292544 h 2169949"/>
                <a:gd name="connsiteX211" fmla="*/ 1315794 w 1645921"/>
                <a:gd name="connsiteY211" fmla="*/ 282034 h 2169949"/>
                <a:gd name="connsiteX212" fmla="*/ 1286537 w 1645921"/>
                <a:gd name="connsiteY212" fmla="*/ 282034 h 2169949"/>
                <a:gd name="connsiteX213" fmla="*/ 1277393 w 1645921"/>
                <a:gd name="connsiteY213" fmla="*/ 272890 h 2169949"/>
                <a:gd name="connsiteX214" fmla="*/ 1286537 w 1645921"/>
                <a:gd name="connsiteY214" fmla="*/ 263746 h 2169949"/>
                <a:gd name="connsiteX215" fmla="*/ 1315794 w 1645921"/>
                <a:gd name="connsiteY215" fmla="*/ 263746 h 2169949"/>
                <a:gd name="connsiteX216" fmla="*/ 1315794 w 1645921"/>
                <a:gd name="connsiteY216" fmla="*/ 253236 h 2169949"/>
                <a:gd name="connsiteX217" fmla="*/ 1286537 w 1645921"/>
                <a:gd name="connsiteY217" fmla="*/ 253236 h 2169949"/>
                <a:gd name="connsiteX218" fmla="*/ 1277393 w 1645921"/>
                <a:gd name="connsiteY218" fmla="*/ 244092 h 2169949"/>
                <a:gd name="connsiteX219" fmla="*/ 1286537 w 1645921"/>
                <a:gd name="connsiteY219" fmla="*/ 234948 h 2169949"/>
                <a:gd name="connsiteX220" fmla="*/ 1315794 w 1645921"/>
                <a:gd name="connsiteY220" fmla="*/ 234948 h 2169949"/>
                <a:gd name="connsiteX221" fmla="*/ 1315794 w 1645921"/>
                <a:gd name="connsiteY221" fmla="*/ 219866 h 2169949"/>
                <a:gd name="connsiteX222" fmla="*/ 1329510 w 1645921"/>
                <a:gd name="connsiteY222" fmla="*/ 206150 h 2169949"/>
                <a:gd name="connsiteX223" fmla="*/ 1343226 w 1645921"/>
                <a:gd name="connsiteY223" fmla="*/ 219866 h 2169949"/>
                <a:gd name="connsiteX224" fmla="*/ 1343226 w 1645921"/>
                <a:gd name="connsiteY224" fmla="*/ 234948 h 2169949"/>
                <a:gd name="connsiteX225" fmla="*/ 1370557 w 1645921"/>
                <a:gd name="connsiteY225" fmla="*/ 234948 h 2169949"/>
                <a:gd name="connsiteX226" fmla="*/ 1379701 w 1645921"/>
                <a:gd name="connsiteY226" fmla="*/ 244092 h 2169949"/>
                <a:gd name="connsiteX227" fmla="*/ 1370557 w 1645921"/>
                <a:gd name="connsiteY227" fmla="*/ 253236 h 2169949"/>
                <a:gd name="connsiteX228" fmla="*/ 1343226 w 1645921"/>
                <a:gd name="connsiteY228" fmla="*/ 253236 h 2169949"/>
                <a:gd name="connsiteX229" fmla="*/ 1343226 w 1645921"/>
                <a:gd name="connsiteY229" fmla="*/ 263746 h 2169949"/>
                <a:gd name="connsiteX230" fmla="*/ 1370557 w 1645921"/>
                <a:gd name="connsiteY230" fmla="*/ 263746 h 2169949"/>
                <a:gd name="connsiteX231" fmla="*/ 1379701 w 1645921"/>
                <a:gd name="connsiteY231" fmla="*/ 272890 h 2169949"/>
                <a:gd name="connsiteX232" fmla="*/ 1370557 w 1645921"/>
                <a:gd name="connsiteY232" fmla="*/ 282034 h 2169949"/>
                <a:gd name="connsiteX233" fmla="*/ 1343226 w 1645921"/>
                <a:gd name="connsiteY233" fmla="*/ 282034 h 2169949"/>
                <a:gd name="connsiteX234" fmla="*/ 1343226 w 1645921"/>
                <a:gd name="connsiteY234" fmla="*/ 292544 h 2169949"/>
                <a:gd name="connsiteX235" fmla="*/ 1370557 w 1645921"/>
                <a:gd name="connsiteY235" fmla="*/ 292544 h 2169949"/>
                <a:gd name="connsiteX236" fmla="*/ 1379701 w 1645921"/>
                <a:gd name="connsiteY236" fmla="*/ 301688 h 2169949"/>
                <a:gd name="connsiteX237" fmla="*/ 1370557 w 1645921"/>
                <a:gd name="connsiteY237" fmla="*/ 310832 h 2169949"/>
                <a:gd name="connsiteX238" fmla="*/ 1343226 w 1645921"/>
                <a:gd name="connsiteY238" fmla="*/ 310832 h 2169949"/>
                <a:gd name="connsiteX239" fmla="*/ 1343226 w 1645921"/>
                <a:gd name="connsiteY239" fmla="*/ 385248 h 2169949"/>
                <a:gd name="connsiteX240" fmla="*/ 1497488 w 1645921"/>
                <a:gd name="connsiteY240" fmla="*/ 385248 h 2169949"/>
                <a:gd name="connsiteX241" fmla="*/ 1505347 w 1645921"/>
                <a:gd name="connsiteY241" fmla="*/ 388503 h 2169949"/>
                <a:gd name="connsiteX242" fmla="*/ 1505405 w 1645921"/>
                <a:gd name="connsiteY242" fmla="*/ 388454 h 2169949"/>
                <a:gd name="connsiteX243" fmla="*/ 1524728 w 1645921"/>
                <a:gd name="connsiteY243" fmla="*/ 390145 h 2169949"/>
                <a:gd name="connsiteX244" fmla="*/ 1523038 w 1645921"/>
                <a:gd name="connsiteY244" fmla="*/ 409469 h 2169949"/>
                <a:gd name="connsiteX245" fmla="*/ 1085083 w 1645921"/>
                <a:gd name="connsiteY245" fmla="*/ 776956 h 2169949"/>
                <a:gd name="connsiteX246" fmla="*/ 1087573 w 1645921"/>
                <a:gd name="connsiteY246" fmla="*/ 789880 h 2169949"/>
                <a:gd name="connsiteX247" fmla="*/ 1112255 w 1645921"/>
                <a:gd name="connsiteY247" fmla="*/ 956306 h 2169949"/>
                <a:gd name="connsiteX248" fmla="*/ 1133490 w 1645921"/>
                <a:gd name="connsiteY248" fmla="*/ 1096779 h 2169949"/>
                <a:gd name="connsiteX249" fmla="*/ 1146738 w 1645921"/>
                <a:gd name="connsiteY249" fmla="*/ 1185346 h 2169949"/>
                <a:gd name="connsiteX250" fmla="*/ 1147283 w 1645921"/>
                <a:gd name="connsiteY250" fmla="*/ 1189702 h 2169949"/>
                <a:gd name="connsiteX251" fmla="*/ 1153816 w 1645921"/>
                <a:gd name="connsiteY251" fmla="*/ 1215292 h 2169949"/>
                <a:gd name="connsiteX252" fmla="*/ 1156176 w 1645921"/>
                <a:gd name="connsiteY252" fmla="*/ 1249956 h 2169949"/>
                <a:gd name="connsiteX253" fmla="*/ 1190114 w 1645921"/>
                <a:gd name="connsiteY253" fmla="*/ 1475367 h 2169949"/>
                <a:gd name="connsiteX254" fmla="*/ 1217701 w 1645921"/>
                <a:gd name="connsiteY254" fmla="*/ 1659579 h 2169949"/>
                <a:gd name="connsiteX255" fmla="*/ 1221875 w 1645921"/>
                <a:gd name="connsiteY255" fmla="*/ 1665931 h 2169949"/>
                <a:gd name="connsiteX256" fmla="*/ 1224235 w 1645921"/>
                <a:gd name="connsiteY256" fmla="*/ 1671920 h 2169949"/>
                <a:gd name="connsiteX257" fmla="*/ 1235668 w 1645921"/>
                <a:gd name="connsiteY257" fmla="*/ 1781903 h 2169949"/>
                <a:gd name="connsiteX258" fmla="*/ 1258718 w 1645921"/>
                <a:gd name="connsiteY258" fmla="*/ 1935625 h 2169949"/>
                <a:gd name="connsiteX259" fmla="*/ 1281222 w 1645921"/>
                <a:gd name="connsiteY259" fmla="*/ 2087713 h 2169949"/>
                <a:gd name="connsiteX260" fmla="*/ 1286826 w 1645921"/>
                <a:gd name="connsiteY260" fmla="*/ 2124229 h 2169949"/>
                <a:gd name="connsiteX261" fmla="*/ 1623061 w 1645921"/>
                <a:gd name="connsiteY261" fmla="*/ 2124229 h 2169949"/>
                <a:gd name="connsiteX262" fmla="*/ 1636122 w 1645921"/>
                <a:gd name="connsiteY262" fmla="*/ 2129640 h 2169949"/>
                <a:gd name="connsiteX263" fmla="*/ 1640572 w 1645921"/>
                <a:gd name="connsiteY263" fmla="*/ 2129637 h 2169949"/>
                <a:gd name="connsiteX264" fmla="*/ 1640572 w 1645921"/>
                <a:gd name="connsiteY264" fmla="*/ 2134176 h 2169949"/>
                <a:gd name="connsiteX265" fmla="*/ 1645921 w 1645921"/>
                <a:gd name="connsiteY265" fmla="*/ 2147089 h 2169949"/>
                <a:gd name="connsiteX266" fmla="*/ 1645920 w 1645921"/>
                <a:gd name="connsiteY266" fmla="*/ 2147089 h 2169949"/>
                <a:gd name="connsiteX267" fmla="*/ 1640572 w 1645921"/>
                <a:gd name="connsiteY267" fmla="*/ 2160000 h 2169949"/>
                <a:gd name="connsiteX268" fmla="*/ 1640572 w 1645921"/>
                <a:gd name="connsiteY268" fmla="*/ 2166683 h 2169949"/>
                <a:gd name="connsiteX269" fmla="*/ 1630945 w 1645921"/>
                <a:gd name="connsiteY269" fmla="*/ 2166683 h 2169949"/>
                <a:gd name="connsiteX270" fmla="*/ 1623060 w 1645921"/>
                <a:gd name="connsiteY270" fmla="*/ 2169949 h 2169949"/>
                <a:gd name="connsiteX271" fmla="*/ 22860 w 1645921"/>
                <a:gd name="connsiteY271" fmla="*/ 2169948 h 2169949"/>
                <a:gd name="connsiteX272" fmla="*/ 14978 w 1645921"/>
                <a:gd name="connsiteY272" fmla="*/ 2166683 h 2169949"/>
                <a:gd name="connsiteX273" fmla="*/ 5349 w 1645921"/>
                <a:gd name="connsiteY273" fmla="*/ 2166683 h 2169949"/>
                <a:gd name="connsiteX274" fmla="*/ 5349 w 1645921"/>
                <a:gd name="connsiteY274" fmla="*/ 2160002 h 2169949"/>
                <a:gd name="connsiteX275" fmla="*/ 0 w 1645921"/>
                <a:gd name="connsiteY275" fmla="*/ 2147089 h 2169949"/>
                <a:gd name="connsiteX276" fmla="*/ 6696 w 1645921"/>
                <a:gd name="connsiteY276" fmla="*/ 2130925 h 2169949"/>
                <a:gd name="connsiteX277" fmla="*/ 22860 w 1645921"/>
                <a:gd name="connsiteY277" fmla="*/ 2124229 h 2169949"/>
                <a:gd name="connsiteX278" fmla="*/ 410941 w 1645921"/>
                <a:gd name="connsiteY278" fmla="*/ 2124229 h 2169949"/>
                <a:gd name="connsiteX279" fmla="*/ 415334 w 1645921"/>
                <a:gd name="connsiteY279" fmla="*/ 2082631 h 2169949"/>
                <a:gd name="connsiteX280" fmla="*/ 427676 w 1645921"/>
                <a:gd name="connsiteY280" fmla="*/ 1961033 h 2169949"/>
                <a:gd name="connsiteX281" fmla="*/ 437295 w 1645921"/>
                <a:gd name="connsiteY281" fmla="*/ 1862847 h 2169949"/>
                <a:gd name="connsiteX282" fmla="*/ 449455 w 1645921"/>
                <a:gd name="connsiteY282" fmla="*/ 1745786 h 2169949"/>
                <a:gd name="connsiteX283" fmla="*/ 453447 w 1645921"/>
                <a:gd name="connsiteY283" fmla="*/ 1706221 h 2169949"/>
                <a:gd name="connsiteX284" fmla="*/ 444554 w 1645921"/>
                <a:gd name="connsiteY284" fmla="*/ 1691158 h 2169949"/>
                <a:gd name="connsiteX285" fmla="*/ 458348 w 1645921"/>
                <a:gd name="connsiteY285" fmla="*/ 1653227 h 2169949"/>
                <a:gd name="connsiteX286" fmla="*/ 475045 w 1645921"/>
                <a:gd name="connsiteY286" fmla="*/ 1492971 h 2169949"/>
                <a:gd name="connsiteX287" fmla="*/ 488112 w 1645921"/>
                <a:gd name="connsiteY287" fmla="*/ 1357761 h 2169949"/>
                <a:gd name="connsiteX288" fmla="*/ 501179 w 1645921"/>
                <a:gd name="connsiteY288" fmla="*/ 1231626 h 2169949"/>
                <a:gd name="connsiteX289" fmla="*/ 490834 w 1645921"/>
                <a:gd name="connsiteY289" fmla="*/ 1215473 h 2169949"/>
                <a:gd name="connsiteX290" fmla="*/ 505898 w 1645921"/>
                <a:gd name="connsiteY290" fmla="*/ 1182805 h 2169949"/>
                <a:gd name="connsiteX291" fmla="*/ 518239 w 1645921"/>
                <a:gd name="connsiteY291" fmla="*/ 1063022 h 2169949"/>
                <a:gd name="connsiteX292" fmla="*/ 527858 w 1645921"/>
                <a:gd name="connsiteY292" fmla="*/ 966651 h 2169949"/>
                <a:gd name="connsiteX293" fmla="*/ 540018 w 1645921"/>
                <a:gd name="connsiteY293" fmla="*/ 847775 h 2169949"/>
                <a:gd name="connsiteX294" fmla="*/ 548341 w 1645921"/>
                <a:gd name="connsiteY294" fmla="*/ 764399 h 2169949"/>
                <a:gd name="connsiteX295" fmla="*/ 132037 w 1645921"/>
                <a:gd name="connsiteY295" fmla="*/ 415079 h 2169949"/>
                <a:gd name="connsiteX296" fmla="*/ 129621 w 1645921"/>
                <a:gd name="connsiteY296" fmla="*/ 410438 h 2169949"/>
                <a:gd name="connsiteX297" fmla="*/ 125334 w 1645921"/>
                <a:gd name="connsiteY297" fmla="*/ 408662 h 2169949"/>
                <a:gd name="connsiteX298" fmla="*/ 121316 w 1645921"/>
                <a:gd name="connsiteY298" fmla="*/ 398964 h 2169949"/>
                <a:gd name="connsiteX299" fmla="*/ 135032 w 1645921"/>
                <a:gd name="connsiteY299" fmla="*/ 385248 h 2169949"/>
                <a:gd name="connsiteX300" fmla="*/ 301963 w 1645921"/>
                <a:gd name="connsiteY300" fmla="*/ 385248 h 2169949"/>
                <a:gd name="connsiteX301" fmla="*/ 301963 w 1645921"/>
                <a:gd name="connsiteY301" fmla="*/ 319242 h 2169949"/>
                <a:gd name="connsiteX302" fmla="*/ 274367 w 1645921"/>
                <a:gd name="connsiteY302" fmla="*/ 319242 h 2169949"/>
                <a:gd name="connsiteX303" fmla="*/ 265223 w 1645921"/>
                <a:gd name="connsiteY303" fmla="*/ 310098 h 2169949"/>
                <a:gd name="connsiteX304" fmla="*/ 274367 w 1645921"/>
                <a:gd name="connsiteY304" fmla="*/ 300954 h 2169949"/>
                <a:gd name="connsiteX305" fmla="*/ 301963 w 1645921"/>
                <a:gd name="connsiteY305" fmla="*/ 300954 h 2169949"/>
                <a:gd name="connsiteX306" fmla="*/ 301963 w 1645921"/>
                <a:gd name="connsiteY306" fmla="*/ 290444 h 2169949"/>
                <a:gd name="connsiteX307" fmla="*/ 274367 w 1645921"/>
                <a:gd name="connsiteY307" fmla="*/ 290444 h 2169949"/>
                <a:gd name="connsiteX308" fmla="*/ 265223 w 1645921"/>
                <a:gd name="connsiteY308" fmla="*/ 281300 h 2169949"/>
                <a:gd name="connsiteX309" fmla="*/ 274367 w 1645921"/>
                <a:gd name="connsiteY309" fmla="*/ 272156 h 2169949"/>
                <a:gd name="connsiteX310" fmla="*/ 301963 w 1645921"/>
                <a:gd name="connsiteY310" fmla="*/ 272156 h 2169949"/>
                <a:gd name="connsiteX311" fmla="*/ 301963 w 1645921"/>
                <a:gd name="connsiteY311" fmla="*/ 261646 h 2169949"/>
                <a:gd name="connsiteX312" fmla="*/ 274367 w 1645921"/>
                <a:gd name="connsiteY312" fmla="*/ 261646 h 2169949"/>
                <a:gd name="connsiteX313" fmla="*/ 265223 w 1645921"/>
                <a:gd name="connsiteY313" fmla="*/ 252502 h 2169949"/>
                <a:gd name="connsiteX314" fmla="*/ 274367 w 1645921"/>
                <a:gd name="connsiteY314" fmla="*/ 243358 h 2169949"/>
                <a:gd name="connsiteX315" fmla="*/ 301963 w 1645921"/>
                <a:gd name="connsiteY315" fmla="*/ 243358 h 2169949"/>
                <a:gd name="connsiteX316" fmla="*/ 301963 w 1645921"/>
                <a:gd name="connsiteY316" fmla="*/ 219866 h 2169949"/>
                <a:gd name="connsiteX317" fmla="*/ 315679 w 1645921"/>
                <a:gd name="connsiteY317" fmla="*/ 206150 h 2169949"/>
                <a:gd name="connsiteX318" fmla="*/ 329395 w 1645921"/>
                <a:gd name="connsiteY318" fmla="*/ 219866 h 2169949"/>
                <a:gd name="connsiteX319" fmla="*/ 329395 w 1645921"/>
                <a:gd name="connsiteY319" fmla="*/ 243358 h 2169949"/>
                <a:gd name="connsiteX320" fmla="*/ 358387 w 1645921"/>
                <a:gd name="connsiteY320" fmla="*/ 243358 h 2169949"/>
                <a:gd name="connsiteX321" fmla="*/ 367531 w 1645921"/>
                <a:gd name="connsiteY321" fmla="*/ 252502 h 2169949"/>
                <a:gd name="connsiteX322" fmla="*/ 358387 w 1645921"/>
                <a:gd name="connsiteY322" fmla="*/ 261646 h 2169949"/>
                <a:gd name="connsiteX323" fmla="*/ 329395 w 1645921"/>
                <a:gd name="connsiteY323" fmla="*/ 261646 h 2169949"/>
                <a:gd name="connsiteX324" fmla="*/ 329395 w 1645921"/>
                <a:gd name="connsiteY324" fmla="*/ 272156 h 2169949"/>
                <a:gd name="connsiteX325" fmla="*/ 358387 w 1645921"/>
                <a:gd name="connsiteY325" fmla="*/ 272156 h 2169949"/>
                <a:gd name="connsiteX326" fmla="*/ 367531 w 1645921"/>
                <a:gd name="connsiteY326" fmla="*/ 281300 h 2169949"/>
                <a:gd name="connsiteX327" fmla="*/ 358387 w 1645921"/>
                <a:gd name="connsiteY327" fmla="*/ 290444 h 2169949"/>
                <a:gd name="connsiteX328" fmla="*/ 329395 w 1645921"/>
                <a:gd name="connsiteY328" fmla="*/ 290444 h 2169949"/>
                <a:gd name="connsiteX329" fmla="*/ 329395 w 1645921"/>
                <a:gd name="connsiteY329" fmla="*/ 300954 h 2169949"/>
                <a:gd name="connsiteX330" fmla="*/ 358387 w 1645921"/>
                <a:gd name="connsiteY330" fmla="*/ 300954 h 2169949"/>
                <a:gd name="connsiteX331" fmla="*/ 367531 w 1645921"/>
                <a:gd name="connsiteY331" fmla="*/ 310098 h 2169949"/>
                <a:gd name="connsiteX332" fmla="*/ 358387 w 1645921"/>
                <a:gd name="connsiteY332" fmla="*/ 319242 h 2169949"/>
                <a:gd name="connsiteX333" fmla="*/ 329395 w 1645921"/>
                <a:gd name="connsiteY333" fmla="*/ 319242 h 2169949"/>
                <a:gd name="connsiteX334" fmla="*/ 329395 w 1645921"/>
                <a:gd name="connsiteY334" fmla="*/ 385248 h 2169949"/>
                <a:gd name="connsiteX335" fmla="*/ 447531 w 1645921"/>
                <a:gd name="connsiteY335" fmla="*/ 385248 h 2169949"/>
                <a:gd name="connsiteX336" fmla="*/ 447531 w 1645921"/>
                <a:gd name="connsiteY336" fmla="*/ 315782 h 2169949"/>
                <a:gd name="connsiteX337" fmla="*/ 417009 w 1645921"/>
                <a:gd name="connsiteY337" fmla="*/ 315782 h 2169949"/>
                <a:gd name="connsiteX338" fmla="*/ 407865 w 1645921"/>
                <a:gd name="connsiteY338" fmla="*/ 306638 h 2169949"/>
                <a:gd name="connsiteX339" fmla="*/ 417009 w 1645921"/>
                <a:gd name="connsiteY339" fmla="*/ 297494 h 2169949"/>
                <a:gd name="connsiteX340" fmla="*/ 447531 w 1645921"/>
                <a:gd name="connsiteY340" fmla="*/ 297494 h 2169949"/>
                <a:gd name="connsiteX341" fmla="*/ 447531 w 1645921"/>
                <a:gd name="connsiteY341" fmla="*/ 286984 h 2169949"/>
                <a:gd name="connsiteX342" fmla="*/ 417009 w 1645921"/>
                <a:gd name="connsiteY342" fmla="*/ 286984 h 2169949"/>
                <a:gd name="connsiteX343" fmla="*/ 407865 w 1645921"/>
                <a:gd name="connsiteY343" fmla="*/ 277840 h 2169949"/>
                <a:gd name="connsiteX344" fmla="*/ 417009 w 1645921"/>
                <a:gd name="connsiteY344" fmla="*/ 268696 h 2169949"/>
                <a:gd name="connsiteX345" fmla="*/ 447531 w 1645921"/>
                <a:gd name="connsiteY345" fmla="*/ 268696 h 2169949"/>
                <a:gd name="connsiteX346" fmla="*/ 447531 w 1645921"/>
                <a:gd name="connsiteY346" fmla="*/ 258186 h 2169949"/>
                <a:gd name="connsiteX347" fmla="*/ 417009 w 1645921"/>
                <a:gd name="connsiteY347" fmla="*/ 258186 h 2169949"/>
                <a:gd name="connsiteX348" fmla="*/ 407865 w 1645921"/>
                <a:gd name="connsiteY348" fmla="*/ 249042 h 2169949"/>
                <a:gd name="connsiteX349" fmla="*/ 417009 w 1645921"/>
                <a:gd name="connsiteY349" fmla="*/ 239898 h 2169949"/>
                <a:gd name="connsiteX350" fmla="*/ 447531 w 1645921"/>
                <a:gd name="connsiteY350" fmla="*/ 239898 h 2169949"/>
                <a:gd name="connsiteX351" fmla="*/ 447531 w 1645921"/>
                <a:gd name="connsiteY351" fmla="*/ 219866 h 2169949"/>
                <a:gd name="connsiteX352" fmla="*/ 461247 w 1645921"/>
                <a:gd name="connsiteY352" fmla="*/ 206150 h 2169949"/>
                <a:gd name="connsiteX353" fmla="*/ 474963 w 1645921"/>
                <a:gd name="connsiteY353" fmla="*/ 219866 h 2169949"/>
                <a:gd name="connsiteX354" fmla="*/ 474963 w 1645921"/>
                <a:gd name="connsiteY354" fmla="*/ 239898 h 2169949"/>
                <a:gd name="connsiteX355" fmla="*/ 501029 w 1645921"/>
                <a:gd name="connsiteY355" fmla="*/ 239898 h 2169949"/>
                <a:gd name="connsiteX356" fmla="*/ 510173 w 1645921"/>
                <a:gd name="connsiteY356" fmla="*/ 249042 h 2169949"/>
                <a:gd name="connsiteX357" fmla="*/ 501029 w 1645921"/>
                <a:gd name="connsiteY357" fmla="*/ 258186 h 2169949"/>
                <a:gd name="connsiteX358" fmla="*/ 474963 w 1645921"/>
                <a:gd name="connsiteY358" fmla="*/ 258186 h 2169949"/>
                <a:gd name="connsiteX359" fmla="*/ 474963 w 1645921"/>
                <a:gd name="connsiteY359" fmla="*/ 268696 h 2169949"/>
                <a:gd name="connsiteX360" fmla="*/ 501029 w 1645921"/>
                <a:gd name="connsiteY360" fmla="*/ 268696 h 2169949"/>
                <a:gd name="connsiteX361" fmla="*/ 510173 w 1645921"/>
                <a:gd name="connsiteY361" fmla="*/ 277840 h 2169949"/>
                <a:gd name="connsiteX362" fmla="*/ 501029 w 1645921"/>
                <a:gd name="connsiteY362" fmla="*/ 286984 h 2169949"/>
                <a:gd name="connsiteX363" fmla="*/ 474963 w 1645921"/>
                <a:gd name="connsiteY363" fmla="*/ 286984 h 2169949"/>
                <a:gd name="connsiteX364" fmla="*/ 474963 w 1645921"/>
                <a:gd name="connsiteY364" fmla="*/ 297494 h 2169949"/>
                <a:gd name="connsiteX365" fmla="*/ 501029 w 1645921"/>
                <a:gd name="connsiteY365" fmla="*/ 297494 h 2169949"/>
                <a:gd name="connsiteX366" fmla="*/ 510173 w 1645921"/>
                <a:gd name="connsiteY366" fmla="*/ 306638 h 2169949"/>
                <a:gd name="connsiteX367" fmla="*/ 501029 w 1645921"/>
                <a:gd name="connsiteY367" fmla="*/ 315782 h 2169949"/>
                <a:gd name="connsiteX368" fmla="*/ 474963 w 1645921"/>
                <a:gd name="connsiteY368" fmla="*/ 315782 h 2169949"/>
                <a:gd name="connsiteX369" fmla="*/ 474963 w 1645921"/>
                <a:gd name="connsiteY369" fmla="*/ 385248 h 2169949"/>
                <a:gd name="connsiteX370" fmla="*/ 588306 w 1645921"/>
                <a:gd name="connsiteY370" fmla="*/ 385248 h 2169949"/>
                <a:gd name="connsiteX371" fmla="*/ 588536 w 1645921"/>
                <a:gd name="connsiteY371" fmla="*/ 382944 h 2169949"/>
                <a:gd name="connsiteX372" fmla="*/ 598679 w 1645921"/>
                <a:gd name="connsiteY372" fmla="*/ 284490 h 2169949"/>
                <a:gd name="connsiteX373" fmla="*/ 606437 w 1645921"/>
                <a:gd name="connsiteY373" fmla="*/ 206025 h 2169949"/>
                <a:gd name="connsiteX374" fmla="*/ 616580 w 1645921"/>
                <a:gd name="connsiteY374" fmla="*/ 107571 h 2169949"/>
                <a:gd name="connsiteX375" fmla="*/ 616580 w 1645921"/>
                <a:gd name="connsiteY375" fmla="*/ 105641 h 2169949"/>
                <a:gd name="connsiteX376" fmla="*/ 569236 w 1645921"/>
                <a:gd name="connsiteY376" fmla="*/ 105641 h 2169949"/>
                <a:gd name="connsiteX377" fmla="*/ 553072 w 1645921"/>
                <a:gd name="connsiteY377" fmla="*/ 98945 h 2169949"/>
                <a:gd name="connsiteX378" fmla="*/ 546376 w 1645921"/>
                <a:gd name="connsiteY378" fmla="*/ 82781 h 2169949"/>
                <a:gd name="connsiteX379" fmla="*/ 553072 w 1645921"/>
                <a:gd name="connsiteY379" fmla="*/ 66617 h 2169949"/>
                <a:gd name="connsiteX380" fmla="*/ 569236 w 1645921"/>
                <a:gd name="connsiteY380" fmla="*/ 59922 h 2169949"/>
                <a:gd name="connsiteX381" fmla="*/ 659192 w 1645921"/>
                <a:gd name="connsiteY381" fmla="*/ 59922 h 2169949"/>
                <a:gd name="connsiteX382" fmla="*/ 649547 w 1645921"/>
                <a:gd name="connsiteY382" fmla="*/ 36638 h 2169949"/>
                <a:gd name="connsiteX383" fmla="*/ 686185 w 1645921"/>
                <a:gd name="connsiteY383" fmla="*/ 0 h 2169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</a:cxnLst>
              <a:rect l="l" t="t" r="r" b="b"/>
              <a:pathLst>
                <a:path w="1645921" h="2169949">
                  <a:moveTo>
                    <a:pt x="817516" y="1935988"/>
                  </a:moveTo>
                  <a:lnTo>
                    <a:pt x="513238" y="2124229"/>
                  </a:lnTo>
                  <a:lnTo>
                    <a:pt x="820226" y="2124229"/>
                  </a:lnTo>
                  <a:close/>
                  <a:moveTo>
                    <a:pt x="848006" y="1933084"/>
                  </a:moveTo>
                  <a:lnTo>
                    <a:pt x="851058" y="2124229"/>
                  </a:lnTo>
                  <a:lnTo>
                    <a:pt x="1165501" y="2124229"/>
                  </a:lnTo>
                  <a:close/>
                  <a:moveTo>
                    <a:pt x="483030" y="1713663"/>
                  </a:moveTo>
                  <a:lnTo>
                    <a:pt x="441567" y="2124229"/>
                  </a:lnTo>
                  <a:lnTo>
                    <a:pt x="456637" y="2124229"/>
                  </a:lnTo>
                  <a:lnTo>
                    <a:pt x="806082" y="1908038"/>
                  </a:lnTo>
                  <a:cubicBezTo>
                    <a:pt x="698096" y="1843065"/>
                    <a:pt x="591198" y="1778817"/>
                    <a:pt x="483030" y="1713663"/>
                  </a:cubicBezTo>
                  <a:close/>
                  <a:moveTo>
                    <a:pt x="1192837" y="1703681"/>
                  </a:moveTo>
                  <a:cubicBezTo>
                    <a:pt x="1082854" y="1771921"/>
                    <a:pt x="973779" y="1839254"/>
                    <a:pt x="863251" y="1907494"/>
                  </a:cubicBezTo>
                  <a:lnTo>
                    <a:pt x="1223376" y="2124229"/>
                  </a:lnTo>
                  <a:lnTo>
                    <a:pt x="1255703" y="2124229"/>
                  </a:lnTo>
                  <a:close/>
                  <a:moveTo>
                    <a:pt x="813705" y="1701321"/>
                  </a:moveTo>
                  <a:cubicBezTo>
                    <a:pt x="718422" y="1702229"/>
                    <a:pt x="624048" y="1703318"/>
                    <a:pt x="529673" y="1704407"/>
                  </a:cubicBezTo>
                  <a:cubicBezTo>
                    <a:pt x="529492" y="1705133"/>
                    <a:pt x="529310" y="1705859"/>
                    <a:pt x="529129" y="1706584"/>
                  </a:cubicBezTo>
                  <a:cubicBezTo>
                    <a:pt x="624411" y="1763935"/>
                    <a:pt x="719874" y="1821286"/>
                    <a:pt x="816608" y="1879544"/>
                  </a:cubicBezTo>
                  <a:cubicBezTo>
                    <a:pt x="815701" y="1819108"/>
                    <a:pt x="814794" y="1760668"/>
                    <a:pt x="813705" y="1701321"/>
                  </a:cubicBezTo>
                  <a:close/>
                  <a:moveTo>
                    <a:pt x="1143109" y="1697147"/>
                  </a:moveTo>
                  <a:cubicBezTo>
                    <a:pt x="1043471" y="1698236"/>
                    <a:pt x="944014" y="1699325"/>
                    <a:pt x="844376" y="1700595"/>
                  </a:cubicBezTo>
                  <a:cubicBezTo>
                    <a:pt x="845284" y="1762120"/>
                    <a:pt x="846191" y="1821467"/>
                    <a:pt x="847280" y="1882630"/>
                  </a:cubicBezTo>
                  <a:cubicBezTo>
                    <a:pt x="947281" y="1820742"/>
                    <a:pt x="1045467" y="1759943"/>
                    <a:pt x="1143835" y="1699143"/>
                  </a:cubicBezTo>
                  <a:cubicBezTo>
                    <a:pt x="1143653" y="1698417"/>
                    <a:pt x="1143290" y="1697873"/>
                    <a:pt x="1143109" y="1697147"/>
                  </a:cubicBezTo>
                  <a:close/>
                  <a:moveTo>
                    <a:pt x="840565" y="1456129"/>
                  </a:moveTo>
                  <a:cubicBezTo>
                    <a:pt x="841835" y="1528906"/>
                    <a:pt x="842924" y="1599506"/>
                    <a:pt x="844195" y="1670287"/>
                  </a:cubicBezTo>
                  <a:cubicBezTo>
                    <a:pt x="944922" y="1669016"/>
                    <a:pt x="1044923" y="1667927"/>
                    <a:pt x="1144923" y="1666838"/>
                  </a:cubicBezTo>
                  <a:cubicBezTo>
                    <a:pt x="1145105" y="1666294"/>
                    <a:pt x="1145286" y="1665749"/>
                    <a:pt x="1145649" y="1665205"/>
                  </a:cubicBezTo>
                  <a:cubicBezTo>
                    <a:pt x="1044378" y="1595876"/>
                    <a:pt x="942925" y="1526365"/>
                    <a:pt x="840565" y="1456129"/>
                  </a:cubicBezTo>
                  <a:close/>
                  <a:moveTo>
                    <a:pt x="810075" y="1455403"/>
                  </a:moveTo>
                  <a:cubicBezTo>
                    <a:pt x="712252" y="1528362"/>
                    <a:pt x="616062" y="1600413"/>
                    <a:pt x="517695" y="1674098"/>
                  </a:cubicBezTo>
                  <a:cubicBezTo>
                    <a:pt x="617877" y="1672827"/>
                    <a:pt x="715156" y="1671738"/>
                    <a:pt x="813342" y="1670650"/>
                  </a:cubicBezTo>
                  <a:cubicBezTo>
                    <a:pt x="812253" y="1598780"/>
                    <a:pt x="811164" y="1527999"/>
                    <a:pt x="810075" y="1455403"/>
                  </a:cubicBezTo>
                  <a:close/>
                  <a:moveTo>
                    <a:pt x="530580" y="1243604"/>
                  </a:moveTo>
                  <a:cubicBezTo>
                    <a:pt x="516606" y="1382081"/>
                    <a:pt x="502813" y="1518924"/>
                    <a:pt x="488656" y="1658308"/>
                  </a:cubicBezTo>
                  <a:cubicBezTo>
                    <a:pt x="593013" y="1580268"/>
                    <a:pt x="695010" y="1504042"/>
                    <a:pt x="797915" y="1426909"/>
                  </a:cubicBezTo>
                  <a:cubicBezTo>
                    <a:pt x="708440" y="1365565"/>
                    <a:pt x="620055" y="1304948"/>
                    <a:pt x="530580" y="1243604"/>
                  </a:cubicBezTo>
                  <a:close/>
                  <a:moveTo>
                    <a:pt x="836935" y="1223277"/>
                  </a:moveTo>
                  <a:cubicBezTo>
                    <a:pt x="837843" y="1280628"/>
                    <a:pt x="838750" y="1337071"/>
                    <a:pt x="839658" y="1395693"/>
                  </a:cubicBezTo>
                  <a:cubicBezTo>
                    <a:pt x="917154" y="1337797"/>
                    <a:pt x="993016" y="1280991"/>
                    <a:pt x="1070150" y="1223277"/>
                  </a:cubicBezTo>
                  <a:cubicBezTo>
                    <a:pt x="991202" y="1223277"/>
                    <a:pt x="914068" y="1223277"/>
                    <a:pt x="836935" y="1223277"/>
                  </a:cubicBezTo>
                  <a:close/>
                  <a:moveTo>
                    <a:pt x="553085" y="1223277"/>
                  </a:moveTo>
                  <a:cubicBezTo>
                    <a:pt x="639111" y="1282080"/>
                    <a:pt x="723323" y="1339975"/>
                    <a:pt x="809167" y="1398778"/>
                  </a:cubicBezTo>
                  <a:cubicBezTo>
                    <a:pt x="808260" y="1338886"/>
                    <a:pt x="807352" y="1280991"/>
                    <a:pt x="806445" y="1223277"/>
                  </a:cubicBezTo>
                  <a:cubicBezTo>
                    <a:pt x="722052" y="1223277"/>
                    <a:pt x="638567" y="1223277"/>
                    <a:pt x="553085" y="1223277"/>
                  </a:cubicBezTo>
                  <a:close/>
                  <a:moveTo>
                    <a:pt x="1121148" y="1222551"/>
                  </a:moveTo>
                  <a:cubicBezTo>
                    <a:pt x="1029859" y="1290973"/>
                    <a:pt x="940021" y="1358124"/>
                    <a:pt x="849095" y="1426001"/>
                  </a:cubicBezTo>
                  <a:cubicBezTo>
                    <a:pt x="961800" y="1503135"/>
                    <a:pt x="1073235" y="1579542"/>
                    <a:pt x="1185940" y="1656856"/>
                  </a:cubicBezTo>
                  <a:cubicBezTo>
                    <a:pt x="1164161" y="1511665"/>
                    <a:pt x="1142746" y="1367925"/>
                    <a:pt x="1121148" y="1222551"/>
                  </a:cubicBezTo>
                  <a:close/>
                  <a:moveTo>
                    <a:pt x="803178" y="1009119"/>
                  </a:moveTo>
                  <a:cubicBezTo>
                    <a:pt x="724956" y="1070463"/>
                    <a:pt x="648367" y="1130354"/>
                    <a:pt x="570690" y="1191335"/>
                  </a:cubicBezTo>
                  <a:cubicBezTo>
                    <a:pt x="650001" y="1191335"/>
                    <a:pt x="727315" y="1191335"/>
                    <a:pt x="805901" y="1191335"/>
                  </a:cubicBezTo>
                  <a:cubicBezTo>
                    <a:pt x="804993" y="1130899"/>
                    <a:pt x="804086" y="1070826"/>
                    <a:pt x="803178" y="1009119"/>
                  </a:cubicBezTo>
                  <a:close/>
                  <a:moveTo>
                    <a:pt x="833305" y="992422"/>
                  </a:moveTo>
                  <a:cubicBezTo>
                    <a:pt x="834394" y="1059936"/>
                    <a:pt x="835483" y="1125636"/>
                    <a:pt x="836572" y="1191154"/>
                  </a:cubicBezTo>
                  <a:cubicBezTo>
                    <a:pt x="920421" y="1191154"/>
                    <a:pt x="1003180" y="1191154"/>
                    <a:pt x="1087391" y="1191154"/>
                  </a:cubicBezTo>
                  <a:cubicBezTo>
                    <a:pt x="1002272" y="1124547"/>
                    <a:pt x="918424" y="1059029"/>
                    <a:pt x="833305" y="992422"/>
                  </a:cubicBezTo>
                  <a:close/>
                  <a:moveTo>
                    <a:pt x="1055404" y="817761"/>
                  </a:moveTo>
                  <a:cubicBezTo>
                    <a:pt x="1051910" y="816514"/>
                    <a:pt x="1047464" y="817648"/>
                    <a:pt x="1042745" y="821277"/>
                  </a:cubicBezTo>
                  <a:cubicBezTo>
                    <a:pt x="1023507" y="836341"/>
                    <a:pt x="1004269" y="851405"/>
                    <a:pt x="985031" y="866468"/>
                  </a:cubicBezTo>
                  <a:cubicBezTo>
                    <a:pt x="941473" y="900770"/>
                    <a:pt x="897916" y="934890"/>
                    <a:pt x="853269" y="969918"/>
                  </a:cubicBezTo>
                  <a:cubicBezTo>
                    <a:pt x="940384" y="1037976"/>
                    <a:pt x="1026411" y="1105309"/>
                    <a:pt x="1113707" y="1173549"/>
                  </a:cubicBezTo>
                  <a:cubicBezTo>
                    <a:pt x="1108625" y="1138521"/>
                    <a:pt x="1103907" y="1105490"/>
                    <a:pt x="1099007" y="1072459"/>
                  </a:cubicBezTo>
                  <a:cubicBezTo>
                    <a:pt x="1092654" y="1029628"/>
                    <a:pt x="1086121" y="986615"/>
                    <a:pt x="1079587" y="943783"/>
                  </a:cubicBezTo>
                  <a:cubicBezTo>
                    <a:pt x="1073779" y="905307"/>
                    <a:pt x="1068335" y="866831"/>
                    <a:pt x="1062346" y="828537"/>
                  </a:cubicBezTo>
                  <a:cubicBezTo>
                    <a:pt x="1061439" y="822639"/>
                    <a:pt x="1058898" y="819009"/>
                    <a:pt x="1055404" y="817761"/>
                  </a:cubicBezTo>
                  <a:close/>
                  <a:moveTo>
                    <a:pt x="576134" y="791513"/>
                  </a:moveTo>
                  <a:cubicBezTo>
                    <a:pt x="563067" y="921460"/>
                    <a:pt x="550181" y="1049773"/>
                    <a:pt x="537114" y="1179357"/>
                  </a:cubicBezTo>
                  <a:cubicBezTo>
                    <a:pt x="539292" y="1178086"/>
                    <a:pt x="540199" y="1177723"/>
                    <a:pt x="540744" y="1177179"/>
                  </a:cubicBezTo>
                  <a:cubicBezTo>
                    <a:pt x="625863" y="1110391"/>
                    <a:pt x="710981" y="1043602"/>
                    <a:pt x="796100" y="976996"/>
                  </a:cubicBezTo>
                  <a:cubicBezTo>
                    <a:pt x="804449" y="970462"/>
                    <a:pt x="804449" y="969918"/>
                    <a:pt x="796100" y="963384"/>
                  </a:cubicBezTo>
                  <a:cubicBezTo>
                    <a:pt x="736934" y="916923"/>
                    <a:pt x="677587" y="870643"/>
                    <a:pt x="618240" y="824181"/>
                  </a:cubicBezTo>
                  <a:cubicBezTo>
                    <a:pt x="604628" y="813473"/>
                    <a:pt x="590835" y="802947"/>
                    <a:pt x="576134" y="791513"/>
                  </a:cubicBezTo>
                  <a:close/>
                  <a:moveTo>
                    <a:pt x="832035" y="779716"/>
                  </a:moveTo>
                  <a:cubicBezTo>
                    <a:pt x="832035" y="836160"/>
                    <a:pt x="832035" y="891151"/>
                    <a:pt x="832035" y="948865"/>
                  </a:cubicBezTo>
                  <a:lnTo>
                    <a:pt x="1031534" y="792496"/>
                  </a:lnTo>
                  <a:lnTo>
                    <a:pt x="1031242" y="791569"/>
                  </a:lnTo>
                  <a:lnTo>
                    <a:pt x="1035405" y="783570"/>
                  </a:lnTo>
                  <a:close/>
                  <a:moveTo>
                    <a:pt x="607714" y="775723"/>
                  </a:moveTo>
                  <a:cubicBezTo>
                    <a:pt x="607532" y="776449"/>
                    <a:pt x="607532" y="776994"/>
                    <a:pt x="607351" y="777720"/>
                  </a:cubicBezTo>
                  <a:cubicBezTo>
                    <a:pt x="671598" y="827993"/>
                    <a:pt x="735845" y="878265"/>
                    <a:pt x="800637" y="928901"/>
                  </a:cubicBezTo>
                  <a:cubicBezTo>
                    <a:pt x="800637" y="878810"/>
                    <a:pt x="800637" y="829626"/>
                    <a:pt x="800637" y="779353"/>
                  </a:cubicBezTo>
                  <a:cubicBezTo>
                    <a:pt x="735119" y="778083"/>
                    <a:pt x="671417" y="776812"/>
                    <a:pt x="607714" y="775723"/>
                  </a:cubicBezTo>
                  <a:close/>
                  <a:moveTo>
                    <a:pt x="796931" y="594770"/>
                  </a:moveTo>
                  <a:cubicBezTo>
                    <a:pt x="732637" y="645191"/>
                    <a:pt x="669686" y="694418"/>
                    <a:pt x="605840" y="744540"/>
                  </a:cubicBezTo>
                  <a:cubicBezTo>
                    <a:pt x="671029" y="744540"/>
                    <a:pt x="734576" y="744540"/>
                    <a:pt x="799169" y="744540"/>
                  </a:cubicBezTo>
                  <a:cubicBezTo>
                    <a:pt x="798423" y="694866"/>
                    <a:pt x="797677" y="645489"/>
                    <a:pt x="796931" y="594770"/>
                  </a:cubicBezTo>
                  <a:close/>
                  <a:moveTo>
                    <a:pt x="821693" y="581046"/>
                  </a:moveTo>
                  <a:cubicBezTo>
                    <a:pt x="822588" y="636538"/>
                    <a:pt x="823483" y="690540"/>
                    <a:pt x="824378" y="744391"/>
                  </a:cubicBezTo>
                  <a:cubicBezTo>
                    <a:pt x="893297" y="744391"/>
                    <a:pt x="961320" y="744391"/>
                    <a:pt x="1030536" y="744391"/>
                  </a:cubicBezTo>
                  <a:cubicBezTo>
                    <a:pt x="960574" y="689645"/>
                    <a:pt x="891656" y="635793"/>
                    <a:pt x="821693" y="581046"/>
                  </a:cubicBezTo>
                  <a:close/>
                  <a:moveTo>
                    <a:pt x="1004245" y="437486"/>
                  </a:moveTo>
                  <a:cubicBezTo>
                    <a:pt x="1001373" y="436461"/>
                    <a:pt x="997719" y="437393"/>
                    <a:pt x="993840" y="440376"/>
                  </a:cubicBezTo>
                  <a:cubicBezTo>
                    <a:pt x="978027" y="452757"/>
                    <a:pt x="962215" y="465139"/>
                    <a:pt x="946402" y="477520"/>
                  </a:cubicBezTo>
                  <a:cubicBezTo>
                    <a:pt x="910601" y="505714"/>
                    <a:pt x="874799" y="533758"/>
                    <a:pt x="838102" y="562549"/>
                  </a:cubicBezTo>
                  <a:cubicBezTo>
                    <a:pt x="909705" y="618489"/>
                    <a:pt x="980414" y="673832"/>
                    <a:pt x="1052166" y="729921"/>
                  </a:cubicBezTo>
                  <a:cubicBezTo>
                    <a:pt x="1047989" y="701130"/>
                    <a:pt x="1044111" y="673981"/>
                    <a:pt x="1040084" y="646831"/>
                  </a:cubicBezTo>
                  <a:cubicBezTo>
                    <a:pt x="1034862" y="611627"/>
                    <a:pt x="1029492" y="576273"/>
                    <a:pt x="1024122" y="541068"/>
                  </a:cubicBezTo>
                  <a:cubicBezTo>
                    <a:pt x="1019348" y="509443"/>
                    <a:pt x="1014873" y="477818"/>
                    <a:pt x="1009951" y="446343"/>
                  </a:cubicBezTo>
                  <a:cubicBezTo>
                    <a:pt x="1009205" y="441495"/>
                    <a:pt x="1007117" y="438511"/>
                    <a:pt x="1004245" y="437486"/>
                  </a:cubicBezTo>
                  <a:close/>
                  <a:moveTo>
                    <a:pt x="610315" y="415911"/>
                  </a:moveTo>
                  <a:cubicBezTo>
                    <a:pt x="599575" y="522720"/>
                    <a:pt x="588983" y="628185"/>
                    <a:pt x="578243" y="734695"/>
                  </a:cubicBezTo>
                  <a:cubicBezTo>
                    <a:pt x="580033" y="733650"/>
                    <a:pt x="580778" y="733352"/>
                    <a:pt x="581226" y="732905"/>
                  </a:cubicBezTo>
                  <a:cubicBezTo>
                    <a:pt x="651189" y="678009"/>
                    <a:pt x="721151" y="623113"/>
                    <a:pt x="791113" y="568367"/>
                  </a:cubicBezTo>
                  <a:cubicBezTo>
                    <a:pt x="797975" y="562996"/>
                    <a:pt x="797975" y="562549"/>
                    <a:pt x="791113" y="557179"/>
                  </a:cubicBezTo>
                  <a:cubicBezTo>
                    <a:pt x="742482" y="518991"/>
                    <a:pt x="693703" y="480951"/>
                    <a:pt x="644923" y="442763"/>
                  </a:cubicBezTo>
                  <a:cubicBezTo>
                    <a:pt x="633735" y="433961"/>
                    <a:pt x="622398" y="425309"/>
                    <a:pt x="610315" y="415911"/>
                  </a:cubicBezTo>
                  <a:close/>
                  <a:moveTo>
                    <a:pt x="1030322" y="412680"/>
                  </a:moveTo>
                  <a:lnTo>
                    <a:pt x="1030686" y="414569"/>
                  </a:lnTo>
                  <a:cubicBezTo>
                    <a:pt x="1037100" y="460216"/>
                    <a:pt x="1044111" y="505714"/>
                    <a:pt x="1050973" y="551361"/>
                  </a:cubicBezTo>
                  <a:cubicBezTo>
                    <a:pt x="1056790" y="589847"/>
                    <a:pt x="1062608" y="628335"/>
                    <a:pt x="1068427" y="666821"/>
                  </a:cubicBezTo>
                  <a:cubicBezTo>
                    <a:pt x="1072006" y="691136"/>
                    <a:pt x="1075736" y="715302"/>
                    <a:pt x="1079316" y="739618"/>
                  </a:cubicBezTo>
                  <a:cubicBezTo>
                    <a:pt x="1079465" y="740811"/>
                    <a:pt x="1079167" y="742900"/>
                    <a:pt x="1079763" y="743198"/>
                  </a:cubicBezTo>
                  <a:lnTo>
                    <a:pt x="1080791" y="744748"/>
                  </a:lnTo>
                  <a:lnTo>
                    <a:pt x="1476534" y="412680"/>
                  </a:lnTo>
                  <a:close/>
                  <a:moveTo>
                    <a:pt x="820649" y="412680"/>
                  </a:moveTo>
                  <a:lnTo>
                    <a:pt x="820649" y="545245"/>
                  </a:lnTo>
                  <a:lnTo>
                    <a:pt x="989779" y="412680"/>
                  </a:lnTo>
                  <a:close/>
                  <a:moveTo>
                    <a:pt x="646336" y="412680"/>
                  </a:moveTo>
                  <a:lnTo>
                    <a:pt x="794842" y="528836"/>
                  </a:lnTo>
                  <a:lnTo>
                    <a:pt x="794842" y="412680"/>
                  </a:lnTo>
                  <a:close/>
                  <a:moveTo>
                    <a:pt x="171855" y="412680"/>
                  </a:moveTo>
                  <a:lnTo>
                    <a:pt x="553095" y="732578"/>
                  </a:lnTo>
                  <a:lnTo>
                    <a:pt x="562729" y="639075"/>
                  </a:lnTo>
                  <a:cubicBezTo>
                    <a:pt x="565414" y="612671"/>
                    <a:pt x="567950" y="586267"/>
                    <a:pt x="570635" y="559864"/>
                  </a:cubicBezTo>
                  <a:cubicBezTo>
                    <a:pt x="573917" y="527344"/>
                    <a:pt x="577348" y="494675"/>
                    <a:pt x="580630" y="462155"/>
                  </a:cubicBezTo>
                  <a:lnTo>
                    <a:pt x="585568" y="412680"/>
                  </a:lnTo>
                  <a:close/>
                  <a:moveTo>
                    <a:pt x="789920" y="135167"/>
                  </a:moveTo>
                  <a:cubicBezTo>
                    <a:pt x="736814" y="215721"/>
                    <a:pt x="683708" y="296274"/>
                    <a:pt x="630156" y="377723"/>
                  </a:cubicBezTo>
                  <a:cubicBezTo>
                    <a:pt x="685648" y="378767"/>
                    <a:pt x="739798" y="379662"/>
                    <a:pt x="794395" y="380706"/>
                  </a:cubicBezTo>
                  <a:cubicBezTo>
                    <a:pt x="793350" y="298512"/>
                    <a:pt x="792455" y="217063"/>
                    <a:pt x="791411" y="135764"/>
                  </a:cubicBezTo>
                  <a:cubicBezTo>
                    <a:pt x="790964" y="135615"/>
                    <a:pt x="790368" y="135466"/>
                    <a:pt x="789920" y="135167"/>
                  </a:cubicBezTo>
                  <a:close/>
                  <a:moveTo>
                    <a:pt x="818262" y="127261"/>
                  </a:moveTo>
                  <a:cubicBezTo>
                    <a:pt x="817666" y="127411"/>
                    <a:pt x="817069" y="127411"/>
                    <a:pt x="816622" y="127559"/>
                  </a:cubicBezTo>
                  <a:cubicBezTo>
                    <a:pt x="817517" y="211842"/>
                    <a:pt x="818561" y="296126"/>
                    <a:pt x="819456" y="381303"/>
                  </a:cubicBezTo>
                  <a:cubicBezTo>
                    <a:pt x="876291" y="382198"/>
                    <a:pt x="932231" y="383243"/>
                    <a:pt x="989513" y="384138"/>
                  </a:cubicBezTo>
                  <a:cubicBezTo>
                    <a:pt x="931634" y="297319"/>
                    <a:pt x="874948" y="212290"/>
                    <a:pt x="818262" y="127261"/>
                  </a:cubicBezTo>
                  <a:close/>
                  <a:moveTo>
                    <a:pt x="762323" y="118161"/>
                  </a:moveTo>
                  <a:cubicBezTo>
                    <a:pt x="727715" y="118460"/>
                    <a:pt x="693256" y="118609"/>
                    <a:pt x="658647" y="118908"/>
                  </a:cubicBezTo>
                  <a:cubicBezTo>
                    <a:pt x="652979" y="118908"/>
                    <a:pt x="645520" y="117267"/>
                    <a:pt x="642089" y="120101"/>
                  </a:cubicBezTo>
                  <a:cubicBezTo>
                    <a:pt x="638807" y="122786"/>
                    <a:pt x="639702" y="130543"/>
                    <a:pt x="638807" y="135914"/>
                  </a:cubicBezTo>
                  <a:cubicBezTo>
                    <a:pt x="638807" y="136212"/>
                    <a:pt x="638658" y="136361"/>
                    <a:pt x="638658" y="136659"/>
                  </a:cubicBezTo>
                  <a:cubicBezTo>
                    <a:pt x="635376" y="168732"/>
                    <a:pt x="632094" y="200804"/>
                    <a:pt x="628812" y="232876"/>
                  </a:cubicBezTo>
                  <a:cubicBezTo>
                    <a:pt x="625978" y="260772"/>
                    <a:pt x="623144" y="288666"/>
                    <a:pt x="620310" y="316562"/>
                  </a:cubicBezTo>
                  <a:cubicBezTo>
                    <a:pt x="619116" y="327899"/>
                    <a:pt x="618221" y="339236"/>
                    <a:pt x="617028" y="350424"/>
                  </a:cubicBezTo>
                  <a:cubicBezTo>
                    <a:pt x="617475" y="350574"/>
                    <a:pt x="617923" y="350574"/>
                    <a:pt x="618371" y="350723"/>
                  </a:cubicBezTo>
                  <a:cubicBezTo>
                    <a:pt x="669239" y="273749"/>
                    <a:pt x="719957" y="196627"/>
                    <a:pt x="771720" y="118161"/>
                  </a:cubicBezTo>
                  <a:cubicBezTo>
                    <a:pt x="767544" y="118161"/>
                    <a:pt x="765007" y="118161"/>
                    <a:pt x="762323" y="118161"/>
                  </a:cubicBezTo>
                  <a:close/>
                  <a:moveTo>
                    <a:pt x="954457" y="116819"/>
                  </a:moveTo>
                  <a:cubicBezTo>
                    <a:pt x="931932" y="117117"/>
                    <a:pt x="909258" y="117267"/>
                    <a:pt x="886733" y="117416"/>
                  </a:cubicBezTo>
                  <a:cubicBezTo>
                    <a:pt x="872264" y="117416"/>
                    <a:pt x="857644" y="117416"/>
                    <a:pt x="841384" y="117416"/>
                  </a:cubicBezTo>
                  <a:cubicBezTo>
                    <a:pt x="892700" y="194688"/>
                    <a:pt x="943121" y="270170"/>
                    <a:pt x="993392" y="345800"/>
                  </a:cubicBezTo>
                  <a:cubicBezTo>
                    <a:pt x="993840" y="345651"/>
                    <a:pt x="994138" y="345502"/>
                    <a:pt x="994585" y="345352"/>
                  </a:cubicBezTo>
                  <a:cubicBezTo>
                    <a:pt x="992945" y="332971"/>
                    <a:pt x="991303" y="320590"/>
                    <a:pt x="989513" y="308208"/>
                  </a:cubicBezTo>
                  <a:cubicBezTo>
                    <a:pt x="980265" y="246600"/>
                    <a:pt x="970867" y="184842"/>
                    <a:pt x="961767" y="123233"/>
                  </a:cubicBezTo>
                  <a:cubicBezTo>
                    <a:pt x="961021" y="118013"/>
                    <a:pt x="959231" y="116819"/>
                    <a:pt x="954457" y="116819"/>
                  </a:cubicBezTo>
                  <a:close/>
                  <a:moveTo>
                    <a:pt x="686185" y="0"/>
                  </a:moveTo>
                  <a:lnTo>
                    <a:pt x="934104" y="0"/>
                  </a:lnTo>
                  <a:cubicBezTo>
                    <a:pt x="954339" y="0"/>
                    <a:pt x="970742" y="16403"/>
                    <a:pt x="970742" y="36638"/>
                  </a:cubicBezTo>
                  <a:lnTo>
                    <a:pt x="961098" y="59922"/>
                  </a:lnTo>
                  <a:lnTo>
                    <a:pt x="1051055" y="59922"/>
                  </a:lnTo>
                  <a:cubicBezTo>
                    <a:pt x="1063680" y="59922"/>
                    <a:pt x="1073915" y="70157"/>
                    <a:pt x="1073915" y="82782"/>
                  </a:cubicBezTo>
                  <a:lnTo>
                    <a:pt x="1073914" y="82782"/>
                  </a:lnTo>
                  <a:cubicBezTo>
                    <a:pt x="1073914" y="95407"/>
                    <a:pt x="1063679" y="105642"/>
                    <a:pt x="1051054" y="105642"/>
                  </a:cubicBezTo>
                  <a:lnTo>
                    <a:pt x="984543" y="105642"/>
                  </a:lnTo>
                  <a:lnTo>
                    <a:pt x="1025912" y="382944"/>
                  </a:lnTo>
                  <a:cubicBezTo>
                    <a:pt x="1027254" y="382795"/>
                    <a:pt x="1028447" y="382646"/>
                    <a:pt x="1029492" y="382348"/>
                  </a:cubicBezTo>
                  <a:cubicBezTo>
                    <a:pt x="1029492" y="382944"/>
                    <a:pt x="1029791" y="383541"/>
                    <a:pt x="1029641" y="383839"/>
                  </a:cubicBezTo>
                  <a:lnTo>
                    <a:pt x="1029470" y="385248"/>
                  </a:lnTo>
                  <a:lnTo>
                    <a:pt x="1157032" y="385248"/>
                  </a:lnTo>
                  <a:lnTo>
                    <a:pt x="1157032" y="310832"/>
                  </a:lnTo>
                  <a:lnTo>
                    <a:pt x="1126536" y="310832"/>
                  </a:lnTo>
                  <a:cubicBezTo>
                    <a:pt x="1121486" y="310832"/>
                    <a:pt x="1117392" y="306738"/>
                    <a:pt x="1117392" y="301688"/>
                  </a:cubicBezTo>
                  <a:cubicBezTo>
                    <a:pt x="1117392" y="296638"/>
                    <a:pt x="1121486" y="292544"/>
                    <a:pt x="1126536" y="292544"/>
                  </a:cubicBezTo>
                  <a:lnTo>
                    <a:pt x="1157032" y="292544"/>
                  </a:lnTo>
                  <a:lnTo>
                    <a:pt x="1157032" y="282034"/>
                  </a:lnTo>
                  <a:lnTo>
                    <a:pt x="1126536" y="282034"/>
                  </a:lnTo>
                  <a:cubicBezTo>
                    <a:pt x="1121486" y="282034"/>
                    <a:pt x="1117392" y="277940"/>
                    <a:pt x="1117392" y="272890"/>
                  </a:cubicBezTo>
                  <a:cubicBezTo>
                    <a:pt x="1117392" y="267840"/>
                    <a:pt x="1121486" y="263746"/>
                    <a:pt x="1126536" y="263746"/>
                  </a:cubicBezTo>
                  <a:lnTo>
                    <a:pt x="1157032" y="263746"/>
                  </a:lnTo>
                  <a:lnTo>
                    <a:pt x="1157032" y="253236"/>
                  </a:lnTo>
                  <a:lnTo>
                    <a:pt x="1126536" y="253236"/>
                  </a:lnTo>
                  <a:cubicBezTo>
                    <a:pt x="1121486" y="253236"/>
                    <a:pt x="1117392" y="249142"/>
                    <a:pt x="1117392" y="244092"/>
                  </a:cubicBezTo>
                  <a:cubicBezTo>
                    <a:pt x="1117392" y="239042"/>
                    <a:pt x="1121486" y="234948"/>
                    <a:pt x="1126536" y="234948"/>
                  </a:cubicBezTo>
                  <a:lnTo>
                    <a:pt x="1157032" y="234948"/>
                  </a:lnTo>
                  <a:lnTo>
                    <a:pt x="1157032" y="219866"/>
                  </a:lnTo>
                  <a:cubicBezTo>
                    <a:pt x="1157032" y="212291"/>
                    <a:pt x="1163173" y="206150"/>
                    <a:pt x="1170748" y="206150"/>
                  </a:cubicBezTo>
                  <a:cubicBezTo>
                    <a:pt x="1178323" y="206150"/>
                    <a:pt x="1184464" y="212291"/>
                    <a:pt x="1184464" y="219866"/>
                  </a:cubicBezTo>
                  <a:lnTo>
                    <a:pt x="1184464" y="234948"/>
                  </a:lnTo>
                  <a:lnTo>
                    <a:pt x="1210556" y="234948"/>
                  </a:lnTo>
                  <a:cubicBezTo>
                    <a:pt x="1215606" y="234948"/>
                    <a:pt x="1219700" y="239042"/>
                    <a:pt x="1219700" y="244092"/>
                  </a:cubicBezTo>
                  <a:cubicBezTo>
                    <a:pt x="1219700" y="249142"/>
                    <a:pt x="1215606" y="253236"/>
                    <a:pt x="1210556" y="253236"/>
                  </a:cubicBezTo>
                  <a:lnTo>
                    <a:pt x="1184464" y="253236"/>
                  </a:lnTo>
                  <a:lnTo>
                    <a:pt x="1184464" y="263746"/>
                  </a:lnTo>
                  <a:lnTo>
                    <a:pt x="1210556" y="263746"/>
                  </a:lnTo>
                  <a:cubicBezTo>
                    <a:pt x="1215606" y="263746"/>
                    <a:pt x="1219700" y="267840"/>
                    <a:pt x="1219700" y="272890"/>
                  </a:cubicBezTo>
                  <a:cubicBezTo>
                    <a:pt x="1219700" y="277940"/>
                    <a:pt x="1215606" y="282034"/>
                    <a:pt x="1210556" y="282034"/>
                  </a:cubicBezTo>
                  <a:lnTo>
                    <a:pt x="1184464" y="282034"/>
                  </a:lnTo>
                  <a:lnTo>
                    <a:pt x="1184464" y="292544"/>
                  </a:lnTo>
                  <a:lnTo>
                    <a:pt x="1210556" y="292544"/>
                  </a:lnTo>
                  <a:cubicBezTo>
                    <a:pt x="1215606" y="292544"/>
                    <a:pt x="1219700" y="296638"/>
                    <a:pt x="1219700" y="301688"/>
                  </a:cubicBezTo>
                  <a:cubicBezTo>
                    <a:pt x="1219700" y="306738"/>
                    <a:pt x="1215606" y="310832"/>
                    <a:pt x="1210556" y="310832"/>
                  </a:cubicBezTo>
                  <a:lnTo>
                    <a:pt x="1184464" y="310832"/>
                  </a:lnTo>
                  <a:lnTo>
                    <a:pt x="1184464" y="385248"/>
                  </a:lnTo>
                  <a:lnTo>
                    <a:pt x="1315794" y="385248"/>
                  </a:lnTo>
                  <a:lnTo>
                    <a:pt x="1315794" y="310832"/>
                  </a:lnTo>
                  <a:lnTo>
                    <a:pt x="1286537" y="310832"/>
                  </a:lnTo>
                  <a:cubicBezTo>
                    <a:pt x="1281487" y="310832"/>
                    <a:pt x="1277393" y="306738"/>
                    <a:pt x="1277393" y="301688"/>
                  </a:cubicBezTo>
                  <a:cubicBezTo>
                    <a:pt x="1277393" y="296638"/>
                    <a:pt x="1281487" y="292544"/>
                    <a:pt x="1286537" y="292544"/>
                  </a:cubicBezTo>
                  <a:lnTo>
                    <a:pt x="1315794" y="292544"/>
                  </a:lnTo>
                  <a:lnTo>
                    <a:pt x="1315794" y="282034"/>
                  </a:lnTo>
                  <a:lnTo>
                    <a:pt x="1286537" y="282034"/>
                  </a:lnTo>
                  <a:cubicBezTo>
                    <a:pt x="1281487" y="282034"/>
                    <a:pt x="1277393" y="277940"/>
                    <a:pt x="1277393" y="272890"/>
                  </a:cubicBezTo>
                  <a:cubicBezTo>
                    <a:pt x="1277393" y="267840"/>
                    <a:pt x="1281487" y="263746"/>
                    <a:pt x="1286537" y="263746"/>
                  </a:cubicBezTo>
                  <a:lnTo>
                    <a:pt x="1315794" y="263746"/>
                  </a:lnTo>
                  <a:lnTo>
                    <a:pt x="1315794" y="253236"/>
                  </a:lnTo>
                  <a:lnTo>
                    <a:pt x="1286537" y="253236"/>
                  </a:lnTo>
                  <a:cubicBezTo>
                    <a:pt x="1281487" y="253236"/>
                    <a:pt x="1277393" y="249142"/>
                    <a:pt x="1277393" y="244092"/>
                  </a:cubicBezTo>
                  <a:cubicBezTo>
                    <a:pt x="1277393" y="239042"/>
                    <a:pt x="1281487" y="234948"/>
                    <a:pt x="1286537" y="234948"/>
                  </a:cubicBezTo>
                  <a:lnTo>
                    <a:pt x="1315794" y="234948"/>
                  </a:lnTo>
                  <a:lnTo>
                    <a:pt x="1315794" y="219866"/>
                  </a:lnTo>
                  <a:cubicBezTo>
                    <a:pt x="1315794" y="212291"/>
                    <a:pt x="1321935" y="206150"/>
                    <a:pt x="1329510" y="206150"/>
                  </a:cubicBezTo>
                  <a:cubicBezTo>
                    <a:pt x="1337085" y="206150"/>
                    <a:pt x="1343226" y="212291"/>
                    <a:pt x="1343226" y="219866"/>
                  </a:cubicBezTo>
                  <a:lnTo>
                    <a:pt x="1343226" y="234948"/>
                  </a:lnTo>
                  <a:lnTo>
                    <a:pt x="1370557" y="234948"/>
                  </a:lnTo>
                  <a:cubicBezTo>
                    <a:pt x="1375607" y="234948"/>
                    <a:pt x="1379701" y="239042"/>
                    <a:pt x="1379701" y="244092"/>
                  </a:cubicBezTo>
                  <a:cubicBezTo>
                    <a:pt x="1379701" y="249142"/>
                    <a:pt x="1375607" y="253236"/>
                    <a:pt x="1370557" y="253236"/>
                  </a:cubicBezTo>
                  <a:lnTo>
                    <a:pt x="1343226" y="253236"/>
                  </a:lnTo>
                  <a:lnTo>
                    <a:pt x="1343226" y="263746"/>
                  </a:lnTo>
                  <a:lnTo>
                    <a:pt x="1370557" y="263746"/>
                  </a:lnTo>
                  <a:cubicBezTo>
                    <a:pt x="1375607" y="263746"/>
                    <a:pt x="1379701" y="267840"/>
                    <a:pt x="1379701" y="272890"/>
                  </a:cubicBezTo>
                  <a:cubicBezTo>
                    <a:pt x="1379701" y="277940"/>
                    <a:pt x="1375607" y="282034"/>
                    <a:pt x="1370557" y="282034"/>
                  </a:cubicBezTo>
                  <a:lnTo>
                    <a:pt x="1343226" y="282034"/>
                  </a:lnTo>
                  <a:lnTo>
                    <a:pt x="1343226" y="292544"/>
                  </a:lnTo>
                  <a:lnTo>
                    <a:pt x="1370557" y="292544"/>
                  </a:lnTo>
                  <a:cubicBezTo>
                    <a:pt x="1375607" y="292544"/>
                    <a:pt x="1379701" y="296638"/>
                    <a:pt x="1379701" y="301688"/>
                  </a:cubicBezTo>
                  <a:cubicBezTo>
                    <a:pt x="1379701" y="306738"/>
                    <a:pt x="1375607" y="310832"/>
                    <a:pt x="1370557" y="310832"/>
                  </a:cubicBezTo>
                  <a:lnTo>
                    <a:pt x="1343226" y="310832"/>
                  </a:lnTo>
                  <a:lnTo>
                    <a:pt x="1343226" y="385248"/>
                  </a:lnTo>
                  <a:lnTo>
                    <a:pt x="1497488" y="385248"/>
                  </a:lnTo>
                  <a:lnTo>
                    <a:pt x="1505347" y="388503"/>
                  </a:lnTo>
                  <a:lnTo>
                    <a:pt x="1505405" y="388454"/>
                  </a:lnTo>
                  <a:cubicBezTo>
                    <a:pt x="1511207" y="383585"/>
                    <a:pt x="1519859" y="384342"/>
                    <a:pt x="1524728" y="390145"/>
                  </a:cubicBezTo>
                  <a:cubicBezTo>
                    <a:pt x="1529597" y="395948"/>
                    <a:pt x="1528840" y="404599"/>
                    <a:pt x="1523038" y="409469"/>
                  </a:cubicBezTo>
                  <a:lnTo>
                    <a:pt x="1085083" y="776956"/>
                  </a:lnTo>
                  <a:lnTo>
                    <a:pt x="1087573" y="789880"/>
                  </a:lnTo>
                  <a:cubicBezTo>
                    <a:pt x="1095377" y="845416"/>
                    <a:pt x="1103907" y="900770"/>
                    <a:pt x="1112255" y="956306"/>
                  </a:cubicBezTo>
                  <a:cubicBezTo>
                    <a:pt x="1119333" y="1003130"/>
                    <a:pt x="1126411" y="1049955"/>
                    <a:pt x="1133490" y="1096779"/>
                  </a:cubicBezTo>
                  <a:cubicBezTo>
                    <a:pt x="1137845" y="1126362"/>
                    <a:pt x="1142383" y="1155763"/>
                    <a:pt x="1146738" y="1185346"/>
                  </a:cubicBezTo>
                  <a:cubicBezTo>
                    <a:pt x="1146920" y="1186798"/>
                    <a:pt x="1146557" y="1189339"/>
                    <a:pt x="1147283" y="1189702"/>
                  </a:cubicBezTo>
                  <a:cubicBezTo>
                    <a:pt x="1160532" y="1195328"/>
                    <a:pt x="1152546" y="1206762"/>
                    <a:pt x="1153816" y="1215292"/>
                  </a:cubicBezTo>
                  <a:cubicBezTo>
                    <a:pt x="1155450" y="1226726"/>
                    <a:pt x="1154542" y="1238522"/>
                    <a:pt x="1156176" y="1249956"/>
                  </a:cubicBezTo>
                  <a:cubicBezTo>
                    <a:pt x="1167247" y="1325093"/>
                    <a:pt x="1178862" y="1400230"/>
                    <a:pt x="1190114" y="1475367"/>
                  </a:cubicBezTo>
                  <a:cubicBezTo>
                    <a:pt x="1199370" y="1536710"/>
                    <a:pt x="1208445" y="1598235"/>
                    <a:pt x="1217701" y="1659579"/>
                  </a:cubicBezTo>
                  <a:cubicBezTo>
                    <a:pt x="1218064" y="1661756"/>
                    <a:pt x="1220605" y="1663753"/>
                    <a:pt x="1221875" y="1665931"/>
                  </a:cubicBezTo>
                  <a:cubicBezTo>
                    <a:pt x="1222964" y="1667746"/>
                    <a:pt x="1224416" y="1669924"/>
                    <a:pt x="1224235" y="1671920"/>
                  </a:cubicBezTo>
                  <a:cubicBezTo>
                    <a:pt x="1221875" y="1709307"/>
                    <a:pt x="1230587" y="1745423"/>
                    <a:pt x="1235668" y="1781903"/>
                  </a:cubicBezTo>
                  <a:cubicBezTo>
                    <a:pt x="1242928" y="1833264"/>
                    <a:pt x="1251095" y="1884444"/>
                    <a:pt x="1258718" y="1935625"/>
                  </a:cubicBezTo>
                  <a:cubicBezTo>
                    <a:pt x="1266340" y="1986260"/>
                    <a:pt x="1273600" y="2037077"/>
                    <a:pt x="1281222" y="2087713"/>
                  </a:cubicBezTo>
                  <a:lnTo>
                    <a:pt x="1286826" y="2124229"/>
                  </a:lnTo>
                  <a:lnTo>
                    <a:pt x="1623061" y="2124229"/>
                  </a:lnTo>
                  <a:lnTo>
                    <a:pt x="1636122" y="2129640"/>
                  </a:lnTo>
                  <a:lnTo>
                    <a:pt x="1640572" y="2129637"/>
                  </a:lnTo>
                  <a:lnTo>
                    <a:pt x="1640572" y="2134176"/>
                  </a:lnTo>
                  <a:lnTo>
                    <a:pt x="1645921" y="2147089"/>
                  </a:lnTo>
                  <a:lnTo>
                    <a:pt x="1645920" y="2147089"/>
                  </a:lnTo>
                  <a:lnTo>
                    <a:pt x="1640572" y="2160000"/>
                  </a:lnTo>
                  <a:lnTo>
                    <a:pt x="1640572" y="2166683"/>
                  </a:lnTo>
                  <a:lnTo>
                    <a:pt x="1630945" y="2166683"/>
                  </a:lnTo>
                  <a:lnTo>
                    <a:pt x="1623060" y="2169949"/>
                  </a:lnTo>
                  <a:lnTo>
                    <a:pt x="22860" y="2169948"/>
                  </a:lnTo>
                  <a:lnTo>
                    <a:pt x="14978" y="2166683"/>
                  </a:lnTo>
                  <a:lnTo>
                    <a:pt x="5349" y="2166683"/>
                  </a:lnTo>
                  <a:lnTo>
                    <a:pt x="5349" y="2160002"/>
                  </a:lnTo>
                  <a:lnTo>
                    <a:pt x="0" y="2147089"/>
                  </a:lnTo>
                  <a:lnTo>
                    <a:pt x="6696" y="2130925"/>
                  </a:lnTo>
                  <a:cubicBezTo>
                    <a:pt x="10833" y="2126788"/>
                    <a:pt x="16548" y="2124229"/>
                    <a:pt x="22860" y="2124229"/>
                  </a:cubicBezTo>
                  <a:lnTo>
                    <a:pt x="410941" y="2124229"/>
                  </a:lnTo>
                  <a:lnTo>
                    <a:pt x="415334" y="2082631"/>
                  </a:lnTo>
                  <a:cubicBezTo>
                    <a:pt x="419509" y="2042159"/>
                    <a:pt x="423683" y="2001505"/>
                    <a:pt x="427676" y="1961033"/>
                  </a:cubicBezTo>
                  <a:cubicBezTo>
                    <a:pt x="430943" y="1928365"/>
                    <a:pt x="433846" y="1895515"/>
                    <a:pt x="437295" y="1862847"/>
                  </a:cubicBezTo>
                  <a:cubicBezTo>
                    <a:pt x="441287" y="1823827"/>
                    <a:pt x="445462" y="1784807"/>
                    <a:pt x="449455" y="1745786"/>
                  </a:cubicBezTo>
                  <a:cubicBezTo>
                    <a:pt x="450906" y="1732538"/>
                    <a:pt x="451995" y="1719289"/>
                    <a:pt x="453447" y="1706221"/>
                  </a:cubicBezTo>
                  <a:cubicBezTo>
                    <a:pt x="454173" y="1699688"/>
                    <a:pt x="454173" y="1693517"/>
                    <a:pt x="444554" y="1691158"/>
                  </a:cubicBezTo>
                  <a:cubicBezTo>
                    <a:pt x="461977" y="1681902"/>
                    <a:pt x="456896" y="1666112"/>
                    <a:pt x="458348" y="1653227"/>
                  </a:cubicBezTo>
                  <a:cubicBezTo>
                    <a:pt x="464700" y="1599869"/>
                    <a:pt x="469600" y="1546329"/>
                    <a:pt x="475045" y="1492971"/>
                  </a:cubicBezTo>
                  <a:cubicBezTo>
                    <a:pt x="479582" y="1447962"/>
                    <a:pt x="483756" y="1402771"/>
                    <a:pt x="488112" y="1357761"/>
                  </a:cubicBezTo>
                  <a:cubicBezTo>
                    <a:pt x="492286" y="1315656"/>
                    <a:pt x="496097" y="1273550"/>
                    <a:pt x="501179" y="1231626"/>
                  </a:cubicBezTo>
                  <a:cubicBezTo>
                    <a:pt x="502450" y="1222007"/>
                    <a:pt x="495190" y="1221099"/>
                    <a:pt x="490834" y="1215473"/>
                  </a:cubicBezTo>
                  <a:cubicBezTo>
                    <a:pt x="506805" y="1209484"/>
                    <a:pt x="504446" y="1195328"/>
                    <a:pt x="505898" y="1182805"/>
                  </a:cubicBezTo>
                  <a:cubicBezTo>
                    <a:pt x="510072" y="1142877"/>
                    <a:pt x="514065" y="1102950"/>
                    <a:pt x="518239" y="1063022"/>
                  </a:cubicBezTo>
                  <a:cubicBezTo>
                    <a:pt x="521506" y="1030898"/>
                    <a:pt x="524591" y="998774"/>
                    <a:pt x="527858" y="966651"/>
                  </a:cubicBezTo>
                  <a:cubicBezTo>
                    <a:pt x="531851" y="927086"/>
                    <a:pt x="536025" y="887340"/>
                    <a:pt x="540018" y="847775"/>
                  </a:cubicBezTo>
                  <a:lnTo>
                    <a:pt x="548341" y="764399"/>
                  </a:lnTo>
                  <a:lnTo>
                    <a:pt x="132037" y="415079"/>
                  </a:lnTo>
                  <a:lnTo>
                    <a:pt x="129621" y="410438"/>
                  </a:lnTo>
                  <a:lnTo>
                    <a:pt x="125334" y="408662"/>
                  </a:lnTo>
                  <a:cubicBezTo>
                    <a:pt x="122852" y="406180"/>
                    <a:pt x="121316" y="402751"/>
                    <a:pt x="121316" y="398964"/>
                  </a:cubicBezTo>
                  <a:cubicBezTo>
                    <a:pt x="121316" y="391389"/>
                    <a:pt x="127457" y="385248"/>
                    <a:pt x="135032" y="385248"/>
                  </a:cubicBezTo>
                  <a:lnTo>
                    <a:pt x="301963" y="385248"/>
                  </a:lnTo>
                  <a:lnTo>
                    <a:pt x="301963" y="319242"/>
                  </a:lnTo>
                  <a:lnTo>
                    <a:pt x="274367" y="319242"/>
                  </a:lnTo>
                  <a:cubicBezTo>
                    <a:pt x="269317" y="319242"/>
                    <a:pt x="265223" y="315148"/>
                    <a:pt x="265223" y="310098"/>
                  </a:cubicBezTo>
                  <a:cubicBezTo>
                    <a:pt x="265223" y="305048"/>
                    <a:pt x="269317" y="300954"/>
                    <a:pt x="274367" y="300954"/>
                  </a:cubicBezTo>
                  <a:lnTo>
                    <a:pt x="301963" y="300954"/>
                  </a:lnTo>
                  <a:lnTo>
                    <a:pt x="301963" y="290444"/>
                  </a:lnTo>
                  <a:lnTo>
                    <a:pt x="274367" y="290444"/>
                  </a:lnTo>
                  <a:cubicBezTo>
                    <a:pt x="269317" y="290444"/>
                    <a:pt x="265223" y="286350"/>
                    <a:pt x="265223" y="281300"/>
                  </a:cubicBezTo>
                  <a:cubicBezTo>
                    <a:pt x="265223" y="276250"/>
                    <a:pt x="269317" y="272156"/>
                    <a:pt x="274367" y="272156"/>
                  </a:cubicBezTo>
                  <a:lnTo>
                    <a:pt x="301963" y="272156"/>
                  </a:lnTo>
                  <a:lnTo>
                    <a:pt x="301963" y="261646"/>
                  </a:lnTo>
                  <a:lnTo>
                    <a:pt x="274367" y="261646"/>
                  </a:lnTo>
                  <a:cubicBezTo>
                    <a:pt x="269317" y="261646"/>
                    <a:pt x="265223" y="257552"/>
                    <a:pt x="265223" y="252502"/>
                  </a:cubicBezTo>
                  <a:cubicBezTo>
                    <a:pt x="265223" y="247452"/>
                    <a:pt x="269317" y="243358"/>
                    <a:pt x="274367" y="243358"/>
                  </a:cubicBezTo>
                  <a:lnTo>
                    <a:pt x="301963" y="243358"/>
                  </a:lnTo>
                  <a:lnTo>
                    <a:pt x="301963" y="219866"/>
                  </a:lnTo>
                  <a:cubicBezTo>
                    <a:pt x="301963" y="212291"/>
                    <a:pt x="308104" y="206150"/>
                    <a:pt x="315679" y="206150"/>
                  </a:cubicBezTo>
                  <a:cubicBezTo>
                    <a:pt x="323254" y="206150"/>
                    <a:pt x="329395" y="212291"/>
                    <a:pt x="329395" y="219866"/>
                  </a:cubicBezTo>
                  <a:lnTo>
                    <a:pt x="329395" y="243358"/>
                  </a:lnTo>
                  <a:lnTo>
                    <a:pt x="358387" y="243358"/>
                  </a:lnTo>
                  <a:cubicBezTo>
                    <a:pt x="363437" y="243358"/>
                    <a:pt x="367531" y="247452"/>
                    <a:pt x="367531" y="252502"/>
                  </a:cubicBezTo>
                  <a:cubicBezTo>
                    <a:pt x="367531" y="257552"/>
                    <a:pt x="363437" y="261646"/>
                    <a:pt x="358387" y="261646"/>
                  </a:cubicBezTo>
                  <a:lnTo>
                    <a:pt x="329395" y="261646"/>
                  </a:lnTo>
                  <a:lnTo>
                    <a:pt x="329395" y="272156"/>
                  </a:lnTo>
                  <a:lnTo>
                    <a:pt x="358387" y="272156"/>
                  </a:lnTo>
                  <a:cubicBezTo>
                    <a:pt x="363437" y="272156"/>
                    <a:pt x="367531" y="276250"/>
                    <a:pt x="367531" y="281300"/>
                  </a:cubicBezTo>
                  <a:cubicBezTo>
                    <a:pt x="367531" y="286350"/>
                    <a:pt x="363437" y="290444"/>
                    <a:pt x="358387" y="290444"/>
                  </a:cubicBezTo>
                  <a:lnTo>
                    <a:pt x="329395" y="290444"/>
                  </a:lnTo>
                  <a:lnTo>
                    <a:pt x="329395" y="300954"/>
                  </a:lnTo>
                  <a:lnTo>
                    <a:pt x="358387" y="300954"/>
                  </a:lnTo>
                  <a:cubicBezTo>
                    <a:pt x="363437" y="300954"/>
                    <a:pt x="367531" y="305048"/>
                    <a:pt x="367531" y="310098"/>
                  </a:cubicBezTo>
                  <a:cubicBezTo>
                    <a:pt x="367531" y="315148"/>
                    <a:pt x="363437" y="319242"/>
                    <a:pt x="358387" y="319242"/>
                  </a:cubicBezTo>
                  <a:lnTo>
                    <a:pt x="329395" y="319242"/>
                  </a:lnTo>
                  <a:lnTo>
                    <a:pt x="329395" y="385248"/>
                  </a:lnTo>
                  <a:lnTo>
                    <a:pt x="447531" y="385248"/>
                  </a:lnTo>
                  <a:lnTo>
                    <a:pt x="447531" y="315782"/>
                  </a:lnTo>
                  <a:lnTo>
                    <a:pt x="417009" y="315782"/>
                  </a:lnTo>
                  <a:cubicBezTo>
                    <a:pt x="411959" y="315782"/>
                    <a:pt x="407865" y="311688"/>
                    <a:pt x="407865" y="306638"/>
                  </a:cubicBezTo>
                  <a:cubicBezTo>
                    <a:pt x="407865" y="301588"/>
                    <a:pt x="411959" y="297494"/>
                    <a:pt x="417009" y="297494"/>
                  </a:cubicBezTo>
                  <a:lnTo>
                    <a:pt x="447531" y="297494"/>
                  </a:lnTo>
                  <a:lnTo>
                    <a:pt x="447531" y="286984"/>
                  </a:lnTo>
                  <a:lnTo>
                    <a:pt x="417009" y="286984"/>
                  </a:lnTo>
                  <a:cubicBezTo>
                    <a:pt x="411959" y="286984"/>
                    <a:pt x="407865" y="282890"/>
                    <a:pt x="407865" y="277840"/>
                  </a:cubicBezTo>
                  <a:cubicBezTo>
                    <a:pt x="407865" y="272790"/>
                    <a:pt x="411959" y="268696"/>
                    <a:pt x="417009" y="268696"/>
                  </a:cubicBezTo>
                  <a:lnTo>
                    <a:pt x="447531" y="268696"/>
                  </a:lnTo>
                  <a:lnTo>
                    <a:pt x="447531" y="258186"/>
                  </a:lnTo>
                  <a:lnTo>
                    <a:pt x="417009" y="258186"/>
                  </a:lnTo>
                  <a:cubicBezTo>
                    <a:pt x="411959" y="258186"/>
                    <a:pt x="407865" y="254092"/>
                    <a:pt x="407865" y="249042"/>
                  </a:cubicBezTo>
                  <a:cubicBezTo>
                    <a:pt x="407865" y="243992"/>
                    <a:pt x="411959" y="239898"/>
                    <a:pt x="417009" y="239898"/>
                  </a:cubicBezTo>
                  <a:lnTo>
                    <a:pt x="447531" y="239898"/>
                  </a:lnTo>
                  <a:lnTo>
                    <a:pt x="447531" y="219866"/>
                  </a:lnTo>
                  <a:cubicBezTo>
                    <a:pt x="447531" y="212291"/>
                    <a:pt x="453672" y="206150"/>
                    <a:pt x="461247" y="206150"/>
                  </a:cubicBezTo>
                  <a:cubicBezTo>
                    <a:pt x="468822" y="206150"/>
                    <a:pt x="474963" y="212291"/>
                    <a:pt x="474963" y="219866"/>
                  </a:cubicBezTo>
                  <a:lnTo>
                    <a:pt x="474963" y="239898"/>
                  </a:lnTo>
                  <a:lnTo>
                    <a:pt x="501029" y="239898"/>
                  </a:lnTo>
                  <a:cubicBezTo>
                    <a:pt x="506079" y="239898"/>
                    <a:pt x="510173" y="243992"/>
                    <a:pt x="510173" y="249042"/>
                  </a:cubicBezTo>
                  <a:cubicBezTo>
                    <a:pt x="510173" y="254092"/>
                    <a:pt x="506079" y="258186"/>
                    <a:pt x="501029" y="258186"/>
                  </a:cubicBezTo>
                  <a:lnTo>
                    <a:pt x="474963" y="258186"/>
                  </a:lnTo>
                  <a:lnTo>
                    <a:pt x="474963" y="268696"/>
                  </a:lnTo>
                  <a:lnTo>
                    <a:pt x="501029" y="268696"/>
                  </a:lnTo>
                  <a:cubicBezTo>
                    <a:pt x="506079" y="268696"/>
                    <a:pt x="510173" y="272790"/>
                    <a:pt x="510173" y="277840"/>
                  </a:cubicBezTo>
                  <a:cubicBezTo>
                    <a:pt x="510173" y="282890"/>
                    <a:pt x="506079" y="286984"/>
                    <a:pt x="501029" y="286984"/>
                  </a:cubicBezTo>
                  <a:lnTo>
                    <a:pt x="474963" y="286984"/>
                  </a:lnTo>
                  <a:lnTo>
                    <a:pt x="474963" y="297494"/>
                  </a:lnTo>
                  <a:lnTo>
                    <a:pt x="501029" y="297494"/>
                  </a:lnTo>
                  <a:cubicBezTo>
                    <a:pt x="506079" y="297494"/>
                    <a:pt x="510173" y="301588"/>
                    <a:pt x="510173" y="306638"/>
                  </a:cubicBezTo>
                  <a:cubicBezTo>
                    <a:pt x="510173" y="311688"/>
                    <a:pt x="506079" y="315782"/>
                    <a:pt x="501029" y="315782"/>
                  </a:cubicBezTo>
                  <a:lnTo>
                    <a:pt x="474963" y="315782"/>
                  </a:lnTo>
                  <a:lnTo>
                    <a:pt x="474963" y="385248"/>
                  </a:lnTo>
                  <a:lnTo>
                    <a:pt x="588306" y="385248"/>
                  </a:lnTo>
                  <a:lnTo>
                    <a:pt x="588536" y="382944"/>
                  </a:lnTo>
                  <a:cubicBezTo>
                    <a:pt x="591818" y="350126"/>
                    <a:pt x="595397" y="317308"/>
                    <a:pt x="598679" y="284490"/>
                  </a:cubicBezTo>
                  <a:cubicBezTo>
                    <a:pt x="601365" y="258385"/>
                    <a:pt x="603752" y="232130"/>
                    <a:pt x="606437" y="206025"/>
                  </a:cubicBezTo>
                  <a:cubicBezTo>
                    <a:pt x="609718" y="173206"/>
                    <a:pt x="613150" y="140388"/>
                    <a:pt x="616580" y="107571"/>
                  </a:cubicBezTo>
                  <a:lnTo>
                    <a:pt x="616580" y="105641"/>
                  </a:lnTo>
                  <a:lnTo>
                    <a:pt x="569236" y="105641"/>
                  </a:lnTo>
                  <a:cubicBezTo>
                    <a:pt x="562924" y="105641"/>
                    <a:pt x="557209" y="103082"/>
                    <a:pt x="553072" y="98945"/>
                  </a:cubicBezTo>
                  <a:lnTo>
                    <a:pt x="546376" y="82781"/>
                  </a:lnTo>
                  <a:lnTo>
                    <a:pt x="553072" y="66617"/>
                  </a:lnTo>
                  <a:cubicBezTo>
                    <a:pt x="557209" y="62481"/>
                    <a:pt x="562924" y="59922"/>
                    <a:pt x="569236" y="59922"/>
                  </a:cubicBezTo>
                  <a:lnTo>
                    <a:pt x="659192" y="59922"/>
                  </a:lnTo>
                  <a:lnTo>
                    <a:pt x="649547" y="36638"/>
                  </a:lnTo>
                  <a:cubicBezTo>
                    <a:pt x="649547" y="16403"/>
                    <a:pt x="665950" y="0"/>
                    <a:pt x="6861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99F2E044-C647-40B6-B92E-C9AE2DFE4302}"/>
                </a:ext>
              </a:extLst>
            </p:cNvPr>
            <p:cNvSpPr/>
            <p:nvPr/>
          </p:nvSpPr>
          <p:spPr>
            <a:xfrm>
              <a:off x="5175911" y="1999241"/>
              <a:ext cx="1469324" cy="1292539"/>
            </a:xfrm>
            <a:custGeom>
              <a:avLst/>
              <a:gdLst>
                <a:gd name="connsiteX0" fmla="*/ 0 w 619125"/>
                <a:gd name="connsiteY0" fmla="*/ 0 h 561975"/>
                <a:gd name="connsiteX1" fmla="*/ 590550 w 619125"/>
                <a:gd name="connsiteY1" fmla="*/ 561975 h 561975"/>
                <a:gd name="connsiteX2" fmla="*/ 619125 w 619125"/>
                <a:gd name="connsiteY2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90550" h="561975">
                  <a:moveTo>
                    <a:pt x="0" y="0"/>
                  </a:moveTo>
                  <a:cubicBezTo>
                    <a:pt x="196850" y="330200"/>
                    <a:pt x="403225" y="498475"/>
                    <a:pt x="590550" y="561975"/>
                  </a:cubicBezTo>
                </a:path>
              </a:pathLst>
            </a:cu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BB1FB495-DD1A-41DF-A00E-450A61793E9D}"/>
                </a:ext>
              </a:extLst>
            </p:cNvPr>
            <p:cNvSpPr/>
            <p:nvPr/>
          </p:nvSpPr>
          <p:spPr>
            <a:xfrm>
              <a:off x="6632772" y="3259788"/>
              <a:ext cx="905673" cy="932988"/>
            </a:xfrm>
            <a:custGeom>
              <a:avLst/>
              <a:gdLst>
                <a:gd name="connsiteX0" fmla="*/ 0 w 619125"/>
                <a:gd name="connsiteY0" fmla="*/ 0 h 561975"/>
                <a:gd name="connsiteX1" fmla="*/ 590550 w 619125"/>
                <a:gd name="connsiteY1" fmla="*/ 561975 h 561975"/>
                <a:gd name="connsiteX2" fmla="*/ 619125 w 619125"/>
                <a:gd name="connsiteY2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90550" h="561975">
                  <a:moveTo>
                    <a:pt x="0" y="0"/>
                  </a:moveTo>
                  <a:cubicBezTo>
                    <a:pt x="196850" y="330200"/>
                    <a:pt x="403225" y="498475"/>
                    <a:pt x="590550" y="561975"/>
                  </a:cubicBezTo>
                </a:path>
              </a:pathLst>
            </a:cu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AA257605-EF9E-49CC-9895-0B269842CAB2}"/>
                </a:ext>
              </a:extLst>
            </p:cNvPr>
            <p:cNvSpPr/>
            <p:nvPr/>
          </p:nvSpPr>
          <p:spPr>
            <a:xfrm>
              <a:off x="5379540" y="2024432"/>
              <a:ext cx="1414402" cy="1292539"/>
            </a:xfrm>
            <a:custGeom>
              <a:avLst/>
              <a:gdLst>
                <a:gd name="connsiteX0" fmla="*/ 0 w 619125"/>
                <a:gd name="connsiteY0" fmla="*/ 0 h 561975"/>
                <a:gd name="connsiteX1" fmla="*/ 590550 w 619125"/>
                <a:gd name="connsiteY1" fmla="*/ 561975 h 561975"/>
                <a:gd name="connsiteX2" fmla="*/ 619125 w 619125"/>
                <a:gd name="connsiteY2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90550" h="561975">
                  <a:moveTo>
                    <a:pt x="0" y="0"/>
                  </a:moveTo>
                  <a:cubicBezTo>
                    <a:pt x="196850" y="330200"/>
                    <a:pt x="403225" y="498475"/>
                    <a:pt x="590550" y="561975"/>
                  </a:cubicBezTo>
                </a:path>
              </a:pathLst>
            </a:cu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A05330F0-DE6D-416F-A86C-AFAB21E38971}"/>
                </a:ext>
              </a:extLst>
            </p:cNvPr>
            <p:cNvSpPr/>
            <p:nvPr/>
          </p:nvSpPr>
          <p:spPr>
            <a:xfrm>
              <a:off x="6761047" y="3284876"/>
              <a:ext cx="824434" cy="916104"/>
            </a:xfrm>
            <a:custGeom>
              <a:avLst/>
              <a:gdLst>
                <a:gd name="connsiteX0" fmla="*/ 0 w 619125"/>
                <a:gd name="connsiteY0" fmla="*/ 0 h 561975"/>
                <a:gd name="connsiteX1" fmla="*/ 590550 w 619125"/>
                <a:gd name="connsiteY1" fmla="*/ 561975 h 561975"/>
                <a:gd name="connsiteX2" fmla="*/ 619125 w 619125"/>
                <a:gd name="connsiteY2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90550" h="561975">
                  <a:moveTo>
                    <a:pt x="0" y="0"/>
                  </a:moveTo>
                  <a:cubicBezTo>
                    <a:pt x="196850" y="330200"/>
                    <a:pt x="403225" y="498475"/>
                    <a:pt x="590550" y="561975"/>
                  </a:cubicBezTo>
                </a:path>
              </a:pathLst>
            </a:cu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E1F1D282-AF65-438F-9BAB-A4F0A8B4B85F}"/>
                </a:ext>
              </a:extLst>
            </p:cNvPr>
            <p:cNvSpPr/>
            <p:nvPr/>
          </p:nvSpPr>
          <p:spPr>
            <a:xfrm>
              <a:off x="6418281" y="2024329"/>
              <a:ext cx="926940" cy="1292539"/>
            </a:xfrm>
            <a:custGeom>
              <a:avLst/>
              <a:gdLst>
                <a:gd name="connsiteX0" fmla="*/ 0 w 619125"/>
                <a:gd name="connsiteY0" fmla="*/ 0 h 561975"/>
                <a:gd name="connsiteX1" fmla="*/ 590550 w 619125"/>
                <a:gd name="connsiteY1" fmla="*/ 561975 h 561975"/>
                <a:gd name="connsiteX2" fmla="*/ 619125 w 619125"/>
                <a:gd name="connsiteY2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90550" h="561975">
                  <a:moveTo>
                    <a:pt x="0" y="0"/>
                  </a:moveTo>
                  <a:cubicBezTo>
                    <a:pt x="196850" y="330200"/>
                    <a:pt x="403225" y="498475"/>
                    <a:pt x="590550" y="561975"/>
                  </a:cubicBezTo>
                </a:path>
              </a:pathLst>
            </a:cu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4A798DC7-2CFE-401A-A3C7-D39912D3BF6E}"/>
                </a:ext>
              </a:extLst>
            </p:cNvPr>
            <p:cNvSpPr/>
            <p:nvPr/>
          </p:nvSpPr>
          <p:spPr>
            <a:xfrm>
              <a:off x="6646499" y="2049522"/>
              <a:ext cx="783536" cy="1257502"/>
            </a:xfrm>
            <a:custGeom>
              <a:avLst/>
              <a:gdLst>
                <a:gd name="connsiteX0" fmla="*/ 0 w 619125"/>
                <a:gd name="connsiteY0" fmla="*/ 0 h 561975"/>
                <a:gd name="connsiteX1" fmla="*/ 590550 w 619125"/>
                <a:gd name="connsiteY1" fmla="*/ 561975 h 561975"/>
                <a:gd name="connsiteX2" fmla="*/ 619125 w 619125"/>
                <a:gd name="connsiteY2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90550" h="561975">
                  <a:moveTo>
                    <a:pt x="0" y="0"/>
                  </a:moveTo>
                  <a:cubicBezTo>
                    <a:pt x="196850" y="330200"/>
                    <a:pt x="403225" y="498475"/>
                    <a:pt x="590550" y="561975"/>
                  </a:cubicBezTo>
                </a:path>
              </a:pathLst>
            </a:cu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98E7DF2B-4D79-421E-9110-FFC1C5DED35C}"/>
                </a:ext>
              </a:extLst>
            </p:cNvPr>
            <p:cNvSpPr/>
            <p:nvPr/>
          </p:nvSpPr>
          <p:spPr>
            <a:xfrm>
              <a:off x="7301758" y="3281934"/>
              <a:ext cx="530925" cy="929410"/>
            </a:xfrm>
            <a:custGeom>
              <a:avLst/>
              <a:gdLst>
                <a:gd name="connsiteX0" fmla="*/ 0 w 619125"/>
                <a:gd name="connsiteY0" fmla="*/ 0 h 561975"/>
                <a:gd name="connsiteX1" fmla="*/ 590550 w 619125"/>
                <a:gd name="connsiteY1" fmla="*/ 561975 h 561975"/>
                <a:gd name="connsiteX2" fmla="*/ 619125 w 619125"/>
                <a:gd name="connsiteY2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90550" h="561975">
                  <a:moveTo>
                    <a:pt x="0" y="0"/>
                  </a:moveTo>
                  <a:cubicBezTo>
                    <a:pt x="196850" y="330200"/>
                    <a:pt x="403225" y="498475"/>
                    <a:pt x="590550" y="561975"/>
                  </a:cubicBezTo>
                </a:path>
              </a:pathLst>
            </a:cu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AA4CB620-4571-42AA-9870-91C1D360466A}"/>
                </a:ext>
              </a:extLst>
            </p:cNvPr>
            <p:cNvSpPr/>
            <p:nvPr/>
          </p:nvSpPr>
          <p:spPr>
            <a:xfrm>
              <a:off x="7430035" y="3307022"/>
              <a:ext cx="442115" cy="884114"/>
            </a:xfrm>
            <a:custGeom>
              <a:avLst/>
              <a:gdLst>
                <a:gd name="connsiteX0" fmla="*/ 0 w 619125"/>
                <a:gd name="connsiteY0" fmla="*/ 0 h 561975"/>
                <a:gd name="connsiteX1" fmla="*/ 590550 w 619125"/>
                <a:gd name="connsiteY1" fmla="*/ 561975 h 561975"/>
                <a:gd name="connsiteX2" fmla="*/ 619125 w 619125"/>
                <a:gd name="connsiteY2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  <a:gd name="connsiteX0" fmla="*/ 0 w 590550"/>
                <a:gd name="connsiteY0" fmla="*/ 0 h 561975"/>
                <a:gd name="connsiteX1" fmla="*/ 590550 w 590550"/>
                <a:gd name="connsiteY1" fmla="*/ 561975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90550" h="561975">
                  <a:moveTo>
                    <a:pt x="0" y="0"/>
                  </a:moveTo>
                  <a:cubicBezTo>
                    <a:pt x="196850" y="330200"/>
                    <a:pt x="403225" y="498475"/>
                    <a:pt x="590550" y="561975"/>
                  </a:cubicBezTo>
                </a:path>
              </a:pathLst>
            </a:cu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3" name="Rounded Rectangle 31">
            <a:extLst>
              <a:ext uri="{FF2B5EF4-FFF2-40B4-BE49-F238E27FC236}">
                <a16:creationId xmlns:a16="http://schemas.microsoft.com/office/drawing/2014/main" id="{4F9CA34A-233D-4C2C-BEFA-3BD874C33F65}"/>
              </a:ext>
            </a:extLst>
          </p:cNvPr>
          <p:cNvSpPr>
            <a:spLocks noChangeAspect="1"/>
          </p:cNvSpPr>
          <p:nvPr/>
        </p:nvSpPr>
        <p:spPr>
          <a:xfrm rot="21408399">
            <a:off x="1249456" y="559991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935075E-7E61-42F0-A5CC-54976296A070}"/>
              </a:ext>
            </a:extLst>
          </p:cNvPr>
          <p:cNvSpPr/>
          <p:nvPr/>
        </p:nvSpPr>
        <p:spPr>
          <a:xfrm>
            <a:off x="715274" y="1575703"/>
            <a:ext cx="179782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3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Hybrid Systems</a:t>
            </a:r>
            <a:endParaRPr lang="en-US" sz="3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id="{58E90B1D-0A79-4F1A-AEA4-9B8499BDD6F0}"/>
              </a:ext>
            </a:extLst>
          </p:cNvPr>
          <p:cNvSpPr txBox="1"/>
          <p:nvPr/>
        </p:nvSpPr>
        <p:spPr>
          <a:xfrm>
            <a:off x="3283554" y="323960"/>
            <a:ext cx="5776365" cy="1429622"/>
          </a:xfrm>
          <a:prstGeom prst="rect">
            <a:avLst/>
          </a:prstGeom>
          <a:noFill/>
        </p:spPr>
        <p:txBody>
          <a:bodyPr wrap="square" lIns="108000" rIns="108000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</a:t>
            </a:r>
          </a:p>
          <a:p>
            <a:pPr algn="ctr">
              <a:lnSpc>
                <a:spcPct val="150000"/>
              </a:lnSpc>
            </a:pPr>
            <a:r>
              <a:rPr lang="en-US" altLang="ko-KR" sz="2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&amp; Information Technology</a:t>
            </a:r>
          </a:p>
          <a:p>
            <a:pPr algn="ctr">
              <a:lnSpc>
                <a:spcPct val="150000"/>
              </a:lnSpc>
            </a:pPr>
            <a:r>
              <a:rPr lang="en-US" altLang="ko-KR" sz="2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and Environment Department</a:t>
            </a:r>
          </a:p>
        </p:txBody>
      </p:sp>
      <p:pic>
        <p:nvPicPr>
          <p:cNvPr id="276" name="image12.png">
            <a:extLst>
              <a:ext uri="{FF2B5EF4-FFF2-40B4-BE49-F238E27FC236}">
                <a16:creationId xmlns:a16="http://schemas.microsoft.com/office/drawing/2014/main" id="{299678AF-D76F-4C9D-ABA0-855DEB0F143F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9306972" y="403458"/>
            <a:ext cx="1590675" cy="158115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116302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0F43C180-9DDE-4A73-A77F-7731771822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20E377-649B-41BB-8843-F7758DE06B9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831" y="1063756"/>
            <a:ext cx="5906337" cy="482683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0240D46-854B-4554-BBCB-3EB22D366704}"/>
              </a:ext>
            </a:extLst>
          </p:cNvPr>
          <p:cNvSpPr/>
          <p:nvPr/>
        </p:nvSpPr>
        <p:spPr>
          <a:xfrm>
            <a:off x="83585" y="1069613"/>
            <a:ext cx="258927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Battery state of charge for the third scenario.</a:t>
            </a:r>
            <a:endParaRPr lang="en-US" sz="2000" b="0" cap="none" spc="0" dirty="0">
              <a:ln w="0"/>
              <a:solidFill>
                <a:srgbClr val="92D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D96071-D38D-40B4-B9E8-6981380D9EA3}"/>
              </a:ext>
            </a:extLst>
          </p:cNvPr>
          <p:cNvSpPr/>
          <p:nvPr/>
        </p:nvSpPr>
        <p:spPr>
          <a:xfrm>
            <a:off x="5208319" y="5890590"/>
            <a:ext cx="1775359" cy="3231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5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Hour</a:t>
            </a:r>
            <a:endParaRPr lang="en-US" sz="15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C1C358-5337-4758-84B6-A7297A178B8C}"/>
              </a:ext>
            </a:extLst>
          </p:cNvPr>
          <p:cNvSpPr/>
          <p:nvPr/>
        </p:nvSpPr>
        <p:spPr>
          <a:xfrm>
            <a:off x="1785182" y="3154007"/>
            <a:ext cx="1775359" cy="3231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5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SOC [%]</a:t>
            </a:r>
            <a:endParaRPr lang="en-US" sz="15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516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E7CB0520-644D-447F-AB73-25A94519F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16973CE-72BF-49D0-95EF-01D2561274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9053286"/>
              </p:ext>
            </p:extLst>
          </p:nvPr>
        </p:nvGraphicFramePr>
        <p:xfrm>
          <a:off x="923729" y="3725386"/>
          <a:ext cx="2824305" cy="19217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4265">
                  <a:extLst>
                    <a:ext uri="{9D8B030D-6E8A-4147-A177-3AD203B41FA5}">
                      <a16:colId xmlns:a16="http://schemas.microsoft.com/office/drawing/2014/main" val="1881470611"/>
                    </a:ext>
                  </a:extLst>
                </a:gridCol>
                <a:gridCol w="1560040">
                  <a:extLst>
                    <a:ext uri="{9D8B030D-6E8A-4147-A177-3AD203B41FA5}">
                      <a16:colId xmlns:a16="http://schemas.microsoft.com/office/drawing/2014/main" val="2568530169"/>
                    </a:ext>
                  </a:extLst>
                </a:gridCol>
              </a:tblGrid>
              <a:tr h="3202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Period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Charge ($/kWh)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711352"/>
                  </a:ext>
                </a:extLst>
              </a:tr>
              <a:tr h="3202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7323005"/>
                  </a:ext>
                </a:extLst>
              </a:tr>
              <a:tr h="3202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63120035"/>
                  </a:ext>
                </a:extLst>
              </a:tr>
              <a:tr h="3202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739146"/>
                  </a:ext>
                </a:extLst>
              </a:tr>
              <a:tr h="3202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51348329"/>
                  </a:ext>
                </a:extLst>
              </a:tr>
              <a:tr h="3202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0.327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359013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05D11509-5187-4FCB-97DD-5EC3D03A84CE}"/>
              </a:ext>
            </a:extLst>
          </p:cNvPr>
          <p:cNvSpPr/>
          <p:nvPr/>
        </p:nvSpPr>
        <p:spPr>
          <a:xfrm>
            <a:off x="551939" y="1063756"/>
            <a:ext cx="6873793" cy="233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sz="15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Period 1, the </a:t>
            </a:r>
            <a:r>
              <a:rPr lang="en-US" sz="15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system is not working.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sz="15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Period 2, sells the electricity according to PPA.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sz="15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Period 3, 10% higher than the PPA cost</a:t>
            </a:r>
            <a:r>
              <a:rPr lang="en-US" sz="15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at peak time.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sz="15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Period 4, 15% higher than the PPA cost, when the batteries are working.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sz="15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Period 5, for the third scenario when the batteries and PV are supplying electricity. </a:t>
            </a:r>
            <a:endParaRPr lang="en-US" sz="15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477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2CD581CF-4A51-492D-ACDC-A506C38C39D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A33312-D42D-48DD-B10D-A12A61D4AF1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30" y="1063756"/>
            <a:ext cx="4696460" cy="25622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353FAB9-21B2-463C-A2C4-77F622810E3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063756"/>
            <a:ext cx="4811560" cy="25622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D755FE2-9719-4368-AEE0-8B2EA1D76E2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475" y="3790819"/>
            <a:ext cx="4379480" cy="248940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DDFFA24-82D8-4F64-844A-720926642135}"/>
              </a:ext>
            </a:extLst>
          </p:cNvPr>
          <p:cNvSpPr/>
          <p:nvPr/>
        </p:nvSpPr>
        <p:spPr>
          <a:xfrm>
            <a:off x="130629" y="746065"/>
            <a:ext cx="127310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Scenario 1</a:t>
            </a:r>
            <a:endParaRPr lang="en-US" sz="2000" b="0" cap="none" spc="0" dirty="0">
              <a:ln w="0"/>
              <a:solidFill>
                <a:srgbClr val="92D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DECABB-688A-4DA8-8593-2AB52919AC74}"/>
              </a:ext>
            </a:extLst>
          </p:cNvPr>
          <p:cNvSpPr/>
          <p:nvPr/>
        </p:nvSpPr>
        <p:spPr>
          <a:xfrm>
            <a:off x="9634455" y="746065"/>
            <a:ext cx="127310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Scenario 2</a:t>
            </a:r>
            <a:endParaRPr lang="en-US" sz="2000" b="0" cap="none" spc="0" dirty="0">
              <a:ln w="0"/>
              <a:solidFill>
                <a:srgbClr val="92D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AF2E869-F1D2-4386-A59E-902305A8D83F}"/>
              </a:ext>
            </a:extLst>
          </p:cNvPr>
          <p:cNvSpPr/>
          <p:nvPr/>
        </p:nvSpPr>
        <p:spPr>
          <a:xfrm>
            <a:off x="2235370" y="4150173"/>
            <a:ext cx="127310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Scenario 3</a:t>
            </a:r>
            <a:endParaRPr lang="en-US" sz="2000" b="0" cap="none" spc="0" dirty="0">
              <a:ln w="0"/>
              <a:solidFill>
                <a:srgbClr val="92D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989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0741F8BF-26E1-43EB-B7F3-1F486A3BFB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A6CEE01-9C0B-48AB-A3BD-4E3A182086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6033802"/>
              </p:ext>
            </p:extLst>
          </p:nvPr>
        </p:nvGraphicFramePr>
        <p:xfrm>
          <a:off x="403225" y="1282986"/>
          <a:ext cx="5692775" cy="3801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54DB258-FA20-480A-A7F6-260C0C81D2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21847127"/>
              </p:ext>
            </p:extLst>
          </p:nvPr>
        </p:nvGraphicFramePr>
        <p:xfrm>
          <a:off x="6096000" y="1282986"/>
          <a:ext cx="5692775" cy="3801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22731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23D7473-D915-48FD-BCC8-D3AA469E31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25867"/>
              </p:ext>
            </p:extLst>
          </p:nvPr>
        </p:nvGraphicFramePr>
        <p:xfrm>
          <a:off x="551939" y="3117251"/>
          <a:ext cx="8786366" cy="14145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8413">
                  <a:extLst>
                    <a:ext uri="{9D8B030D-6E8A-4147-A177-3AD203B41FA5}">
                      <a16:colId xmlns:a16="http://schemas.microsoft.com/office/drawing/2014/main" val="4233747057"/>
                    </a:ext>
                  </a:extLst>
                </a:gridCol>
                <a:gridCol w="1922085">
                  <a:extLst>
                    <a:ext uri="{9D8B030D-6E8A-4147-A177-3AD203B41FA5}">
                      <a16:colId xmlns:a16="http://schemas.microsoft.com/office/drawing/2014/main" val="4189462470"/>
                    </a:ext>
                  </a:extLst>
                </a:gridCol>
                <a:gridCol w="1274661">
                  <a:extLst>
                    <a:ext uri="{9D8B030D-6E8A-4147-A177-3AD203B41FA5}">
                      <a16:colId xmlns:a16="http://schemas.microsoft.com/office/drawing/2014/main" val="393361121"/>
                    </a:ext>
                  </a:extLst>
                </a:gridCol>
                <a:gridCol w="1115328">
                  <a:extLst>
                    <a:ext uri="{9D8B030D-6E8A-4147-A177-3AD203B41FA5}">
                      <a16:colId xmlns:a16="http://schemas.microsoft.com/office/drawing/2014/main" val="405572244"/>
                    </a:ext>
                  </a:extLst>
                </a:gridCol>
                <a:gridCol w="1393620">
                  <a:extLst>
                    <a:ext uri="{9D8B030D-6E8A-4147-A177-3AD203B41FA5}">
                      <a16:colId xmlns:a16="http://schemas.microsoft.com/office/drawing/2014/main" val="725231286"/>
                    </a:ext>
                  </a:extLst>
                </a:gridCol>
                <a:gridCol w="729614">
                  <a:extLst>
                    <a:ext uri="{9D8B030D-6E8A-4147-A177-3AD203B41FA5}">
                      <a16:colId xmlns:a16="http://schemas.microsoft.com/office/drawing/2014/main" val="1006216480"/>
                    </a:ext>
                  </a:extLst>
                </a:gridCol>
                <a:gridCol w="446996">
                  <a:extLst>
                    <a:ext uri="{9D8B030D-6E8A-4147-A177-3AD203B41FA5}">
                      <a16:colId xmlns:a16="http://schemas.microsoft.com/office/drawing/2014/main" val="459637734"/>
                    </a:ext>
                  </a:extLst>
                </a:gridCol>
                <a:gridCol w="995649">
                  <a:extLst>
                    <a:ext uri="{9D8B030D-6E8A-4147-A177-3AD203B41FA5}">
                      <a16:colId xmlns:a16="http://schemas.microsoft.com/office/drawing/2014/main" val="3631320219"/>
                    </a:ext>
                  </a:extLst>
                </a:gridCol>
              </a:tblGrid>
              <a:tr h="5027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Scenario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Annual Energy Production [kWh]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Net Capital Cost [$]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Annual Worth [$]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Net Present Value [$]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SPP [year]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IRR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LCOE [$/kWh]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944755"/>
                  </a:ext>
                </a:extLst>
              </a:tr>
              <a:tr h="3039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Scenario 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2,807,312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$1,423,710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$479,154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$3,193,164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35%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0.0365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92337487"/>
                  </a:ext>
                </a:extLst>
              </a:tr>
              <a:tr h="3039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Scenario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2,808,975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$1,616,896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$470,207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$2,887,778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0.044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38395039"/>
                  </a:ext>
                </a:extLst>
              </a:tr>
              <a:tr h="3039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Scenario 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2,809,182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$1,616,896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$847,638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$6,352,127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52%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0.044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86350280"/>
                  </a:ext>
                </a:extLst>
              </a:tr>
            </a:tbl>
          </a:graphicData>
        </a:graphic>
      </p:graphicFrame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8C549134-09D7-4E9D-B606-7064C1DF21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0E6DEE-8BF4-4295-8F89-922443A78F3E}"/>
              </a:ext>
            </a:extLst>
          </p:cNvPr>
          <p:cNvSpPr/>
          <p:nvPr/>
        </p:nvSpPr>
        <p:spPr>
          <a:xfrm>
            <a:off x="551939" y="1063756"/>
            <a:ext cx="6873793" cy="140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sz="15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Scenario 3 achieves the highest financial parameters. 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sz="15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Despite the LCOE for Scenario 1.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sz="15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Scenario 2 also achieves good economic indications.</a:t>
            </a:r>
          </a:p>
        </p:txBody>
      </p:sp>
    </p:spTree>
    <p:extLst>
      <p:ext uri="{BB962C8B-B14F-4D97-AF65-F5344CB8AC3E}">
        <p14:creationId xmlns:p14="http://schemas.microsoft.com/office/powerpoint/2010/main" val="40842982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1A54AB28-9F5A-48C0-A57A-AE3E743FFDE1}"/>
              </a:ext>
            </a:extLst>
          </p:cNvPr>
          <p:cNvGrpSpPr/>
          <p:nvPr/>
        </p:nvGrpSpPr>
        <p:grpSpPr>
          <a:xfrm>
            <a:off x="3609104" y="2369880"/>
            <a:ext cx="4336199" cy="1622461"/>
            <a:chOff x="5615841" y="4238904"/>
            <a:chExt cx="1552845" cy="581023"/>
          </a:xfrm>
          <a:solidFill>
            <a:schemeClr val="accent3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F06776A-A1FE-49DF-9DF8-D21E35001880}"/>
                </a:ext>
              </a:extLst>
            </p:cNvPr>
            <p:cNvSpPr/>
            <p:nvPr/>
          </p:nvSpPr>
          <p:spPr>
            <a:xfrm rot="221733">
              <a:off x="5615841" y="4238904"/>
              <a:ext cx="906894" cy="577971"/>
            </a:xfrm>
            <a:custGeom>
              <a:avLst/>
              <a:gdLst>
                <a:gd name="connsiteX0" fmla="*/ 891999 w 904552"/>
                <a:gd name="connsiteY0" fmla="*/ 534735 h 576210"/>
                <a:gd name="connsiteX1" fmla="*/ 789633 w 904552"/>
                <a:gd name="connsiteY1" fmla="*/ 575295 h 576210"/>
                <a:gd name="connsiteX2" fmla="*/ 691774 w 904552"/>
                <a:gd name="connsiteY2" fmla="*/ 575295 h 576210"/>
                <a:gd name="connsiteX3" fmla="*/ 618379 w 904552"/>
                <a:gd name="connsiteY3" fmla="*/ 559521 h 576210"/>
                <a:gd name="connsiteX4" fmla="*/ 453242 w 904552"/>
                <a:gd name="connsiteY4" fmla="*/ 479045 h 576210"/>
                <a:gd name="connsiteX5" fmla="*/ 366006 w 904552"/>
                <a:gd name="connsiteY5" fmla="*/ 381186 h 576210"/>
                <a:gd name="connsiteX6" fmla="*/ 297762 w 904552"/>
                <a:gd name="connsiteY6" fmla="*/ 286224 h 576210"/>
                <a:gd name="connsiteX7" fmla="*/ 206985 w 904552"/>
                <a:gd name="connsiteY7" fmla="*/ 196091 h 576210"/>
                <a:gd name="connsiteX8" fmla="*/ 135844 w 904552"/>
                <a:gd name="connsiteY8" fmla="*/ 135250 h 576210"/>
                <a:gd name="connsiteX9" fmla="*/ 37663 w 904552"/>
                <a:gd name="connsiteY9" fmla="*/ 58959 h 576210"/>
                <a:gd name="connsiteX10" fmla="*/ 0 w 904552"/>
                <a:gd name="connsiteY10" fmla="*/ 31919 h 576210"/>
                <a:gd name="connsiteX11" fmla="*/ 67278 w 904552"/>
                <a:gd name="connsiteY11" fmla="*/ 31919 h 576210"/>
                <a:gd name="connsiteX12" fmla="*/ 351198 w 904552"/>
                <a:gd name="connsiteY12" fmla="*/ 7776 h 576210"/>
                <a:gd name="connsiteX13" fmla="*/ 639625 w 904552"/>
                <a:gd name="connsiteY13" fmla="*/ 45761 h 576210"/>
                <a:gd name="connsiteX14" fmla="*/ 823111 w 904552"/>
                <a:gd name="connsiteY14" fmla="*/ 233110 h 576210"/>
                <a:gd name="connsiteX15" fmla="*/ 906806 w 904552"/>
                <a:gd name="connsiteY15" fmla="*/ 491921 h 576210"/>
                <a:gd name="connsiteX16" fmla="*/ 906163 w 904552"/>
                <a:gd name="connsiteY16" fmla="*/ 499325 h 576210"/>
                <a:gd name="connsiteX17" fmla="*/ 833734 w 904552"/>
                <a:gd name="connsiteY17" fmla="*/ 455868 h 576210"/>
                <a:gd name="connsiteX18" fmla="*/ 717526 w 904552"/>
                <a:gd name="connsiteY18" fmla="*/ 356077 h 576210"/>
                <a:gd name="connsiteX19" fmla="*/ 642844 w 904552"/>
                <a:gd name="connsiteY19" fmla="*/ 254677 h 576210"/>
                <a:gd name="connsiteX20" fmla="*/ 559471 w 904552"/>
                <a:gd name="connsiteY20" fmla="*/ 178708 h 576210"/>
                <a:gd name="connsiteX21" fmla="*/ 481248 w 904552"/>
                <a:gd name="connsiteY21" fmla="*/ 168407 h 576210"/>
                <a:gd name="connsiteX22" fmla="*/ 502172 w 904552"/>
                <a:gd name="connsiteY22" fmla="*/ 175167 h 576210"/>
                <a:gd name="connsiteX23" fmla="*/ 607435 w 904552"/>
                <a:gd name="connsiteY23" fmla="*/ 247595 h 576210"/>
                <a:gd name="connsiteX24" fmla="*/ 673747 w 904552"/>
                <a:gd name="connsiteY24" fmla="*/ 347386 h 576210"/>
                <a:gd name="connsiteX25" fmla="*/ 769031 w 904552"/>
                <a:gd name="connsiteY25" fmla="*/ 441704 h 576210"/>
                <a:gd name="connsiteX26" fmla="*/ 891999 w 904552"/>
                <a:gd name="connsiteY26" fmla="*/ 534735 h 576210"/>
                <a:gd name="connsiteX0" fmla="*/ 891999 w 906893"/>
                <a:gd name="connsiteY0" fmla="*/ 534735 h 577971"/>
                <a:gd name="connsiteX1" fmla="*/ 789633 w 906893"/>
                <a:gd name="connsiteY1" fmla="*/ 575295 h 577971"/>
                <a:gd name="connsiteX2" fmla="*/ 691774 w 906893"/>
                <a:gd name="connsiteY2" fmla="*/ 575295 h 577971"/>
                <a:gd name="connsiteX3" fmla="*/ 618379 w 906893"/>
                <a:gd name="connsiteY3" fmla="*/ 559521 h 577971"/>
                <a:gd name="connsiteX4" fmla="*/ 453242 w 906893"/>
                <a:gd name="connsiteY4" fmla="*/ 479045 h 577971"/>
                <a:gd name="connsiteX5" fmla="*/ 366006 w 906893"/>
                <a:gd name="connsiteY5" fmla="*/ 381186 h 577971"/>
                <a:gd name="connsiteX6" fmla="*/ 297762 w 906893"/>
                <a:gd name="connsiteY6" fmla="*/ 286224 h 577971"/>
                <a:gd name="connsiteX7" fmla="*/ 206985 w 906893"/>
                <a:gd name="connsiteY7" fmla="*/ 196091 h 577971"/>
                <a:gd name="connsiteX8" fmla="*/ 135844 w 906893"/>
                <a:gd name="connsiteY8" fmla="*/ 135250 h 577971"/>
                <a:gd name="connsiteX9" fmla="*/ 37663 w 906893"/>
                <a:gd name="connsiteY9" fmla="*/ 58959 h 577971"/>
                <a:gd name="connsiteX10" fmla="*/ 0 w 906893"/>
                <a:gd name="connsiteY10" fmla="*/ 31919 h 577971"/>
                <a:gd name="connsiteX11" fmla="*/ 351198 w 906893"/>
                <a:gd name="connsiteY11" fmla="*/ 7776 h 577971"/>
                <a:gd name="connsiteX12" fmla="*/ 639625 w 906893"/>
                <a:gd name="connsiteY12" fmla="*/ 45761 h 577971"/>
                <a:gd name="connsiteX13" fmla="*/ 823111 w 906893"/>
                <a:gd name="connsiteY13" fmla="*/ 233110 h 577971"/>
                <a:gd name="connsiteX14" fmla="*/ 906806 w 906893"/>
                <a:gd name="connsiteY14" fmla="*/ 491921 h 577971"/>
                <a:gd name="connsiteX15" fmla="*/ 906163 w 906893"/>
                <a:gd name="connsiteY15" fmla="*/ 499325 h 577971"/>
                <a:gd name="connsiteX16" fmla="*/ 833734 w 906893"/>
                <a:gd name="connsiteY16" fmla="*/ 455868 h 577971"/>
                <a:gd name="connsiteX17" fmla="*/ 717526 w 906893"/>
                <a:gd name="connsiteY17" fmla="*/ 356077 h 577971"/>
                <a:gd name="connsiteX18" fmla="*/ 642844 w 906893"/>
                <a:gd name="connsiteY18" fmla="*/ 254677 h 577971"/>
                <a:gd name="connsiteX19" fmla="*/ 559471 w 906893"/>
                <a:gd name="connsiteY19" fmla="*/ 178708 h 577971"/>
                <a:gd name="connsiteX20" fmla="*/ 481248 w 906893"/>
                <a:gd name="connsiteY20" fmla="*/ 168407 h 577971"/>
                <a:gd name="connsiteX21" fmla="*/ 502172 w 906893"/>
                <a:gd name="connsiteY21" fmla="*/ 175167 h 577971"/>
                <a:gd name="connsiteX22" fmla="*/ 607435 w 906893"/>
                <a:gd name="connsiteY22" fmla="*/ 247595 h 577971"/>
                <a:gd name="connsiteX23" fmla="*/ 673747 w 906893"/>
                <a:gd name="connsiteY23" fmla="*/ 347386 h 577971"/>
                <a:gd name="connsiteX24" fmla="*/ 769031 w 906893"/>
                <a:gd name="connsiteY24" fmla="*/ 441704 h 577971"/>
                <a:gd name="connsiteX25" fmla="*/ 891999 w 906893"/>
                <a:gd name="connsiteY25" fmla="*/ 534735 h 577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06893" h="577971">
                  <a:moveTo>
                    <a:pt x="891999" y="534735"/>
                  </a:moveTo>
                  <a:cubicBezTo>
                    <a:pt x="860774" y="558878"/>
                    <a:pt x="826330" y="570466"/>
                    <a:pt x="789633" y="575295"/>
                  </a:cubicBezTo>
                  <a:cubicBezTo>
                    <a:pt x="757121" y="579479"/>
                    <a:pt x="724286" y="578192"/>
                    <a:pt x="691774" y="575295"/>
                  </a:cubicBezTo>
                  <a:cubicBezTo>
                    <a:pt x="666987" y="573363"/>
                    <a:pt x="642522" y="566603"/>
                    <a:pt x="618379" y="559521"/>
                  </a:cubicBezTo>
                  <a:cubicBezTo>
                    <a:pt x="558827" y="541817"/>
                    <a:pt x="502816" y="516708"/>
                    <a:pt x="453242" y="479045"/>
                  </a:cubicBezTo>
                  <a:cubicBezTo>
                    <a:pt x="418155" y="452005"/>
                    <a:pt x="386286" y="422068"/>
                    <a:pt x="366006" y="381186"/>
                  </a:cubicBezTo>
                  <a:cubicBezTo>
                    <a:pt x="348623" y="345776"/>
                    <a:pt x="322549" y="316483"/>
                    <a:pt x="297762" y="286224"/>
                  </a:cubicBezTo>
                  <a:cubicBezTo>
                    <a:pt x="270400" y="253068"/>
                    <a:pt x="237244" y="226028"/>
                    <a:pt x="206985" y="196091"/>
                  </a:cubicBezTo>
                  <a:cubicBezTo>
                    <a:pt x="184773" y="174201"/>
                    <a:pt x="160309" y="154887"/>
                    <a:pt x="135844" y="135250"/>
                  </a:cubicBezTo>
                  <a:cubicBezTo>
                    <a:pt x="103653" y="109176"/>
                    <a:pt x="70497" y="84068"/>
                    <a:pt x="37663" y="58959"/>
                  </a:cubicBezTo>
                  <a:cubicBezTo>
                    <a:pt x="25431" y="49624"/>
                    <a:pt x="12232" y="40932"/>
                    <a:pt x="0" y="31919"/>
                  </a:cubicBezTo>
                  <a:lnTo>
                    <a:pt x="351198" y="7776"/>
                  </a:lnTo>
                  <a:cubicBezTo>
                    <a:pt x="450667" y="-7997"/>
                    <a:pt x="548204" y="-1881"/>
                    <a:pt x="639625" y="45761"/>
                  </a:cubicBezTo>
                  <a:cubicBezTo>
                    <a:pt x="721067" y="88252"/>
                    <a:pt x="779654" y="153599"/>
                    <a:pt x="823111" y="233110"/>
                  </a:cubicBezTo>
                  <a:cubicBezTo>
                    <a:pt x="867212" y="313908"/>
                    <a:pt x="892321" y="401144"/>
                    <a:pt x="906806" y="491921"/>
                  </a:cubicBezTo>
                  <a:cubicBezTo>
                    <a:pt x="907128" y="493853"/>
                    <a:pt x="906484" y="496106"/>
                    <a:pt x="906163" y="499325"/>
                  </a:cubicBezTo>
                  <a:cubicBezTo>
                    <a:pt x="879444" y="488059"/>
                    <a:pt x="856911" y="470997"/>
                    <a:pt x="833734" y="455868"/>
                  </a:cubicBezTo>
                  <a:cubicBezTo>
                    <a:pt x="790599" y="427540"/>
                    <a:pt x="752614" y="393418"/>
                    <a:pt x="717526" y="356077"/>
                  </a:cubicBezTo>
                  <a:cubicBezTo>
                    <a:pt x="688555" y="325496"/>
                    <a:pt x="667953" y="288155"/>
                    <a:pt x="642844" y="254677"/>
                  </a:cubicBezTo>
                  <a:cubicBezTo>
                    <a:pt x="619989" y="224096"/>
                    <a:pt x="594880" y="196091"/>
                    <a:pt x="559471" y="178708"/>
                  </a:cubicBezTo>
                  <a:cubicBezTo>
                    <a:pt x="534362" y="166475"/>
                    <a:pt x="508288" y="167119"/>
                    <a:pt x="481248" y="168407"/>
                  </a:cubicBezTo>
                  <a:cubicBezTo>
                    <a:pt x="487364" y="174523"/>
                    <a:pt x="495090" y="173879"/>
                    <a:pt x="502172" y="175167"/>
                  </a:cubicBezTo>
                  <a:cubicBezTo>
                    <a:pt x="548848" y="182571"/>
                    <a:pt x="580395" y="211542"/>
                    <a:pt x="607435" y="247595"/>
                  </a:cubicBezTo>
                  <a:cubicBezTo>
                    <a:pt x="631256" y="279786"/>
                    <a:pt x="652823" y="313264"/>
                    <a:pt x="673747" y="347386"/>
                  </a:cubicBezTo>
                  <a:cubicBezTo>
                    <a:pt x="697890" y="386336"/>
                    <a:pt x="735231" y="412411"/>
                    <a:pt x="769031" y="441704"/>
                  </a:cubicBezTo>
                  <a:cubicBezTo>
                    <a:pt x="807338" y="474860"/>
                    <a:pt x="848220" y="506085"/>
                    <a:pt x="891999" y="534735"/>
                  </a:cubicBezTo>
                  <a:close/>
                </a:path>
              </a:pathLst>
            </a:custGeom>
            <a:grpFill/>
            <a:ln w="32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723D289-969B-426B-B8FA-FC6EE52575F3}"/>
                </a:ext>
              </a:extLst>
            </p:cNvPr>
            <p:cNvSpPr/>
            <p:nvPr/>
          </p:nvSpPr>
          <p:spPr>
            <a:xfrm>
              <a:off x="6530026" y="4411923"/>
              <a:ext cx="638660" cy="408004"/>
            </a:xfrm>
            <a:custGeom>
              <a:avLst/>
              <a:gdLst>
                <a:gd name="connsiteX0" fmla="*/ 638659 w 637371"/>
                <a:gd name="connsiteY0" fmla="*/ 20878 h 405600"/>
                <a:gd name="connsiteX1" fmla="*/ 469338 w 637371"/>
                <a:gd name="connsiteY1" fmla="*/ 158653 h 405600"/>
                <a:gd name="connsiteX2" fmla="*/ 380170 w 637371"/>
                <a:gd name="connsiteY2" fmla="*/ 269066 h 405600"/>
                <a:gd name="connsiteX3" fmla="*/ 283276 w 637371"/>
                <a:gd name="connsiteY3" fmla="*/ 359522 h 405600"/>
                <a:gd name="connsiteX4" fmla="*/ 136810 w 637371"/>
                <a:gd name="connsiteY4" fmla="*/ 406520 h 405600"/>
                <a:gd name="connsiteX5" fmla="*/ 24143 w 637371"/>
                <a:gd name="connsiteY5" fmla="*/ 387849 h 405600"/>
                <a:gd name="connsiteX6" fmla="*/ 9657 w 637371"/>
                <a:gd name="connsiteY6" fmla="*/ 377227 h 405600"/>
                <a:gd name="connsiteX7" fmla="*/ 114598 w 637371"/>
                <a:gd name="connsiteY7" fmla="*/ 296107 h 405600"/>
                <a:gd name="connsiteX8" fmla="*/ 176404 w 637371"/>
                <a:gd name="connsiteY8" fmla="*/ 224966 h 405600"/>
                <a:gd name="connsiteX9" fmla="*/ 219861 w 637371"/>
                <a:gd name="connsiteY9" fmla="*/ 163160 h 405600"/>
                <a:gd name="connsiteX10" fmla="*/ 286817 w 637371"/>
                <a:gd name="connsiteY10" fmla="*/ 122278 h 405600"/>
                <a:gd name="connsiteX11" fmla="*/ 300337 w 637371"/>
                <a:gd name="connsiteY11" fmla="*/ 117771 h 405600"/>
                <a:gd name="connsiteX12" fmla="*/ 214711 w 637371"/>
                <a:gd name="connsiteY12" fmla="*/ 145133 h 405600"/>
                <a:gd name="connsiteX13" fmla="*/ 168034 w 637371"/>
                <a:gd name="connsiteY13" fmla="*/ 204364 h 405600"/>
                <a:gd name="connsiteX14" fmla="*/ 0 w 637371"/>
                <a:gd name="connsiteY14" fmla="*/ 352118 h 405600"/>
                <a:gd name="connsiteX15" fmla="*/ 21889 w 637371"/>
                <a:gd name="connsiteY15" fmla="*/ 253293 h 405600"/>
                <a:gd name="connsiteX16" fmla="*/ 161274 w 637371"/>
                <a:gd name="connsiteY16" fmla="*/ 46308 h 405600"/>
                <a:gd name="connsiteX17" fmla="*/ 264928 w 637371"/>
                <a:gd name="connsiteY17" fmla="*/ 5104 h 405600"/>
                <a:gd name="connsiteX18" fmla="*/ 426846 w 637371"/>
                <a:gd name="connsiteY18" fmla="*/ 10577 h 405600"/>
                <a:gd name="connsiteX19" fmla="*/ 602606 w 637371"/>
                <a:gd name="connsiteY19" fmla="*/ 21522 h 405600"/>
                <a:gd name="connsiteX20" fmla="*/ 638659 w 637371"/>
                <a:gd name="connsiteY20" fmla="*/ 20878 h 405600"/>
                <a:gd name="connsiteX0" fmla="*/ 638659 w 638659"/>
                <a:gd name="connsiteY0" fmla="*/ 20878 h 408004"/>
                <a:gd name="connsiteX1" fmla="*/ 469338 w 638659"/>
                <a:gd name="connsiteY1" fmla="*/ 158653 h 408004"/>
                <a:gd name="connsiteX2" fmla="*/ 380170 w 638659"/>
                <a:gd name="connsiteY2" fmla="*/ 269066 h 408004"/>
                <a:gd name="connsiteX3" fmla="*/ 283276 w 638659"/>
                <a:gd name="connsiteY3" fmla="*/ 359522 h 408004"/>
                <a:gd name="connsiteX4" fmla="*/ 136810 w 638659"/>
                <a:gd name="connsiteY4" fmla="*/ 406520 h 408004"/>
                <a:gd name="connsiteX5" fmla="*/ 24143 w 638659"/>
                <a:gd name="connsiteY5" fmla="*/ 387849 h 408004"/>
                <a:gd name="connsiteX6" fmla="*/ 9657 w 638659"/>
                <a:gd name="connsiteY6" fmla="*/ 377227 h 408004"/>
                <a:gd name="connsiteX7" fmla="*/ 114598 w 638659"/>
                <a:gd name="connsiteY7" fmla="*/ 296107 h 408004"/>
                <a:gd name="connsiteX8" fmla="*/ 176404 w 638659"/>
                <a:gd name="connsiteY8" fmla="*/ 224966 h 408004"/>
                <a:gd name="connsiteX9" fmla="*/ 219861 w 638659"/>
                <a:gd name="connsiteY9" fmla="*/ 163160 h 408004"/>
                <a:gd name="connsiteX10" fmla="*/ 286817 w 638659"/>
                <a:gd name="connsiteY10" fmla="*/ 122278 h 408004"/>
                <a:gd name="connsiteX11" fmla="*/ 300337 w 638659"/>
                <a:gd name="connsiteY11" fmla="*/ 117771 h 408004"/>
                <a:gd name="connsiteX12" fmla="*/ 214711 w 638659"/>
                <a:gd name="connsiteY12" fmla="*/ 145133 h 408004"/>
                <a:gd name="connsiteX13" fmla="*/ 168034 w 638659"/>
                <a:gd name="connsiteY13" fmla="*/ 204364 h 408004"/>
                <a:gd name="connsiteX14" fmla="*/ 0 w 638659"/>
                <a:gd name="connsiteY14" fmla="*/ 352118 h 408004"/>
                <a:gd name="connsiteX15" fmla="*/ 21889 w 638659"/>
                <a:gd name="connsiteY15" fmla="*/ 253293 h 408004"/>
                <a:gd name="connsiteX16" fmla="*/ 161274 w 638659"/>
                <a:gd name="connsiteY16" fmla="*/ 46308 h 408004"/>
                <a:gd name="connsiteX17" fmla="*/ 264928 w 638659"/>
                <a:gd name="connsiteY17" fmla="*/ 5104 h 408004"/>
                <a:gd name="connsiteX18" fmla="*/ 426846 w 638659"/>
                <a:gd name="connsiteY18" fmla="*/ 10577 h 408004"/>
                <a:gd name="connsiteX19" fmla="*/ 638659 w 638659"/>
                <a:gd name="connsiteY19" fmla="*/ 20878 h 408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38659" h="408004">
                  <a:moveTo>
                    <a:pt x="638659" y="20878"/>
                  </a:moveTo>
                  <a:cubicBezTo>
                    <a:pt x="576854" y="64657"/>
                    <a:pt x="521486" y="109723"/>
                    <a:pt x="469338" y="158653"/>
                  </a:cubicBezTo>
                  <a:cubicBezTo>
                    <a:pt x="434572" y="191166"/>
                    <a:pt x="402703" y="226253"/>
                    <a:pt x="380170" y="269066"/>
                  </a:cubicBezTo>
                  <a:cubicBezTo>
                    <a:pt x="358602" y="310592"/>
                    <a:pt x="322549" y="336989"/>
                    <a:pt x="283276" y="359522"/>
                  </a:cubicBezTo>
                  <a:cubicBezTo>
                    <a:pt x="237888" y="385596"/>
                    <a:pt x="188958" y="400726"/>
                    <a:pt x="136810" y="406520"/>
                  </a:cubicBezTo>
                  <a:cubicBezTo>
                    <a:pt x="97215" y="410705"/>
                    <a:pt x="59552" y="406520"/>
                    <a:pt x="24143" y="387849"/>
                  </a:cubicBezTo>
                  <a:cubicBezTo>
                    <a:pt x="18670" y="384952"/>
                    <a:pt x="15129" y="381411"/>
                    <a:pt x="9657" y="377227"/>
                  </a:cubicBezTo>
                  <a:cubicBezTo>
                    <a:pt x="46998" y="351796"/>
                    <a:pt x="81442" y="324756"/>
                    <a:pt x="114598" y="296107"/>
                  </a:cubicBezTo>
                  <a:cubicBezTo>
                    <a:pt x="138741" y="275183"/>
                    <a:pt x="160631" y="253293"/>
                    <a:pt x="176404" y="224966"/>
                  </a:cubicBezTo>
                  <a:cubicBezTo>
                    <a:pt x="188636" y="203076"/>
                    <a:pt x="203766" y="182796"/>
                    <a:pt x="219861" y="163160"/>
                  </a:cubicBezTo>
                  <a:cubicBezTo>
                    <a:pt x="237566" y="141914"/>
                    <a:pt x="258812" y="126463"/>
                    <a:pt x="286817" y="122278"/>
                  </a:cubicBezTo>
                  <a:cubicBezTo>
                    <a:pt x="291002" y="121634"/>
                    <a:pt x="296475" y="122600"/>
                    <a:pt x="300337" y="117771"/>
                  </a:cubicBezTo>
                  <a:cubicBezTo>
                    <a:pt x="267181" y="113265"/>
                    <a:pt x="238853" y="122278"/>
                    <a:pt x="214711" y="145133"/>
                  </a:cubicBezTo>
                  <a:cubicBezTo>
                    <a:pt x="196362" y="162516"/>
                    <a:pt x="181876" y="183118"/>
                    <a:pt x="168034" y="204364"/>
                  </a:cubicBezTo>
                  <a:cubicBezTo>
                    <a:pt x="126187" y="268101"/>
                    <a:pt x="67922" y="313811"/>
                    <a:pt x="0" y="352118"/>
                  </a:cubicBezTo>
                  <a:cubicBezTo>
                    <a:pt x="3863" y="316709"/>
                    <a:pt x="11910" y="284518"/>
                    <a:pt x="21889" y="253293"/>
                  </a:cubicBezTo>
                  <a:cubicBezTo>
                    <a:pt x="47964" y="170564"/>
                    <a:pt x="89811" y="98457"/>
                    <a:pt x="161274" y="46308"/>
                  </a:cubicBezTo>
                  <a:cubicBezTo>
                    <a:pt x="192177" y="23775"/>
                    <a:pt x="227909" y="12186"/>
                    <a:pt x="264928" y="5104"/>
                  </a:cubicBezTo>
                  <a:cubicBezTo>
                    <a:pt x="319330" y="-5197"/>
                    <a:pt x="372766" y="1885"/>
                    <a:pt x="426846" y="10577"/>
                  </a:cubicBezTo>
                  <a:cubicBezTo>
                    <a:pt x="489134" y="13206"/>
                    <a:pt x="631577" y="-3801"/>
                    <a:pt x="638659" y="20878"/>
                  </a:cubicBezTo>
                  <a:close/>
                </a:path>
              </a:pathLst>
            </a:custGeom>
            <a:grpFill/>
            <a:ln w="32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F8DB6FFD-AFE5-43BD-ABD6-00113C4BD74C}"/>
              </a:ext>
            </a:extLst>
          </p:cNvPr>
          <p:cNvSpPr/>
          <p:nvPr/>
        </p:nvSpPr>
        <p:spPr>
          <a:xfrm>
            <a:off x="0" y="4153709"/>
            <a:ext cx="12192000" cy="13812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542FDA-6944-41BC-817D-DE672C425147}"/>
              </a:ext>
            </a:extLst>
          </p:cNvPr>
          <p:cNvSpPr txBox="1"/>
          <p:nvPr/>
        </p:nvSpPr>
        <p:spPr>
          <a:xfrm>
            <a:off x="3675446" y="4262606"/>
            <a:ext cx="4831402" cy="99520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5867" dirty="0">
                <a:solidFill>
                  <a:schemeClr val="bg1"/>
                </a:solidFill>
                <a:cs typeface="Arial" pitchFamily="34" charset="0"/>
              </a:rPr>
              <a:t>Thank You</a:t>
            </a:r>
            <a:endParaRPr lang="ko-KR" altLang="en-US" sz="5867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E61A478B-62D4-4072-997E-3837B16B99F0}"/>
              </a:ext>
            </a:extLst>
          </p:cNvPr>
          <p:cNvSpPr/>
          <p:nvPr/>
        </p:nvSpPr>
        <p:spPr>
          <a:xfrm>
            <a:off x="8211992" y="2232636"/>
            <a:ext cx="773271" cy="773271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E0A05C90-FC07-4A23-B3F3-F2271CDD452A}"/>
              </a:ext>
            </a:extLst>
          </p:cNvPr>
          <p:cNvSpPr/>
          <p:nvPr/>
        </p:nvSpPr>
        <p:spPr>
          <a:xfrm>
            <a:off x="10896490" y="3035713"/>
            <a:ext cx="506393" cy="506393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654E7D2-C455-48AD-9072-7C9F160565B1}"/>
              </a:ext>
            </a:extLst>
          </p:cNvPr>
          <p:cNvSpPr/>
          <p:nvPr/>
        </p:nvSpPr>
        <p:spPr>
          <a:xfrm>
            <a:off x="9761427" y="781194"/>
            <a:ext cx="516853" cy="516853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3AEA43F-7102-4622-863C-29B6D6394F72}"/>
              </a:ext>
            </a:extLst>
          </p:cNvPr>
          <p:cNvSpPr/>
          <p:nvPr/>
        </p:nvSpPr>
        <p:spPr>
          <a:xfrm>
            <a:off x="10197311" y="2949370"/>
            <a:ext cx="901558" cy="901558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447E0538-A412-4387-94A5-2B342C0A2E77}"/>
              </a:ext>
            </a:extLst>
          </p:cNvPr>
          <p:cNvSpPr/>
          <p:nvPr/>
        </p:nvSpPr>
        <p:spPr>
          <a:xfrm>
            <a:off x="2432698" y="1815596"/>
            <a:ext cx="962308" cy="962308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43425CA9-3BFA-4533-A436-6EF7335C439C}"/>
              </a:ext>
            </a:extLst>
          </p:cNvPr>
          <p:cNvSpPr/>
          <p:nvPr/>
        </p:nvSpPr>
        <p:spPr>
          <a:xfrm>
            <a:off x="2668257" y="844212"/>
            <a:ext cx="656604" cy="656604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16E02D60-ECA5-447C-A132-55E2E0516A52}"/>
              </a:ext>
            </a:extLst>
          </p:cNvPr>
          <p:cNvSpPr/>
          <p:nvPr/>
        </p:nvSpPr>
        <p:spPr>
          <a:xfrm>
            <a:off x="6808066" y="619083"/>
            <a:ext cx="242979" cy="242979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DA4C073D-E698-4E29-BC83-EF46F8AA0768}"/>
              </a:ext>
            </a:extLst>
          </p:cNvPr>
          <p:cNvSpPr/>
          <p:nvPr/>
        </p:nvSpPr>
        <p:spPr>
          <a:xfrm>
            <a:off x="5103454" y="1046165"/>
            <a:ext cx="404592" cy="404592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D816EC0B-289D-45DB-BA2A-2D5774E94545}"/>
              </a:ext>
            </a:extLst>
          </p:cNvPr>
          <p:cNvSpPr/>
          <p:nvPr/>
        </p:nvSpPr>
        <p:spPr>
          <a:xfrm>
            <a:off x="2348624" y="2503039"/>
            <a:ext cx="404592" cy="404592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B3E9C167-3E74-444B-BBF1-A9F4B19A0035}"/>
              </a:ext>
            </a:extLst>
          </p:cNvPr>
          <p:cNvSpPr/>
          <p:nvPr/>
        </p:nvSpPr>
        <p:spPr>
          <a:xfrm>
            <a:off x="1357837" y="2406633"/>
            <a:ext cx="498826" cy="498826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9F287556-555D-45F7-91BA-127AA0690FDF}"/>
              </a:ext>
            </a:extLst>
          </p:cNvPr>
          <p:cNvSpPr/>
          <p:nvPr/>
        </p:nvSpPr>
        <p:spPr>
          <a:xfrm>
            <a:off x="37811" y="2276039"/>
            <a:ext cx="1344768" cy="1344768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83C54042-12EC-4257-9472-65969213694F}"/>
              </a:ext>
            </a:extLst>
          </p:cNvPr>
          <p:cNvSpPr/>
          <p:nvPr/>
        </p:nvSpPr>
        <p:spPr>
          <a:xfrm>
            <a:off x="10938453" y="708766"/>
            <a:ext cx="1106829" cy="1106829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3C1D6E05-CC0A-452F-A74B-FE5A4584A4DF}"/>
              </a:ext>
            </a:extLst>
          </p:cNvPr>
          <p:cNvSpPr/>
          <p:nvPr/>
        </p:nvSpPr>
        <p:spPr>
          <a:xfrm>
            <a:off x="2454804" y="880520"/>
            <a:ext cx="331383" cy="331383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914D98F1-76F8-41BF-A12D-78A5C07503ED}"/>
              </a:ext>
            </a:extLst>
          </p:cNvPr>
          <p:cNvSpPr/>
          <p:nvPr/>
        </p:nvSpPr>
        <p:spPr>
          <a:xfrm>
            <a:off x="145136" y="277276"/>
            <a:ext cx="820878" cy="820878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9EAC5C74-3392-4FBA-8A2D-E2B9483F00A2}"/>
              </a:ext>
            </a:extLst>
          </p:cNvPr>
          <p:cNvSpPr/>
          <p:nvPr/>
        </p:nvSpPr>
        <p:spPr>
          <a:xfrm>
            <a:off x="481123" y="4439471"/>
            <a:ext cx="762187" cy="762187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0952C6B5-0003-48C7-9E41-46727D58D262}"/>
              </a:ext>
            </a:extLst>
          </p:cNvPr>
          <p:cNvSpPr/>
          <p:nvPr/>
        </p:nvSpPr>
        <p:spPr>
          <a:xfrm>
            <a:off x="10520003" y="5103756"/>
            <a:ext cx="464131" cy="464131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AACC6F48-963A-4D2D-891F-B11C324665FB}"/>
              </a:ext>
            </a:extLst>
          </p:cNvPr>
          <p:cNvSpPr/>
          <p:nvPr/>
        </p:nvSpPr>
        <p:spPr>
          <a:xfrm>
            <a:off x="9256939" y="6160415"/>
            <a:ext cx="516853" cy="516853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2209FB43-BBDD-41E0-8C0A-051FAD8F47E4}"/>
              </a:ext>
            </a:extLst>
          </p:cNvPr>
          <p:cNvSpPr/>
          <p:nvPr/>
        </p:nvSpPr>
        <p:spPr>
          <a:xfrm>
            <a:off x="10858712" y="5119682"/>
            <a:ext cx="826317" cy="826317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67878697-B718-4D49-B8FC-454C280C8238}"/>
              </a:ext>
            </a:extLst>
          </p:cNvPr>
          <p:cNvSpPr/>
          <p:nvPr/>
        </p:nvSpPr>
        <p:spPr>
          <a:xfrm>
            <a:off x="8257517" y="5000138"/>
            <a:ext cx="962308" cy="962308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C37F3F48-FCE9-4756-8242-6F96B485530D}"/>
              </a:ext>
            </a:extLst>
          </p:cNvPr>
          <p:cNvSpPr/>
          <p:nvPr/>
        </p:nvSpPr>
        <p:spPr>
          <a:xfrm>
            <a:off x="3227515" y="5371302"/>
            <a:ext cx="286720" cy="286720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EBC5EA47-AF78-4443-A1B8-3559FF601647}"/>
              </a:ext>
            </a:extLst>
          </p:cNvPr>
          <p:cNvSpPr/>
          <p:nvPr/>
        </p:nvSpPr>
        <p:spPr>
          <a:xfrm>
            <a:off x="2712665" y="5604458"/>
            <a:ext cx="656604" cy="656604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8C34BC9F-65C8-4978-80DA-4ECADB737858}"/>
              </a:ext>
            </a:extLst>
          </p:cNvPr>
          <p:cNvSpPr/>
          <p:nvPr/>
        </p:nvSpPr>
        <p:spPr>
          <a:xfrm>
            <a:off x="1751580" y="4816286"/>
            <a:ext cx="682849" cy="682849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02291E0-B99B-4495-92DE-EB42A6C69230}"/>
              </a:ext>
            </a:extLst>
          </p:cNvPr>
          <p:cNvSpPr/>
          <p:nvPr/>
        </p:nvSpPr>
        <p:spPr>
          <a:xfrm>
            <a:off x="4783042" y="6104314"/>
            <a:ext cx="776344" cy="776344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A36D0159-0FBC-4B08-91FD-B5D892CA7BA3}"/>
              </a:ext>
            </a:extLst>
          </p:cNvPr>
          <p:cNvSpPr/>
          <p:nvPr/>
        </p:nvSpPr>
        <p:spPr>
          <a:xfrm>
            <a:off x="6852474" y="5379329"/>
            <a:ext cx="242979" cy="242979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7FBC0625-FE03-4E22-B678-3B0096C355B8}"/>
              </a:ext>
            </a:extLst>
          </p:cNvPr>
          <p:cNvSpPr/>
          <p:nvPr/>
        </p:nvSpPr>
        <p:spPr>
          <a:xfrm>
            <a:off x="5928058" y="5854759"/>
            <a:ext cx="242979" cy="242979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15E7D22D-22B1-48B6-93B4-4286CC271BFD}"/>
              </a:ext>
            </a:extLst>
          </p:cNvPr>
          <p:cNvSpPr/>
          <p:nvPr/>
        </p:nvSpPr>
        <p:spPr>
          <a:xfrm>
            <a:off x="1171043" y="6561831"/>
            <a:ext cx="219607" cy="219607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D33C6072-A605-45F7-93C8-93173206E614}"/>
              </a:ext>
            </a:extLst>
          </p:cNvPr>
          <p:cNvSpPr/>
          <p:nvPr/>
        </p:nvSpPr>
        <p:spPr>
          <a:xfrm>
            <a:off x="3255709" y="3422681"/>
            <a:ext cx="962308" cy="962308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380D9025-E8B8-4F96-843E-FFA4DFCBA173}"/>
              </a:ext>
            </a:extLst>
          </p:cNvPr>
          <p:cNvSpPr/>
          <p:nvPr/>
        </p:nvSpPr>
        <p:spPr>
          <a:xfrm>
            <a:off x="8406878" y="3990900"/>
            <a:ext cx="476336" cy="476336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984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Box 94">
            <a:extLst>
              <a:ext uri="{FF2B5EF4-FFF2-40B4-BE49-F238E27FC236}">
                <a16:creationId xmlns:a16="http://schemas.microsoft.com/office/drawing/2014/main" id="{10F80AF2-B44F-4AF6-86EA-E9E0D2C81AD5}"/>
              </a:ext>
            </a:extLst>
          </p:cNvPr>
          <p:cNvSpPr txBox="1"/>
          <p:nvPr/>
        </p:nvSpPr>
        <p:spPr>
          <a:xfrm>
            <a:off x="328879" y="1746291"/>
            <a:ext cx="326104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5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Outlines</a:t>
            </a:r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 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5E557F8-B306-4E06-8A00-2031ACD30C1E}"/>
              </a:ext>
            </a:extLst>
          </p:cNvPr>
          <p:cNvSpPr txBox="1"/>
          <p:nvPr/>
        </p:nvSpPr>
        <p:spPr>
          <a:xfrm>
            <a:off x="5691970" y="717451"/>
            <a:ext cx="4661840" cy="5078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7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Overview </a:t>
            </a:r>
            <a:endParaRPr lang="ko-KR" altLang="en-US" sz="27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79D14DE4-2FBC-4503-B246-20162D1CEFEF}"/>
              </a:ext>
            </a:extLst>
          </p:cNvPr>
          <p:cNvSpPr txBox="1"/>
          <p:nvPr/>
        </p:nvSpPr>
        <p:spPr>
          <a:xfrm>
            <a:off x="4655187" y="607299"/>
            <a:ext cx="981106" cy="77751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  <a:endParaRPr lang="ko-KR" altLang="en-US" sz="4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E11184C-6E25-4BD5-A173-A88DA895C2BC}"/>
              </a:ext>
            </a:extLst>
          </p:cNvPr>
          <p:cNvSpPr txBox="1"/>
          <p:nvPr/>
        </p:nvSpPr>
        <p:spPr>
          <a:xfrm>
            <a:off x="5708075" y="1881130"/>
            <a:ext cx="4661840" cy="5078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7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  <a:r>
              <a:rPr lang="en-US" altLang="ko-KR" sz="2700" b="1" dirty="0">
                <a:solidFill>
                  <a:schemeClr val="accent2"/>
                </a:solidFill>
                <a:cs typeface="Arial" pitchFamily="34" charset="0"/>
              </a:rPr>
              <a:t> </a:t>
            </a:r>
            <a:endParaRPr lang="ko-KR" altLang="en-US" sz="27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9D4BB0A-6119-434A-82C9-538BB3E6FD8E}"/>
              </a:ext>
            </a:extLst>
          </p:cNvPr>
          <p:cNvSpPr txBox="1"/>
          <p:nvPr/>
        </p:nvSpPr>
        <p:spPr>
          <a:xfrm>
            <a:off x="4663203" y="1746291"/>
            <a:ext cx="981106" cy="77751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  <a:endParaRPr lang="ko-KR" altLang="en-US" sz="4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2890FE0-FF08-42D5-813D-68CAAF6E92EA}"/>
              </a:ext>
            </a:extLst>
          </p:cNvPr>
          <p:cNvSpPr txBox="1"/>
          <p:nvPr/>
        </p:nvSpPr>
        <p:spPr>
          <a:xfrm>
            <a:off x="5708075" y="3020122"/>
            <a:ext cx="4661840" cy="5078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7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ko-KR" altLang="en-US" sz="2700" b="1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3F4EA97-0559-483C-B9FC-3CF15181E6D4}"/>
              </a:ext>
            </a:extLst>
          </p:cNvPr>
          <p:cNvSpPr txBox="1"/>
          <p:nvPr/>
        </p:nvSpPr>
        <p:spPr>
          <a:xfrm>
            <a:off x="4671219" y="2885283"/>
            <a:ext cx="981106" cy="77751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  <a:endParaRPr lang="ko-KR" altLang="en-US" sz="4400" b="1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A0C64F6-4337-4657-86FD-2347BDDD5FC1}"/>
              </a:ext>
            </a:extLst>
          </p:cNvPr>
          <p:cNvSpPr txBox="1"/>
          <p:nvPr/>
        </p:nvSpPr>
        <p:spPr>
          <a:xfrm>
            <a:off x="5708075" y="4159114"/>
            <a:ext cx="4661840" cy="5078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7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Study  </a:t>
            </a:r>
            <a:endParaRPr lang="ko-KR" altLang="en-US" sz="2700" b="1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9330E34-78B7-4EFF-B456-4C4900BFD6C0}"/>
              </a:ext>
            </a:extLst>
          </p:cNvPr>
          <p:cNvSpPr txBox="1"/>
          <p:nvPr/>
        </p:nvSpPr>
        <p:spPr>
          <a:xfrm>
            <a:off x="4679235" y="4024275"/>
            <a:ext cx="981106" cy="77751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</a:t>
            </a:r>
            <a:endParaRPr lang="ko-KR" altLang="en-US" sz="4400" b="1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8E1A3A5-C72C-434F-AC73-1061340EB590}"/>
              </a:ext>
            </a:extLst>
          </p:cNvPr>
          <p:cNvSpPr txBox="1"/>
          <p:nvPr/>
        </p:nvSpPr>
        <p:spPr>
          <a:xfrm>
            <a:off x="5708075" y="5298106"/>
            <a:ext cx="4661840" cy="5078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7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</a:t>
            </a:r>
            <a:endParaRPr lang="ko-KR" altLang="en-US" sz="27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2D4318F-542A-4257-9878-579504C04174}"/>
              </a:ext>
            </a:extLst>
          </p:cNvPr>
          <p:cNvSpPr txBox="1"/>
          <p:nvPr/>
        </p:nvSpPr>
        <p:spPr>
          <a:xfrm>
            <a:off x="4710864" y="5163267"/>
            <a:ext cx="981106" cy="77751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</a:t>
            </a:r>
            <a:endParaRPr lang="ko-KR" altLang="en-US" sz="44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195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</a:p>
        </p:txBody>
      </p:sp>
      <p:sp>
        <p:nvSpPr>
          <p:cNvPr id="25" name="Oval 2">
            <a:extLst>
              <a:ext uri="{FF2B5EF4-FFF2-40B4-BE49-F238E27FC236}">
                <a16:creationId xmlns:a16="http://schemas.microsoft.com/office/drawing/2014/main" id="{E75FA7E7-7863-49BF-A993-6B3976B2CB47}"/>
              </a:ext>
            </a:extLst>
          </p:cNvPr>
          <p:cNvSpPr/>
          <p:nvPr/>
        </p:nvSpPr>
        <p:spPr>
          <a:xfrm>
            <a:off x="5022868" y="2592457"/>
            <a:ext cx="2489848" cy="1124119"/>
          </a:xfrm>
          <a:custGeom>
            <a:avLst/>
            <a:gdLst/>
            <a:ahLst/>
            <a:cxnLst/>
            <a:rect l="l" t="t" r="r" b="b"/>
            <a:pathLst>
              <a:path w="2293128" h="1032464">
                <a:moveTo>
                  <a:pt x="516232" y="0"/>
                </a:moveTo>
                <a:cubicBezTo>
                  <a:pt x="725974" y="0"/>
                  <a:pt x="906502" y="125084"/>
                  <a:pt x="986382" y="305132"/>
                </a:cubicBezTo>
                <a:lnTo>
                  <a:pt x="1870927" y="305132"/>
                </a:lnTo>
                <a:lnTo>
                  <a:pt x="1870927" y="94031"/>
                </a:lnTo>
                <a:lnTo>
                  <a:pt x="2293128" y="516232"/>
                </a:lnTo>
                <a:lnTo>
                  <a:pt x="1870927" y="938433"/>
                </a:lnTo>
                <a:lnTo>
                  <a:pt x="1870927" y="727333"/>
                </a:lnTo>
                <a:lnTo>
                  <a:pt x="986381" y="727333"/>
                </a:lnTo>
                <a:cubicBezTo>
                  <a:pt x="906501" y="907380"/>
                  <a:pt x="725974" y="1032464"/>
                  <a:pt x="516232" y="1032464"/>
                </a:cubicBezTo>
                <a:cubicBezTo>
                  <a:pt x="231125" y="1032464"/>
                  <a:pt x="0" y="801339"/>
                  <a:pt x="0" y="516232"/>
                </a:cubicBezTo>
                <a:cubicBezTo>
                  <a:pt x="0" y="231125"/>
                  <a:pt x="231125" y="0"/>
                  <a:pt x="51623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6" name="Oval 2">
            <a:extLst>
              <a:ext uri="{FF2B5EF4-FFF2-40B4-BE49-F238E27FC236}">
                <a16:creationId xmlns:a16="http://schemas.microsoft.com/office/drawing/2014/main" id="{D765EFD5-5278-4327-8E5A-3ECAD80A6695}"/>
              </a:ext>
            </a:extLst>
          </p:cNvPr>
          <p:cNvSpPr/>
          <p:nvPr/>
        </p:nvSpPr>
        <p:spPr>
          <a:xfrm flipH="1">
            <a:off x="4645817" y="3797898"/>
            <a:ext cx="2489848" cy="1124119"/>
          </a:xfrm>
          <a:custGeom>
            <a:avLst/>
            <a:gdLst/>
            <a:ahLst/>
            <a:cxnLst/>
            <a:rect l="l" t="t" r="r" b="b"/>
            <a:pathLst>
              <a:path w="2293128" h="1032464">
                <a:moveTo>
                  <a:pt x="516232" y="0"/>
                </a:moveTo>
                <a:cubicBezTo>
                  <a:pt x="725974" y="0"/>
                  <a:pt x="906502" y="125084"/>
                  <a:pt x="986382" y="305132"/>
                </a:cubicBezTo>
                <a:lnTo>
                  <a:pt x="1870927" y="305132"/>
                </a:lnTo>
                <a:lnTo>
                  <a:pt x="1870927" y="94031"/>
                </a:lnTo>
                <a:lnTo>
                  <a:pt x="2293128" y="516232"/>
                </a:lnTo>
                <a:lnTo>
                  <a:pt x="1870927" y="938433"/>
                </a:lnTo>
                <a:lnTo>
                  <a:pt x="1870927" y="727333"/>
                </a:lnTo>
                <a:lnTo>
                  <a:pt x="986381" y="727333"/>
                </a:lnTo>
                <a:cubicBezTo>
                  <a:pt x="906501" y="907380"/>
                  <a:pt x="725974" y="1032464"/>
                  <a:pt x="516232" y="1032464"/>
                </a:cubicBezTo>
                <a:cubicBezTo>
                  <a:pt x="231125" y="1032464"/>
                  <a:pt x="0" y="801339"/>
                  <a:pt x="0" y="516232"/>
                </a:cubicBezTo>
                <a:cubicBezTo>
                  <a:pt x="0" y="231125"/>
                  <a:pt x="231125" y="0"/>
                  <a:pt x="51623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0AE7C03-B86B-4BA4-B6BF-2D6EDBF39FB7}"/>
              </a:ext>
            </a:extLst>
          </p:cNvPr>
          <p:cNvGrpSpPr/>
          <p:nvPr/>
        </p:nvGrpSpPr>
        <p:grpSpPr>
          <a:xfrm>
            <a:off x="7482145" y="1643206"/>
            <a:ext cx="1253472" cy="3008333"/>
            <a:chOff x="6156176" y="2337994"/>
            <a:chExt cx="1080120" cy="2592288"/>
          </a:xfrm>
          <a:solidFill>
            <a:schemeClr val="accent3"/>
          </a:solidFill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CEE80262-0FEC-4B8E-BF07-6AE79B1F745B}"/>
                </a:ext>
              </a:extLst>
            </p:cNvPr>
            <p:cNvSpPr/>
            <p:nvPr/>
          </p:nvSpPr>
          <p:spPr>
            <a:xfrm>
              <a:off x="6156176" y="2337994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EE2B697-2BA6-4DAA-AA03-2A44DC30044F}"/>
                </a:ext>
              </a:extLst>
            </p:cNvPr>
            <p:cNvSpPr/>
            <p:nvPr/>
          </p:nvSpPr>
          <p:spPr>
            <a:xfrm>
              <a:off x="6516216" y="3251954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CB8B6CFE-3D0A-4948-A1FE-C47B2E3326D4}"/>
                </a:ext>
              </a:extLst>
            </p:cNvPr>
            <p:cNvSpPr/>
            <p:nvPr/>
          </p:nvSpPr>
          <p:spPr>
            <a:xfrm>
              <a:off x="6156176" y="4210202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5C2F59D-E250-4998-986C-28D5511D854D}"/>
              </a:ext>
            </a:extLst>
          </p:cNvPr>
          <p:cNvGrpSpPr/>
          <p:nvPr/>
        </p:nvGrpSpPr>
        <p:grpSpPr>
          <a:xfrm flipH="1">
            <a:off x="3463691" y="3637803"/>
            <a:ext cx="1145491" cy="2009815"/>
            <a:chOff x="6380808" y="2518219"/>
            <a:chExt cx="987073" cy="1731863"/>
          </a:xfrm>
          <a:solidFill>
            <a:schemeClr val="accent4"/>
          </a:solidFill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0B776DA9-B36D-4CF2-97D4-F74B62D04D0A}"/>
                </a:ext>
              </a:extLst>
            </p:cNvPr>
            <p:cNvSpPr/>
            <p:nvPr/>
          </p:nvSpPr>
          <p:spPr>
            <a:xfrm>
              <a:off x="6647801" y="2518219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E23F201-F27A-426D-AAE3-AB226B1A3681}"/>
                </a:ext>
              </a:extLst>
            </p:cNvPr>
            <p:cNvSpPr/>
            <p:nvPr/>
          </p:nvSpPr>
          <p:spPr>
            <a:xfrm>
              <a:off x="6380808" y="3530002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5059D32-3539-42BD-8C3C-CDC792ED9ED3}"/>
              </a:ext>
            </a:extLst>
          </p:cNvPr>
          <p:cNvSpPr txBox="1"/>
          <p:nvPr/>
        </p:nvSpPr>
        <p:spPr>
          <a:xfrm>
            <a:off x="8515591" y="4006357"/>
            <a:ext cx="22957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Operating Time</a:t>
            </a:r>
            <a:endParaRPr lang="ko-KR" altLang="en-US" sz="1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D1D20-4762-419A-916E-65134FF0553B}"/>
              </a:ext>
            </a:extLst>
          </p:cNvPr>
          <p:cNvSpPr txBox="1"/>
          <p:nvPr/>
        </p:nvSpPr>
        <p:spPr>
          <a:xfrm>
            <a:off x="8515592" y="1864210"/>
            <a:ext cx="22957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Capacity</a:t>
            </a:r>
            <a:endParaRPr lang="ko-KR" altLang="en-US" sz="1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512E94F-AA9B-42A4-ACEB-D186BF4F42C5}"/>
              </a:ext>
            </a:extLst>
          </p:cNvPr>
          <p:cNvSpPr txBox="1"/>
          <p:nvPr/>
        </p:nvSpPr>
        <p:spPr>
          <a:xfrm>
            <a:off x="8979458" y="2882567"/>
            <a:ext cx="22957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Control</a:t>
            </a:r>
            <a:endParaRPr lang="ko-KR" altLang="en-US" sz="1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0B246D-F294-4C31-AF43-D5192527673E}"/>
              </a:ext>
            </a:extLst>
          </p:cNvPr>
          <p:cNvSpPr txBox="1"/>
          <p:nvPr/>
        </p:nvSpPr>
        <p:spPr>
          <a:xfrm>
            <a:off x="4191358" y="2154588"/>
            <a:ext cx="24898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Optimal Operation State</a:t>
            </a:r>
            <a:endParaRPr lang="ko-KR" altLang="en-US" sz="1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96385A2-9B2D-46A6-9638-CA2B6B7B84A1}"/>
              </a:ext>
            </a:extLst>
          </p:cNvPr>
          <p:cNvSpPr txBox="1"/>
          <p:nvPr/>
        </p:nvSpPr>
        <p:spPr>
          <a:xfrm>
            <a:off x="5436282" y="5003339"/>
            <a:ext cx="23599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Economically Feasible </a:t>
            </a:r>
            <a:endParaRPr lang="ko-KR" altLang="en-US" sz="1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Parallelogram 15">
            <a:extLst>
              <a:ext uri="{FF2B5EF4-FFF2-40B4-BE49-F238E27FC236}">
                <a16:creationId xmlns:a16="http://schemas.microsoft.com/office/drawing/2014/main" id="{00F009A0-46E2-4C67-953A-FBEB8C38926B}"/>
              </a:ext>
            </a:extLst>
          </p:cNvPr>
          <p:cNvSpPr/>
          <p:nvPr/>
        </p:nvSpPr>
        <p:spPr>
          <a:xfrm flipH="1">
            <a:off x="8138957" y="2948667"/>
            <a:ext cx="357672" cy="357672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3" name="Rounded Rectangle 31">
            <a:extLst>
              <a:ext uri="{FF2B5EF4-FFF2-40B4-BE49-F238E27FC236}">
                <a16:creationId xmlns:a16="http://schemas.microsoft.com/office/drawing/2014/main" id="{B1B9464A-270E-435C-93FC-CD3BEA65FE00}"/>
              </a:ext>
            </a:extLst>
          </p:cNvPr>
          <p:cNvSpPr>
            <a:spLocks noChangeAspect="1"/>
          </p:cNvSpPr>
          <p:nvPr/>
        </p:nvSpPr>
        <p:spPr>
          <a:xfrm>
            <a:off x="7713652" y="1770937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4" name="Donut 8">
            <a:extLst>
              <a:ext uri="{FF2B5EF4-FFF2-40B4-BE49-F238E27FC236}">
                <a16:creationId xmlns:a16="http://schemas.microsoft.com/office/drawing/2014/main" id="{D3165663-4DA7-40B9-B672-12EE232ED23D}"/>
              </a:ext>
            </a:extLst>
          </p:cNvPr>
          <p:cNvSpPr/>
          <p:nvPr/>
        </p:nvSpPr>
        <p:spPr>
          <a:xfrm>
            <a:off x="7713652" y="4006357"/>
            <a:ext cx="372634" cy="424966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5" name="Frame 17">
            <a:extLst>
              <a:ext uri="{FF2B5EF4-FFF2-40B4-BE49-F238E27FC236}">
                <a16:creationId xmlns:a16="http://schemas.microsoft.com/office/drawing/2014/main" id="{E439EAFF-4BD9-412F-8ECA-B2E6E14A72E3}"/>
              </a:ext>
            </a:extLst>
          </p:cNvPr>
          <p:cNvSpPr/>
          <p:nvPr/>
        </p:nvSpPr>
        <p:spPr>
          <a:xfrm>
            <a:off x="5313450" y="2882447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6" name="Rectangle 21">
            <a:extLst>
              <a:ext uri="{FF2B5EF4-FFF2-40B4-BE49-F238E27FC236}">
                <a16:creationId xmlns:a16="http://schemas.microsoft.com/office/drawing/2014/main" id="{293A37CA-173C-4A6A-9769-DA7A1918681D}"/>
              </a:ext>
            </a:extLst>
          </p:cNvPr>
          <p:cNvSpPr/>
          <p:nvPr/>
        </p:nvSpPr>
        <p:spPr>
          <a:xfrm>
            <a:off x="6331805" y="4181126"/>
            <a:ext cx="568876" cy="363421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9214AE4-359F-4237-A485-6E7DD7355BF2}"/>
              </a:ext>
            </a:extLst>
          </p:cNvPr>
          <p:cNvSpPr txBox="1"/>
          <p:nvPr/>
        </p:nvSpPr>
        <p:spPr>
          <a:xfrm>
            <a:off x="2490541" y="3898237"/>
            <a:ext cx="22957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Peak Time</a:t>
            </a:r>
            <a:endParaRPr lang="ko-KR" altLang="en-US" sz="1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9E2B613-5218-49FE-9E73-EDF502AE3F18}"/>
              </a:ext>
            </a:extLst>
          </p:cNvPr>
          <p:cNvSpPr txBox="1"/>
          <p:nvPr/>
        </p:nvSpPr>
        <p:spPr>
          <a:xfrm>
            <a:off x="2625643" y="5075905"/>
            <a:ext cx="22957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Highest Cost</a:t>
            </a:r>
            <a:endParaRPr lang="ko-KR" altLang="en-US" sz="1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Rounded Rectangle 20">
            <a:extLst>
              <a:ext uri="{FF2B5EF4-FFF2-40B4-BE49-F238E27FC236}">
                <a16:creationId xmlns:a16="http://schemas.microsoft.com/office/drawing/2014/main" id="{D6769C5A-F2BD-4263-A9BB-202C90BD4154}"/>
              </a:ext>
            </a:extLst>
          </p:cNvPr>
          <p:cNvSpPr>
            <a:spLocks noChangeAspect="1"/>
          </p:cNvSpPr>
          <p:nvPr/>
        </p:nvSpPr>
        <p:spPr>
          <a:xfrm rot="2160000">
            <a:off x="3636002" y="3787219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Rectangle 7">
            <a:extLst>
              <a:ext uri="{FF2B5EF4-FFF2-40B4-BE49-F238E27FC236}">
                <a16:creationId xmlns:a16="http://schemas.microsoft.com/office/drawing/2014/main" id="{AB964E4C-95A3-4DCF-A4BD-E2261087B1F4}"/>
              </a:ext>
            </a:extLst>
          </p:cNvPr>
          <p:cNvSpPr/>
          <p:nvPr/>
        </p:nvSpPr>
        <p:spPr>
          <a:xfrm>
            <a:off x="3935689" y="4994009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857605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9CD9603-454D-44D7-A37A-0214A2C98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47CEFD9-6BE0-4B31-8B37-B5CAF48E8BC0}"/>
              </a:ext>
            </a:extLst>
          </p:cNvPr>
          <p:cNvSpPr/>
          <p:nvPr/>
        </p:nvSpPr>
        <p:spPr>
          <a:xfrm>
            <a:off x="323529" y="1882113"/>
            <a:ext cx="8528654" cy="8885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sz="14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Studying several cases to achieve the best operating state;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sz="14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400" b="0" cap="none" spc="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the more </a:t>
            </a:r>
            <a:r>
              <a:rPr lang="en-US" sz="14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feasibility state</a:t>
            </a:r>
            <a:r>
              <a:rPr lang="en-US" sz="1400" b="0" cap="none" spc="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400" b="0" cap="none" spc="0" dirty="0">
              <a:ln w="0"/>
              <a:solidFill>
                <a:srgbClr val="92D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5DDFBA8-397D-408A-836F-8CCE8BF00915}"/>
              </a:ext>
            </a:extLst>
          </p:cNvPr>
          <p:cNvGrpSpPr/>
          <p:nvPr/>
        </p:nvGrpSpPr>
        <p:grpSpPr>
          <a:xfrm>
            <a:off x="593908" y="2481943"/>
            <a:ext cx="6741389" cy="3447724"/>
            <a:chOff x="2" y="565649"/>
            <a:chExt cx="11192606" cy="553130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DA6B94B-1591-4314-B5ED-08A6DDB4528B}"/>
                </a:ext>
              </a:extLst>
            </p:cNvPr>
            <p:cNvGrpSpPr/>
            <p:nvPr/>
          </p:nvGrpSpPr>
          <p:grpSpPr>
            <a:xfrm>
              <a:off x="5679937" y="565649"/>
              <a:ext cx="5512671" cy="5055422"/>
              <a:chOff x="5679937" y="565649"/>
              <a:chExt cx="5512671" cy="5055422"/>
            </a:xfrm>
          </p:grpSpPr>
          <p:sp>
            <p:nvSpPr>
              <p:cNvPr id="10" name="Rounded Rectangle 3">
                <a:extLst>
                  <a:ext uri="{FF2B5EF4-FFF2-40B4-BE49-F238E27FC236}">
                    <a16:creationId xmlns:a16="http://schemas.microsoft.com/office/drawing/2014/main" id="{5D198733-4865-483B-8FD3-C1D80A24791C}"/>
                  </a:ext>
                </a:extLst>
              </p:cNvPr>
              <p:cNvSpPr/>
              <p:nvPr/>
            </p:nvSpPr>
            <p:spPr>
              <a:xfrm>
                <a:off x="5679937" y="4797879"/>
                <a:ext cx="823192" cy="823192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CC282596-F892-4E4A-921D-A1B2F0C34B6D}"/>
                  </a:ext>
                </a:extLst>
              </p:cNvPr>
              <p:cNvSpPr/>
              <p:nvPr/>
            </p:nvSpPr>
            <p:spPr>
              <a:xfrm>
                <a:off x="5864987" y="4982930"/>
                <a:ext cx="453091" cy="45309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Bent Arrow 18">
                <a:extLst>
                  <a:ext uri="{FF2B5EF4-FFF2-40B4-BE49-F238E27FC236}">
                    <a16:creationId xmlns:a16="http://schemas.microsoft.com/office/drawing/2014/main" id="{DCE0C6BD-46A4-438E-AFAA-15A40A923EF8}"/>
                  </a:ext>
                </a:extLst>
              </p:cNvPr>
              <p:cNvSpPr/>
              <p:nvPr/>
            </p:nvSpPr>
            <p:spPr>
              <a:xfrm rot="5400000" flipH="1">
                <a:off x="7480090" y="3397438"/>
                <a:ext cx="888058" cy="3046632"/>
              </a:xfrm>
              <a:prstGeom prst="bentArrow">
                <a:avLst>
                  <a:gd name="adj1" fmla="val 33832"/>
                  <a:gd name="adj2" fmla="val 20334"/>
                  <a:gd name="adj3" fmla="val 731"/>
                  <a:gd name="adj4" fmla="val 67587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3" name="그룹 20">
                <a:extLst>
                  <a:ext uri="{FF2B5EF4-FFF2-40B4-BE49-F238E27FC236}">
                    <a16:creationId xmlns:a16="http://schemas.microsoft.com/office/drawing/2014/main" id="{8B338EAB-0D47-4CEF-8352-2B3D16B1A431}"/>
                  </a:ext>
                </a:extLst>
              </p:cNvPr>
              <p:cNvGrpSpPr/>
              <p:nvPr/>
            </p:nvGrpSpPr>
            <p:grpSpPr>
              <a:xfrm>
                <a:off x="7387342" y="565649"/>
                <a:ext cx="3805266" cy="3914406"/>
                <a:chOff x="7974877" y="892748"/>
                <a:chExt cx="3200146" cy="3291932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3B955F90-584E-4CA6-9456-F293AB96967D}"/>
                    </a:ext>
                  </a:extLst>
                </p:cNvPr>
                <p:cNvGrpSpPr/>
                <p:nvPr/>
              </p:nvGrpSpPr>
              <p:grpSpPr>
                <a:xfrm>
                  <a:off x="7974877" y="892748"/>
                  <a:ext cx="3200146" cy="3291932"/>
                  <a:chOff x="5010421" y="587565"/>
                  <a:chExt cx="2758049" cy="2837155"/>
                </a:xfrm>
              </p:grpSpPr>
              <p:grpSp>
                <p:nvGrpSpPr>
                  <p:cNvPr id="16" name="Group 15">
                    <a:extLst>
                      <a:ext uri="{FF2B5EF4-FFF2-40B4-BE49-F238E27FC236}">
                        <a16:creationId xmlns:a16="http://schemas.microsoft.com/office/drawing/2014/main" id="{A96AF993-4AF6-4D62-A1AE-0E4A89E68F55}"/>
                      </a:ext>
                    </a:extLst>
                  </p:cNvPr>
                  <p:cNvGrpSpPr/>
                  <p:nvPr/>
                </p:nvGrpSpPr>
                <p:grpSpPr>
                  <a:xfrm>
                    <a:off x="5580112" y="1131590"/>
                    <a:ext cx="1602534" cy="2293130"/>
                    <a:chOff x="7474389" y="3367517"/>
                    <a:chExt cx="2192670" cy="3137579"/>
                  </a:xfrm>
                </p:grpSpPr>
                <p:sp>
                  <p:nvSpPr>
                    <p:cNvPr id="23" name="Teardrop 30">
                      <a:extLst>
                        <a:ext uri="{FF2B5EF4-FFF2-40B4-BE49-F238E27FC236}">
                          <a16:creationId xmlns:a16="http://schemas.microsoft.com/office/drawing/2014/main" id="{414D0064-9865-4423-9551-266EF0882BC7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7474389" y="3367517"/>
                      <a:ext cx="2192670" cy="2192671"/>
                    </a:xfrm>
                    <a:custGeom>
                      <a:avLst/>
                      <a:gdLst>
                        <a:gd name="connsiteX0" fmla="*/ 293361 w 2192670"/>
                        <a:gd name="connsiteY0" fmla="*/ 1899310 h 2192671"/>
                        <a:gd name="connsiteX1" fmla="*/ 0 w 2192670"/>
                        <a:gd name="connsiteY1" fmla="*/ 1191074 h 2192671"/>
                        <a:gd name="connsiteX2" fmla="*/ 1001597 w 2192670"/>
                        <a:gd name="connsiteY2" fmla="*/ 189477 h 2192671"/>
                        <a:gd name="connsiteX3" fmla="*/ 1341342 w 2192670"/>
                        <a:gd name="connsiteY3" fmla="*/ 189477 h 2192671"/>
                        <a:gd name="connsiteX4" fmla="*/ 1530818 w 2192670"/>
                        <a:gd name="connsiteY4" fmla="*/ 0 h 2192671"/>
                        <a:gd name="connsiteX5" fmla="*/ 1806586 w 2192670"/>
                        <a:gd name="connsiteY5" fmla="*/ 0 h 2192671"/>
                        <a:gd name="connsiteX6" fmla="*/ 1996062 w 2192670"/>
                        <a:gd name="connsiteY6" fmla="*/ 189477 h 2192671"/>
                        <a:gd name="connsiteX7" fmla="*/ 2003194 w 2192670"/>
                        <a:gd name="connsiteY7" fmla="*/ 189477 h 2192671"/>
                        <a:gd name="connsiteX8" fmla="*/ 2003194 w 2192670"/>
                        <a:gd name="connsiteY8" fmla="*/ 196609 h 2192671"/>
                        <a:gd name="connsiteX9" fmla="*/ 2192670 w 2192670"/>
                        <a:gd name="connsiteY9" fmla="*/ 386085 h 2192671"/>
                        <a:gd name="connsiteX10" fmla="*/ 2192670 w 2192670"/>
                        <a:gd name="connsiteY10" fmla="*/ 661852 h 2192671"/>
                        <a:gd name="connsiteX11" fmla="*/ 2003193 w 2192670"/>
                        <a:gd name="connsiteY11" fmla="*/ 851329 h 2192671"/>
                        <a:gd name="connsiteX12" fmla="*/ 2003194 w 2192670"/>
                        <a:gd name="connsiteY12" fmla="*/ 1191074 h 2192671"/>
                        <a:gd name="connsiteX13" fmla="*/ 1001597 w 2192670"/>
                        <a:gd name="connsiteY13" fmla="*/ 2192671 h 2192671"/>
                        <a:gd name="connsiteX14" fmla="*/ 293361 w 2192670"/>
                        <a:gd name="connsiteY14" fmla="*/ 1899310 h 21926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2192670" h="2192671">
                          <a:moveTo>
                            <a:pt x="293361" y="1899310"/>
                          </a:moveTo>
                          <a:cubicBezTo>
                            <a:pt x="112107" y="1718057"/>
                            <a:pt x="0" y="1467657"/>
                            <a:pt x="0" y="1191074"/>
                          </a:cubicBezTo>
                          <a:cubicBezTo>
                            <a:pt x="0" y="637907"/>
                            <a:pt x="448430" y="189477"/>
                            <a:pt x="1001597" y="189477"/>
                          </a:cubicBezTo>
                          <a:lnTo>
                            <a:pt x="1341342" y="189477"/>
                          </a:lnTo>
                          <a:lnTo>
                            <a:pt x="1530818" y="0"/>
                          </a:lnTo>
                          <a:cubicBezTo>
                            <a:pt x="1606970" y="-76151"/>
                            <a:pt x="1730435" y="-76151"/>
                            <a:pt x="1806586" y="0"/>
                          </a:cubicBezTo>
                          <a:lnTo>
                            <a:pt x="1996062" y="189477"/>
                          </a:lnTo>
                          <a:lnTo>
                            <a:pt x="2003194" y="189477"/>
                          </a:lnTo>
                          <a:lnTo>
                            <a:pt x="2003194" y="196609"/>
                          </a:lnTo>
                          <a:lnTo>
                            <a:pt x="2192670" y="386085"/>
                          </a:lnTo>
                          <a:cubicBezTo>
                            <a:pt x="2268822" y="462236"/>
                            <a:pt x="2268822" y="585701"/>
                            <a:pt x="2192670" y="661852"/>
                          </a:cubicBezTo>
                          <a:lnTo>
                            <a:pt x="2003193" y="851329"/>
                          </a:lnTo>
                          <a:cubicBezTo>
                            <a:pt x="2003193" y="964577"/>
                            <a:pt x="2003194" y="1077826"/>
                            <a:pt x="2003194" y="1191074"/>
                          </a:cubicBezTo>
                          <a:cubicBezTo>
                            <a:pt x="2003194" y="1744241"/>
                            <a:pt x="1554764" y="2192671"/>
                            <a:pt x="1001597" y="2192671"/>
                          </a:cubicBezTo>
                          <a:cubicBezTo>
                            <a:pt x="725014" y="2192671"/>
                            <a:pt x="474614" y="2080563"/>
                            <a:pt x="293361" y="1899310"/>
                          </a:cubicBezTo>
                          <a:close/>
                        </a:path>
                      </a:pathLst>
                    </a:custGeom>
                    <a:noFill/>
                    <a:ln w="69850">
                      <a:solidFill>
                        <a:schemeClr val="accent4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 sz="2701"/>
                    </a:p>
                  </p:txBody>
                </p:sp>
                <p:sp>
                  <p:nvSpPr>
                    <p:cNvPr id="24" name="Rounded Rectangle 15">
                      <a:extLst>
                        <a:ext uri="{FF2B5EF4-FFF2-40B4-BE49-F238E27FC236}">
                          <a16:creationId xmlns:a16="http://schemas.microsoft.com/office/drawing/2014/main" id="{FB4C24DC-56A0-4AD7-9A68-8DB6302814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8724" y="5844099"/>
                      <a:ext cx="864000" cy="1800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 sz="2701" dirty="0"/>
                    </a:p>
                  </p:txBody>
                </p:sp>
                <p:sp>
                  <p:nvSpPr>
                    <p:cNvPr id="25" name="Rounded Rectangle 16">
                      <a:extLst>
                        <a:ext uri="{FF2B5EF4-FFF2-40B4-BE49-F238E27FC236}">
                          <a16:creationId xmlns:a16="http://schemas.microsoft.com/office/drawing/2014/main" id="{882C1559-3BEF-4BB5-8431-06E6D72A1A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74722" y="6084596"/>
                      <a:ext cx="792000" cy="1800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 sz="2701"/>
                    </a:p>
                  </p:txBody>
                </p:sp>
                <p:sp>
                  <p:nvSpPr>
                    <p:cNvPr id="26" name="Rounded Rectangle 17">
                      <a:extLst>
                        <a:ext uri="{FF2B5EF4-FFF2-40B4-BE49-F238E27FC236}">
                          <a16:creationId xmlns:a16="http://schemas.microsoft.com/office/drawing/2014/main" id="{58F72512-EBEB-4BD9-9B8E-ED95C1C6AB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46721" y="6325096"/>
                      <a:ext cx="648000" cy="1800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 sz="2701"/>
                    </a:p>
                  </p:txBody>
                </p:sp>
              </p:grpSp>
              <p:grpSp>
                <p:nvGrpSpPr>
                  <p:cNvPr id="17" name="Group 16">
                    <a:extLst>
                      <a:ext uri="{FF2B5EF4-FFF2-40B4-BE49-F238E27FC236}">
                        <a16:creationId xmlns:a16="http://schemas.microsoft.com/office/drawing/2014/main" id="{F4102DD3-4FD8-4165-9782-B423D2498D84}"/>
                      </a:ext>
                    </a:extLst>
                  </p:cNvPr>
                  <p:cNvGrpSpPr/>
                  <p:nvPr/>
                </p:nvGrpSpPr>
                <p:grpSpPr>
                  <a:xfrm>
                    <a:off x="5010421" y="587565"/>
                    <a:ext cx="2758049" cy="1315967"/>
                    <a:chOff x="5010421" y="587565"/>
                    <a:chExt cx="2758049" cy="1315967"/>
                  </a:xfrm>
                </p:grpSpPr>
                <p:sp>
                  <p:nvSpPr>
                    <p:cNvPr id="18" name="Rounded Rectangle 9">
                      <a:extLst>
                        <a:ext uri="{FF2B5EF4-FFF2-40B4-BE49-F238E27FC236}">
                          <a16:creationId xmlns:a16="http://schemas.microsoft.com/office/drawing/2014/main" id="{3AEF8F1D-D6B2-4F88-9755-8109D82D073E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7248823" y="944709"/>
                      <a:ext cx="144000" cy="3600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ko-KR" altLang="en-US" sz="2701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9" name="Rounded Rectangle 10">
                      <a:extLst>
                        <a:ext uri="{FF2B5EF4-FFF2-40B4-BE49-F238E27FC236}">
                          <a16:creationId xmlns:a16="http://schemas.microsoft.com/office/drawing/2014/main" id="{EE59299E-96B7-4BB9-8346-A06F58D3FF5E}"/>
                        </a:ext>
                      </a:extLst>
                    </p:cNvPr>
                    <p:cNvSpPr/>
                    <p:nvPr/>
                  </p:nvSpPr>
                  <p:spPr>
                    <a:xfrm rot="18900000" flipH="1">
                      <a:off x="5380477" y="944709"/>
                      <a:ext cx="144000" cy="3600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ko-KR" altLang="en-US" sz="2701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0" name="Rounded Rectangle 11">
                      <a:extLst>
                        <a:ext uri="{FF2B5EF4-FFF2-40B4-BE49-F238E27FC236}">
                          <a16:creationId xmlns:a16="http://schemas.microsoft.com/office/drawing/2014/main" id="{940F10BF-D563-43DB-80B3-75F784213B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17445" y="587565"/>
                      <a:ext cx="144000" cy="3600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ko-KR" altLang="en-US" sz="2701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1" name="Rounded Rectangle 12">
                      <a:extLst>
                        <a:ext uri="{FF2B5EF4-FFF2-40B4-BE49-F238E27FC236}">
                          <a16:creationId xmlns:a16="http://schemas.microsoft.com/office/drawing/2014/main" id="{F8ECEB2A-1432-4DCC-99EA-58C1F79840C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16470" y="1651531"/>
                      <a:ext cx="144000" cy="3600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ko-KR" altLang="en-US" sz="2701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2" name="Rounded Rectangle 13">
                      <a:extLst>
                        <a:ext uri="{FF2B5EF4-FFF2-40B4-BE49-F238E27FC236}">
                          <a16:creationId xmlns:a16="http://schemas.microsoft.com/office/drawing/2014/main" id="{7BDB9AAA-3AFC-4723-8AE3-9CE835811FD2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5118421" y="1651532"/>
                      <a:ext cx="144000" cy="3600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ko-KR" altLang="en-US" sz="2701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sp>
              <p:nvSpPr>
                <p:cNvPr id="15" name="Freeform 26">
                  <a:extLst>
                    <a:ext uri="{FF2B5EF4-FFF2-40B4-BE49-F238E27FC236}">
                      <a16:creationId xmlns:a16="http://schemas.microsoft.com/office/drawing/2014/main" id="{2A9975EA-63DA-4E4F-943F-3714F52A50BD}"/>
                    </a:ext>
                  </a:extLst>
                </p:cNvPr>
                <p:cNvSpPr/>
                <p:nvPr/>
              </p:nvSpPr>
              <p:spPr>
                <a:xfrm>
                  <a:off x="8794065" y="1883246"/>
                  <a:ext cx="1526602" cy="998793"/>
                </a:xfrm>
                <a:custGeom>
                  <a:avLst/>
                  <a:gdLst>
                    <a:gd name="connsiteX0" fmla="*/ 0 w 1016000"/>
                    <a:gd name="connsiteY0" fmla="*/ 457200 h 914400"/>
                    <a:gd name="connsiteX1" fmla="*/ 215900 w 1016000"/>
                    <a:gd name="connsiteY1" fmla="*/ 457200 h 914400"/>
                    <a:gd name="connsiteX2" fmla="*/ 381000 w 1016000"/>
                    <a:gd name="connsiteY2" fmla="*/ 0 h 914400"/>
                    <a:gd name="connsiteX3" fmla="*/ 596900 w 1016000"/>
                    <a:gd name="connsiteY3" fmla="*/ 914400 h 914400"/>
                    <a:gd name="connsiteX4" fmla="*/ 736600 w 1016000"/>
                    <a:gd name="connsiteY4" fmla="*/ 101600 h 914400"/>
                    <a:gd name="connsiteX5" fmla="*/ 774700 w 1016000"/>
                    <a:gd name="connsiteY5" fmla="*/ 533400 h 914400"/>
                    <a:gd name="connsiteX6" fmla="*/ 1016000 w 1016000"/>
                    <a:gd name="connsiteY6" fmla="*/ 533400 h 914400"/>
                    <a:gd name="connsiteX0" fmla="*/ 0 w 1016000"/>
                    <a:gd name="connsiteY0" fmla="*/ 457200 h 914400"/>
                    <a:gd name="connsiteX1" fmla="*/ 215900 w 1016000"/>
                    <a:gd name="connsiteY1" fmla="*/ 457200 h 914400"/>
                    <a:gd name="connsiteX2" fmla="*/ 381000 w 1016000"/>
                    <a:gd name="connsiteY2" fmla="*/ 0 h 914400"/>
                    <a:gd name="connsiteX3" fmla="*/ 596900 w 1016000"/>
                    <a:gd name="connsiteY3" fmla="*/ 914400 h 914400"/>
                    <a:gd name="connsiteX4" fmla="*/ 736600 w 1016000"/>
                    <a:gd name="connsiteY4" fmla="*/ 101600 h 914400"/>
                    <a:gd name="connsiteX5" fmla="*/ 841026 w 1016000"/>
                    <a:gd name="connsiteY5" fmla="*/ 674343 h 914400"/>
                    <a:gd name="connsiteX6" fmla="*/ 1016000 w 1016000"/>
                    <a:gd name="connsiteY6" fmla="*/ 533400 h 914400"/>
                    <a:gd name="connsiteX0" fmla="*/ 0 w 982837"/>
                    <a:gd name="connsiteY0" fmla="*/ 457200 h 914400"/>
                    <a:gd name="connsiteX1" fmla="*/ 215900 w 982837"/>
                    <a:gd name="connsiteY1" fmla="*/ 457200 h 914400"/>
                    <a:gd name="connsiteX2" fmla="*/ 381000 w 982837"/>
                    <a:gd name="connsiteY2" fmla="*/ 0 h 914400"/>
                    <a:gd name="connsiteX3" fmla="*/ 596900 w 982837"/>
                    <a:gd name="connsiteY3" fmla="*/ 914400 h 914400"/>
                    <a:gd name="connsiteX4" fmla="*/ 736600 w 982837"/>
                    <a:gd name="connsiteY4" fmla="*/ 101600 h 914400"/>
                    <a:gd name="connsiteX5" fmla="*/ 841026 w 982837"/>
                    <a:gd name="connsiteY5" fmla="*/ 674343 h 914400"/>
                    <a:gd name="connsiteX6" fmla="*/ 982837 w 982837"/>
                    <a:gd name="connsiteY6" fmla="*/ 400748 h 914400"/>
                    <a:gd name="connsiteX0" fmla="*/ 0 w 982837"/>
                    <a:gd name="connsiteY0" fmla="*/ 457200 h 914400"/>
                    <a:gd name="connsiteX1" fmla="*/ 215900 w 982837"/>
                    <a:gd name="connsiteY1" fmla="*/ 457200 h 914400"/>
                    <a:gd name="connsiteX2" fmla="*/ 381000 w 982837"/>
                    <a:gd name="connsiteY2" fmla="*/ 0 h 914400"/>
                    <a:gd name="connsiteX3" fmla="*/ 596900 w 982837"/>
                    <a:gd name="connsiteY3" fmla="*/ 914400 h 914400"/>
                    <a:gd name="connsiteX4" fmla="*/ 736600 w 982837"/>
                    <a:gd name="connsiteY4" fmla="*/ 101600 h 914400"/>
                    <a:gd name="connsiteX5" fmla="*/ 814536 w 982837"/>
                    <a:gd name="connsiteY5" fmla="*/ 510008 h 914400"/>
                    <a:gd name="connsiteX6" fmla="*/ 841026 w 982837"/>
                    <a:gd name="connsiteY6" fmla="*/ 674343 h 914400"/>
                    <a:gd name="connsiteX7" fmla="*/ 982837 w 982837"/>
                    <a:gd name="connsiteY7" fmla="*/ 400748 h 914400"/>
                    <a:gd name="connsiteX0" fmla="*/ 0 w 982837"/>
                    <a:gd name="connsiteY0" fmla="*/ 457200 h 914400"/>
                    <a:gd name="connsiteX1" fmla="*/ 215900 w 982837"/>
                    <a:gd name="connsiteY1" fmla="*/ 457200 h 914400"/>
                    <a:gd name="connsiteX2" fmla="*/ 381000 w 982837"/>
                    <a:gd name="connsiteY2" fmla="*/ 0 h 914400"/>
                    <a:gd name="connsiteX3" fmla="*/ 596900 w 982837"/>
                    <a:gd name="connsiteY3" fmla="*/ 914400 h 914400"/>
                    <a:gd name="connsiteX4" fmla="*/ 736600 w 982837"/>
                    <a:gd name="connsiteY4" fmla="*/ 101600 h 914400"/>
                    <a:gd name="connsiteX5" fmla="*/ 814536 w 982837"/>
                    <a:gd name="connsiteY5" fmla="*/ 510008 h 914400"/>
                    <a:gd name="connsiteX6" fmla="*/ 981969 w 982837"/>
                    <a:gd name="connsiteY6" fmla="*/ 632890 h 914400"/>
                    <a:gd name="connsiteX7" fmla="*/ 982837 w 982837"/>
                    <a:gd name="connsiteY7" fmla="*/ 400748 h 914400"/>
                    <a:gd name="connsiteX0" fmla="*/ 0 w 982837"/>
                    <a:gd name="connsiteY0" fmla="*/ 457200 h 914400"/>
                    <a:gd name="connsiteX1" fmla="*/ 215900 w 982837"/>
                    <a:gd name="connsiteY1" fmla="*/ 457200 h 914400"/>
                    <a:gd name="connsiteX2" fmla="*/ 381000 w 982837"/>
                    <a:gd name="connsiteY2" fmla="*/ 0 h 914400"/>
                    <a:gd name="connsiteX3" fmla="*/ 596900 w 982837"/>
                    <a:gd name="connsiteY3" fmla="*/ 914400 h 914400"/>
                    <a:gd name="connsiteX4" fmla="*/ 736600 w 982837"/>
                    <a:gd name="connsiteY4" fmla="*/ 101600 h 914400"/>
                    <a:gd name="connsiteX5" fmla="*/ 864281 w 982837"/>
                    <a:gd name="connsiteY5" fmla="*/ 584624 h 914400"/>
                    <a:gd name="connsiteX6" fmla="*/ 981969 w 982837"/>
                    <a:gd name="connsiteY6" fmla="*/ 632890 h 914400"/>
                    <a:gd name="connsiteX7" fmla="*/ 982837 w 982837"/>
                    <a:gd name="connsiteY7" fmla="*/ 400748 h 914400"/>
                    <a:gd name="connsiteX0" fmla="*/ 0 w 1231559"/>
                    <a:gd name="connsiteY0" fmla="*/ 457200 h 914400"/>
                    <a:gd name="connsiteX1" fmla="*/ 215900 w 1231559"/>
                    <a:gd name="connsiteY1" fmla="*/ 457200 h 914400"/>
                    <a:gd name="connsiteX2" fmla="*/ 381000 w 1231559"/>
                    <a:gd name="connsiteY2" fmla="*/ 0 h 914400"/>
                    <a:gd name="connsiteX3" fmla="*/ 596900 w 1231559"/>
                    <a:gd name="connsiteY3" fmla="*/ 914400 h 914400"/>
                    <a:gd name="connsiteX4" fmla="*/ 736600 w 1231559"/>
                    <a:gd name="connsiteY4" fmla="*/ 101600 h 914400"/>
                    <a:gd name="connsiteX5" fmla="*/ 864281 w 1231559"/>
                    <a:gd name="connsiteY5" fmla="*/ 584624 h 914400"/>
                    <a:gd name="connsiteX6" fmla="*/ 981969 w 1231559"/>
                    <a:gd name="connsiteY6" fmla="*/ 632890 h 914400"/>
                    <a:gd name="connsiteX7" fmla="*/ 1231559 w 1231559"/>
                    <a:gd name="connsiteY7" fmla="*/ 467074 h 914400"/>
                    <a:gd name="connsiteX0" fmla="*/ 0 w 1231559"/>
                    <a:gd name="connsiteY0" fmla="*/ 457200 h 914400"/>
                    <a:gd name="connsiteX1" fmla="*/ 215900 w 1231559"/>
                    <a:gd name="connsiteY1" fmla="*/ 457200 h 914400"/>
                    <a:gd name="connsiteX2" fmla="*/ 381000 w 1231559"/>
                    <a:gd name="connsiteY2" fmla="*/ 0 h 914400"/>
                    <a:gd name="connsiteX3" fmla="*/ 596900 w 1231559"/>
                    <a:gd name="connsiteY3" fmla="*/ 914400 h 914400"/>
                    <a:gd name="connsiteX4" fmla="*/ 736600 w 1231559"/>
                    <a:gd name="connsiteY4" fmla="*/ 101600 h 914400"/>
                    <a:gd name="connsiteX5" fmla="*/ 864281 w 1231559"/>
                    <a:gd name="connsiteY5" fmla="*/ 584624 h 914400"/>
                    <a:gd name="connsiteX6" fmla="*/ 948806 w 1231559"/>
                    <a:gd name="connsiteY6" fmla="*/ 259807 h 914400"/>
                    <a:gd name="connsiteX7" fmla="*/ 1231559 w 1231559"/>
                    <a:gd name="connsiteY7" fmla="*/ 467074 h 914400"/>
                    <a:gd name="connsiteX0" fmla="*/ 0 w 1231559"/>
                    <a:gd name="connsiteY0" fmla="*/ 457200 h 914400"/>
                    <a:gd name="connsiteX1" fmla="*/ 215900 w 1231559"/>
                    <a:gd name="connsiteY1" fmla="*/ 457200 h 914400"/>
                    <a:gd name="connsiteX2" fmla="*/ 381000 w 1231559"/>
                    <a:gd name="connsiteY2" fmla="*/ 0 h 914400"/>
                    <a:gd name="connsiteX3" fmla="*/ 596900 w 1231559"/>
                    <a:gd name="connsiteY3" fmla="*/ 914400 h 914400"/>
                    <a:gd name="connsiteX4" fmla="*/ 736600 w 1231559"/>
                    <a:gd name="connsiteY4" fmla="*/ 101600 h 914400"/>
                    <a:gd name="connsiteX5" fmla="*/ 880863 w 1231559"/>
                    <a:gd name="connsiteY5" fmla="*/ 717276 h 914400"/>
                    <a:gd name="connsiteX6" fmla="*/ 948806 w 1231559"/>
                    <a:gd name="connsiteY6" fmla="*/ 259807 h 914400"/>
                    <a:gd name="connsiteX7" fmla="*/ 1231559 w 1231559"/>
                    <a:gd name="connsiteY7" fmla="*/ 467074 h 914400"/>
                    <a:gd name="connsiteX0" fmla="*/ 0 w 1380792"/>
                    <a:gd name="connsiteY0" fmla="*/ 457200 h 914400"/>
                    <a:gd name="connsiteX1" fmla="*/ 215900 w 1380792"/>
                    <a:gd name="connsiteY1" fmla="*/ 457200 h 914400"/>
                    <a:gd name="connsiteX2" fmla="*/ 381000 w 1380792"/>
                    <a:gd name="connsiteY2" fmla="*/ 0 h 914400"/>
                    <a:gd name="connsiteX3" fmla="*/ 596900 w 1380792"/>
                    <a:gd name="connsiteY3" fmla="*/ 914400 h 914400"/>
                    <a:gd name="connsiteX4" fmla="*/ 736600 w 1380792"/>
                    <a:gd name="connsiteY4" fmla="*/ 101600 h 914400"/>
                    <a:gd name="connsiteX5" fmla="*/ 880863 w 1380792"/>
                    <a:gd name="connsiteY5" fmla="*/ 717276 h 914400"/>
                    <a:gd name="connsiteX6" fmla="*/ 948806 w 1380792"/>
                    <a:gd name="connsiteY6" fmla="*/ 259807 h 914400"/>
                    <a:gd name="connsiteX7" fmla="*/ 1380792 w 1380792"/>
                    <a:gd name="connsiteY7" fmla="*/ 409039 h 914400"/>
                    <a:gd name="connsiteX0" fmla="*/ 0 w 1380792"/>
                    <a:gd name="connsiteY0" fmla="*/ 457200 h 914400"/>
                    <a:gd name="connsiteX1" fmla="*/ 215900 w 1380792"/>
                    <a:gd name="connsiteY1" fmla="*/ 457200 h 914400"/>
                    <a:gd name="connsiteX2" fmla="*/ 381000 w 1380792"/>
                    <a:gd name="connsiteY2" fmla="*/ 0 h 914400"/>
                    <a:gd name="connsiteX3" fmla="*/ 596900 w 1380792"/>
                    <a:gd name="connsiteY3" fmla="*/ 914400 h 914400"/>
                    <a:gd name="connsiteX4" fmla="*/ 736600 w 1380792"/>
                    <a:gd name="connsiteY4" fmla="*/ 101600 h 914400"/>
                    <a:gd name="connsiteX5" fmla="*/ 880863 w 1380792"/>
                    <a:gd name="connsiteY5" fmla="*/ 717276 h 914400"/>
                    <a:gd name="connsiteX6" fmla="*/ 932225 w 1380792"/>
                    <a:gd name="connsiteY6" fmla="*/ 409040 h 914400"/>
                    <a:gd name="connsiteX7" fmla="*/ 1380792 w 1380792"/>
                    <a:gd name="connsiteY7" fmla="*/ 409039 h 914400"/>
                    <a:gd name="connsiteX0" fmla="*/ 0 w 1198396"/>
                    <a:gd name="connsiteY0" fmla="*/ 457200 h 914400"/>
                    <a:gd name="connsiteX1" fmla="*/ 215900 w 1198396"/>
                    <a:gd name="connsiteY1" fmla="*/ 457200 h 914400"/>
                    <a:gd name="connsiteX2" fmla="*/ 381000 w 1198396"/>
                    <a:gd name="connsiteY2" fmla="*/ 0 h 914400"/>
                    <a:gd name="connsiteX3" fmla="*/ 596900 w 1198396"/>
                    <a:gd name="connsiteY3" fmla="*/ 914400 h 914400"/>
                    <a:gd name="connsiteX4" fmla="*/ 736600 w 1198396"/>
                    <a:gd name="connsiteY4" fmla="*/ 101600 h 914400"/>
                    <a:gd name="connsiteX5" fmla="*/ 880863 w 1198396"/>
                    <a:gd name="connsiteY5" fmla="*/ 717276 h 914400"/>
                    <a:gd name="connsiteX6" fmla="*/ 932225 w 1198396"/>
                    <a:gd name="connsiteY6" fmla="*/ 409040 h 914400"/>
                    <a:gd name="connsiteX7" fmla="*/ 1198396 w 1198396"/>
                    <a:gd name="connsiteY7" fmla="*/ 384167 h 914400"/>
                    <a:gd name="connsiteX0" fmla="*/ 0 w 1198396"/>
                    <a:gd name="connsiteY0" fmla="*/ 457200 h 914400"/>
                    <a:gd name="connsiteX1" fmla="*/ 215900 w 1198396"/>
                    <a:gd name="connsiteY1" fmla="*/ 457200 h 914400"/>
                    <a:gd name="connsiteX2" fmla="*/ 381000 w 1198396"/>
                    <a:gd name="connsiteY2" fmla="*/ 0 h 914400"/>
                    <a:gd name="connsiteX3" fmla="*/ 596900 w 1198396"/>
                    <a:gd name="connsiteY3" fmla="*/ 914400 h 914400"/>
                    <a:gd name="connsiteX4" fmla="*/ 736600 w 1198396"/>
                    <a:gd name="connsiteY4" fmla="*/ 101600 h 914400"/>
                    <a:gd name="connsiteX5" fmla="*/ 880863 w 1198396"/>
                    <a:gd name="connsiteY5" fmla="*/ 717276 h 914400"/>
                    <a:gd name="connsiteX6" fmla="*/ 932225 w 1198396"/>
                    <a:gd name="connsiteY6" fmla="*/ 409040 h 914400"/>
                    <a:gd name="connsiteX7" fmla="*/ 1198396 w 1198396"/>
                    <a:gd name="connsiteY7" fmla="*/ 384167 h 914400"/>
                    <a:gd name="connsiteX0" fmla="*/ 0 w 1198396"/>
                    <a:gd name="connsiteY0" fmla="*/ 457200 h 914400"/>
                    <a:gd name="connsiteX1" fmla="*/ 215900 w 1198396"/>
                    <a:gd name="connsiteY1" fmla="*/ 457200 h 914400"/>
                    <a:gd name="connsiteX2" fmla="*/ 381000 w 1198396"/>
                    <a:gd name="connsiteY2" fmla="*/ 0 h 914400"/>
                    <a:gd name="connsiteX3" fmla="*/ 596900 w 1198396"/>
                    <a:gd name="connsiteY3" fmla="*/ 914400 h 914400"/>
                    <a:gd name="connsiteX4" fmla="*/ 736600 w 1198396"/>
                    <a:gd name="connsiteY4" fmla="*/ 101600 h 914400"/>
                    <a:gd name="connsiteX5" fmla="*/ 880863 w 1198396"/>
                    <a:gd name="connsiteY5" fmla="*/ 717276 h 914400"/>
                    <a:gd name="connsiteX6" fmla="*/ 932225 w 1198396"/>
                    <a:gd name="connsiteY6" fmla="*/ 409040 h 914400"/>
                    <a:gd name="connsiteX7" fmla="*/ 1198396 w 1198396"/>
                    <a:gd name="connsiteY7" fmla="*/ 384167 h 914400"/>
                    <a:gd name="connsiteX0" fmla="*/ 0 w 1198396"/>
                    <a:gd name="connsiteY0" fmla="*/ 457200 h 914400"/>
                    <a:gd name="connsiteX1" fmla="*/ 215900 w 1198396"/>
                    <a:gd name="connsiteY1" fmla="*/ 457200 h 914400"/>
                    <a:gd name="connsiteX2" fmla="*/ 381000 w 1198396"/>
                    <a:gd name="connsiteY2" fmla="*/ 0 h 914400"/>
                    <a:gd name="connsiteX3" fmla="*/ 596900 w 1198396"/>
                    <a:gd name="connsiteY3" fmla="*/ 914400 h 914400"/>
                    <a:gd name="connsiteX4" fmla="*/ 736600 w 1198396"/>
                    <a:gd name="connsiteY4" fmla="*/ 101600 h 914400"/>
                    <a:gd name="connsiteX5" fmla="*/ 880863 w 1198396"/>
                    <a:gd name="connsiteY5" fmla="*/ 717276 h 914400"/>
                    <a:gd name="connsiteX6" fmla="*/ 932225 w 1198396"/>
                    <a:gd name="connsiteY6" fmla="*/ 409040 h 914400"/>
                    <a:gd name="connsiteX7" fmla="*/ 1198396 w 1198396"/>
                    <a:gd name="connsiteY7" fmla="*/ 417330 h 914400"/>
                    <a:gd name="connsiteX0" fmla="*/ 0 w 1198396"/>
                    <a:gd name="connsiteY0" fmla="*/ 457200 h 914400"/>
                    <a:gd name="connsiteX1" fmla="*/ 215900 w 1198396"/>
                    <a:gd name="connsiteY1" fmla="*/ 457200 h 914400"/>
                    <a:gd name="connsiteX2" fmla="*/ 381000 w 1198396"/>
                    <a:gd name="connsiteY2" fmla="*/ 0 h 914400"/>
                    <a:gd name="connsiteX3" fmla="*/ 596900 w 1198396"/>
                    <a:gd name="connsiteY3" fmla="*/ 914400 h 914400"/>
                    <a:gd name="connsiteX4" fmla="*/ 736600 w 1198396"/>
                    <a:gd name="connsiteY4" fmla="*/ 101600 h 914400"/>
                    <a:gd name="connsiteX5" fmla="*/ 880863 w 1198396"/>
                    <a:gd name="connsiteY5" fmla="*/ 717276 h 914400"/>
                    <a:gd name="connsiteX6" fmla="*/ 932225 w 1198396"/>
                    <a:gd name="connsiteY6" fmla="*/ 409040 h 914400"/>
                    <a:gd name="connsiteX7" fmla="*/ 1198396 w 1198396"/>
                    <a:gd name="connsiteY7" fmla="*/ 417330 h 914400"/>
                    <a:gd name="connsiteX0" fmla="*/ 0 w 1202223"/>
                    <a:gd name="connsiteY0" fmla="*/ 457200 h 914400"/>
                    <a:gd name="connsiteX1" fmla="*/ 215900 w 1202223"/>
                    <a:gd name="connsiteY1" fmla="*/ 457200 h 914400"/>
                    <a:gd name="connsiteX2" fmla="*/ 381000 w 1202223"/>
                    <a:gd name="connsiteY2" fmla="*/ 0 h 914400"/>
                    <a:gd name="connsiteX3" fmla="*/ 596900 w 1202223"/>
                    <a:gd name="connsiteY3" fmla="*/ 914400 h 914400"/>
                    <a:gd name="connsiteX4" fmla="*/ 736600 w 1202223"/>
                    <a:gd name="connsiteY4" fmla="*/ 101600 h 914400"/>
                    <a:gd name="connsiteX5" fmla="*/ 880863 w 1202223"/>
                    <a:gd name="connsiteY5" fmla="*/ 717276 h 914400"/>
                    <a:gd name="connsiteX6" fmla="*/ 932225 w 1202223"/>
                    <a:gd name="connsiteY6" fmla="*/ 409040 h 914400"/>
                    <a:gd name="connsiteX7" fmla="*/ 1202223 w 1202223"/>
                    <a:gd name="connsiteY7" fmla="*/ 405850 h 914400"/>
                    <a:gd name="connsiteX0" fmla="*/ 0 w 1198396"/>
                    <a:gd name="connsiteY0" fmla="*/ 457200 h 914400"/>
                    <a:gd name="connsiteX1" fmla="*/ 215900 w 1198396"/>
                    <a:gd name="connsiteY1" fmla="*/ 457200 h 914400"/>
                    <a:gd name="connsiteX2" fmla="*/ 381000 w 1198396"/>
                    <a:gd name="connsiteY2" fmla="*/ 0 h 914400"/>
                    <a:gd name="connsiteX3" fmla="*/ 596900 w 1198396"/>
                    <a:gd name="connsiteY3" fmla="*/ 914400 h 914400"/>
                    <a:gd name="connsiteX4" fmla="*/ 736600 w 1198396"/>
                    <a:gd name="connsiteY4" fmla="*/ 101600 h 914400"/>
                    <a:gd name="connsiteX5" fmla="*/ 880863 w 1198396"/>
                    <a:gd name="connsiteY5" fmla="*/ 717276 h 914400"/>
                    <a:gd name="connsiteX6" fmla="*/ 932225 w 1198396"/>
                    <a:gd name="connsiteY6" fmla="*/ 409040 h 914400"/>
                    <a:gd name="connsiteX7" fmla="*/ 1198396 w 1198396"/>
                    <a:gd name="connsiteY7" fmla="*/ 413503 h 914400"/>
                    <a:gd name="connsiteX0" fmla="*/ 0 w 1202223"/>
                    <a:gd name="connsiteY0" fmla="*/ 457200 h 914400"/>
                    <a:gd name="connsiteX1" fmla="*/ 215900 w 1202223"/>
                    <a:gd name="connsiteY1" fmla="*/ 457200 h 914400"/>
                    <a:gd name="connsiteX2" fmla="*/ 381000 w 1202223"/>
                    <a:gd name="connsiteY2" fmla="*/ 0 h 914400"/>
                    <a:gd name="connsiteX3" fmla="*/ 596900 w 1202223"/>
                    <a:gd name="connsiteY3" fmla="*/ 914400 h 914400"/>
                    <a:gd name="connsiteX4" fmla="*/ 736600 w 1202223"/>
                    <a:gd name="connsiteY4" fmla="*/ 101600 h 914400"/>
                    <a:gd name="connsiteX5" fmla="*/ 880863 w 1202223"/>
                    <a:gd name="connsiteY5" fmla="*/ 717276 h 914400"/>
                    <a:gd name="connsiteX6" fmla="*/ 932225 w 1202223"/>
                    <a:gd name="connsiteY6" fmla="*/ 409040 h 914400"/>
                    <a:gd name="connsiteX7" fmla="*/ 1202223 w 1202223"/>
                    <a:gd name="connsiteY7" fmla="*/ 402023 h 914400"/>
                    <a:gd name="connsiteX0" fmla="*/ 0 w 1202266"/>
                    <a:gd name="connsiteY0" fmla="*/ 457200 h 914400"/>
                    <a:gd name="connsiteX1" fmla="*/ 215900 w 1202266"/>
                    <a:gd name="connsiteY1" fmla="*/ 457200 h 914400"/>
                    <a:gd name="connsiteX2" fmla="*/ 381000 w 1202266"/>
                    <a:gd name="connsiteY2" fmla="*/ 0 h 914400"/>
                    <a:gd name="connsiteX3" fmla="*/ 596900 w 1202266"/>
                    <a:gd name="connsiteY3" fmla="*/ 914400 h 914400"/>
                    <a:gd name="connsiteX4" fmla="*/ 736600 w 1202266"/>
                    <a:gd name="connsiteY4" fmla="*/ 101600 h 914400"/>
                    <a:gd name="connsiteX5" fmla="*/ 880863 w 1202266"/>
                    <a:gd name="connsiteY5" fmla="*/ 717276 h 914400"/>
                    <a:gd name="connsiteX6" fmla="*/ 932225 w 1202266"/>
                    <a:gd name="connsiteY6" fmla="*/ 409040 h 914400"/>
                    <a:gd name="connsiteX7" fmla="*/ 1202223 w 1202266"/>
                    <a:gd name="connsiteY7" fmla="*/ 402023 h 914400"/>
                    <a:gd name="connsiteX0" fmla="*/ 0 w 1202266"/>
                    <a:gd name="connsiteY0" fmla="*/ 457200 h 914400"/>
                    <a:gd name="connsiteX1" fmla="*/ 215900 w 1202266"/>
                    <a:gd name="connsiteY1" fmla="*/ 457200 h 914400"/>
                    <a:gd name="connsiteX2" fmla="*/ 381000 w 1202266"/>
                    <a:gd name="connsiteY2" fmla="*/ 0 h 914400"/>
                    <a:gd name="connsiteX3" fmla="*/ 596900 w 1202266"/>
                    <a:gd name="connsiteY3" fmla="*/ 914400 h 914400"/>
                    <a:gd name="connsiteX4" fmla="*/ 736600 w 1202266"/>
                    <a:gd name="connsiteY4" fmla="*/ 101600 h 914400"/>
                    <a:gd name="connsiteX5" fmla="*/ 880863 w 1202266"/>
                    <a:gd name="connsiteY5" fmla="*/ 717276 h 914400"/>
                    <a:gd name="connsiteX6" fmla="*/ 932225 w 1202266"/>
                    <a:gd name="connsiteY6" fmla="*/ 409040 h 914400"/>
                    <a:gd name="connsiteX7" fmla="*/ 1202223 w 1202266"/>
                    <a:gd name="connsiteY7" fmla="*/ 417329 h 914400"/>
                    <a:gd name="connsiteX0" fmla="*/ 0 w 1133408"/>
                    <a:gd name="connsiteY0" fmla="*/ 457200 h 914400"/>
                    <a:gd name="connsiteX1" fmla="*/ 215900 w 1133408"/>
                    <a:gd name="connsiteY1" fmla="*/ 457200 h 914400"/>
                    <a:gd name="connsiteX2" fmla="*/ 381000 w 1133408"/>
                    <a:gd name="connsiteY2" fmla="*/ 0 h 914400"/>
                    <a:gd name="connsiteX3" fmla="*/ 596900 w 1133408"/>
                    <a:gd name="connsiteY3" fmla="*/ 914400 h 914400"/>
                    <a:gd name="connsiteX4" fmla="*/ 736600 w 1133408"/>
                    <a:gd name="connsiteY4" fmla="*/ 101600 h 914400"/>
                    <a:gd name="connsiteX5" fmla="*/ 880863 w 1133408"/>
                    <a:gd name="connsiteY5" fmla="*/ 717276 h 914400"/>
                    <a:gd name="connsiteX6" fmla="*/ 932225 w 1133408"/>
                    <a:gd name="connsiteY6" fmla="*/ 409040 h 914400"/>
                    <a:gd name="connsiteX7" fmla="*/ 1133346 w 1133408"/>
                    <a:gd name="connsiteY7" fmla="*/ 413503 h 914400"/>
                    <a:gd name="connsiteX0" fmla="*/ 0 w 1133408"/>
                    <a:gd name="connsiteY0" fmla="*/ 457200 h 914400"/>
                    <a:gd name="connsiteX1" fmla="*/ 215900 w 1133408"/>
                    <a:gd name="connsiteY1" fmla="*/ 457200 h 914400"/>
                    <a:gd name="connsiteX2" fmla="*/ 381000 w 1133408"/>
                    <a:gd name="connsiteY2" fmla="*/ 0 h 914400"/>
                    <a:gd name="connsiteX3" fmla="*/ 596900 w 1133408"/>
                    <a:gd name="connsiteY3" fmla="*/ 914400 h 914400"/>
                    <a:gd name="connsiteX4" fmla="*/ 736600 w 1133408"/>
                    <a:gd name="connsiteY4" fmla="*/ 101600 h 914400"/>
                    <a:gd name="connsiteX5" fmla="*/ 880863 w 1133408"/>
                    <a:gd name="connsiteY5" fmla="*/ 717276 h 914400"/>
                    <a:gd name="connsiteX6" fmla="*/ 932225 w 1133408"/>
                    <a:gd name="connsiteY6" fmla="*/ 409040 h 914400"/>
                    <a:gd name="connsiteX7" fmla="*/ 1133346 w 1133408"/>
                    <a:gd name="connsiteY7" fmla="*/ 402024 h 914400"/>
                    <a:gd name="connsiteX0" fmla="*/ 0 w 1079873"/>
                    <a:gd name="connsiteY0" fmla="*/ 457200 h 914400"/>
                    <a:gd name="connsiteX1" fmla="*/ 215900 w 1079873"/>
                    <a:gd name="connsiteY1" fmla="*/ 457200 h 914400"/>
                    <a:gd name="connsiteX2" fmla="*/ 381000 w 1079873"/>
                    <a:gd name="connsiteY2" fmla="*/ 0 h 914400"/>
                    <a:gd name="connsiteX3" fmla="*/ 596900 w 1079873"/>
                    <a:gd name="connsiteY3" fmla="*/ 914400 h 914400"/>
                    <a:gd name="connsiteX4" fmla="*/ 736600 w 1079873"/>
                    <a:gd name="connsiteY4" fmla="*/ 101600 h 914400"/>
                    <a:gd name="connsiteX5" fmla="*/ 880863 w 1079873"/>
                    <a:gd name="connsiteY5" fmla="*/ 717276 h 914400"/>
                    <a:gd name="connsiteX6" fmla="*/ 932225 w 1079873"/>
                    <a:gd name="connsiteY6" fmla="*/ 409040 h 914400"/>
                    <a:gd name="connsiteX7" fmla="*/ 1079775 w 1079873"/>
                    <a:gd name="connsiteY7" fmla="*/ 409677 h 914400"/>
                    <a:gd name="connsiteX0" fmla="*/ 0 w 1125759"/>
                    <a:gd name="connsiteY0" fmla="*/ 457200 h 914400"/>
                    <a:gd name="connsiteX1" fmla="*/ 215900 w 1125759"/>
                    <a:gd name="connsiteY1" fmla="*/ 457200 h 914400"/>
                    <a:gd name="connsiteX2" fmla="*/ 381000 w 1125759"/>
                    <a:gd name="connsiteY2" fmla="*/ 0 h 914400"/>
                    <a:gd name="connsiteX3" fmla="*/ 596900 w 1125759"/>
                    <a:gd name="connsiteY3" fmla="*/ 914400 h 914400"/>
                    <a:gd name="connsiteX4" fmla="*/ 736600 w 1125759"/>
                    <a:gd name="connsiteY4" fmla="*/ 101600 h 914400"/>
                    <a:gd name="connsiteX5" fmla="*/ 880863 w 1125759"/>
                    <a:gd name="connsiteY5" fmla="*/ 717276 h 914400"/>
                    <a:gd name="connsiteX6" fmla="*/ 932225 w 1125759"/>
                    <a:gd name="connsiteY6" fmla="*/ 409040 h 914400"/>
                    <a:gd name="connsiteX7" fmla="*/ 1125693 w 1125759"/>
                    <a:gd name="connsiteY7" fmla="*/ 409677 h 914400"/>
                    <a:gd name="connsiteX0" fmla="*/ 0 w 1125693"/>
                    <a:gd name="connsiteY0" fmla="*/ 457200 h 914400"/>
                    <a:gd name="connsiteX1" fmla="*/ 215900 w 1125693"/>
                    <a:gd name="connsiteY1" fmla="*/ 457200 h 914400"/>
                    <a:gd name="connsiteX2" fmla="*/ 381000 w 1125693"/>
                    <a:gd name="connsiteY2" fmla="*/ 0 h 914400"/>
                    <a:gd name="connsiteX3" fmla="*/ 596900 w 1125693"/>
                    <a:gd name="connsiteY3" fmla="*/ 914400 h 914400"/>
                    <a:gd name="connsiteX4" fmla="*/ 736600 w 1125693"/>
                    <a:gd name="connsiteY4" fmla="*/ 101600 h 914400"/>
                    <a:gd name="connsiteX5" fmla="*/ 880863 w 1125693"/>
                    <a:gd name="connsiteY5" fmla="*/ 717276 h 914400"/>
                    <a:gd name="connsiteX6" fmla="*/ 932225 w 1125693"/>
                    <a:gd name="connsiteY6" fmla="*/ 409040 h 914400"/>
                    <a:gd name="connsiteX7" fmla="*/ 1125693 w 1125693"/>
                    <a:gd name="connsiteY7" fmla="*/ 409677 h 914400"/>
                    <a:gd name="connsiteX0" fmla="*/ 0 w 1125693"/>
                    <a:gd name="connsiteY0" fmla="*/ 457200 h 914400"/>
                    <a:gd name="connsiteX1" fmla="*/ 215900 w 1125693"/>
                    <a:gd name="connsiteY1" fmla="*/ 457200 h 914400"/>
                    <a:gd name="connsiteX2" fmla="*/ 381000 w 1125693"/>
                    <a:gd name="connsiteY2" fmla="*/ 0 h 914400"/>
                    <a:gd name="connsiteX3" fmla="*/ 547155 w 1125693"/>
                    <a:gd name="connsiteY3" fmla="*/ 914400 h 914400"/>
                    <a:gd name="connsiteX4" fmla="*/ 736600 w 1125693"/>
                    <a:gd name="connsiteY4" fmla="*/ 101600 h 914400"/>
                    <a:gd name="connsiteX5" fmla="*/ 880863 w 1125693"/>
                    <a:gd name="connsiteY5" fmla="*/ 717276 h 914400"/>
                    <a:gd name="connsiteX6" fmla="*/ 932225 w 1125693"/>
                    <a:gd name="connsiteY6" fmla="*/ 409040 h 914400"/>
                    <a:gd name="connsiteX7" fmla="*/ 1125693 w 1125693"/>
                    <a:gd name="connsiteY7" fmla="*/ 409677 h 914400"/>
                    <a:gd name="connsiteX0" fmla="*/ 0 w 1125693"/>
                    <a:gd name="connsiteY0" fmla="*/ 457200 h 914400"/>
                    <a:gd name="connsiteX1" fmla="*/ 215900 w 1125693"/>
                    <a:gd name="connsiteY1" fmla="*/ 457200 h 914400"/>
                    <a:gd name="connsiteX2" fmla="*/ 381000 w 1125693"/>
                    <a:gd name="connsiteY2" fmla="*/ 0 h 914400"/>
                    <a:gd name="connsiteX3" fmla="*/ 547155 w 1125693"/>
                    <a:gd name="connsiteY3" fmla="*/ 914400 h 914400"/>
                    <a:gd name="connsiteX4" fmla="*/ 797824 w 1125693"/>
                    <a:gd name="connsiteY4" fmla="*/ 105426 h 914400"/>
                    <a:gd name="connsiteX5" fmla="*/ 880863 w 1125693"/>
                    <a:gd name="connsiteY5" fmla="*/ 717276 h 914400"/>
                    <a:gd name="connsiteX6" fmla="*/ 932225 w 1125693"/>
                    <a:gd name="connsiteY6" fmla="*/ 409040 h 914400"/>
                    <a:gd name="connsiteX7" fmla="*/ 1125693 w 1125693"/>
                    <a:gd name="connsiteY7" fmla="*/ 409677 h 914400"/>
                    <a:gd name="connsiteX0" fmla="*/ 0 w 1125693"/>
                    <a:gd name="connsiteY0" fmla="*/ 457200 h 914400"/>
                    <a:gd name="connsiteX1" fmla="*/ 215900 w 1125693"/>
                    <a:gd name="connsiteY1" fmla="*/ 457200 h 914400"/>
                    <a:gd name="connsiteX2" fmla="*/ 381000 w 1125693"/>
                    <a:gd name="connsiteY2" fmla="*/ 0 h 914400"/>
                    <a:gd name="connsiteX3" fmla="*/ 547155 w 1125693"/>
                    <a:gd name="connsiteY3" fmla="*/ 914400 h 914400"/>
                    <a:gd name="connsiteX4" fmla="*/ 797824 w 1125693"/>
                    <a:gd name="connsiteY4" fmla="*/ 105426 h 914400"/>
                    <a:gd name="connsiteX5" fmla="*/ 796681 w 1125693"/>
                    <a:gd name="connsiteY5" fmla="*/ 740235 h 914400"/>
                    <a:gd name="connsiteX6" fmla="*/ 932225 w 1125693"/>
                    <a:gd name="connsiteY6" fmla="*/ 409040 h 914400"/>
                    <a:gd name="connsiteX7" fmla="*/ 1125693 w 1125693"/>
                    <a:gd name="connsiteY7" fmla="*/ 409677 h 914400"/>
                    <a:gd name="connsiteX0" fmla="*/ 0 w 1267273"/>
                    <a:gd name="connsiteY0" fmla="*/ 457200 h 914400"/>
                    <a:gd name="connsiteX1" fmla="*/ 215900 w 1267273"/>
                    <a:gd name="connsiteY1" fmla="*/ 457200 h 914400"/>
                    <a:gd name="connsiteX2" fmla="*/ 381000 w 1267273"/>
                    <a:gd name="connsiteY2" fmla="*/ 0 h 914400"/>
                    <a:gd name="connsiteX3" fmla="*/ 547155 w 1267273"/>
                    <a:gd name="connsiteY3" fmla="*/ 914400 h 914400"/>
                    <a:gd name="connsiteX4" fmla="*/ 797824 w 1267273"/>
                    <a:gd name="connsiteY4" fmla="*/ 105426 h 914400"/>
                    <a:gd name="connsiteX5" fmla="*/ 796681 w 1267273"/>
                    <a:gd name="connsiteY5" fmla="*/ 740235 h 914400"/>
                    <a:gd name="connsiteX6" fmla="*/ 932225 w 1267273"/>
                    <a:gd name="connsiteY6" fmla="*/ 409040 h 914400"/>
                    <a:gd name="connsiteX7" fmla="*/ 1267273 w 1267273"/>
                    <a:gd name="connsiteY7" fmla="*/ 405851 h 914400"/>
                    <a:gd name="connsiteX0" fmla="*/ 0 w 1267273"/>
                    <a:gd name="connsiteY0" fmla="*/ 457200 h 914400"/>
                    <a:gd name="connsiteX1" fmla="*/ 215900 w 1267273"/>
                    <a:gd name="connsiteY1" fmla="*/ 457200 h 914400"/>
                    <a:gd name="connsiteX2" fmla="*/ 381000 w 1267273"/>
                    <a:gd name="connsiteY2" fmla="*/ 0 h 914400"/>
                    <a:gd name="connsiteX3" fmla="*/ 547155 w 1267273"/>
                    <a:gd name="connsiteY3" fmla="*/ 914400 h 914400"/>
                    <a:gd name="connsiteX4" fmla="*/ 797824 w 1267273"/>
                    <a:gd name="connsiteY4" fmla="*/ 105426 h 914400"/>
                    <a:gd name="connsiteX5" fmla="*/ 796681 w 1267273"/>
                    <a:gd name="connsiteY5" fmla="*/ 740235 h 914400"/>
                    <a:gd name="connsiteX6" fmla="*/ 932225 w 1267273"/>
                    <a:gd name="connsiteY6" fmla="*/ 409040 h 914400"/>
                    <a:gd name="connsiteX7" fmla="*/ 1267273 w 1267273"/>
                    <a:gd name="connsiteY7" fmla="*/ 405851 h 914400"/>
                    <a:gd name="connsiteX0" fmla="*/ 0 w 1267273"/>
                    <a:gd name="connsiteY0" fmla="*/ 457200 h 914400"/>
                    <a:gd name="connsiteX1" fmla="*/ 215900 w 1267273"/>
                    <a:gd name="connsiteY1" fmla="*/ 457200 h 914400"/>
                    <a:gd name="connsiteX2" fmla="*/ 381000 w 1267273"/>
                    <a:gd name="connsiteY2" fmla="*/ 0 h 914400"/>
                    <a:gd name="connsiteX3" fmla="*/ 547155 w 1267273"/>
                    <a:gd name="connsiteY3" fmla="*/ 914400 h 914400"/>
                    <a:gd name="connsiteX4" fmla="*/ 797824 w 1267273"/>
                    <a:gd name="connsiteY4" fmla="*/ 105426 h 914400"/>
                    <a:gd name="connsiteX5" fmla="*/ 796681 w 1267273"/>
                    <a:gd name="connsiteY5" fmla="*/ 740235 h 914400"/>
                    <a:gd name="connsiteX6" fmla="*/ 932225 w 1267273"/>
                    <a:gd name="connsiteY6" fmla="*/ 409040 h 914400"/>
                    <a:gd name="connsiteX7" fmla="*/ 1267273 w 1267273"/>
                    <a:gd name="connsiteY7" fmla="*/ 405851 h 914400"/>
                    <a:gd name="connsiteX0" fmla="*/ 0 w 1339977"/>
                    <a:gd name="connsiteY0" fmla="*/ 453374 h 914400"/>
                    <a:gd name="connsiteX1" fmla="*/ 288604 w 1339977"/>
                    <a:gd name="connsiteY1" fmla="*/ 457200 h 914400"/>
                    <a:gd name="connsiteX2" fmla="*/ 453704 w 1339977"/>
                    <a:gd name="connsiteY2" fmla="*/ 0 h 914400"/>
                    <a:gd name="connsiteX3" fmla="*/ 619859 w 1339977"/>
                    <a:gd name="connsiteY3" fmla="*/ 914400 h 914400"/>
                    <a:gd name="connsiteX4" fmla="*/ 870528 w 1339977"/>
                    <a:gd name="connsiteY4" fmla="*/ 105426 h 914400"/>
                    <a:gd name="connsiteX5" fmla="*/ 869385 w 1339977"/>
                    <a:gd name="connsiteY5" fmla="*/ 740235 h 914400"/>
                    <a:gd name="connsiteX6" fmla="*/ 1004929 w 1339977"/>
                    <a:gd name="connsiteY6" fmla="*/ 409040 h 914400"/>
                    <a:gd name="connsiteX7" fmla="*/ 1339977 w 1339977"/>
                    <a:gd name="connsiteY7" fmla="*/ 405851 h 914400"/>
                    <a:gd name="connsiteX0" fmla="*/ 0 w 1343804"/>
                    <a:gd name="connsiteY0" fmla="*/ 461027 h 914400"/>
                    <a:gd name="connsiteX1" fmla="*/ 292431 w 1343804"/>
                    <a:gd name="connsiteY1" fmla="*/ 457200 h 914400"/>
                    <a:gd name="connsiteX2" fmla="*/ 457531 w 1343804"/>
                    <a:gd name="connsiteY2" fmla="*/ 0 h 914400"/>
                    <a:gd name="connsiteX3" fmla="*/ 623686 w 1343804"/>
                    <a:gd name="connsiteY3" fmla="*/ 914400 h 914400"/>
                    <a:gd name="connsiteX4" fmla="*/ 874355 w 1343804"/>
                    <a:gd name="connsiteY4" fmla="*/ 105426 h 914400"/>
                    <a:gd name="connsiteX5" fmla="*/ 873212 w 1343804"/>
                    <a:gd name="connsiteY5" fmla="*/ 740235 h 914400"/>
                    <a:gd name="connsiteX6" fmla="*/ 1008756 w 1343804"/>
                    <a:gd name="connsiteY6" fmla="*/ 409040 h 914400"/>
                    <a:gd name="connsiteX7" fmla="*/ 1343804 w 1343804"/>
                    <a:gd name="connsiteY7" fmla="*/ 405851 h 914400"/>
                    <a:gd name="connsiteX0" fmla="*/ 0 w 1347630"/>
                    <a:gd name="connsiteY0" fmla="*/ 453374 h 914400"/>
                    <a:gd name="connsiteX1" fmla="*/ 296257 w 1347630"/>
                    <a:gd name="connsiteY1" fmla="*/ 457200 h 914400"/>
                    <a:gd name="connsiteX2" fmla="*/ 461357 w 1347630"/>
                    <a:gd name="connsiteY2" fmla="*/ 0 h 914400"/>
                    <a:gd name="connsiteX3" fmla="*/ 627512 w 1347630"/>
                    <a:gd name="connsiteY3" fmla="*/ 914400 h 914400"/>
                    <a:gd name="connsiteX4" fmla="*/ 878181 w 1347630"/>
                    <a:gd name="connsiteY4" fmla="*/ 105426 h 914400"/>
                    <a:gd name="connsiteX5" fmla="*/ 877038 w 1347630"/>
                    <a:gd name="connsiteY5" fmla="*/ 740235 h 914400"/>
                    <a:gd name="connsiteX6" fmla="*/ 1012582 w 1347630"/>
                    <a:gd name="connsiteY6" fmla="*/ 409040 h 914400"/>
                    <a:gd name="connsiteX7" fmla="*/ 1347630 w 1347630"/>
                    <a:gd name="connsiteY7" fmla="*/ 405851 h 914400"/>
                    <a:gd name="connsiteX0" fmla="*/ 0 w 1347630"/>
                    <a:gd name="connsiteY0" fmla="*/ 347948 h 808974"/>
                    <a:gd name="connsiteX1" fmla="*/ 296257 w 1347630"/>
                    <a:gd name="connsiteY1" fmla="*/ 351774 h 808974"/>
                    <a:gd name="connsiteX2" fmla="*/ 399176 w 1347630"/>
                    <a:gd name="connsiteY2" fmla="*/ 93552 h 808974"/>
                    <a:gd name="connsiteX3" fmla="*/ 627512 w 1347630"/>
                    <a:gd name="connsiteY3" fmla="*/ 808974 h 808974"/>
                    <a:gd name="connsiteX4" fmla="*/ 878181 w 1347630"/>
                    <a:gd name="connsiteY4" fmla="*/ 0 h 808974"/>
                    <a:gd name="connsiteX5" fmla="*/ 877038 w 1347630"/>
                    <a:gd name="connsiteY5" fmla="*/ 634809 h 808974"/>
                    <a:gd name="connsiteX6" fmla="*/ 1012582 w 1347630"/>
                    <a:gd name="connsiteY6" fmla="*/ 303614 h 808974"/>
                    <a:gd name="connsiteX7" fmla="*/ 1347630 w 1347630"/>
                    <a:gd name="connsiteY7" fmla="*/ 300425 h 808974"/>
                    <a:gd name="connsiteX0" fmla="*/ 0 w 1347630"/>
                    <a:gd name="connsiteY0" fmla="*/ 347948 h 680468"/>
                    <a:gd name="connsiteX1" fmla="*/ 296257 w 1347630"/>
                    <a:gd name="connsiteY1" fmla="*/ 351774 h 680468"/>
                    <a:gd name="connsiteX2" fmla="*/ 399176 w 1347630"/>
                    <a:gd name="connsiteY2" fmla="*/ 93552 h 680468"/>
                    <a:gd name="connsiteX3" fmla="*/ 577767 w 1347630"/>
                    <a:gd name="connsiteY3" fmla="*/ 680468 h 680468"/>
                    <a:gd name="connsiteX4" fmla="*/ 878181 w 1347630"/>
                    <a:gd name="connsiteY4" fmla="*/ 0 h 680468"/>
                    <a:gd name="connsiteX5" fmla="*/ 877038 w 1347630"/>
                    <a:gd name="connsiteY5" fmla="*/ 634809 h 680468"/>
                    <a:gd name="connsiteX6" fmla="*/ 1012582 w 1347630"/>
                    <a:gd name="connsiteY6" fmla="*/ 303614 h 680468"/>
                    <a:gd name="connsiteX7" fmla="*/ 1347630 w 1347630"/>
                    <a:gd name="connsiteY7" fmla="*/ 300425 h 680468"/>
                    <a:gd name="connsiteX0" fmla="*/ 0 w 1347630"/>
                    <a:gd name="connsiteY0" fmla="*/ 447437 h 779957"/>
                    <a:gd name="connsiteX1" fmla="*/ 296257 w 1347630"/>
                    <a:gd name="connsiteY1" fmla="*/ 451263 h 779957"/>
                    <a:gd name="connsiteX2" fmla="*/ 399176 w 1347630"/>
                    <a:gd name="connsiteY2" fmla="*/ 193041 h 779957"/>
                    <a:gd name="connsiteX3" fmla="*/ 577767 w 1347630"/>
                    <a:gd name="connsiteY3" fmla="*/ 779957 h 779957"/>
                    <a:gd name="connsiteX4" fmla="*/ 774547 w 1347630"/>
                    <a:gd name="connsiteY4" fmla="*/ 0 h 779957"/>
                    <a:gd name="connsiteX5" fmla="*/ 877038 w 1347630"/>
                    <a:gd name="connsiteY5" fmla="*/ 734298 h 779957"/>
                    <a:gd name="connsiteX6" fmla="*/ 1012582 w 1347630"/>
                    <a:gd name="connsiteY6" fmla="*/ 403103 h 779957"/>
                    <a:gd name="connsiteX7" fmla="*/ 1347630 w 1347630"/>
                    <a:gd name="connsiteY7" fmla="*/ 399914 h 779957"/>
                    <a:gd name="connsiteX0" fmla="*/ 0 w 1347630"/>
                    <a:gd name="connsiteY0" fmla="*/ 447437 h 966439"/>
                    <a:gd name="connsiteX1" fmla="*/ 296257 w 1347630"/>
                    <a:gd name="connsiteY1" fmla="*/ 451263 h 966439"/>
                    <a:gd name="connsiteX2" fmla="*/ 399176 w 1347630"/>
                    <a:gd name="connsiteY2" fmla="*/ 193041 h 966439"/>
                    <a:gd name="connsiteX3" fmla="*/ 577767 w 1347630"/>
                    <a:gd name="connsiteY3" fmla="*/ 779957 h 966439"/>
                    <a:gd name="connsiteX4" fmla="*/ 774547 w 1347630"/>
                    <a:gd name="connsiteY4" fmla="*/ 0 h 966439"/>
                    <a:gd name="connsiteX5" fmla="*/ 914347 w 1347630"/>
                    <a:gd name="connsiteY5" fmla="*/ 966439 h 966439"/>
                    <a:gd name="connsiteX6" fmla="*/ 1012582 w 1347630"/>
                    <a:gd name="connsiteY6" fmla="*/ 403103 h 966439"/>
                    <a:gd name="connsiteX7" fmla="*/ 1347630 w 1347630"/>
                    <a:gd name="connsiteY7" fmla="*/ 399914 h 966439"/>
                    <a:gd name="connsiteX0" fmla="*/ 0 w 1347630"/>
                    <a:gd name="connsiteY0" fmla="*/ 447437 h 966439"/>
                    <a:gd name="connsiteX1" fmla="*/ 296257 w 1347630"/>
                    <a:gd name="connsiteY1" fmla="*/ 451263 h 966439"/>
                    <a:gd name="connsiteX2" fmla="*/ 399176 w 1347630"/>
                    <a:gd name="connsiteY2" fmla="*/ 193041 h 966439"/>
                    <a:gd name="connsiteX3" fmla="*/ 577767 w 1347630"/>
                    <a:gd name="connsiteY3" fmla="*/ 779957 h 966439"/>
                    <a:gd name="connsiteX4" fmla="*/ 774547 w 1347630"/>
                    <a:gd name="connsiteY4" fmla="*/ 0 h 966439"/>
                    <a:gd name="connsiteX5" fmla="*/ 914347 w 1347630"/>
                    <a:gd name="connsiteY5" fmla="*/ 966439 h 966439"/>
                    <a:gd name="connsiteX6" fmla="*/ 1012582 w 1347630"/>
                    <a:gd name="connsiteY6" fmla="*/ 403103 h 966439"/>
                    <a:gd name="connsiteX7" fmla="*/ 1105802 w 1347630"/>
                    <a:gd name="connsiteY7" fmla="*/ 400437 h 966439"/>
                    <a:gd name="connsiteX8" fmla="*/ 1347630 w 1347630"/>
                    <a:gd name="connsiteY8" fmla="*/ 399914 h 966439"/>
                    <a:gd name="connsiteX0" fmla="*/ 0 w 1347630"/>
                    <a:gd name="connsiteY0" fmla="*/ 447437 h 966439"/>
                    <a:gd name="connsiteX1" fmla="*/ 296257 w 1347630"/>
                    <a:gd name="connsiteY1" fmla="*/ 451263 h 966439"/>
                    <a:gd name="connsiteX2" fmla="*/ 399176 w 1347630"/>
                    <a:gd name="connsiteY2" fmla="*/ 193041 h 966439"/>
                    <a:gd name="connsiteX3" fmla="*/ 577767 w 1347630"/>
                    <a:gd name="connsiteY3" fmla="*/ 779957 h 966439"/>
                    <a:gd name="connsiteX4" fmla="*/ 774547 w 1347630"/>
                    <a:gd name="connsiteY4" fmla="*/ 0 h 966439"/>
                    <a:gd name="connsiteX5" fmla="*/ 914347 w 1347630"/>
                    <a:gd name="connsiteY5" fmla="*/ 966439 h 966439"/>
                    <a:gd name="connsiteX6" fmla="*/ 1037454 w 1347630"/>
                    <a:gd name="connsiteY6" fmla="*/ 191689 h 966439"/>
                    <a:gd name="connsiteX7" fmla="*/ 1105802 w 1347630"/>
                    <a:gd name="connsiteY7" fmla="*/ 400437 h 966439"/>
                    <a:gd name="connsiteX8" fmla="*/ 1347630 w 1347630"/>
                    <a:gd name="connsiteY8" fmla="*/ 399914 h 966439"/>
                    <a:gd name="connsiteX0" fmla="*/ 0 w 1347630"/>
                    <a:gd name="connsiteY0" fmla="*/ 447437 h 966439"/>
                    <a:gd name="connsiteX1" fmla="*/ 296257 w 1347630"/>
                    <a:gd name="connsiteY1" fmla="*/ 451263 h 966439"/>
                    <a:gd name="connsiteX2" fmla="*/ 399176 w 1347630"/>
                    <a:gd name="connsiteY2" fmla="*/ 193041 h 966439"/>
                    <a:gd name="connsiteX3" fmla="*/ 577767 w 1347630"/>
                    <a:gd name="connsiteY3" fmla="*/ 779957 h 966439"/>
                    <a:gd name="connsiteX4" fmla="*/ 774547 w 1347630"/>
                    <a:gd name="connsiteY4" fmla="*/ 0 h 966439"/>
                    <a:gd name="connsiteX5" fmla="*/ 914347 w 1347630"/>
                    <a:gd name="connsiteY5" fmla="*/ 966439 h 966439"/>
                    <a:gd name="connsiteX6" fmla="*/ 1078907 w 1347630"/>
                    <a:gd name="connsiteY6" fmla="*/ 191689 h 966439"/>
                    <a:gd name="connsiteX7" fmla="*/ 1105802 w 1347630"/>
                    <a:gd name="connsiteY7" fmla="*/ 400437 h 966439"/>
                    <a:gd name="connsiteX8" fmla="*/ 1347630 w 1347630"/>
                    <a:gd name="connsiteY8" fmla="*/ 399914 h 966439"/>
                    <a:gd name="connsiteX0" fmla="*/ 0 w 1347630"/>
                    <a:gd name="connsiteY0" fmla="*/ 447437 h 966439"/>
                    <a:gd name="connsiteX1" fmla="*/ 296257 w 1347630"/>
                    <a:gd name="connsiteY1" fmla="*/ 451263 h 966439"/>
                    <a:gd name="connsiteX2" fmla="*/ 399176 w 1347630"/>
                    <a:gd name="connsiteY2" fmla="*/ 193041 h 966439"/>
                    <a:gd name="connsiteX3" fmla="*/ 577767 w 1347630"/>
                    <a:gd name="connsiteY3" fmla="*/ 779957 h 966439"/>
                    <a:gd name="connsiteX4" fmla="*/ 774547 w 1347630"/>
                    <a:gd name="connsiteY4" fmla="*/ 0 h 966439"/>
                    <a:gd name="connsiteX5" fmla="*/ 914347 w 1347630"/>
                    <a:gd name="connsiteY5" fmla="*/ 966439 h 966439"/>
                    <a:gd name="connsiteX6" fmla="*/ 1078907 w 1347630"/>
                    <a:gd name="connsiteY6" fmla="*/ 191689 h 966439"/>
                    <a:gd name="connsiteX7" fmla="*/ 1105802 w 1347630"/>
                    <a:gd name="connsiteY7" fmla="*/ 400437 h 966439"/>
                    <a:gd name="connsiteX8" fmla="*/ 1172128 w 1347630"/>
                    <a:gd name="connsiteY8" fmla="*/ 396291 h 966439"/>
                    <a:gd name="connsiteX9" fmla="*/ 1347630 w 1347630"/>
                    <a:gd name="connsiteY9" fmla="*/ 399914 h 966439"/>
                    <a:gd name="connsiteX0" fmla="*/ 0 w 1347630"/>
                    <a:gd name="connsiteY0" fmla="*/ 447437 h 966439"/>
                    <a:gd name="connsiteX1" fmla="*/ 296257 w 1347630"/>
                    <a:gd name="connsiteY1" fmla="*/ 451263 h 966439"/>
                    <a:gd name="connsiteX2" fmla="*/ 399176 w 1347630"/>
                    <a:gd name="connsiteY2" fmla="*/ 193041 h 966439"/>
                    <a:gd name="connsiteX3" fmla="*/ 577767 w 1347630"/>
                    <a:gd name="connsiteY3" fmla="*/ 779957 h 966439"/>
                    <a:gd name="connsiteX4" fmla="*/ 774547 w 1347630"/>
                    <a:gd name="connsiteY4" fmla="*/ 0 h 966439"/>
                    <a:gd name="connsiteX5" fmla="*/ 914347 w 1347630"/>
                    <a:gd name="connsiteY5" fmla="*/ 966439 h 966439"/>
                    <a:gd name="connsiteX6" fmla="*/ 1078907 w 1347630"/>
                    <a:gd name="connsiteY6" fmla="*/ 191689 h 966439"/>
                    <a:gd name="connsiteX7" fmla="*/ 1126529 w 1347630"/>
                    <a:gd name="connsiteY7" fmla="*/ 669886 h 966439"/>
                    <a:gd name="connsiteX8" fmla="*/ 1172128 w 1347630"/>
                    <a:gd name="connsiteY8" fmla="*/ 396291 h 966439"/>
                    <a:gd name="connsiteX9" fmla="*/ 1347630 w 1347630"/>
                    <a:gd name="connsiteY9" fmla="*/ 399914 h 966439"/>
                    <a:gd name="connsiteX0" fmla="*/ 0 w 1459555"/>
                    <a:gd name="connsiteY0" fmla="*/ 447437 h 966439"/>
                    <a:gd name="connsiteX1" fmla="*/ 296257 w 1459555"/>
                    <a:gd name="connsiteY1" fmla="*/ 451263 h 966439"/>
                    <a:gd name="connsiteX2" fmla="*/ 399176 w 1459555"/>
                    <a:gd name="connsiteY2" fmla="*/ 193041 h 966439"/>
                    <a:gd name="connsiteX3" fmla="*/ 577767 w 1459555"/>
                    <a:gd name="connsiteY3" fmla="*/ 779957 h 966439"/>
                    <a:gd name="connsiteX4" fmla="*/ 774547 w 1459555"/>
                    <a:gd name="connsiteY4" fmla="*/ 0 h 966439"/>
                    <a:gd name="connsiteX5" fmla="*/ 914347 w 1459555"/>
                    <a:gd name="connsiteY5" fmla="*/ 966439 h 966439"/>
                    <a:gd name="connsiteX6" fmla="*/ 1078907 w 1459555"/>
                    <a:gd name="connsiteY6" fmla="*/ 191689 h 966439"/>
                    <a:gd name="connsiteX7" fmla="*/ 1126529 w 1459555"/>
                    <a:gd name="connsiteY7" fmla="*/ 669886 h 966439"/>
                    <a:gd name="connsiteX8" fmla="*/ 1172128 w 1459555"/>
                    <a:gd name="connsiteY8" fmla="*/ 396291 h 966439"/>
                    <a:gd name="connsiteX9" fmla="*/ 1459555 w 1459555"/>
                    <a:gd name="connsiteY9" fmla="*/ 395769 h 966439"/>
                    <a:gd name="connsiteX0" fmla="*/ 0 w 1459555"/>
                    <a:gd name="connsiteY0" fmla="*/ 447437 h 966439"/>
                    <a:gd name="connsiteX1" fmla="*/ 296257 w 1459555"/>
                    <a:gd name="connsiteY1" fmla="*/ 451263 h 966439"/>
                    <a:gd name="connsiteX2" fmla="*/ 399176 w 1459555"/>
                    <a:gd name="connsiteY2" fmla="*/ 193041 h 966439"/>
                    <a:gd name="connsiteX3" fmla="*/ 577767 w 1459555"/>
                    <a:gd name="connsiteY3" fmla="*/ 779957 h 966439"/>
                    <a:gd name="connsiteX4" fmla="*/ 728948 w 1459555"/>
                    <a:gd name="connsiteY4" fmla="*/ 0 h 966439"/>
                    <a:gd name="connsiteX5" fmla="*/ 914347 w 1459555"/>
                    <a:gd name="connsiteY5" fmla="*/ 966439 h 966439"/>
                    <a:gd name="connsiteX6" fmla="*/ 1078907 w 1459555"/>
                    <a:gd name="connsiteY6" fmla="*/ 191689 h 966439"/>
                    <a:gd name="connsiteX7" fmla="*/ 1126529 w 1459555"/>
                    <a:gd name="connsiteY7" fmla="*/ 669886 h 966439"/>
                    <a:gd name="connsiteX8" fmla="*/ 1172128 w 1459555"/>
                    <a:gd name="connsiteY8" fmla="*/ 396291 h 966439"/>
                    <a:gd name="connsiteX9" fmla="*/ 1459555 w 1459555"/>
                    <a:gd name="connsiteY9" fmla="*/ 395769 h 966439"/>
                    <a:gd name="connsiteX0" fmla="*/ 0 w 1459555"/>
                    <a:gd name="connsiteY0" fmla="*/ 447437 h 966439"/>
                    <a:gd name="connsiteX1" fmla="*/ 296257 w 1459555"/>
                    <a:gd name="connsiteY1" fmla="*/ 451263 h 966439"/>
                    <a:gd name="connsiteX2" fmla="*/ 399176 w 1459555"/>
                    <a:gd name="connsiteY2" fmla="*/ 193041 h 966439"/>
                    <a:gd name="connsiteX3" fmla="*/ 540458 w 1459555"/>
                    <a:gd name="connsiteY3" fmla="*/ 721922 h 966439"/>
                    <a:gd name="connsiteX4" fmla="*/ 728948 w 1459555"/>
                    <a:gd name="connsiteY4" fmla="*/ 0 h 966439"/>
                    <a:gd name="connsiteX5" fmla="*/ 914347 w 1459555"/>
                    <a:gd name="connsiteY5" fmla="*/ 966439 h 966439"/>
                    <a:gd name="connsiteX6" fmla="*/ 1078907 w 1459555"/>
                    <a:gd name="connsiteY6" fmla="*/ 191689 h 966439"/>
                    <a:gd name="connsiteX7" fmla="*/ 1126529 w 1459555"/>
                    <a:gd name="connsiteY7" fmla="*/ 669886 h 966439"/>
                    <a:gd name="connsiteX8" fmla="*/ 1172128 w 1459555"/>
                    <a:gd name="connsiteY8" fmla="*/ 396291 h 966439"/>
                    <a:gd name="connsiteX9" fmla="*/ 1459555 w 1459555"/>
                    <a:gd name="connsiteY9" fmla="*/ 395769 h 966439"/>
                    <a:gd name="connsiteX0" fmla="*/ 0 w 1459555"/>
                    <a:gd name="connsiteY0" fmla="*/ 447437 h 875241"/>
                    <a:gd name="connsiteX1" fmla="*/ 296257 w 1459555"/>
                    <a:gd name="connsiteY1" fmla="*/ 451263 h 875241"/>
                    <a:gd name="connsiteX2" fmla="*/ 399176 w 1459555"/>
                    <a:gd name="connsiteY2" fmla="*/ 193041 h 875241"/>
                    <a:gd name="connsiteX3" fmla="*/ 540458 w 1459555"/>
                    <a:gd name="connsiteY3" fmla="*/ 721922 h 875241"/>
                    <a:gd name="connsiteX4" fmla="*/ 728948 w 1459555"/>
                    <a:gd name="connsiteY4" fmla="*/ 0 h 875241"/>
                    <a:gd name="connsiteX5" fmla="*/ 901911 w 1459555"/>
                    <a:gd name="connsiteY5" fmla="*/ 875241 h 875241"/>
                    <a:gd name="connsiteX6" fmla="*/ 1078907 w 1459555"/>
                    <a:gd name="connsiteY6" fmla="*/ 191689 h 875241"/>
                    <a:gd name="connsiteX7" fmla="*/ 1126529 w 1459555"/>
                    <a:gd name="connsiteY7" fmla="*/ 669886 h 875241"/>
                    <a:gd name="connsiteX8" fmla="*/ 1172128 w 1459555"/>
                    <a:gd name="connsiteY8" fmla="*/ 396291 h 875241"/>
                    <a:gd name="connsiteX9" fmla="*/ 1459555 w 1459555"/>
                    <a:gd name="connsiteY9" fmla="*/ 395769 h 875241"/>
                    <a:gd name="connsiteX0" fmla="*/ 0 w 1459555"/>
                    <a:gd name="connsiteY0" fmla="*/ 447437 h 924985"/>
                    <a:gd name="connsiteX1" fmla="*/ 296257 w 1459555"/>
                    <a:gd name="connsiteY1" fmla="*/ 451263 h 924985"/>
                    <a:gd name="connsiteX2" fmla="*/ 399176 w 1459555"/>
                    <a:gd name="connsiteY2" fmla="*/ 193041 h 924985"/>
                    <a:gd name="connsiteX3" fmla="*/ 540458 w 1459555"/>
                    <a:gd name="connsiteY3" fmla="*/ 721922 h 924985"/>
                    <a:gd name="connsiteX4" fmla="*/ 728948 w 1459555"/>
                    <a:gd name="connsiteY4" fmla="*/ 0 h 924985"/>
                    <a:gd name="connsiteX5" fmla="*/ 918493 w 1459555"/>
                    <a:gd name="connsiteY5" fmla="*/ 924985 h 924985"/>
                    <a:gd name="connsiteX6" fmla="*/ 1078907 w 1459555"/>
                    <a:gd name="connsiteY6" fmla="*/ 191689 h 924985"/>
                    <a:gd name="connsiteX7" fmla="*/ 1126529 w 1459555"/>
                    <a:gd name="connsiteY7" fmla="*/ 669886 h 924985"/>
                    <a:gd name="connsiteX8" fmla="*/ 1172128 w 1459555"/>
                    <a:gd name="connsiteY8" fmla="*/ 396291 h 924985"/>
                    <a:gd name="connsiteX9" fmla="*/ 1459555 w 1459555"/>
                    <a:gd name="connsiteY9" fmla="*/ 395769 h 924985"/>
                    <a:gd name="connsiteX0" fmla="*/ 0 w 1459555"/>
                    <a:gd name="connsiteY0" fmla="*/ 447437 h 924985"/>
                    <a:gd name="connsiteX1" fmla="*/ 296257 w 1459555"/>
                    <a:gd name="connsiteY1" fmla="*/ 451263 h 924985"/>
                    <a:gd name="connsiteX2" fmla="*/ 399176 w 1459555"/>
                    <a:gd name="connsiteY2" fmla="*/ 193041 h 924985"/>
                    <a:gd name="connsiteX3" fmla="*/ 540458 w 1459555"/>
                    <a:gd name="connsiteY3" fmla="*/ 721922 h 924985"/>
                    <a:gd name="connsiteX4" fmla="*/ 728948 w 1459555"/>
                    <a:gd name="connsiteY4" fmla="*/ 0 h 924985"/>
                    <a:gd name="connsiteX5" fmla="*/ 918493 w 1459555"/>
                    <a:gd name="connsiteY5" fmla="*/ 924985 h 924985"/>
                    <a:gd name="connsiteX6" fmla="*/ 1078907 w 1459555"/>
                    <a:gd name="connsiteY6" fmla="*/ 191689 h 924985"/>
                    <a:gd name="connsiteX7" fmla="*/ 1130674 w 1459555"/>
                    <a:gd name="connsiteY7" fmla="*/ 645014 h 924985"/>
                    <a:gd name="connsiteX8" fmla="*/ 1172128 w 1459555"/>
                    <a:gd name="connsiteY8" fmla="*/ 396291 h 924985"/>
                    <a:gd name="connsiteX9" fmla="*/ 1459555 w 1459555"/>
                    <a:gd name="connsiteY9" fmla="*/ 395769 h 924985"/>
                    <a:gd name="connsiteX0" fmla="*/ 0 w 1459555"/>
                    <a:gd name="connsiteY0" fmla="*/ 447437 h 924985"/>
                    <a:gd name="connsiteX1" fmla="*/ 296257 w 1459555"/>
                    <a:gd name="connsiteY1" fmla="*/ 451263 h 924985"/>
                    <a:gd name="connsiteX2" fmla="*/ 399176 w 1459555"/>
                    <a:gd name="connsiteY2" fmla="*/ 193041 h 924985"/>
                    <a:gd name="connsiteX3" fmla="*/ 540458 w 1459555"/>
                    <a:gd name="connsiteY3" fmla="*/ 721922 h 924985"/>
                    <a:gd name="connsiteX4" fmla="*/ 728948 w 1459555"/>
                    <a:gd name="connsiteY4" fmla="*/ 0 h 924985"/>
                    <a:gd name="connsiteX5" fmla="*/ 918493 w 1459555"/>
                    <a:gd name="connsiteY5" fmla="*/ 924985 h 924985"/>
                    <a:gd name="connsiteX6" fmla="*/ 1078907 w 1459555"/>
                    <a:gd name="connsiteY6" fmla="*/ 191689 h 924985"/>
                    <a:gd name="connsiteX7" fmla="*/ 1130674 w 1459555"/>
                    <a:gd name="connsiteY7" fmla="*/ 645014 h 924985"/>
                    <a:gd name="connsiteX8" fmla="*/ 1197000 w 1459555"/>
                    <a:gd name="connsiteY8" fmla="*/ 396291 h 924985"/>
                    <a:gd name="connsiteX9" fmla="*/ 1459555 w 1459555"/>
                    <a:gd name="connsiteY9" fmla="*/ 395769 h 924985"/>
                    <a:gd name="connsiteX0" fmla="*/ 0 w 1459555"/>
                    <a:gd name="connsiteY0" fmla="*/ 447437 h 924985"/>
                    <a:gd name="connsiteX1" fmla="*/ 296257 w 1459555"/>
                    <a:gd name="connsiteY1" fmla="*/ 451263 h 924985"/>
                    <a:gd name="connsiteX2" fmla="*/ 399176 w 1459555"/>
                    <a:gd name="connsiteY2" fmla="*/ 193041 h 924985"/>
                    <a:gd name="connsiteX3" fmla="*/ 540458 w 1459555"/>
                    <a:gd name="connsiteY3" fmla="*/ 721922 h 924985"/>
                    <a:gd name="connsiteX4" fmla="*/ 728948 w 1459555"/>
                    <a:gd name="connsiteY4" fmla="*/ 0 h 924985"/>
                    <a:gd name="connsiteX5" fmla="*/ 918493 w 1459555"/>
                    <a:gd name="connsiteY5" fmla="*/ 924985 h 924985"/>
                    <a:gd name="connsiteX6" fmla="*/ 1035655 w 1459555"/>
                    <a:gd name="connsiteY6" fmla="*/ 178381 h 924985"/>
                    <a:gd name="connsiteX7" fmla="*/ 1130674 w 1459555"/>
                    <a:gd name="connsiteY7" fmla="*/ 645014 h 924985"/>
                    <a:gd name="connsiteX8" fmla="*/ 1197000 w 1459555"/>
                    <a:gd name="connsiteY8" fmla="*/ 396291 h 924985"/>
                    <a:gd name="connsiteX9" fmla="*/ 1459555 w 1459555"/>
                    <a:gd name="connsiteY9" fmla="*/ 395769 h 924985"/>
                    <a:gd name="connsiteX0" fmla="*/ 0 w 1459555"/>
                    <a:gd name="connsiteY0" fmla="*/ 447437 h 924985"/>
                    <a:gd name="connsiteX1" fmla="*/ 296257 w 1459555"/>
                    <a:gd name="connsiteY1" fmla="*/ 451263 h 924985"/>
                    <a:gd name="connsiteX2" fmla="*/ 399176 w 1459555"/>
                    <a:gd name="connsiteY2" fmla="*/ 193041 h 924985"/>
                    <a:gd name="connsiteX3" fmla="*/ 540458 w 1459555"/>
                    <a:gd name="connsiteY3" fmla="*/ 721922 h 924985"/>
                    <a:gd name="connsiteX4" fmla="*/ 728948 w 1459555"/>
                    <a:gd name="connsiteY4" fmla="*/ 0 h 924985"/>
                    <a:gd name="connsiteX5" fmla="*/ 918493 w 1459555"/>
                    <a:gd name="connsiteY5" fmla="*/ 924985 h 924985"/>
                    <a:gd name="connsiteX6" fmla="*/ 1022347 w 1459555"/>
                    <a:gd name="connsiteY6" fmla="*/ 168401 h 924985"/>
                    <a:gd name="connsiteX7" fmla="*/ 1130674 w 1459555"/>
                    <a:gd name="connsiteY7" fmla="*/ 645014 h 924985"/>
                    <a:gd name="connsiteX8" fmla="*/ 1197000 w 1459555"/>
                    <a:gd name="connsiteY8" fmla="*/ 396291 h 924985"/>
                    <a:gd name="connsiteX9" fmla="*/ 1459555 w 1459555"/>
                    <a:gd name="connsiteY9" fmla="*/ 395769 h 924985"/>
                    <a:gd name="connsiteX0" fmla="*/ 0 w 1459555"/>
                    <a:gd name="connsiteY0" fmla="*/ 447437 h 924985"/>
                    <a:gd name="connsiteX1" fmla="*/ 296257 w 1459555"/>
                    <a:gd name="connsiteY1" fmla="*/ 451263 h 924985"/>
                    <a:gd name="connsiteX2" fmla="*/ 412484 w 1459555"/>
                    <a:gd name="connsiteY2" fmla="*/ 166426 h 924985"/>
                    <a:gd name="connsiteX3" fmla="*/ 540458 w 1459555"/>
                    <a:gd name="connsiteY3" fmla="*/ 721922 h 924985"/>
                    <a:gd name="connsiteX4" fmla="*/ 728948 w 1459555"/>
                    <a:gd name="connsiteY4" fmla="*/ 0 h 924985"/>
                    <a:gd name="connsiteX5" fmla="*/ 918493 w 1459555"/>
                    <a:gd name="connsiteY5" fmla="*/ 924985 h 924985"/>
                    <a:gd name="connsiteX6" fmla="*/ 1022347 w 1459555"/>
                    <a:gd name="connsiteY6" fmla="*/ 168401 h 924985"/>
                    <a:gd name="connsiteX7" fmla="*/ 1130674 w 1459555"/>
                    <a:gd name="connsiteY7" fmla="*/ 645014 h 924985"/>
                    <a:gd name="connsiteX8" fmla="*/ 1197000 w 1459555"/>
                    <a:gd name="connsiteY8" fmla="*/ 396291 h 924985"/>
                    <a:gd name="connsiteX9" fmla="*/ 1459555 w 1459555"/>
                    <a:gd name="connsiteY9" fmla="*/ 395769 h 924985"/>
                    <a:gd name="connsiteX0" fmla="*/ 0 w 1459555"/>
                    <a:gd name="connsiteY0" fmla="*/ 474053 h 951601"/>
                    <a:gd name="connsiteX1" fmla="*/ 296257 w 1459555"/>
                    <a:gd name="connsiteY1" fmla="*/ 477879 h 951601"/>
                    <a:gd name="connsiteX2" fmla="*/ 412484 w 1459555"/>
                    <a:gd name="connsiteY2" fmla="*/ 193042 h 951601"/>
                    <a:gd name="connsiteX3" fmla="*/ 540458 w 1459555"/>
                    <a:gd name="connsiteY3" fmla="*/ 748538 h 951601"/>
                    <a:gd name="connsiteX4" fmla="*/ 718966 w 1459555"/>
                    <a:gd name="connsiteY4" fmla="*/ 0 h 951601"/>
                    <a:gd name="connsiteX5" fmla="*/ 918493 w 1459555"/>
                    <a:gd name="connsiteY5" fmla="*/ 951601 h 951601"/>
                    <a:gd name="connsiteX6" fmla="*/ 1022347 w 1459555"/>
                    <a:gd name="connsiteY6" fmla="*/ 195017 h 951601"/>
                    <a:gd name="connsiteX7" fmla="*/ 1130674 w 1459555"/>
                    <a:gd name="connsiteY7" fmla="*/ 671630 h 951601"/>
                    <a:gd name="connsiteX8" fmla="*/ 1197000 w 1459555"/>
                    <a:gd name="connsiteY8" fmla="*/ 422907 h 951601"/>
                    <a:gd name="connsiteX9" fmla="*/ 1459555 w 1459555"/>
                    <a:gd name="connsiteY9" fmla="*/ 422385 h 951601"/>
                    <a:gd name="connsiteX0" fmla="*/ 0 w 1459555"/>
                    <a:gd name="connsiteY0" fmla="*/ 474053 h 954928"/>
                    <a:gd name="connsiteX1" fmla="*/ 296257 w 1459555"/>
                    <a:gd name="connsiteY1" fmla="*/ 477879 h 954928"/>
                    <a:gd name="connsiteX2" fmla="*/ 412484 w 1459555"/>
                    <a:gd name="connsiteY2" fmla="*/ 193042 h 954928"/>
                    <a:gd name="connsiteX3" fmla="*/ 540458 w 1459555"/>
                    <a:gd name="connsiteY3" fmla="*/ 748538 h 954928"/>
                    <a:gd name="connsiteX4" fmla="*/ 718966 w 1459555"/>
                    <a:gd name="connsiteY4" fmla="*/ 0 h 954928"/>
                    <a:gd name="connsiteX5" fmla="*/ 891876 w 1459555"/>
                    <a:gd name="connsiteY5" fmla="*/ 954928 h 954928"/>
                    <a:gd name="connsiteX6" fmla="*/ 1022347 w 1459555"/>
                    <a:gd name="connsiteY6" fmla="*/ 195017 h 954928"/>
                    <a:gd name="connsiteX7" fmla="*/ 1130674 w 1459555"/>
                    <a:gd name="connsiteY7" fmla="*/ 671630 h 954928"/>
                    <a:gd name="connsiteX8" fmla="*/ 1197000 w 1459555"/>
                    <a:gd name="connsiteY8" fmla="*/ 422907 h 954928"/>
                    <a:gd name="connsiteX9" fmla="*/ 1459555 w 1459555"/>
                    <a:gd name="connsiteY9" fmla="*/ 422385 h 9549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59555" h="954928">
                      <a:moveTo>
                        <a:pt x="0" y="474053"/>
                      </a:moveTo>
                      <a:lnTo>
                        <a:pt x="296257" y="477879"/>
                      </a:lnTo>
                      <a:lnTo>
                        <a:pt x="412484" y="193042"/>
                      </a:lnTo>
                      <a:lnTo>
                        <a:pt x="540458" y="748538"/>
                      </a:lnTo>
                      <a:lnTo>
                        <a:pt x="718966" y="0"/>
                      </a:lnTo>
                      <a:lnTo>
                        <a:pt x="891876" y="954928"/>
                      </a:lnTo>
                      <a:lnTo>
                        <a:pt x="1022347" y="195017"/>
                      </a:lnTo>
                      <a:lnTo>
                        <a:pt x="1130674" y="671630"/>
                      </a:lnTo>
                      <a:lnTo>
                        <a:pt x="1197000" y="422907"/>
                      </a:lnTo>
                      <a:lnTo>
                        <a:pt x="1459555" y="422385"/>
                      </a:lnTo>
                    </a:path>
                  </a:pathLst>
                </a:custGeom>
                <a:noFill/>
                <a:ln w="76200" cap="rnd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</p:grpSp>
        <p:grpSp>
          <p:nvGrpSpPr>
            <p:cNvPr id="6" name="그룹 21">
              <a:extLst>
                <a:ext uri="{FF2B5EF4-FFF2-40B4-BE49-F238E27FC236}">
                  <a16:creationId xmlns:a16="http://schemas.microsoft.com/office/drawing/2014/main" id="{B5DC21DF-0589-418E-9388-F555FAB731CD}"/>
                </a:ext>
              </a:extLst>
            </p:cNvPr>
            <p:cNvGrpSpPr/>
            <p:nvPr/>
          </p:nvGrpSpPr>
          <p:grpSpPr>
            <a:xfrm>
              <a:off x="3685515" y="4534962"/>
              <a:ext cx="2436862" cy="1561995"/>
              <a:chOff x="4165655" y="4789090"/>
              <a:chExt cx="1849676" cy="1185617"/>
            </a:xfrm>
          </p:grpSpPr>
          <p:sp>
            <p:nvSpPr>
              <p:cNvPr id="8" name="Freeform 25">
                <a:extLst>
                  <a:ext uri="{FF2B5EF4-FFF2-40B4-BE49-F238E27FC236}">
                    <a16:creationId xmlns:a16="http://schemas.microsoft.com/office/drawing/2014/main" id="{98DB1410-2847-4A6B-A25A-4553939DD215}"/>
                  </a:ext>
                </a:extLst>
              </p:cNvPr>
              <p:cNvSpPr/>
              <p:nvPr/>
            </p:nvSpPr>
            <p:spPr>
              <a:xfrm rot="5400000">
                <a:off x="4596561" y="4555937"/>
                <a:ext cx="1185617" cy="1651923"/>
              </a:xfrm>
              <a:custGeom>
                <a:avLst/>
                <a:gdLst>
                  <a:gd name="connsiteX0" fmla="*/ 0 w 1404518"/>
                  <a:gd name="connsiteY0" fmla="*/ 1053388 h 2070201"/>
                  <a:gd name="connsiteX1" fmla="*/ 124358 w 1404518"/>
                  <a:gd name="connsiteY1" fmla="*/ 1382572 h 2070201"/>
                  <a:gd name="connsiteX2" fmla="*/ 292608 w 1404518"/>
                  <a:gd name="connsiteY2" fmla="*/ 1675180 h 2070201"/>
                  <a:gd name="connsiteX3" fmla="*/ 687628 w 1404518"/>
                  <a:gd name="connsiteY3" fmla="*/ 2070201 h 2070201"/>
                  <a:gd name="connsiteX4" fmla="*/ 1302105 w 1404518"/>
                  <a:gd name="connsiteY4" fmla="*/ 2018995 h 2070201"/>
                  <a:gd name="connsiteX5" fmla="*/ 1404518 w 1404518"/>
                  <a:gd name="connsiteY5" fmla="*/ 1155801 h 2070201"/>
                  <a:gd name="connsiteX6" fmla="*/ 1221638 w 1404518"/>
                  <a:gd name="connsiteY6" fmla="*/ 768096 h 2070201"/>
                  <a:gd name="connsiteX7" fmla="*/ 1177747 w 1404518"/>
                  <a:gd name="connsiteY7" fmla="*/ 965606 h 2070201"/>
                  <a:gd name="connsiteX8" fmla="*/ 1024128 w 1404518"/>
                  <a:gd name="connsiteY8" fmla="*/ 694944 h 2070201"/>
                  <a:gd name="connsiteX9" fmla="*/ 921715 w 1404518"/>
                  <a:gd name="connsiteY9" fmla="*/ 929030 h 2070201"/>
                  <a:gd name="connsiteX10" fmla="*/ 877824 w 1404518"/>
                  <a:gd name="connsiteY10" fmla="*/ 629107 h 2070201"/>
                  <a:gd name="connsiteX11" fmla="*/ 709574 w 1404518"/>
                  <a:gd name="connsiteY11" fmla="*/ 936345 h 2070201"/>
                  <a:gd name="connsiteX12" fmla="*/ 526694 w 1404518"/>
                  <a:gd name="connsiteY12" fmla="*/ 0 h 2070201"/>
                  <a:gd name="connsiteX13" fmla="*/ 468172 w 1404518"/>
                  <a:gd name="connsiteY13" fmla="*/ 1338681 h 2070201"/>
                  <a:gd name="connsiteX14" fmla="*/ 321868 w 1404518"/>
                  <a:gd name="connsiteY14" fmla="*/ 1287475 h 2070201"/>
                  <a:gd name="connsiteX15" fmla="*/ 0 w 1404518"/>
                  <a:gd name="connsiteY15" fmla="*/ 1053388 h 2070201"/>
                  <a:gd name="connsiteX0" fmla="*/ 0 w 1404518"/>
                  <a:gd name="connsiteY0" fmla="*/ 1053388 h 2070201"/>
                  <a:gd name="connsiteX1" fmla="*/ 124358 w 1404518"/>
                  <a:gd name="connsiteY1" fmla="*/ 1382572 h 2070201"/>
                  <a:gd name="connsiteX2" fmla="*/ 292608 w 1404518"/>
                  <a:gd name="connsiteY2" fmla="*/ 1675180 h 2070201"/>
                  <a:gd name="connsiteX3" fmla="*/ 687628 w 1404518"/>
                  <a:gd name="connsiteY3" fmla="*/ 2070201 h 2070201"/>
                  <a:gd name="connsiteX4" fmla="*/ 1302105 w 1404518"/>
                  <a:gd name="connsiteY4" fmla="*/ 2018995 h 2070201"/>
                  <a:gd name="connsiteX5" fmla="*/ 1404518 w 1404518"/>
                  <a:gd name="connsiteY5" fmla="*/ 1155801 h 2070201"/>
                  <a:gd name="connsiteX6" fmla="*/ 1221638 w 1404518"/>
                  <a:gd name="connsiteY6" fmla="*/ 768096 h 2070201"/>
                  <a:gd name="connsiteX7" fmla="*/ 1177747 w 1404518"/>
                  <a:gd name="connsiteY7" fmla="*/ 965606 h 2070201"/>
                  <a:gd name="connsiteX8" fmla="*/ 1024128 w 1404518"/>
                  <a:gd name="connsiteY8" fmla="*/ 694944 h 2070201"/>
                  <a:gd name="connsiteX9" fmla="*/ 921715 w 1404518"/>
                  <a:gd name="connsiteY9" fmla="*/ 929030 h 2070201"/>
                  <a:gd name="connsiteX10" fmla="*/ 877824 w 1404518"/>
                  <a:gd name="connsiteY10" fmla="*/ 629107 h 2070201"/>
                  <a:gd name="connsiteX11" fmla="*/ 709574 w 1404518"/>
                  <a:gd name="connsiteY11" fmla="*/ 936345 h 2070201"/>
                  <a:gd name="connsiteX12" fmla="*/ 526694 w 1404518"/>
                  <a:gd name="connsiteY12" fmla="*/ 0 h 2070201"/>
                  <a:gd name="connsiteX13" fmla="*/ 468172 w 1404518"/>
                  <a:gd name="connsiteY13" fmla="*/ 1338681 h 2070201"/>
                  <a:gd name="connsiteX14" fmla="*/ 321868 w 1404518"/>
                  <a:gd name="connsiteY14" fmla="*/ 1287475 h 2070201"/>
                  <a:gd name="connsiteX15" fmla="*/ 0 w 1404518"/>
                  <a:gd name="connsiteY15" fmla="*/ 1053388 h 2070201"/>
                  <a:gd name="connsiteX0" fmla="*/ 0 w 1404518"/>
                  <a:gd name="connsiteY0" fmla="*/ 1053388 h 2070201"/>
                  <a:gd name="connsiteX1" fmla="*/ 124358 w 1404518"/>
                  <a:gd name="connsiteY1" fmla="*/ 1382572 h 2070201"/>
                  <a:gd name="connsiteX2" fmla="*/ 292608 w 1404518"/>
                  <a:gd name="connsiteY2" fmla="*/ 1741017 h 2070201"/>
                  <a:gd name="connsiteX3" fmla="*/ 687628 w 1404518"/>
                  <a:gd name="connsiteY3" fmla="*/ 2070201 h 2070201"/>
                  <a:gd name="connsiteX4" fmla="*/ 1302105 w 1404518"/>
                  <a:gd name="connsiteY4" fmla="*/ 2018995 h 2070201"/>
                  <a:gd name="connsiteX5" fmla="*/ 1404518 w 1404518"/>
                  <a:gd name="connsiteY5" fmla="*/ 1155801 h 2070201"/>
                  <a:gd name="connsiteX6" fmla="*/ 1221638 w 1404518"/>
                  <a:gd name="connsiteY6" fmla="*/ 768096 h 2070201"/>
                  <a:gd name="connsiteX7" fmla="*/ 1177747 w 1404518"/>
                  <a:gd name="connsiteY7" fmla="*/ 965606 h 2070201"/>
                  <a:gd name="connsiteX8" fmla="*/ 1024128 w 1404518"/>
                  <a:gd name="connsiteY8" fmla="*/ 694944 h 2070201"/>
                  <a:gd name="connsiteX9" fmla="*/ 921715 w 1404518"/>
                  <a:gd name="connsiteY9" fmla="*/ 929030 h 2070201"/>
                  <a:gd name="connsiteX10" fmla="*/ 877824 w 1404518"/>
                  <a:gd name="connsiteY10" fmla="*/ 629107 h 2070201"/>
                  <a:gd name="connsiteX11" fmla="*/ 709574 w 1404518"/>
                  <a:gd name="connsiteY11" fmla="*/ 936345 h 2070201"/>
                  <a:gd name="connsiteX12" fmla="*/ 526694 w 1404518"/>
                  <a:gd name="connsiteY12" fmla="*/ 0 h 2070201"/>
                  <a:gd name="connsiteX13" fmla="*/ 468172 w 1404518"/>
                  <a:gd name="connsiteY13" fmla="*/ 1338681 h 2070201"/>
                  <a:gd name="connsiteX14" fmla="*/ 321868 w 1404518"/>
                  <a:gd name="connsiteY14" fmla="*/ 1287475 h 2070201"/>
                  <a:gd name="connsiteX15" fmla="*/ 0 w 1404518"/>
                  <a:gd name="connsiteY15" fmla="*/ 1053388 h 2070201"/>
                  <a:gd name="connsiteX0" fmla="*/ 0 w 1404518"/>
                  <a:gd name="connsiteY0" fmla="*/ 1053388 h 2070201"/>
                  <a:gd name="connsiteX1" fmla="*/ 124358 w 1404518"/>
                  <a:gd name="connsiteY1" fmla="*/ 1382572 h 2070201"/>
                  <a:gd name="connsiteX2" fmla="*/ 292608 w 1404518"/>
                  <a:gd name="connsiteY2" fmla="*/ 1741017 h 2070201"/>
                  <a:gd name="connsiteX3" fmla="*/ 687628 w 1404518"/>
                  <a:gd name="connsiteY3" fmla="*/ 2070201 h 2070201"/>
                  <a:gd name="connsiteX4" fmla="*/ 1302105 w 1404518"/>
                  <a:gd name="connsiteY4" fmla="*/ 2018995 h 2070201"/>
                  <a:gd name="connsiteX5" fmla="*/ 1404518 w 1404518"/>
                  <a:gd name="connsiteY5" fmla="*/ 1155801 h 2070201"/>
                  <a:gd name="connsiteX6" fmla="*/ 1221638 w 1404518"/>
                  <a:gd name="connsiteY6" fmla="*/ 768096 h 2070201"/>
                  <a:gd name="connsiteX7" fmla="*/ 1177747 w 1404518"/>
                  <a:gd name="connsiteY7" fmla="*/ 965606 h 2070201"/>
                  <a:gd name="connsiteX8" fmla="*/ 1024128 w 1404518"/>
                  <a:gd name="connsiteY8" fmla="*/ 694944 h 2070201"/>
                  <a:gd name="connsiteX9" fmla="*/ 921715 w 1404518"/>
                  <a:gd name="connsiteY9" fmla="*/ 929030 h 2070201"/>
                  <a:gd name="connsiteX10" fmla="*/ 877824 w 1404518"/>
                  <a:gd name="connsiteY10" fmla="*/ 629107 h 2070201"/>
                  <a:gd name="connsiteX11" fmla="*/ 709574 w 1404518"/>
                  <a:gd name="connsiteY11" fmla="*/ 936345 h 2070201"/>
                  <a:gd name="connsiteX12" fmla="*/ 526694 w 1404518"/>
                  <a:gd name="connsiteY12" fmla="*/ 0 h 2070201"/>
                  <a:gd name="connsiteX13" fmla="*/ 468172 w 1404518"/>
                  <a:gd name="connsiteY13" fmla="*/ 1338681 h 2070201"/>
                  <a:gd name="connsiteX14" fmla="*/ 321868 w 1404518"/>
                  <a:gd name="connsiteY14" fmla="*/ 1287475 h 2070201"/>
                  <a:gd name="connsiteX15" fmla="*/ 0 w 1404518"/>
                  <a:gd name="connsiteY15" fmla="*/ 1053388 h 2070201"/>
                  <a:gd name="connsiteX0" fmla="*/ 0 w 1404518"/>
                  <a:gd name="connsiteY0" fmla="*/ 1053388 h 2070201"/>
                  <a:gd name="connsiteX1" fmla="*/ 124358 w 1404518"/>
                  <a:gd name="connsiteY1" fmla="*/ 1382572 h 2070201"/>
                  <a:gd name="connsiteX2" fmla="*/ 292608 w 1404518"/>
                  <a:gd name="connsiteY2" fmla="*/ 1741017 h 2070201"/>
                  <a:gd name="connsiteX3" fmla="*/ 687628 w 1404518"/>
                  <a:gd name="connsiteY3" fmla="*/ 2070201 h 2070201"/>
                  <a:gd name="connsiteX4" fmla="*/ 1302105 w 1404518"/>
                  <a:gd name="connsiteY4" fmla="*/ 2018995 h 2070201"/>
                  <a:gd name="connsiteX5" fmla="*/ 1404518 w 1404518"/>
                  <a:gd name="connsiteY5" fmla="*/ 1155801 h 2070201"/>
                  <a:gd name="connsiteX6" fmla="*/ 1221638 w 1404518"/>
                  <a:gd name="connsiteY6" fmla="*/ 768096 h 2070201"/>
                  <a:gd name="connsiteX7" fmla="*/ 1177747 w 1404518"/>
                  <a:gd name="connsiteY7" fmla="*/ 965606 h 2070201"/>
                  <a:gd name="connsiteX8" fmla="*/ 1024128 w 1404518"/>
                  <a:gd name="connsiteY8" fmla="*/ 694944 h 2070201"/>
                  <a:gd name="connsiteX9" fmla="*/ 921715 w 1404518"/>
                  <a:gd name="connsiteY9" fmla="*/ 929030 h 2070201"/>
                  <a:gd name="connsiteX10" fmla="*/ 877824 w 1404518"/>
                  <a:gd name="connsiteY10" fmla="*/ 629107 h 2070201"/>
                  <a:gd name="connsiteX11" fmla="*/ 709574 w 1404518"/>
                  <a:gd name="connsiteY11" fmla="*/ 936345 h 2070201"/>
                  <a:gd name="connsiteX12" fmla="*/ 526694 w 1404518"/>
                  <a:gd name="connsiteY12" fmla="*/ 0 h 2070201"/>
                  <a:gd name="connsiteX13" fmla="*/ 468172 w 1404518"/>
                  <a:gd name="connsiteY13" fmla="*/ 1338681 h 2070201"/>
                  <a:gd name="connsiteX14" fmla="*/ 321868 w 1404518"/>
                  <a:gd name="connsiteY14" fmla="*/ 1287475 h 2070201"/>
                  <a:gd name="connsiteX15" fmla="*/ 0 w 1404518"/>
                  <a:gd name="connsiteY15" fmla="*/ 1053388 h 2070201"/>
                  <a:gd name="connsiteX0" fmla="*/ 0 w 1404518"/>
                  <a:gd name="connsiteY0" fmla="*/ 1053388 h 2070201"/>
                  <a:gd name="connsiteX1" fmla="*/ 124358 w 1404518"/>
                  <a:gd name="connsiteY1" fmla="*/ 1382572 h 2070201"/>
                  <a:gd name="connsiteX2" fmla="*/ 292608 w 1404518"/>
                  <a:gd name="connsiteY2" fmla="*/ 1741017 h 2070201"/>
                  <a:gd name="connsiteX3" fmla="*/ 687628 w 1404518"/>
                  <a:gd name="connsiteY3" fmla="*/ 2070201 h 2070201"/>
                  <a:gd name="connsiteX4" fmla="*/ 1331366 w 1404518"/>
                  <a:gd name="connsiteY4" fmla="*/ 2055571 h 2070201"/>
                  <a:gd name="connsiteX5" fmla="*/ 1404518 w 1404518"/>
                  <a:gd name="connsiteY5" fmla="*/ 1155801 h 2070201"/>
                  <a:gd name="connsiteX6" fmla="*/ 1221638 w 1404518"/>
                  <a:gd name="connsiteY6" fmla="*/ 768096 h 2070201"/>
                  <a:gd name="connsiteX7" fmla="*/ 1177747 w 1404518"/>
                  <a:gd name="connsiteY7" fmla="*/ 965606 h 2070201"/>
                  <a:gd name="connsiteX8" fmla="*/ 1024128 w 1404518"/>
                  <a:gd name="connsiteY8" fmla="*/ 694944 h 2070201"/>
                  <a:gd name="connsiteX9" fmla="*/ 921715 w 1404518"/>
                  <a:gd name="connsiteY9" fmla="*/ 929030 h 2070201"/>
                  <a:gd name="connsiteX10" fmla="*/ 877824 w 1404518"/>
                  <a:gd name="connsiteY10" fmla="*/ 629107 h 2070201"/>
                  <a:gd name="connsiteX11" fmla="*/ 709574 w 1404518"/>
                  <a:gd name="connsiteY11" fmla="*/ 936345 h 2070201"/>
                  <a:gd name="connsiteX12" fmla="*/ 526694 w 1404518"/>
                  <a:gd name="connsiteY12" fmla="*/ 0 h 2070201"/>
                  <a:gd name="connsiteX13" fmla="*/ 468172 w 1404518"/>
                  <a:gd name="connsiteY13" fmla="*/ 1338681 h 2070201"/>
                  <a:gd name="connsiteX14" fmla="*/ 321868 w 1404518"/>
                  <a:gd name="connsiteY14" fmla="*/ 1287475 h 2070201"/>
                  <a:gd name="connsiteX15" fmla="*/ 0 w 1404518"/>
                  <a:gd name="connsiteY15" fmla="*/ 1053388 h 2070201"/>
                  <a:gd name="connsiteX0" fmla="*/ 0 w 1404518"/>
                  <a:gd name="connsiteY0" fmla="*/ 1053388 h 2070201"/>
                  <a:gd name="connsiteX1" fmla="*/ 124358 w 1404518"/>
                  <a:gd name="connsiteY1" fmla="*/ 1382572 h 2070201"/>
                  <a:gd name="connsiteX2" fmla="*/ 292608 w 1404518"/>
                  <a:gd name="connsiteY2" fmla="*/ 1741017 h 2070201"/>
                  <a:gd name="connsiteX3" fmla="*/ 687628 w 1404518"/>
                  <a:gd name="connsiteY3" fmla="*/ 2070201 h 2070201"/>
                  <a:gd name="connsiteX4" fmla="*/ 1294790 w 1404518"/>
                  <a:gd name="connsiteY4" fmla="*/ 2055571 h 2070201"/>
                  <a:gd name="connsiteX5" fmla="*/ 1404518 w 1404518"/>
                  <a:gd name="connsiteY5" fmla="*/ 1155801 h 2070201"/>
                  <a:gd name="connsiteX6" fmla="*/ 1221638 w 1404518"/>
                  <a:gd name="connsiteY6" fmla="*/ 768096 h 2070201"/>
                  <a:gd name="connsiteX7" fmla="*/ 1177747 w 1404518"/>
                  <a:gd name="connsiteY7" fmla="*/ 965606 h 2070201"/>
                  <a:gd name="connsiteX8" fmla="*/ 1024128 w 1404518"/>
                  <a:gd name="connsiteY8" fmla="*/ 694944 h 2070201"/>
                  <a:gd name="connsiteX9" fmla="*/ 921715 w 1404518"/>
                  <a:gd name="connsiteY9" fmla="*/ 929030 h 2070201"/>
                  <a:gd name="connsiteX10" fmla="*/ 877824 w 1404518"/>
                  <a:gd name="connsiteY10" fmla="*/ 629107 h 2070201"/>
                  <a:gd name="connsiteX11" fmla="*/ 709574 w 1404518"/>
                  <a:gd name="connsiteY11" fmla="*/ 936345 h 2070201"/>
                  <a:gd name="connsiteX12" fmla="*/ 526694 w 1404518"/>
                  <a:gd name="connsiteY12" fmla="*/ 0 h 2070201"/>
                  <a:gd name="connsiteX13" fmla="*/ 468172 w 1404518"/>
                  <a:gd name="connsiteY13" fmla="*/ 1338681 h 2070201"/>
                  <a:gd name="connsiteX14" fmla="*/ 321868 w 1404518"/>
                  <a:gd name="connsiteY14" fmla="*/ 1287475 h 2070201"/>
                  <a:gd name="connsiteX15" fmla="*/ 0 w 1404518"/>
                  <a:gd name="connsiteY15" fmla="*/ 1053388 h 2070201"/>
                  <a:gd name="connsiteX0" fmla="*/ 0 w 1404518"/>
                  <a:gd name="connsiteY0" fmla="*/ 1053388 h 2070201"/>
                  <a:gd name="connsiteX1" fmla="*/ 124358 w 1404518"/>
                  <a:gd name="connsiteY1" fmla="*/ 1382572 h 2070201"/>
                  <a:gd name="connsiteX2" fmla="*/ 292608 w 1404518"/>
                  <a:gd name="connsiteY2" fmla="*/ 1741017 h 2070201"/>
                  <a:gd name="connsiteX3" fmla="*/ 687628 w 1404518"/>
                  <a:gd name="connsiteY3" fmla="*/ 2070201 h 2070201"/>
                  <a:gd name="connsiteX4" fmla="*/ 1294790 w 1404518"/>
                  <a:gd name="connsiteY4" fmla="*/ 2055571 h 2070201"/>
                  <a:gd name="connsiteX5" fmla="*/ 1404518 w 1404518"/>
                  <a:gd name="connsiteY5" fmla="*/ 1155801 h 2070201"/>
                  <a:gd name="connsiteX6" fmla="*/ 1221638 w 1404518"/>
                  <a:gd name="connsiteY6" fmla="*/ 768096 h 2070201"/>
                  <a:gd name="connsiteX7" fmla="*/ 1177747 w 1404518"/>
                  <a:gd name="connsiteY7" fmla="*/ 965606 h 2070201"/>
                  <a:gd name="connsiteX8" fmla="*/ 1024128 w 1404518"/>
                  <a:gd name="connsiteY8" fmla="*/ 694944 h 2070201"/>
                  <a:gd name="connsiteX9" fmla="*/ 921715 w 1404518"/>
                  <a:gd name="connsiteY9" fmla="*/ 929030 h 2070201"/>
                  <a:gd name="connsiteX10" fmla="*/ 877824 w 1404518"/>
                  <a:gd name="connsiteY10" fmla="*/ 629107 h 2070201"/>
                  <a:gd name="connsiteX11" fmla="*/ 709574 w 1404518"/>
                  <a:gd name="connsiteY11" fmla="*/ 936345 h 2070201"/>
                  <a:gd name="connsiteX12" fmla="*/ 526694 w 1404518"/>
                  <a:gd name="connsiteY12" fmla="*/ 0 h 2070201"/>
                  <a:gd name="connsiteX13" fmla="*/ 468172 w 1404518"/>
                  <a:gd name="connsiteY13" fmla="*/ 1338681 h 2070201"/>
                  <a:gd name="connsiteX14" fmla="*/ 321868 w 1404518"/>
                  <a:gd name="connsiteY14" fmla="*/ 1287475 h 2070201"/>
                  <a:gd name="connsiteX15" fmla="*/ 0 w 1404518"/>
                  <a:gd name="connsiteY15" fmla="*/ 1053388 h 2070201"/>
                  <a:gd name="connsiteX0" fmla="*/ 0 w 1413093"/>
                  <a:gd name="connsiteY0" fmla="*/ 1053388 h 2070201"/>
                  <a:gd name="connsiteX1" fmla="*/ 124358 w 1413093"/>
                  <a:gd name="connsiteY1" fmla="*/ 1382572 h 2070201"/>
                  <a:gd name="connsiteX2" fmla="*/ 292608 w 1413093"/>
                  <a:gd name="connsiteY2" fmla="*/ 1741017 h 2070201"/>
                  <a:gd name="connsiteX3" fmla="*/ 687628 w 1413093"/>
                  <a:gd name="connsiteY3" fmla="*/ 2070201 h 2070201"/>
                  <a:gd name="connsiteX4" fmla="*/ 1294790 w 1413093"/>
                  <a:gd name="connsiteY4" fmla="*/ 2055571 h 2070201"/>
                  <a:gd name="connsiteX5" fmla="*/ 1404518 w 1413093"/>
                  <a:gd name="connsiteY5" fmla="*/ 1155801 h 2070201"/>
                  <a:gd name="connsiteX6" fmla="*/ 1221638 w 1413093"/>
                  <a:gd name="connsiteY6" fmla="*/ 768096 h 2070201"/>
                  <a:gd name="connsiteX7" fmla="*/ 1177747 w 1413093"/>
                  <a:gd name="connsiteY7" fmla="*/ 965606 h 2070201"/>
                  <a:gd name="connsiteX8" fmla="*/ 1024128 w 1413093"/>
                  <a:gd name="connsiteY8" fmla="*/ 694944 h 2070201"/>
                  <a:gd name="connsiteX9" fmla="*/ 921715 w 1413093"/>
                  <a:gd name="connsiteY9" fmla="*/ 929030 h 2070201"/>
                  <a:gd name="connsiteX10" fmla="*/ 877824 w 1413093"/>
                  <a:gd name="connsiteY10" fmla="*/ 629107 h 2070201"/>
                  <a:gd name="connsiteX11" fmla="*/ 709574 w 1413093"/>
                  <a:gd name="connsiteY11" fmla="*/ 936345 h 2070201"/>
                  <a:gd name="connsiteX12" fmla="*/ 526694 w 1413093"/>
                  <a:gd name="connsiteY12" fmla="*/ 0 h 2070201"/>
                  <a:gd name="connsiteX13" fmla="*/ 468172 w 1413093"/>
                  <a:gd name="connsiteY13" fmla="*/ 1338681 h 2070201"/>
                  <a:gd name="connsiteX14" fmla="*/ 321868 w 1413093"/>
                  <a:gd name="connsiteY14" fmla="*/ 1287475 h 2070201"/>
                  <a:gd name="connsiteX15" fmla="*/ 0 w 1413093"/>
                  <a:gd name="connsiteY15" fmla="*/ 1053388 h 2070201"/>
                  <a:gd name="connsiteX0" fmla="*/ 0 w 1413093"/>
                  <a:gd name="connsiteY0" fmla="*/ 1053388 h 2070201"/>
                  <a:gd name="connsiteX1" fmla="*/ 124358 w 1413093"/>
                  <a:gd name="connsiteY1" fmla="*/ 1382572 h 2070201"/>
                  <a:gd name="connsiteX2" fmla="*/ 292608 w 1413093"/>
                  <a:gd name="connsiteY2" fmla="*/ 1741017 h 2070201"/>
                  <a:gd name="connsiteX3" fmla="*/ 687628 w 1413093"/>
                  <a:gd name="connsiteY3" fmla="*/ 2070201 h 2070201"/>
                  <a:gd name="connsiteX4" fmla="*/ 1294790 w 1413093"/>
                  <a:gd name="connsiteY4" fmla="*/ 2055571 h 2070201"/>
                  <a:gd name="connsiteX5" fmla="*/ 1404518 w 1413093"/>
                  <a:gd name="connsiteY5" fmla="*/ 1155801 h 2070201"/>
                  <a:gd name="connsiteX6" fmla="*/ 1221638 w 1413093"/>
                  <a:gd name="connsiteY6" fmla="*/ 768096 h 2070201"/>
                  <a:gd name="connsiteX7" fmla="*/ 1177747 w 1413093"/>
                  <a:gd name="connsiteY7" fmla="*/ 965606 h 2070201"/>
                  <a:gd name="connsiteX8" fmla="*/ 1024128 w 1413093"/>
                  <a:gd name="connsiteY8" fmla="*/ 694944 h 2070201"/>
                  <a:gd name="connsiteX9" fmla="*/ 921715 w 1413093"/>
                  <a:gd name="connsiteY9" fmla="*/ 929030 h 2070201"/>
                  <a:gd name="connsiteX10" fmla="*/ 877824 w 1413093"/>
                  <a:gd name="connsiteY10" fmla="*/ 629107 h 2070201"/>
                  <a:gd name="connsiteX11" fmla="*/ 709574 w 1413093"/>
                  <a:gd name="connsiteY11" fmla="*/ 936345 h 2070201"/>
                  <a:gd name="connsiteX12" fmla="*/ 526694 w 1413093"/>
                  <a:gd name="connsiteY12" fmla="*/ 0 h 2070201"/>
                  <a:gd name="connsiteX13" fmla="*/ 468172 w 1413093"/>
                  <a:gd name="connsiteY13" fmla="*/ 1338681 h 2070201"/>
                  <a:gd name="connsiteX14" fmla="*/ 321868 w 1413093"/>
                  <a:gd name="connsiteY14" fmla="*/ 1287475 h 2070201"/>
                  <a:gd name="connsiteX15" fmla="*/ 0 w 1413093"/>
                  <a:gd name="connsiteY15" fmla="*/ 1053388 h 2070201"/>
                  <a:gd name="connsiteX0" fmla="*/ 0 w 1404608"/>
                  <a:gd name="connsiteY0" fmla="*/ 1053388 h 2070201"/>
                  <a:gd name="connsiteX1" fmla="*/ 124358 w 1404608"/>
                  <a:gd name="connsiteY1" fmla="*/ 1382572 h 2070201"/>
                  <a:gd name="connsiteX2" fmla="*/ 292608 w 1404608"/>
                  <a:gd name="connsiteY2" fmla="*/ 1741017 h 2070201"/>
                  <a:gd name="connsiteX3" fmla="*/ 687628 w 1404608"/>
                  <a:gd name="connsiteY3" fmla="*/ 2070201 h 2070201"/>
                  <a:gd name="connsiteX4" fmla="*/ 1294790 w 1404608"/>
                  <a:gd name="connsiteY4" fmla="*/ 2055571 h 2070201"/>
                  <a:gd name="connsiteX5" fmla="*/ 1404518 w 1404608"/>
                  <a:gd name="connsiteY5" fmla="*/ 1155801 h 2070201"/>
                  <a:gd name="connsiteX6" fmla="*/ 1221638 w 1404608"/>
                  <a:gd name="connsiteY6" fmla="*/ 768096 h 2070201"/>
                  <a:gd name="connsiteX7" fmla="*/ 1177747 w 1404608"/>
                  <a:gd name="connsiteY7" fmla="*/ 965606 h 2070201"/>
                  <a:gd name="connsiteX8" fmla="*/ 1024128 w 1404608"/>
                  <a:gd name="connsiteY8" fmla="*/ 694944 h 2070201"/>
                  <a:gd name="connsiteX9" fmla="*/ 921715 w 1404608"/>
                  <a:gd name="connsiteY9" fmla="*/ 929030 h 2070201"/>
                  <a:gd name="connsiteX10" fmla="*/ 877824 w 1404608"/>
                  <a:gd name="connsiteY10" fmla="*/ 629107 h 2070201"/>
                  <a:gd name="connsiteX11" fmla="*/ 709574 w 1404608"/>
                  <a:gd name="connsiteY11" fmla="*/ 936345 h 2070201"/>
                  <a:gd name="connsiteX12" fmla="*/ 526694 w 1404608"/>
                  <a:gd name="connsiteY12" fmla="*/ 0 h 2070201"/>
                  <a:gd name="connsiteX13" fmla="*/ 468172 w 1404608"/>
                  <a:gd name="connsiteY13" fmla="*/ 1338681 h 2070201"/>
                  <a:gd name="connsiteX14" fmla="*/ 321868 w 1404608"/>
                  <a:gd name="connsiteY14" fmla="*/ 1287475 h 2070201"/>
                  <a:gd name="connsiteX15" fmla="*/ 0 w 1404608"/>
                  <a:gd name="connsiteY15" fmla="*/ 1053388 h 2070201"/>
                  <a:gd name="connsiteX0" fmla="*/ 0 w 1404608"/>
                  <a:gd name="connsiteY0" fmla="*/ 1053388 h 2070201"/>
                  <a:gd name="connsiteX1" fmla="*/ 124358 w 1404608"/>
                  <a:gd name="connsiteY1" fmla="*/ 1382572 h 2070201"/>
                  <a:gd name="connsiteX2" fmla="*/ 292608 w 1404608"/>
                  <a:gd name="connsiteY2" fmla="*/ 1741017 h 2070201"/>
                  <a:gd name="connsiteX3" fmla="*/ 687628 w 1404608"/>
                  <a:gd name="connsiteY3" fmla="*/ 2070201 h 2070201"/>
                  <a:gd name="connsiteX4" fmla="*/ 1294790 w 1404608"/>
                  <a:gd name="connsiteY4" fmla="*/ 2055571 h 2070201"/>
                  <a:gd name="connsiteX5" fmla="*/ 1404518 w 1404608"/>
                  <a:gd name="connsiteY5" fmla="*/ 1155801 h 2070201"/>
                  <a:gd name="connsiteX6" fmla="*/ 1221638 w 1404608"/>
                  <a:gd name="connsiteY6" fmla="*/ 768096 h 2070201"/>
                  <a:gd name="connsiteX7" fmla="*/ 1177747 w 1404608"/>
                  <a:gd name="connsiteY7" fmla="*/ 965606 h 2070201"/>
                  <a:gd name="connsiteX8" fmla="*/ 1024128 w 1404608"/>
                  <a:gd name="connsiteY8" fmla="*/ 694944 h 2070201"/>
                  <a:gd name="connsiteX9" fmla="*/ 921715 w 1404608"/>
                  <a:gd name="connsiteY9" fmla="*/ 929030 h 2070201"/>
                  <a:gd name="connsiteX10" fmla="*/ 877824 w 1404608"/>
                  <a:gd name="connsiteY10" fmla="*/ 629107 h 2070201"/>
                  <a:gd name="connsiteX11" fmla="*/ 709574 w 1404608"/>
                  <a:gd name="connsiteY11" fmla="*/ 936345 h 2070201"/>
                  <a:gd name="connsiteX12" fmla="*/ 526694 w 1404608"/>
                  <a:gd name="connsiteY12" fmla="*/ 0 h 2070201"/>
                  <a:gd name="connsiteX13" fmla="*/ 468172 w 1404608"/>
                  <a:gd name="connsiteY13" fmla="*/ 1338681 h 2070201"/>
                  <a:gd name="connsiteX14" fmla="*/ 321868 w 1404608"/>
                  <a:gd name="connsiteY14" fmla="*/ 1287475 h 2070201"/>
                  <a:gd name="connsiteX15" fmla="*/ 0 w 1404608"/>
                  <a:gd name="connsiteY15" fmla="*/ 1053388 h 2070201"/>
                  <a:gd name="connsiteX0" fmla="*/ 0 w 1404608"/>
                  <a:gd name="connsiteY0" fmla="*/ 1053388 h 2070201"/>
                  <a:gd name="connsiteX1" fmla="*/ 124358 w 1404608"/>
                  <a:gd name="connsiteY1" fmla="*/ 1382572 h 2070201"/>
                  <a:gd name="connsiteX2" fmla="*/ 292608 w 1404608"/>
                  <a:gd name="connsiteY2" fmla="*/ 1741017 h 2070201"/>
                  <a:gd name="connsiteX3" fmla="*/ 687628 w 1404608"/>
                  <a:gd name="connsiteY3" fmla="*/ 2070201 h 2070201"/>
                  <a:gd name="connsiteX4" fmla="*/ 1294790 w 1404608"/>
                  <a:gd name="connsiteY4" fmla="*/ 2055571 h 2070201"/>
                  <a:gd name="connsiteX5" fmla="*/ 1404518 w 1404608"/>
                  <a:gd name="connsiteY5" fmla="*/ 1155801 h 2070201"/>
                  <a:gd name="connsiteX6" fmla="*/ 1221638 w 1404608"/>
                  <a:gd name="connsiteY6" fmla="*/ 768096 h 2070201"/>
                  <a:gd name="connsiteX7" fmla="*/ 1177747 w 1404608"/>
                  <a:gd name="connsiteY7" fmla="*/ 965606 h 2070201"/>
                  <a:gd name="connsiteX8" fmla="*/ 1024128 w 1404608"/>
                  <a:gd name="connsiteY8" fmla="*/ 694944 h 2070201"/>
                  <a:gd name="connsiteX9" fmla="*/ 921715 w 1404608"/>
                  <a:gd name="connsiteY9" fmla="*/ 929030 h 2070201"/>
                  <a:gd name="connsiteX10" fmla="*/ 877824 w 1404608"/>
                  <a:gd name="connsiteY10" fmla="*/ 629107 h 2070201"/>
                  <a:gd name="connsiteX11" fmla="*/ 709574 w 1404608"/>
                  <a:gd name="connsiteY11" fmla="*/ 936345 h 2070201"/>
                  <a:gd name="connsiteX12" fmla="*/ 526694 w 1404608"/>
                  <a:gd name="connsiteY12" fmla="*/ 0 h 2070201"/>
                  <a:gd name="connsiteX13" fmla="*/ 468172 w 1404608"/>
                  <a:gd name="connsiteY13" fmla="*/ 1338681 h 2070201"/>
                  <a:gd name="connsiteX14" fmla="*/ 321868 w 1404608"/>
                  <a:gd name="connsiteY14" fmla="*/ 1287475 h 2070201"/>
                  <a:gd name="connsiteX15" fmla="*/ 0 w 1404608"/>
                  <a:gd name="connsiteY15" fmla="*/ 1053388 h 2070201"/>
                  <a:gd name="connsiteX0" fmla="*/ 0 w 1404608"/>
                  <a:gd name="connsiteY0" fmla="*/ 1053388 h 2070201"/>
                  <a:gd name="connsiteX1" fmla="*/ 124358 w 1404608"/>
                  <a:gd name="connsiteY1" fmla="*/ 1382572 h 2070201"/>
                  <a:gd name="connsiteX2" fmla="*/ 292608 w 1404608"/>
                  <a:gd name="connsiteY2" fmla="*/ 1741017 h 2070201"/>
                  <a:gd name="connsiteX3" fmla="*/ 687628 w 1404608"/>
                  <a:gd name="connsiteY3" fmla="*/ 2070201 h 2070201"/>
                  <a:gd name="connsiteX4" fmla="*/ 1294790 w 1404608"/>
                  <a:gd name="connsiteY4" fmla="*/ 2055571 h 2070201"/>
                  <a:gd name="connsiteX5" fmla="*/ 1404518 w 1404608"/>
                  <a:gd name="connsiteY5" fmla="*/ 1155801 h 2070201"/>
                  <a:gd name="connsiteX6" fmla="*/ 1221638 w 1404608"/>
                  <a:gd name="connsiteY6" fmla="*/ 768096 h 2070201"/>
                  <a:gd name="connsiteX7" fmla="*/ 1177747 w 1404608"/>
                  <a:gd name="connsiteY7" fmla="*/ 965606 h 2070201"/>
                  <a:gd name="connsiteX8" fmla="*/ 1024128 w 1404608"/>
                  <a:gd name="connsiteY8" fmla="*/ 694944 h 2070201"/>
                  <a:gd name="connsiteX9" fmla="*/ 921715 w 1404608"/>
                  <a:gd name="connsiteY9" fmla="*/ 929030 h 2070201"/>
                  <a:gd name="connsiteX10" fmla="*/ 877824 w 1404608"/>
                  <a:gd name="connsiteY10" fmla="*/ 629107 h 2070201"/>
                  <a:gd name="connsiteX11" fmla="*/ 709574 w 1404608"/>
                  <a:gd name="connsiteY11" fmla="*/ 936345 h 2070201"/>
                  <a:gd name="connsiteX12" fmla="*/ 526694 w 1404608"/>
                  <a:gd name="connsiteY12" fmla="*/ 0 h 2070201"/>
                  <a:gd name="connsiteX13" fmla="*/ 468172 w 1404608"/>
                  <a:gd name="connsiteY13" fmla="*/ 1338681 h 2070201"/>
                  <a:gd name="connsiteX14" fmla="*/ 321868 w 1404608"/>
                  <a:gd name="connsiteY14" fmla="*/ 1287475 h 2070201"/>
                  <a:gd name="connsiteX15" fmla="*/ 0 w 1404608"/>
                  <a:gd name="connsiteY15" fmla="*/ 1053388 h 2070201"/>
                  <a:gd name="connsiteX0" fmla="*/ 0 w 1404608"/>
                  <a:gd name="connsiteY0" fmla="*/ 1053388 h 2070201"/>
                  <a:gd name="connsiteX1" fmla="*/ 124358 w 1404608"/>
                  <a:gd name="connsiteY1" fmla="*/ 1382572 h 2070201"/>
                  <a:gd name="connsiteX2" fmla="*/ 292608 w 1404608"/>
                  <a:gd name="connsiteY2" fmla="*/ 1741017 h 2070201"/>
                  <a:gd name="connsiteX3" fmla="*/ 687628 w 1404608"/>
                  <a:gd name="connsiteY3" fmla="*/ 2070201 h 2070201"/>
                  <a:gd name="connsiteX4" fmla="*/ 1294790 w 1404608"/>
                  <a:gd name="connsiteY4" fmla="*/ 2055571 h 2070201"/>
                  <a:gd name="connsiteX5" fmla="*/ 1404518 w 1404608"/>
                  <a:gd name="connsiteY5" fmla="*/ 1155801 h 2070201"/>
                  <a:gd name="connsiteX6" fmla="*/ 1221638 w 1404608"/>
                  <a:gd name="connsiteY6" fmla="*/ 768096 h 2070201"/>
                  <a:gd name="connsiteX7" fmla="*/ 1177747 w 1404608"/>
                  <a:gd name="connsiteY7" fmla="*/ 965606 h 2070201"/>
                  <a:gd name="connsiteX8" fmla="*/ 980236 w 1404608"/>
                  <a:gd name="connsiteY8" fmla="*/ 694944 h 2070201"/>
                  <a:gd name="connsiteX9" fmla="*/ 921715 w 1404608"/>
                  <a:gd name="connsiteY9" fmla="*/ 929030 h 2070201"/>
                  <a:gd name="connsiteX10" fmla="*/ 877824 w 1404608"/>
                  <a:gd name="connsiteY10" fmla="*/ 629107 h 2070201"/>
                  <a:gd name="connsiteX11" fmla="*/ 709574 w 1404608"/>
                  <a:gd name="connsiteY11" fmla="*/ 936345 h 2070201"/>
                  <a:gd name="connsiteX12" fmla="*/ 526694 w 1404608"/>
                  <a:gd name="connsiteY12" fmla="*/ 0 h 2070201"/>
                  <a:gd name="connsiteX13" fmla="*/ 468172 w 1404608"/>
                  <a:gd name="connsiteY13" fmla="*/ 1338681 h 2070201"/>
                  <a:gd name="connsiteX14" fmla="*/ 321868 w 1404608"/>
                  <a:gd name="connsiteY14" fmla="*/ 1287475 h 2070201"/>
                  <a:gd name="connsiteX15" fmla="*/ 0 w 1404608"/>
                  <a:gd name="connsiteY15" fmla="*/ 1053388 h 2070201"/>
                  <a:gd name="connsiteX0" fmla="*/ 0 w 1404608"/>
                  <a:gd name="connsiteY0" fmla="*/ 1053388 h 2070201"/>
                  <a:gd name="connsiteX1" fmla="*/ 124358 w 1404608"/>
                  <a:gd name="connsiteY1" fmla="*/ 1382572 h 2070201"/>
                  <a:gd name="connsiteX2" fmla="*/ 292608 w 1404608"/>
                  <a:gd name="connsiteY2" fmla="*/ 1741017 h 2070201"/>
                  <a:gd name="connsiteX3" fmla="*/ 687628 w 1404608"/>
                  <a:gd name="connsiteY3" fmla="*/ 2070201 h 2070201"/>
                  <a:gd name="connsiteX4" fmla="*/ 1294790 w 1404608"/>
                  <a:gd name="connsiteY4" fmla="*/ 2055571 h 2070201"/>
                  <a:gd name="connsiteX5" fmla="*/ 1404518 w 1404608"/>
                  <a:gd name="connsiteY5" fmla="*/ 1155801 h 2070201"/>
                  <a:gd name="connsiteX6" fmla="*/ 1221638 w 1404608"/>
                  <a:gd name="connsiteY6" fmla="*/ 768096 h 2070201"/>
                  <a:gd name="connsiteX7" fmla="*/ 1177747 w 1404608"/>
                  <a:gd name="connsiteY7" fmla="*/ 965606 h 2070201"/>
                  <a:gd name="connsiteX8" fmla="*/ 980236 w 1404608"/>
                  <a:gd name="connsiteY8" fmla="*/ 694944 h 2070201"/>
                  <a:gd name="connsiteX9" fmla="*/ 921715 w 1404608"/>
                  <a:gd name="connsiteY9" fmla="*/ 929030 h 2070201"/>
                  <a:gd name="connsiteX10" fmla="*/ 877824 w 1404608"/>
                  <a:gd name="connsiteY10" fmla="*/ 629107 h 2070201"/>
                  <a:gd name="connsiteX11" fmla="*/ 709574 w 1404608"/>
                  <a:gd name="connsiteY11" fmla="*/ 936345 h 2070201"/>
                  <a:gd name="connsiteX12" fmla="*/ 526694 w 1404608"/>
                  <a:gd name="connsiteY12" fmla="*/ 0 h 2070201"/>
                  <a:gd name="connsiteX13" fmla="*/ 468172 w 1404608"/>
                  <a:gd name="connsiteY13" fmla="*/ 1338681 h 2070201"/>
                  <a:gd name="connsiteX14" fmla="*/ 321868 w 1404608"/>
                  <a:gd name="connsiteY14" fmla="*/ 1287475 h 2070201"/>
                  <a:gd name="connsiteX15" fmla="*/ 0 w 1404608"/>
                  <a:gd name="connsiteY15" fmla="*/ 1053388 h 2070201"/>
                  <a:gd name="connsiteX0" fmla="*/ 0 w 1404608"/>
                  <a:gd name="connsiteY0" fmla="*/ 1053388 h 2070201"/>
                  <a:gd name="connsiteX1" fmla="*/ 124358 w 1404608"/>
                  <a:gd name="connsiteY1" fmla="*/ 1382572 h 2070201"/>
                  <a:gd name="connsiteX2" fmla="*/ 292608 w 1404608"/>
                  <a:gd name="connsiteY2" fmla="*/ 1741017 h 2070201"/>
                  <a:gd name="connsiteX3" fmla="*/ 687628 w 1404608"/>
                  <a:gd name="connsiteY3" fmla="*/ 2070201 h 2070201"/>
                  <a:gd name="connsiteX4" fmla="*/ 1294790 w 1404608"/>
                  <a:gd name="connsiteY4" fmla="*/ 2055571 h 2070201"/>
                  <a:gd name="connsiteX5" fmla="*/ 1404518 w 1404608"/>
                  <a:gd name="connsiteY5" fmla="*/ 1155801 h 2070201"/>
                  <a:gd name="connsiteX6" fmla="*/ 1221638 w 1404608"/>
                  <a:gd name="connsiteY6" fmla="*/ 768096 h 2070201"/>
                  <a:gd name="connsiteX7" fmla="*/ 1177747 w 1404608"/>
                  <a:gd name="connsiteY7" fmla="*/ 965606 h 2070201"/>
                  <a:gd name="connsiteX8" fmla="*/ 980236 w 1404608"/>
                  <a:gd name="connsiteY8" fmla="*/ 694944 h 2070201"/>
                  <a:gd name="connsiteX9" fmla="*/ 921715 w 1404608"/>
                  <a:gd name="connsiteY9" fmla="*/ 929030 h 2070201"/>
                  <a:gd name="connsiteX10" fmla="*/ 790042 w 1404608"/>
                  <a:gd name="connsiteY10" fmla="*/ 599846 h 2070201"/>
                  <a:gd name="connsiteX11" fmla="*/ 709574 w 1404608"/>
                  <a:gd name="connsiteY11" fmla="*/ 936345 h 2070201"/>
                  <a:gd name="connsiteX12" fmla="*/ 526694 w 1404608"/>
                  <a:gd name="connsiteY12" fmla="*/ 0 h 2070201"/>
                  <a:gd name="connsiteX13" fmla="*/ 468172 w 1404608"/>
                  <a:gd name="connsiteY13" fmla="*/ 1338681 h 2070201"/>
                  <a:gd name="connsiteX14" fmla="*/ 321868 w 1404608"/>
                  <a:gd name="connsiteY14" fmla="*/ 1287475 h 2070201"/>
                  <a:gd name="connsiteX15" fmla="*/ 0 w 1404608"/>
                  <a:gd name="connsiteY15" fmla="*/ 1053388 h 2070201"/>
                  <a:gd name="connsiteX0" fmla="*/ 0 w 1404608"/>
                  <a:gd name="connsiteY0" fmla="*/ 1053388 h 2070201"/>
                  <a:gd name="connsiteX1" fmla="*/ 124358 w 1404608"/>
                  <a:gd name="connsiteY1" fmla="*/ 1382572 h 2070201"/>
                  <a:gd name="connsiteX2" fmla="*/ 292608 w 1404608"/>
                  <a:gd name="connsiteY2" fmla="*/ 1741017 h 2070201"/>
                  <a:gd name="connsiteX3" fmla="*/ 687628 w 1404608"/>
                  <a:gd name="connsiteY3" fmla="*/ 2070201 h 2070201"/>
                  <a:gd name="connsiteX4" fmla="*/ 1294790 w 1404608"/>
                  <a:gd name="connsiteY4" fmla="*/ 2055571 h 2070201"/>
                  <a:gd name="connsiteX5" fmla="*/ 1404518 w 1404608"/>
                  <a:gd name="connsiteY5" fmla="*/ 1155801 h 2070201"/>
                  <a:gd name="connsiteX6" fmla="*/ 1221638 w 1404608"/>
                  <a:gd name="connsiteY6" fmla="*/ 768096 h 2070201"/>
                  <a:gd name="connsiteX7" fmla="*/ 1177747 w 1404608"/>
                  <a:gd name="connsiteY7" fmla="*/ 965606 h 2070201"/>
                  <a:gd name="connsiteX8" fmla="*/ 980236 w 1404608"/>
                  <a:gd name="connsiteY8" fmla="*/ 694944 h 2070201"/>
                  <a:gd name="connsiteX9" fmla="*/ 921715 w 1404608"/>
                  <a:gd name="connsiteY9" fmla="*/ 929030 h 2070201"/>
                  <a:gd name="connsiteX10" fmla="*/ 738836 w 1404608"/>
                  <a:gd name="connsiteY10" fmla="*/ 592531 h 2070201"/>
                  <a:gd name="connsiteX11" fmla="*/ 709574 w 1404608"/>
                  <a:gd name="connsiteY11" fmla="*/ 936345 h 2070201"/>
                  <a:gd name="connsiteX12" fmla="*/ 526694 w 1404608"/>
                  <a:gd name="connsiteY12" fmla="*/ 0 h 2070201"/>
                  <a:gd name="connsiteX13" fmla="*/ 468172 w 1404608"/>
                  <a:gd name="connsiteY13" fmla="*/ 1338681 h 2070201"/>
                  <a:gd name="connsiteX14" fmla="*/ 321868 w 1404608"/>
                  <a:gd name="connsiteY14" fmla="*/ 1287475 h 2070201"/>
                  <a:gd name="connsiteX15" fmla="*/ 0 w 1404608"/>
                  <a:gd name="connsiteY15" fmla="*/ 1053388 h 2070201"/>
                  <a:gd name="connsiteX0" fmla="*/ 0 w 1404608"/>
                  <a:gd name="connsiteY0" fmla="*/ 1053388 h 2070201"/>
                  <a:gd name="connsiteX1" fmla="*/ 124358 w 1404608"/>
                  <a:gd name="connsiteY1" fmla="*/ 1382572 h 2070201"/>
                  <a:gd name="connsiteX2" fmla="*/ 292608 w 1404608"/>
                  <a:gd name="connsiteY2" fmla="*/ 1741017 h 2070201"/>
                  <a:gd name="connsiteX3" fmla="*/ 687628 w 1404608"/>
                  <a:gd name="connsiteY3" fmla="*/ 2070201 h 2070201"/>
                  <a:gd name="connsiteX4" fmla="*/ 1294790 w 1404608"/>
                  <a:gd name="connsiteY4" fmla="*/ 2055571 h 2070201"/>
                  <a:gd name="connsiteX5" fmla="*/ 1404518 w 1404608"/>
                  <a:gd name="connsiteY5" fmla="*/ 1155801 h 2070201"/>
                  <a:gd name="connsiteX6" fmla="*/ 1221638 w 1404608"/>
                  <a:gd name="connsiteY6" fmla="*/ 768096 h 2070201"/>
                  <a:gd name="connsiteX7" fmla="*/ 1177747 w 1404608"/>
                  <a:gd name="connsiteY7" fmla="*/ 965606 h 2070201"/>
                  <a:gd name="connsiteX8" fmla="*/ 980236 w 1404608"/>
                  <a:gd name="connsiteY8" fmla="*/ 694944 h 2070201"/>
                  <a:gd name="connsiteX9" fmla="*/ 921715 w 1404608"/>
                  <a:gd name="connsiteY9" fmla="*/ 929030 h 2070201"/>
                  <a:gd name="connsiteX10" fmla="*/ 738836 w 1404608"/>
                  <a:gd name="connsiteY10" fmla="*/ 592531 h 2070201"/>
                  <a:gd name="connsiteX11" fmla="*/ 709574 w 1404608"/>
                  <a:gd name="connsiteY11" fmla="*/ 936345 h 2070201"/>
                  <a:gd name="connsiteX12" fmla="*/ 526694 w 1404608"/>
                  <a:gd name="connsiteY12" fmla="*/ 0 h 2070201"/>
                  <a:gd name="connsiteX13" fmla="*/ 468172 w 1404608"/>
                  <a:gd name="connsiteY13" fmla="*/ 1338681 h 2070201"/>
                  <a:gd name="connsiteX14" fmla="*/ 321868 w 1404608"/>
                  <a:gd name="connsiteY14" fmla="*/ 1287475 h 2070201"/>
                  <a:gd name="connsiteX15" fmla="*/ 0 w 1404608"/>
                  <a:gd name="connsiteY15" fmla="*/ 1053388 h 2070201"/>
                  <a:gd name="connsiteX0" fmla="*/ 0 w 1404608"/>
                  <a:gd name="connsiteY0" fmla="*/ 1053388 h 2070201"/>
                  <a:gd name="connsiteX1" fmla="*/ 124358 w 1404608"/>
                  <a:gd name="connsiteY1" fmla="*/ 1382572 h 2070201"/>
                  <a:gd name="connsiteX2" fmla="*/ 292608 w 1404608"/>
                  <a:gd name="connsiteY2" fmla="*/ 1741017 h 2070201"/>
                  <a:gd name="connsiteX3" fmla="*/ 687628 w 1404608"/>
                  <a:gd name="connsiteY3" fmla="*/ 2070201 h 2070201"/>
                  <a:gd name="connsiteX4" fmla="*/ 1294790 w 1404608"/>
                  <a:gd name="connsiteY4" fmla="*/ 2055571 h 2070201"/>
                  <a:gd name="connsiteX5" fmla="*/ 1404518 w 1404608"/>
                  <a:gd name="connsiteY5" fmla="*/ 1155801 h 2070201"/>
                  <a:gd name="connsiteX6" fmla="*/ 1221638 w 1404608"/>
                  <a:gd name="connsiteY6" fmla="*/ 768096 h 2070201"/>
                  <a:gd name="connsiteX7" fmla="*/ 1177747 w 1404608"/>
                  <a:gd name="connsiteY7" fmla="*/ 965606 h 2070201"/>
                  <a:gd name="connsiteX8" fmla="*/ 980236 w 1404608"/>
                  <a:gd name="connsiteY8" fmla="*/ 694944 h 2070201"/>
                  <a:gd name="connsiteX9" fmla="*/ 921715 w 1404608"/>
                  <a:gd name="connsiteY9" fmla="*/ 929030 h 2070201"/>
                  <a:gd name="connsiteX10" fmla="*/ 738836 w 1404608"/>
                  <a:gd name="connsiteY10" fmla="*/ 592531 h 2070201"/>
                  <a:gd name="connsiteX11" fmla="*/ 709574 w 1404608"/>
                  <a:gd name="connsiteY11" fmla="*/ 936345 h 2070201"/>
                  <a:gd name="connsiteX12" fmla="*/ 702259 w 1404608"/>
                  <a:gd name="connsiteY12" fmla="*/ 629107 h 2070201"/>
                  <a:gd name="connsiteX13" fmla="*/ 526694 w 1404608"/>
                  <a:gd name="connsiteY13" fmla="*/ 0 h 2070201"/>
                  <a:gd name="connsiteX14" fmla="*/ 468172 w 1404608"/>
                  <a:gd name="connsiteY14" fmla="*/ 1338681 h 2070201"/>
                  <a:gd name="connsiteX15" fmla="*/ 321868 w 1404608"/>
                  <a:gd name="connsiteY15" fmla="*/ 1287475 h 2070201"/>
                  <a:gd name="connsiteX16" fmla="*/ 0 w 1404608"/>
                  <a:gd name="connsiteY16" fmla="*/ 1053388 h 2070201"/>
                  <a:gd name="connsiteX0" fmla="*/ 0 w 1404608"/>
                  <a:gd name="connsiteY0" fmla="*/ 1056935 h 2073748"/>
                  <a:gd name="connsiteX1" fmla="*/ 124358 w 1404608"/>
                  <a:gd name="connsiteY1" fmla="*/ 1386119 h 2073748"/>
                  <a:gd name="connsiteX2" fmla="*/ 292608 w 1404608"/>
                  <a:gd name="connsiteY2" fmla="*/ 1744564 h 2073748"/>
                  <a:gd name="connsiteX3" fmla="*/ 687628 w 1404608"/>
                  <a:gd name="connsiteY3" fmla="*/ 2073748 h 2073748"/>
                  <a:gd name="connsiteX4" fmla="*/ 1294790 w 1404608"/>
                  <a:gd name="connsiteY4" fmla="*/ 2059118 h 2073748"/>
                  <a:gd name="connsiteX5" fmla="*/ 1404518 w 1404608"/>
                  <a:gd name="connsiteY5" fmla="*/ 1159348 h 2073748"/>
                  <a:gd name="connsiteX6" fmla="*/ 1221638 w 1404608"/>
                  <a:gd name="connsiteY6" fmla="*/ 771643 h 2073748"/>
                  <a:gd name="connsiteX7" fmla="*/ 1177747 w 1404608"/>
                  <a:gd name="connsiteY7" fmla="*/ 969153 h 2073748"/>
                  <a:gd name="connsiteX8" fmla="*/ 980236 w 1404608"/>
                  <a:gd name="connsiteY8" fmla="*/ 698491 h 2073748"/>
                  <a:gd name="connsiteX9" fmla="*/ 921715 w 1404608"/>
                  <a:gd name="connsiteY9" fmla="*/ 932577 h 2073748"/>
                  <a:gd name="connsiteX10" fmla="*/ 738836 w 1404608"/>
                  <a:gd name="connsiteY10" fmla="*/ 596078 h 2073748"/>
                  <a:gd name="connsiteX11" fmla="*/ 709574 w 1404608"/>
                  <a:gd name="connsiteY11" fmla="*/ 939892 h 2073748"/>
                  <a:gd name="connsiteX12" fmla="*/ 526694 w 1404608"/>
                  <a:gd name="connsiteY12" fmla="*/ 3547 h 2073748"/>
                  <a:gd name="connsiteX13" fmla="*/ 468172 w 1404608"/>
                  <a:gd name="connsiteY13" fmla="*/ 1342228 h 2073748"/>
                  <a:gd name="connsiteX14" fmla="*/ 321868 w 1404608"/>
                  <a:gd name="connsiteY14" fmla="*/ 1291022 h 2073748"/>
                  <a:gd name="connsiteX15" fmla="*/ 0 w 1404608"/>
                  <a:gd name="connsiteY15" fmla="*/ 1056935 h 2073748"/>
                  <a:gd name="connsiteX0" fmla="*/ 0 w 1404608"/>
                  <a:gd name="connsiteY0" fmla="*/ 1056935 h 2073748"/>
                  <a:gd name="connsiteX1" fmla="*/ 124358 w 1404608"/>
                  <a:gd name="connsiteY1" fmla="*/ 1386119 h 2073748"/>
                  <a:gd name="connsiteX2" fmla="*/ 292608 w 1404608"/>
                  <a:gd name="connsiteY2" fmla="*/ 1744564 h 2073748"/>
                  <a:gd name="connsiteX3" fmla="*/ 687628 w 1404608"/>
                  <a:gd name="connsiteY3" fmla="*/ 2073748 h 2073748"/>
                  <a:gd name="connsiteX4" fmla="*/ 1294790 w 1404608"/>
                  <a:gd name="connsiteY4" fmla="*/ 2059118 h 2073748"/>
                  <a:gd name="connsiteX5" fmla="*/ 1404518 w 1404608"/>
                  <a:gd name="connsiteY5" fmla="*/ 1159348 h 2073748"/>
                  <a:gd name="connsiteX6" fmla="*/ 1221638 w 1404608"/>
                  <a:gd name="connsiteY6" fmla="*/ 771643 h 2073748"/>
                  <a:gd name="connsiteX7" fmla="*/ 1177747 w 1404608"/>
                  <a:gd name="connsiteY7" fmla="*/ 969153 h 2073748"/>
                  <a:gd name="connsiteX8" fmla="*/ 980236 w 1404608"/>
                  <a:gd name="connsiteY8" fmla="*/ 698491 h 2073748"/>
                  <a:gd name="connsiteX9" fmla="*/ 921715 w 1404608"/>
                  <a:gd name="connsiteY9" fmla="*/ 932577 h 2073748"/>
                  <a:gd name="connsiteX10" fmla="*/ 738836 w 1404608"/>
                  <a:gd name="connsiteY10" fmla="*/ 596078 h 2073748"/>
                  <a:gd name="connsiteX11" fmla="*/ 709574 w 1404608"/>
                  <a:gd name="connsiteY11" fmla="*/ 939892 h 2073748"/>
                  <a:gd name="connsiteX12" fmla="*/ 526694 w 1404608"/>
                  <a:gd name="connsiteY12" fmla="*/ 3547 h 2073748"/>
                  <a:gd name="connsiteX13" fmla="*/ 468172 w 1404608"/>
                  <a:gd name="connsiteY13" fmla="*/ 1342228 h 2073748"/>
                  <a:gd name="connsiteX14" fmla="*/ 321868 w 1404608"/>
                  <a:gd name="connsiteY14" fmla="*/ 1291022 h 2073748"/>
                  <a:gd name="connsiteX15" fmla="*/ 0 w 1404608"/>
                  <a:gd name="connsiteY15" fmla="*/ 1056935 h 2073748"/>
                  <a:gd name="connsiteX0" fmla="*/ 0 w 1404608"/>
                  <a:gd name="connsiteY0" fmla="*/ 1056935 h 2073748"/>
                  <a:gd name="connsiteX1" fmla="*/ 124358 w 1404608"/>
                  <a:gd name="connsiteY1" fmla="*/ 1386119 h 2073748"/>
                  <a:gd name="connsiteX2" fmla="*/ 292608 w 1404608"/>
                  <a:gd name="connsiteY2" fmla="*/ 1744564 h 2073748"/>
                  <a:gd name="connsiteX3" fmla="*/ 687628 w 1404608"/>
                  <a:gd name="connsiteY3" fmla="*/ 2073748 h 2073748"/>
                  <a:gd name="connsiteX4" fmla="*/ 1294790 w 1404608"/>
                  <a:gd name="connsiteY4" fmla="*/ 2059118 h 2073748"/>
                  <a:gd name="connsiteX5" fmla="*/ 1404518 w 1404608"/>
                  <a:gd name="connsiteY5" fmla="*/ 1159348 h 2073748"/>
                  <a:gd name="connsiteX6" fmla="*/ 1221638 w 1404608"/>
                  <a:gd name="connsiteY6" fmla="*/ 771643 h 2073748"/>
                  <a:gd name="connsiteX7" fmla="*/ 1177747 w 1404608"/>
                  <a:gd name="connsiteY7" fmla="*/ 969153 h 2073748"/>
                  <a:gd name="connsiteX8" fmla="*/ 980236 w 1404608"/>
                  <a:gd name="connsiteY8" fmla="*/ 698491 h 2073748"/>
                  <a:gd name="connsiteX9" fmla="*/ 921715 w 1404608"/>
                  <a:gd name="connsiteY9" fmla="*/ 932577 h 2073748"/>
                  <a:gd name="connsiteX10" fmla="*/ 738836 w 1404608"/>
                  <a:gd name="connsiteY10" fmla="*/ 596078 h 2073748"/>
                  <a:gd name="connsiteX11" fmla="*/ 709574 w 1404608"/>
                  <a:gd name="connsiteY11" fmla="*/ 939892 h 2073748"/>
                  <a:gd name="connsiteX12" fmla="*/ 526694 w 1404608"/>
                  <a:gd name="connsiteY12" fmla="*/ 3547 h 2073748"/>
                  <a:gd name="connsiteX13" fmla="*/ 468172 w 1404608"/>
                  <a:gd name="connsiteY13" fmla="*/ 1342228 h 2073748"/>
                  <a:gd name="connsiteX14" fmla="*/ 321868 w 1404608"/>
                  <a:gd name="connsiteY14" fmla="*/ 1291022 h 2073748"/>
                  <a:gd name="connsiteX15" fmla="*/ 0 w 1404608"/>
                  <a:gd name="connsiteY15" fmla="*/ 1056935 h 2073748"/>
                  <a:gd name="connsiteX0" fmla="*/ 0 w 1404608"/>
                  <a:gd name="connsiteY0" fmla="*/ 1058942 h 2075755"/>
                  <a:gd name="connsiteX1" fmla="*/ 124358 w 1404608"/>
                  <a:gd name="connsiteY1" fmla="*/ 1388126 h 2075755"/>
                  <a:gd name="connsiteX2" fmla="*/ 292608 w 1404608"/>
                  <a:gd name="connsiteY2" fmla="*/ 1746571 h 2075755"/>
                  <a:gd name="connsiteX3" fmla="*/ 687628 w 1404608"/>
                  <a:gd name="connsiteY3" fmla="*/ 2075755 h 2075755"/>
                  <a:gd name="connsiteX4" fmla="*/ 1294790 w 1404608"/>
                  <a:gd name="connsiteY4" fmla="*/ 2061125 h 2075755"/>
                  <a:gd name="connsiteX5" fmla="*/ 1404518 w 1404608"/>
                  <a:gd name="connsiteY5" fmla="*/ 1161355 h 2075755"/>
                  <a:gd name="connsiteX6" fmla="*/ 1221638 w 1404608"/>
                  <a:gd name="connsiteY6" fmla="*/ 773650 h 2075755"/>
                  <a:gd name="connsiteX7" fmla="*/ 1177747 w 1404608"/>
                  <a:gd name="connsiteY7" fmla="*/ 971160 h 2075755"/>
                  <a:gd name="connsiteX8" fmla="*/ 980236 w 1404608"/>
                  <a:gd name="connsiteY8" fmla="*/ 700498 h 2075755"/>
                  <a:gd name="connsiteX9" fmla="*/ 921715 w 1404608"/>
                  <a:gd name="connsiteY9" fmla="*/ 934584 h 2075755"/>
                  <a:gd name="connsiteX10" fmla="*/ 738836 w 1404608"/>
                  <a:gd name="connsiteY10" fmla="*/ 598085 h 2075755"/>
                  <a:gd name="connsiteX11" fmla="*/ 709574 w 1404608"/>
                  <a:gd name="connsiteY11" fmla="*/ 941899 h 2075755"/>
                  <a:gd name="connsiteX12" fmla="*/ 526694 w 1404608"/>
                  <a:gd name="connsiteY12" fmla="*/ 5554 h 2075755"/>
                  <a:gd name="connsiteX13" fmla="*/ 468172 w 1404608"/>
                  <a:gd name="connsiteY13" fmla="*/ 1344235 h 2075755"/>
                  <a:gd name="connsiteX14" fmla="*/ 321868 w 1404608"/>
                  <a:gd name="connsiteY14" fmla="*/ 1293029 h 2075755"/>
                  <a:gd name="connsiteX15" fmla="*/ 0 w 1404608"/>
                  <a:gd name="connsiteY15" fmla="*/ 1058942 h 2075755"/>
                  <a:gd name="connsiteX0" fmla="*/ 0 w 1404608"/>
                  <a:gd name="connsiteY0" fmla="*/ 1029958 h 2046771"/>
                  <a:gd name="connsiteX1" fmla="*/ 124358 w 1404608"/>
                  <a:gd name="connsiteY1" fmla="*/ 1359142 h 2046771"/>
                  <a:gd name="connsiteX2" fmla="*/ 292608 w 1404608"/>
                  <a:gd name="connsiteY2" fmla="*/ 1717587 h 2046771"/>
                  <a:gd name="connsiteX3" fmla="*/ 687628 w 1404608"/>
                  <a:gd name="connsiteY3" fmla="*/ 2046771 h 2046771"/>
                  <a:gd name="connsiteX4" fmla="*/ 1294790 w 1404608"/>
                  <a:gd name="connsiteY4" fmla="*/ 2032141 h 2046771"/>
                  <a:gd name="connsiteX5" fmla="*/ 1404518 w 1404608"/>
                  <a:gd name="connsiteY5" fmla="*/ 1132371 h 2046771"/>
                  <a:gd name="connsiteX6" fmla="*/ 1221638 w 1404608"/>
                  <a:gd name="connsiteY6" fmla="*/ 744666 h 2046771"/>
                  <a:gd name="connsiteX7" fmla="*/ 1177747 w 1404608"/>
                  <a:gd name="connsiteY7" fmla="*/ 942176 h 2046771"/>
                  <a:gd name="connsiteX8" fmla="*/ 980236 w 1404608"/>
                  <a:gd name="connsiteY8" fmla="*/ 671514 h 2046771"/>
                  <a:gd name="connsiteX9" fmla="*/ 921715 w 1404608"/>
                  <a:gd name="connsiteY9" fmla="*/ 905600 h 2046771"/>
                  <a:gd name="connsiteX10" fmla="*/ 738836 w 1404608"/>
                  <a:gd name="connsiteY10" fmla="*/ 569101 h 2046771"/>
                  <a:gd name="connsiteX11" fmla="*/ 709574 w 1404608"/>
                  <a:gd name="connsiteY11" fmla="*/ 912915 h 2046771"/>
                  <a:gd name="connsiteX12" fmla="*/ 526694 w 1404608"/>
                  <a:gd name="connsiteY12" fmla="*/ 5831 h 2046771"/>
                  <a:gd name="connsiteX13" fmla="*/ 468172 w 1404608"/>
                  <a:gd name="connsiteY13" fmla="*/ 1315251 h 2046771"/>
                  <a:gd name="connsiteX14" fmla="*/ 321868 w 1404608"/>
                  <a:gd name="connsiteY14" fmla="*/ 1264045 h 2046771"/>
                  <a:gd name="connsiteX15" fmla="*/ 0 w 1404608"/>
                  <a:gd name="connsiteY15" fmla="*/ 1029958 h 2046771"/>
                  <a:gd name="connsiteX0" fmla="*/ 0 w 1404608"/>
                  <a:gd name="connsiteY0" fmla="*/ 1024127 h 2040940"/>
                  <a:gd name="connsiteX1" fmla="*/ 124358 w 1404608"/>
                  <a:gd name="connsiteY1" fmla="*/ 1353311 h 2040940"/>
                  <a:gd name="connsiteX2" fmla="*/ 292608 w 1404608"/>
                  <a:gd name="connsiteY2" fmla="*/ 1711756 h 2040940"/>
                  <a:gd name="connsiteX3" fmla="*/ 687628 w 1404608"/>
                  <a:gd name="connsiteY3" fmla="*/ 2040940 h 2040940"/>
                  <a:gd name="connsiteX4" fmla="*/ 1294790 w 1404608"/>
                  <a:gd name="connsiteY4" fmla="*/ 2026310 h 2040940"/>
                  <a:gd name="connsiteX5" fmla="*/ 1404518 w 1404608"/>
                  <a:gd name="connsiteY5" fmla="*/ 1126540 h 2040940"/>
                  <a:gd name="connsiteX6" fmla="*/ 1221638 w 1404608"/>
                  <a:gd name="connsiteY6" fmla="*/ 738835 h 2040940"/>
                  <a:gd name="connsiteX7" fmla="*/ 1177747 w 1404608"/>
                  <a:gd name="connsiteY7" fmla="*/ 936345 h 2040940"/>
                  <a:gd name="connsiteX8" fmla="*/ 980236 w 1404608"/>
                  <a:gd name="connsiteY8" fmla="*/ 665683 h 2040940"/>
                  <a:gd name="connsiteX9" fmla="*/ 921715 w 1404608"/>
                  <a:gd name="connsiteY9" fmla="*/ 899769 h 2040940"/>
                  <a:gd name="connsiteX10" fmla="*/ 738836 w 1404608"/>
                  <a:gd name="connsiteY10" fmla="*/ 563270 h 2040940"/>
                  <a:gd name="connsiteX11" fmla="*/ 709574 w 1404608"/>
                  <a:gd name="connsiteY11" fmla="*/ 907084 h 2040940"/>
                  <a:gd name="connsiteX12" fmla="*/ 526694 w 1404608"/>
                  <a:gd name="connsiteY12" fmla="*/ 0 h 2040940"/>
                  <a:gd name="connsiteX13" fmla="*/ 468172 w 1404608"/>
                  <a:gd name="connsiteY13" fmla="*/ 1309420 h 2040940"/>
                  <a:gd name="connsiteX14" fmla="*/ 321868 w 1404608"/>
                  <a:gd name="connsiteY14" fmla="*/ 1258214 h 2040940"/>
                  <a:gd name="connsiteX15" fmla="*/ 0 w 1404608"/>
                  <a:gd name="connsiteY15" fmla="*/ 1024127 h 2040940"/>
                  <a:gd name="connsiteX0" fmla="*/ 0 w 1404608"/>
                  <a:gd name="connsiteY0" fmla="*/ 1024614 h 2041427"/>
                  <a:gd name="connsiteX1" fmla="*/ 124358 w 1404608"/>
                  <a:gd name="connsiteY1" fmla="*/ 1353798 h 2041427"/>
                  <a:gd name="connsiteX2" fmla="*/ 292608 w 1404608"/>
                  <a:gd name="connsiteY2" fmla="*/ 1712243 h 2041427"/>
                  <a:gd name="connsiteX3" fmla="*/ 687628 w 1404608"/>
                  <a:gd name="connsiteY3" fmla="*/ 2041427 h 2041427"/>
                  <a:gd name="connsiteX4" fmla="*/ 1294790 w 1404608"/>
                  <a:gd name="connsiteY4" fmla="*/ 2026797 h 2041427"/>
                  <a:gd name="connsiteX5" fmla="*/ 1404518 w 1404608"/>
                  <a:gd name="connsiteY5" fmla="*/ 1127027 h 2041427"/>
                  <a:gd name="connsiteX6" fmla="*/ 1221638 w 1404608"/>
                  <a:gd name="connsiteY6" fmla="*/ 739322 h 2041427"/>
                  <a:gd name="connsiteX7" fmla="*/ 1177747 w 1404608"/>
                  <a:gd name="connsiteY7" fmla="*/ 936832 h 2041427"/>
                  <a:gd name="connsiteX8" fmla="*/ 980236 w 1404608"/>
                  <a:gd name="connsiteY8" fmla="*/ 666170 h 2041427"/>
                  <a:gd name="connsiteX9" fmla="*/ 921715 w 1404608"/>
                  <a:gd name="connsiteY9" fmla="*/ 900256 h 2041427"/>
                  <a:gd name="connsiteX10" fmla="*/ 738836 w 1404608"/>
                  <a:gd name="connsiteY10" fmla="*/ 563757 h 2041427"/>
                  <a:gd name="connsiteX11" fmla="*/ 709574 w 1404608"/>
                  <a:gd name="connsiteY11" fmla="*/ 907571 h 2041427"/>
                  <a:gd name="connsiteX12" fmla="*/ 526694 w 1404608"/>
                  <a:gd name="connsiteY12" fmla="*/ 487 h 2041427"/>
                  <a:gd name="connsiteX13" fmla="*/ 468172 w 1404608"/>
                  <a:gd name="connsiteY13" fmla="*/ 1309907 h 2041427"/>
                  <a:gd name="connsiteX14" fmla="*/ 321868 w 1404608"/>
                  <a:gd name="connsiteY14" fmla="*/ 1258701 h 2041427"/>
                  <a:gd name="connsiteX15" fmla="*/ 0 w 1404608"/>
                  <a:gd name="connsiteY15" fmla="*/ 1024614 h 2041427"/>
                  <a:gd name="connsiteX0" fmla="*/ 0 w 1404608"/>
                  <a:gd name="connsiteY0" fmla="*/ 1024614 h 2041427"/>
                  <a:gd name="connsiteX1" fmla="*/ 124358 w 1404608"/>
                  <a:gd name="connsiteY1" fmla="*/ 1353798 h 2041427"/>
                  <a:gd name="connsiteX2" fmla="*/ 292608 w 1404608"/>
                  <a:gd name="connsiteY2" fmla="*/ 1712243 h 2041427"/>
                  <a:gd name="connsiteX3" fmla="*/ 687628 w 1404608"/>
                  <a:gd name="connsiteY3" fmla="*/ 2041427 h 2041427"/>
                  <a:gd name="connsiteX4" fmla="*/ 1294790 w 1404608"/>
                  <a:gd name="connsiteY4" fmla="*/ 2026797 h 2041427"/>
                  <a:gd name="connsiteX5" fmla="*/ 1404518 w 1404608"/>
                  <a:gd name="connsiteY5" fmla="*/ 1127027 h 2041427"/>
                  <a:gd name="connsiteX6" fmla="*/ 1221638 w 1404608"/>
                  <a:gd name="connsiteY6" fmla="*/ 739322 h 2041427"/>
                  <a:gd name="connsiteX7" fmla="*/ 1177747 w 1404608"/>
                  <a:gd name="connsiteY7" fmla="*/ 936832 h 2041427"/>
                  <a:gd name="connsiteX8" fmla="*/ 980236 w 1404608"/>
                  <a:gd name="connsiteY8" fmla="*/ 666170 h 2041427"/>
                  <a:gd name="connsiteX9" fmla="*/ 921715 w 1404608"/>
                  <a:gd name="connsiteY9" fmla="*/ 900256 h 2041427"/>
                  <a:gd name="connsiteX10" fmla="*/ 738836 w 1404608"/>
                  <a:gd name="connsiteY10" fmla="*/ 563757 h 2041427"/>
                  <a:gd name="connsiteX11" fmla="*/ 709574 w 1404608"/>
                  <a:gd name="connsiteY11" fmla="*/ 907571 h 2041427"/>
                  <a:gd name="connsiteX12" fmla="*/ 526694 w 1404608"/>
                  <a:gd name="connsiteY12" fmla="*/ 487 h 2041427"/>
                  <a:gd name="connsiteX13" fmla="*/ 468172 w 1404608"/>
                  <a:gd name="connsiteY13" fmla="*/ 1309907 h 2041427"/>
                  <a:gd name="connsiteX14" fmla="*/ 321868 w 1404608"/>
                  <a:gd name="connsiteY14" fmla="*/ 1258701 h 2041427"/>
                  <a:gd name="connsiteX15" fmla="*/ 0 w 1404608"/>
                  <a:gd name="connsiteY15" fmla="*/ 1024614 h 2041427"/>
                  <a:gd name="connsiteX0" fmla="*/ 0 w 1404608"/>
                  <a:gd name="connsiteY0" fmla="*/ 1024370 h 2041183"/>
                  <a:gd name="connsiteX1" fmla="*/ 124358 w 1404608"/>
                  <a:gd name="connsiteY1" fmla="*/ 1353554 h 2041183"/>
                  <a:gd name="connsiteX2" fmla="*/ 292608 w 1404608"/>
                  <a:gd name="connsiteY2" fmla="*/ 1711999 h 2041183"/>
                  <a:gd name="connsiteX3" fmla="*/ 687628 w 1404608"/>
                  <a:gd name="connsiteY3" fmla="*/ 2041183 h 2041183"/>
                  <a:gd name="connsiteX4" fmla="*/ 1294790 w 1404608"/>
                  <a:gd name="connsiteY4" fmla="*/ 2026553 h 2041183"/>
                  <a:gd name="connsiteX5" fmla="*/ 1404518 w 1404608"/>
                  <a:gd name="connsiteY5" fmla="*/ 1126783 h 2041183"/>
                  <a:gd name="connsiteX6" fmla="*/ 1221638 w 1404608"/>
                  <a:gd name="connsiteY6" fmla="*/ 739078 h 2041183"/>
                  <a:gd name="connsiteX7" fmla="*/ 1177747 w 1404608"/>
                  <a:gd name="connsiteY7" fmla="*/ 936588 h 2041183"/>
                  <a:gd name="connsiteX8" fmla="*/ 980236 w 1404608"/>
                  <a:gd name="connsiteY8" fmla="*/ 665926 h 2041183"/>
                  <a:gd name="connsiteX9" fmla="*/ 921715 w 1404608"/>
                  <a:gd name="connsiteY9" fmla="*/ 900012 h 2041183"/>
                  <a:gd name="connsiteX10" fmla="*/ 738836 w 1404608"/>
                  <a:gd name="connsiteY10" fmla="*/ 563513 h 2041183"/>
                  <a:gd name="connsiteX11" fmla="*/ 709574 w 1404608"/>
                  <a:gd name="connsiteY11" fmla="*/ 907327 h 2041183"/>
                  <a:gd name="connsiteX12" fmla="*/ 526694 w 1404608"/>
                  <a:gd name="connsiteY12" fmla="*/ 243 h 2041183"/>
                  <a:gd name="connsiteX13" fmla="*/ 468172 w 1404608"/>
                  <a:gd name="connsiteY13" fmla="*/ 1309663 h 2041183"/>
                  <a:gd name="connsiteX14" fmla="*/ 321868 w 1404608"/>
                  <a:gd name="connsiteY14" fmla="*/ 1258457 h 2041183"/>
                  <a:gd name="connsiteX15" fmla="*/ 0 w 1404608"/>
                  <a:gd name="connsiteY15" fmla="*/ 1024370 h 2041183"/>
                  <a:gd name="connsiteX0" fmla="*/ 0 w 1404608"/>
                  <a:gd name="connsiteY0" fmla="*/ 1024383 h 2041196"/>
                  <a:gd name="connsiteX1" fmla="*/ 124358 w 1404608"/>
                  <a:gd name="connsiteY1" fmla="*/ 1353567 h 2041196"/>
                  <a:gd name="connsiteX2" fmla="*/ 292608 w 1404608"/>
                  <a:gd name="connsiteY2" fmla="*/ 1712012 h 2041196"/>
                  <a:gd name="connsiteX3" fmla="*/ 687628 w 1404608"/>
                  <a:gd name="connsiteY3" fmla="*/ 2041196 h 2041196"/>
                  <a:gd name="connsiteX4" fmla="*/ 1294790 w 1404608"/>
                  <a:gd name="connsiteY4" fmla="*/ 2026566 h 2041196"/>
                  <a:gd name="connsiteX5" fmla="*/ 1404518 w 1404608"/>
                  <a:gd name="connsiteY5" fmla="*/ 1126796 h 2041196"/>
                  <a:gd name="connsiteX6" fmla="*/ 1221638 w 1404608"/>
                  <a:gd name="connsiteY6" fmla="*/ 739091 h 2041196"/>
                  <a:gd name="connsiteX7" fmla="*/ 1177747 w 1404608"/>
                  <a:gd name="connsiteY7" fmla="*/ 936601 h 2041196"/>
                  <a:gd name="connsiteX8" fmla="*/ 980236 w 1404608"/>
                  <a:gd name="connsiteY8" fmla="*/ 665939 h 2041196"/>
                  <a:gd name="connsiteX9" fmla="*/ 921715 w 1404608"/>
                  <a:gd name="connsiteY9" fmla="*/ 900025 h 2041196"/>
                  <a:gd name="connsiteX10" fmla="*/ 738836 w 1404608"/>
                  <a:gd name="connsiteY10" fmla="*/ 563526 h 2041196"/>
                  <a:gd name="connsiteX11" fmla="*/ 709574 w 1404608"/>
                  <a:gd name="connsiteY11" fmla="*/ 907340 h 2041196"/>
                  <a:gd name="connsiteX12" fmla="*/ 526694 w 1404608"/>
                  <a:gd name="connsiteY12" fmla="*/ 256 h 2041196"/>
                  <a:gd name="connsiteX13" fmla="*/ 453541 w 1404608"/>
                  <a:gd name="connsiteY13" fmla="*/ 1258469 h 2041196"/>
                  <a:gd name="connsiteX14" fmla="*/ 321868 w 1404608"/>
                  <a:gd name="connsiteY14" fmla="*/ 1258470 h 2041196"/>
                  <a:gd name="connsiteX15" fmla="*/ 0 w 1404608"/>
                  <a:gd name="connsiteY15" fmla="*/ 1024383 h 2041196"/>
                  <a:gd name="connsiteX0" fmla="*/ 0 w 1404608"/>
                  <a:gd name="connsiteY0" fmla="*/ 1024383 h 2041196"/>
                  <a:gd name="connsiteX1" fmla="*/ 124358 w 1404608"/>
                  <a:gd name="connsiteY1" fmla="*/ 1353567 h 2041196"/>
                  <a:gd name="connsiteX2" fmla="*/ 292608 w 1404608"/>
                  <a:gd name="connsiteY2" fmla="*/ 1712012 h 2041196"/>
                  <a:gd name="connsiteX3" fmla="*/ 687628 w 1404608"/>
                  <a:gd name="connsiteY3" fmla="*/ 2041196 h 2041196"/>
                  <a:gd name="connsiteX4" fmla="*/ 1294790 w 1404608"/>
                  <a:gd name="connsiteY4" fmla="*/ 2026566 h 2041196"/>
                  <a:gd name="connsiteX5" fmla="*/ 1404518 w 1404608"/>
                  <a:gd name="connsiteY5" fmla="*/ 1126796 h 2041196"/>
                  <a:gd name="connsiteX6" fmla="*/ 1221638 w 1404608"/>
                  <a:gd name="connsiteY6" fmla="*/ 739091 h 2041196"/>
                  <a:gd name="connsiteX7" fmla="*/ 1177747 w 1404608"/>
                  <a:gd name="connsiteY7" fmla="*/ 936601 h 2041196"/>
                  <a:gd name="connsiteX8" fmla="*/ 980236 w 1404608"/>
                  <a:gd name="connsiteY8" fmla="*/ 665939 h 2041196"/>
                  <a:gd name="connsiteX9" fmla="*/ 921715 w 1404608"/>
                  <a:gd name="connsiteY9" fmla="*/ 900025 h 2041196"/>
                  <a:gd name="connsiteX10" fmla="*/ 738836 w 1404608"/>
                  <a:gd name="connsiteY10" fmla="*/ 563526 h 2041196"/>
                  <a:gd name="connsiteX11" fmla="*/ 709574 w 1404608"/>
                  <a:gd name="connsiteY11" fmla="*/ 907340 h 2041196"/>
                  <a:gd name="connsiteX12" fmla="*/ 526694 w 1404608"/>
                  <a:gd name="connsiteY12" fmla="*/ 256 h 2041196"/>
                  <a:gd name="connsiteX13" fmla="*/ 453541 w 1404608"/>
                  <a:gd name="connsiteY13" fmla="*/ 1258469 h 2041196"/>
                  <a:gd name="connsiteX14" fmla="*/ 321868 w 1404608"/>
                  <a:gd name="connsiteY14" fmla="*/ 1258470 h 2041196"/>
                  <a:gd name="connsiteX15" fmla="*/ 0 w 1404608"/>
                  <a:gd name="connsiteY15" fmla="*/ 1024383 h 2041196"/>
                  <a:gd name="connsiteX0" fmla="*/ 0 w 1404608"/>
                  <a:gd name="connsiteY0" fmla="*/ 1024369 h 2041182"/>
                  <a:gd name="connsiteX1" fmla="*/ 124358 w 1404608"/>
                  <a:gd name="connsiteY1" fmla="*/ 1353553 h 2041182"/>
                  <a:gd name="connsiteX2" fmla="*/ 292608 w 1404608"/>
                  <a:gd name="connsiteY2" fmla="*/ 1711998 h 2041182"/>
                  <a:gd name="connsiteX3" fmla="*/ 687628 w 1404608"/>
                  <a:gd name="connsiteY3" fmla="*/ 2041182 h 2041182"/>
                  <a:gd name="connsiteX4" fmla="*/ 1294790 w 1404608"/>
                  <a:gd name="connsiteY4" fmla="*/ 2026552 h 2041182"/>
                  <a:gd name="connsiteX5" fmla="*/ 1404518 w 1404608"/>
                  <a:gd name="connsiteY5" fmla="*/ 1126782 h 2041182"/>
                  <a:gd name="connsiteX6" fmla="*/ 1221638 w 1404608"/>
                  <a:gd name="connsiteY6" fmla="*/ 739077 h 2041182"/>
                  <a:gd name="connsiteX7" fmla="*/ 1177747 w 1404608"/>
                  <a:gd name="connsiteY7" fmla="*/ 936587 h 2041182"/>
                  <a:gd name="connsiteX8" fmla="*/ 980236 w 1404608"/>
                  <a:gd name="connsiteY8" fmla="*/ 665925 h 2041182"/>
                  <a:gd name="connsiteX9" fmla="*/ 921715 w 1404608"/>
                  <a:gd name="connsiteY9" fmla="*/ 900011 h 2041182"/>
                  <a:gd name="connsiteX10" fmla="*/ 738836 w 1404608"/>
                  <a:gd name="connsiteY10" fmla="*/ 563512 h 2041182"/>
                  <a:gd name="connsiteX11" fmla="*/ 709574 w 1404608"/>
                  <a:gd name="connsiteY11" fmla="*/ 907326 h 2041182"/>
                  <a:gd name="connsiteX12" fmla="*/ 526694 w 1404608"/>
                  <a:gd name="connsiteY12" fmla="*/ 242 h 2041182"/>
                  <a:gd name="connsiteX13" fmla="*/ 456712 w 1404608"/>
                  <a:gd name="connsiteY13" fmla="*/ 1312361 h 2041182"/>
                  <a:gd name="connsiteX14" fmla="*/ 321868 w 1404608"/>
                  <a:gd name="connsiteY14" fmla="*/ 1258456 h 2041182"/>
                  <a:gd name="connsiteX15" fmla="*/ 0 w 1404608"/>
                  <a:gd name="connsiteY15" fmla="*/ 1024369 h 2041182"/>
                  <a:gd name="connsiteX0" fmla="*/ 0 w 1404608"/>
                  <a:gd name="connsiteY0" fmla="*/ 1024369 h 2041182"/>
                  <a:gd name="connsiteX1" fmla="*/ 124358 w 1404608"/>
                  <a:gd name="connsiteY1" fmla="*/ 1353553 h 2041182"/>
                  <a:gd name="connsiteX2" fmla="*/ 292608 w 1404608"/>
                  <a:gd name="connsiteY2" fmla="*/ 1711998 h 2041182"/>
                  <a:gd name="connsiteX3" fmla="*/ 687628 w 1404608"/>
                  <a:gd name="connsiteY3" fmla="*/ 2041182 h 2041182"/>
                  <a:gd name="connsiteX4" fmla="*/ 1294790 w 1404608"/>
                  <a:gd name="connsiteY4" fmla="*/ 2026552 h 2041182"/>
                  <a:gd name="connsiteX5" fmla="*/ 1404518 w 1404608"/>
                  <a:gd name="connsiteY5" fmla="*/ 1126782 h 2041182"/>
                  <a:gd name="connsiteX6" fmla="*/ 1221638 w 1404608"/>
                  <a:gd name="connsiteY6" fmla="*/ 739077 h 2041182"/>
                  <a:gd name="connsiteX7" fmla="*/ 1177747 w 1404608"/>
                  <a:gd name="connsiteY7" fmla="*/ 936587 h 2041182"/>
                  <a:gd name="connsiteX8" fmla="*/ 980236 w 1404608"/>
                  <a:gd name="connsiteY8" fmla="*/ 665925 h 2041182"/>
                  <a:gd name="connsiteX9" fmla="*/ 921715 w 1404608"/>
                  <a:gd name="connsiteY9" fmla="*/ 900011 h 2041182"/>
                  <a:gd name="connsiteX10" fmla="*/ 738836 w 1404608"/>
                  <a:gd name="connsiteY10" fmla="*/ 563512 h 2041182"/>
                  <a:gd name="connsiteX11" fmla="*/ 709574 w 1404608"/>
                  <a:gd name="connsiteY11" fmla="*/ 907326 h 2041182"/>
                  <a:gd name="connsiteX12" fmla="*/ 526694 w 1404608"/>
                  <a:gd name="connsiteY12" fmla="*/ 242 h 2041182"/>
                  <a:gd name="connsiteX13" fmla="*/ 456712 w 1404608"/>
                  <a:gd name="connsiteY13" fmla="*/ 1312361 h 2041182"/>
                  <a:gd name="connsiteX14" fmla="*/ 321868 w 1404608"/>
                  <a:gd name="connsiteY14" fmla="*/ 1258456 h 2041182"/>
                  <a:gd name="connsiteX15" fmla="*/ 0 w 1404608"/>
                  <a:gd name="connsiteY15" fmla="*/ 1024369 h 2041182"/>
                  <a:gd name="connsiteX0" fmla="*/ 0 w 1404608"/>
                  <a:gd name="connsiteY0" fmla="*/ 1024369 h 2041182"/>
                  <a:gd name="connsiteX1" fmla="*/ 124358 w 1404608"/>
                  <a:gd name="connsiteY1" fmla="*/ 1353553 h 2041182"/>
                  <a:gd name="connsiteX2" fmla="*/ 292608 w 1404608"/>
                  <a:gd name="connsiteY2" fmla="*/ 1711998 h 2041182"/>
                  <a:gd name="connsiteX3" fmla="*/ 687628 w 1404608"/>
                  <a:gd name="connsiteY3" fmla="*/ 2041182 h 2041182"/>
                  <a:gd name="connsiteX4" fmla="*/ 1294790 w 1404608"/>
                  <a:gd name="connsiteY4" fmla="*/ 2026552 h 2041182"/>
                  <a:gd name="connsiteX5" fmla="*/ 1404518 w 1404608"/>
                  <a:gd name="connsiteY5" fmla="*/ 1126782 h 2041182"/>
                  <a:gd name="connsiteX6" fmla="*/ 1221638 w 1404608"/>
                  <a:gd name="connsiteY6" fmla="*/ 739077 h 2041182"/>
                  <a:gd name="connsiteX7" fmla="*/ 1177747 w 1404608"/>
                  <a:gd name="connsiteY7" fmla="*/ 936587 h 2041182"/>
                  <a:gd name="connsiteX8" fmla="*/ 980236 w 1404608"/>
                  <a:gd name="connsiteY8" fmla="*/ 665925 h 2041182"/>
                  <a:gd name="connsiteX9" fmla="*/ 921715 w 1404608"/>
                  <a:gd name="connsiteY9" fmla="*/ 900011 h 2041182"/>
                  <a:gd name="connsiteX10" fmla="*/ 738836 w 1404608"/>
                  <a:gd name="connsiteY10" fmla="*/ 563512 h 2041182"/>
                  <a:gd name="connsiteX11" fmla="*/ 709574 w 1404608"/>
                  <a:gd name="connsiteY11" fmla="*/ 907326 h 2041182"/>
                  <a:gd name="connsiteX12" fmla="*/ 526694 w 1404608"/>
                  <a:gd name="connsiteY12" fmla="*/ 242 h 2041182"/>
                  <a:gd name="connsiteX13" fmla="*/ 456712 w 1404608"/>
                  <a:gd name="connsiteY13" fmla="*/ 1312361 h 2041182"/>
                  <a:gd name="connsiteX14" fmla="*/ 321868 w 1404608"/>
                  <a:gd name="connsiteY14" fmla="*/ 1258456 h 2041182"/>
                  <a:gd name="connsiteX15" fmla="*/ 0 w 1404608"/>
                  <a:gd name="connsiteY15" fmla="*/ 1024369 h 2041182"/>
                  <a:gd name="connsiteX0" fmla="*/ 0 w 1420463"/>
                  <a:gd name="connsiteY0" fmla="*/ 957779 h 2041182"/>
                  <a:gd name="connsiteX1" fmla="*/ 140213 w 1420463"/>
                  <a:gd name="connsiteY1" fmla="*/ 1353553 h 2041182"/>
                  <a:gd name="connsiteX2" fmla="*/ 308463 w 1420463"/>
                  <a:gd name="connsiteY2" fmla="*/ 1711998 h 2041182"/>
                  <a:gd name="connsiteX3" fmla="*/ 703483 w 1420463"/>
                  <a:gd name="connsiteY3" fmla="*/ 2041182 h 2041182"/>
                  <a:gd name="connsiteX4" fmla="*/ 1310645 w 1420463"/>
                  <a:gd name="connsiteY4" fmla="*/ 2026552 h 2041182"/>
                  <a:gd name="connsiteX5" fmla="*/ 1420373 w 1420463"/>
                  <a:gd name="connsiteY5" fmla="*/ 1126782 h 2041182"/>
                  <a:gd name="connsiteX6" fmla="*/ 1237493 w 1420463"/>
                  <a:gd name="connsiteY6" fmla="*/ 739077 h 2041182"/>
                  <a:gd name="connsiteX7" fmla="*/ 1193602 w 1420463"/>
                  <a:gd name="connsiteY7" fmla="*/ 936587 h 2041182"/>
                  <a:gd name="connsiteX8" fmla="*/ 996091 w 1420463"/>
                  <a:gd name="connsiteY8" fmla="*/ 665925 h 2041182"/>
                  <a:gd name="connsiteX9" fmla="*/ 937570 w 1420463"/>
                  <a:gd name="connsiteY9" fmla="*/ 900011 h 2041182"/>
                  <a:gd name="connsiteX10" fmla="*/ 754691 w 1420463"/>
                  <a:gd name="connsiteY10" fmla="*/ 563512 h 2041182"/>
                  <a:gd name="connsiteX11" fmla="*/ 725429 w 1420463"/>
                  <a:gd name="connsiteY11" fmla="*/ 907326 h 2041182"/>
                  <a:gd name="connsiteX12" fmla="*/ 542549 w 1420463"/>
                  <a:gd name="connsiteY12" fmla="*/ 242 h 2041182"/>
                  <a:gd name="connsiteX13" fmla="*/ 472567 w 1420463"/>
                  <a:gd name="connsiteY13" fmla="*/ 1312361 h 2041182"/>
                  <a:gd name="connsiteX14" fmla="*/ 337723 w 1420463"/>
                  <a:gd name="connsiteY14" fmla="*/ 1258456 h 2041182"/>
                  <a:gd name="connsiteX15" fmla="*/ 0 w 1420463"/>
                  <a:gd name="connsiteY15" fmla="*/ 957779 h 2041182"/>
                  <a:gd name="connsiteX0" fmla="*/ 0 w 1420463"/>
                  <a:gd name="connsiteY0" fmla="*/ 957779 h 2041182"/>
                  <a:gd name="connsiteX1" fmla="*/ 140213 w 1420463"/>
                  <a:gd name="connsiteY1" fmla="*/ 1353553 h 2041182"/>
                  <a:gd name="connsiteX2" fmla="*/ 308463 w 1420463"/>
                  <a:gd name="connsiteY2" fmla="*/ 1711998 h 2041182"/>
                  <a:gd name="connsiteX3" fmla="*/ 703483 w 1420463"/>
                  <a:gd name="connsiteY3" fmla="*/ 2041182 h 2041182"/>
                  <a:gd name="connsiteX4" fmla="*/ 1310645 w 1420463"/>
                  <a:gd name="connsiteY4" fmla="*/ 2026552 h 2041182"/>
                  <a:gd name="connsiteX5" fmla="*/ 1420373 w 1420463"/>
                  <a:gd name="connsiteY5" fmla="*/ 1126782 h 2041182"/>
                  <a:gd name="connsiteX6" fmla="*/ 1237493 w 1420463"/>
                  <a:gd name="connsiteY6" fmla="*/ 739077 h 2041182"/>
                  <a:gd name="connsiteX7" fmla="*/ 1193602 w 1420463"/>
                  <a:gd name="connsiteY7" fmla="*/ 936587 h 2041182"/>
                  <a:gd name="connsiteX8" fmla="*/ 996091 w 1420463"/>
                  <a:gd name="connsiteY8" fmla="*/ 665925 h 2041182"/>
                  <a:gd name="connsiteX9" fmla="*/ 937570 w 1420463"/>
                  <a:gd name="connsiteY9" fmla="*/ 900011 h 2041182"/>
                  <a:gd name="connsiteX10" fmla="*/ 754691 w 1420463"/>
                  <a:gd name="connsiteY10" fmla="*/ 563512 h 2041182"/>
                  <a:gd name="connsiteX11" fmla="*/ 725429 w 1420463"/>
                  <a:gd name="connsiteY11" fmla="*/ 907326 h 2041182"/>
                  <a:gd name="connsiteX12" fmla="*/ 542549 w 1420463"/>
                  <a:gd name="connsiteY12" fmla="*/ 242 h 2041182"/>
                  <a:gd name="connsiteX13" fmla="*/ 472567 w 1420463"/>
                  <a:gd name="connsiteY13" fmla="*/ 1312361 h 2041182"/>
                  <a:gd name="connsiteX14" fmla="*/ 337723 w 1420463"/>
                  <a:gd name="connsiteY14" fmla="*/ 1258456 h 2041182"/>
                  <a:gd name="connsiteX15" fmla="*/ 0 w 1420463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238212 w 1421182"/>
                  <a:gd name="connsiteY6" fmla="*/ 739077 h 2041182"/>
                  <a:gd name="connsiteX7" fmla="*/ 1194321 w 1421182"/>
                  <a:gd name="connsiteY7" fmla="*/ 936587 h 2041182"/>
                  <a:gd name="connsiteX8" fmla="*/ 996810 w 1421182"/>
                  <a:gd name="connsiteY8" fmla="*/ 665925 h 2041182"/>
                  <a:gd name="connsiteX9" fmla="*/ 938289 w 1421182"/>
                  <a:gd name="connsiteY9" fmla="*/ 900011 h 2041182"/>
                  <a:gd name="connsiteX10" fmla="*/ 755410 w 1421182"/>
                  <a:gd name="connsiteY10" fmla="*/ 563512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238212 w 1421182"/>
                  <a:gd name="connsiteY6" fmla="*/ 739077 h 2041182"/>
                  <a:gd name="connsiteX7" fmla="*/ 1194321 w 1421182"/>
                  <a:gd name="connsiteY7" fmla="*/ 936587 h 2041182"/>
                  <a:gd name="connsiteX8" fmla="*/ 996810 w 1421182"/>
                  <a:gd name="connsiteY8" fmla="*/ 665925 h 2041182"/>
                  <a:gd name="connsiteX9" fmla="*/ 938289 w 1421182"/>
                  <a:gd name="connsiteY9" fmla="*/ 900011 h 2041182"/>
                  <a:gd name="connsiteX10" fmla="*/ 736384 w 1421182"/>
                  <a:gd name="connsiteY10" fmla="*/ 563512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238212 w 1421182"/>
                  <a:gd name="connsiteY6" fmla="*/ 739077 h 2041182"/>
                  <a:gd name="connsiteX7" fmla="*/ 1194321 w 1421182"/>
                  <a:gd name="connsiteY7" fmla="*/ 936587 h 2041182"/>
                  <a:gd name="connsiteX8" fmla="*/ 996810 w 1421182"/>
                  <a:gd name="connsiteY8" fmla="*/ 665925 h 2041182"/>
                  <a:gd name="connsiteX9" fmla="*/ 938289 w 1421182"/>
                  <a:gd name="connsiteY9" fmla="*/ 900011 h 2041182"/>
                  <a:gd name="connsiteX10" fmla="*/ 711016 w 1421182"/>
                  <a:gd name="connsiteY10" fmla="*/ 569854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238212 w 1421182"/>
                  <a:gd name="connsiteY6" fmla="*/ 739077 h 2041182"/>
                  <a:gd name="connsiteX7" fmla="*/ 1194321 w 1421182"/>
                  <a:gd name="connsiteY7" fmla="*/ 936587 h 2041182"/>
                  <a:gd name="connsiteX8" fmla="*/ 996810 w 1421182"/>
                  <a:gd name="connsiteY8" fmla="*/ 665925 h 2041182"/>
                  <a:gd name="connsiteX9" fmla="*/ 938289 w 1421182"/>
                  <a:gd name="connsiteY9" fmla="*/ 900011 h 2041182"/>
                  <a:gd name="connsiteX10" fmla="*/ 711016 w 1421182"/>
                  <a:gd name="connsiteY10" fmla="*/ 569854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238212 w 1421182"/>
                  <a:gd name="connsiteY6" fmla="*/ 739077 h 2041182"/>
                  <a:gd name="connsiteX7" fmla="*/ 1194321 w 1421182"/>
                  <a:gd name="connsiteY7" fmla="*/ 936587 h 2041182"/>
                  <a:gd name="connsiteX8" fmla="*/ 996810 w 1421182"/>
                  <a:gd name="connsiteY8" fmla="*/ 665925 h 2041182"/>
                  <a:gd name="connsiteX9" fmla="*/ 938289 w 1421182"/>
                  <a:gd name="connsiteY9" fmla="*/ 900011 h 2041182"/>
                  <a:gd name="connsiteX10" fmla="*/ 711016 w 1421182"/>
                  <a:gd name="connsiteY10" fmla="*/ 569854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238212 w 1421182"/>
                  <a:gd name="connsiteY6" fmla="*/ 739077 h 2041182"/>
                  <a:gd name="connsiteX7" fmla="*/ 1194321 w 1421182"/>
                  <a:gd name="connsiteY7" fmla="*/ 936587 h 2041182"/>
                  <a:gd name="connsiteX8" fmla="*/ 996810 w 1421182"/>
                  <a:gd name="connsiteY8" fmla="*/ 665925 h 2041182"/>
                  <a:gd name="connsiteX9" fmla="*/ 938289 w 1421182"/>
                  <a:gd name="connsiteY9" fmla="*/ 900011 h 2041182"/>
                  <a:gd name="connsiteX10" fmla="*/ 711016 w 1421182"/>
                  <a:gd name="connsiteY10" fmla="*/ 569854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238212 w 1421182"/>
                  <a:gd name="connsiteY6" fmla="*/ 739077 h 2041182"/>
                  <a:gd name="connsiteX7" fmla="*/ 1194321 w 1421182"/>
                  <a:gd name="connsiteY7" fmla="*/ 936587 h 2041182"/>
                  <a:gd name="connsiteX8" fmla="*/ 996810 w 1421182"/>
                  <a:gd name="connsiteY8" fmla="*/ 665925 h 2041182"/>
                  <a:gd name="connsiteX9" fmla="*/ 947802 w 1421182"/>
                  <a:gd name="connsiteY9" fmla="*/ 906353 h 2041182"/>
                  <a:gd name="connsiteX10" fmla="*/ 711016 w 1421182"/>
                  <a:gd name="connsiteY10" fmla="*/ 569854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238212 w 1421182"/>
                  <a:gd name="connsiteY6" fmla="*/ 739077 h 2041182"/>
                  <a:gd name="connsiteX7" fmla="*/ 1194321 w 1421182"/>
                  <a:gd name="connsiteY7" fmla="*/ 936587 h 2041182"/>
                  <a:gd name="connsiteX8" fmla="*/ 996810 w 1421182"/>
                  <a:gd name="connsiteY8" fmla="*/ 665925 h 2041182"/>
                  <a:gd name="connsiteX9" fmla="*/ 947802 w 1421182"/>
                  <a:gd name="connsiteY9" fmla="*/ 906353 h 2041182"/>
                  <a:gd name="connsiteX10" fmla="*/ 711016 w 1421182"/>
                  <a:gd name="connsiteY10" fmla="*/ 569854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238212 w 1421182"/>
                  <a:gd name="connsiteY6" fmla="*/ 739077 h 2041182"/>
                  <a:gd name="connsiteX7" fmla="*/ 1194321 w 1421182"/>
                  <a:gd name="connsiteY7" fmla="*/ 936587 h 2041182"/>
                  <a:gd name="connsiteX8" fmla="*/ 996810 w 1421182"/>
                  <a:gd name="connsiteY8" fmla="*/ 665925 h 2041182"/>
                  <a:gd name="connsiteX9" fmla="*/ 947802 w 1421182"/>
                  <a:gd name="connsiteY9" fmla="*/ 906353 h 2041182"/>
                  <a:gd name="connsiteX10" fmla="*/ 711016 w 1421182"/>
                  <a:gd name="connsiteY10" fmla="*/ 569854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238212 w 1421182"/>
                  <a:gd name="connsiteY6" fmla="*/ 739077 h 2041182"/>
                  <a:gd name="connsiteX7" fmla="*/ 1194321 w 1421182"/>
                  <a:gd name="connsiteY7" fmla="*/ 936587 h 2041182"/>
                  <a:gd name="connsiteX8" fmla="*/ 996810 w 1421182"/>
                  <a:gd name="connsiteY8" fmla="*/ 665925 h 2041182"/>
                  <a:gd name="connsiteX9" fmla="*/ 947802 w 1421182"/>
                  <a:gd name="connsiteY9" fmla="*/ 906353 h 2041182"/>
                  <a:gd name="connsiteX10" fmla="*/ 711016 w 1421182"/>
                  <a:gd name="connsiteY10" fmla="*/ 569854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238212 w 1421182"/>
                  <a:gd name="connsiteY6" fmla="*/ 739077 h 2041182"/>
                  <a:gd name="connsiteX7" fmla="*/ 1194321 w 1421182"/>
                  <a:gd name="connsiteY7" fmla="*/ 936587 h 2041182"/>
                  <a:gd name="connsiteX8" fmla="*/ 955588 w 1421182"/>
                  <a:gd name="connsiteY8" fmla="*/ 659583 h 2041182"/>
                  <a:gd name="connsiteX9" fmla="*/ 947802 w 1421182"/>
                  <a:gd name="connsiteY9" fmla="*/ 906353 h 2041182"/>
                  <a:gd name="connsiteX10" fmla="*/ 711016 w 1421182"/>
                  <a:gd name="connsiteY10" fmla="*/ 569854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238212 w 1421182"/>
                  <a:gd name="connsiteY6" fmla="*/ 739077 h 2041182"/>
                  <a:gd name="connsiteX7" fmla="*/ 1178466 w 1421182"/>
                  <a:gd name="connsiteY7" fmla="*/ 927074 h 2041182"/>
                  <a:gd name="connsiteX8" fmla="*/ 955588 w 1421182"/>
                  <a:gd name="connsiteY8" fmla="*/ 659583 h 2041182"/>
                  <a:gd name="connsiteX9" fmla="*/ 947802 w 1421182"/>
                  <a:gd name="connsiteY9" fmla="*/ 906353 h 2041182"/>
                  <a:gd name="connsiteX10" fmla="*/ 711016 w 1421182"/>
                  <a:gd name="connsiteY10" fmla="*/ 569854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238212 w 1421182"/>
                  <a:gd name="connsiteY6" fmla="*/ 739077 h 2041182"/>
                  <a:gd name="connsiteX7" fmla="*/ 1178466 w 1421182"/>
                  <a:gd name="connsiteY7" fmla="*/ 927074 h 2041182"/>
                  <a:gd name="connsiteX8" fmla="*/ 955588 w 1421182"/>
                  <a:gd name="connsiteY8" fmla="*/ 659583 h 2041182"/>
                  <a:gd name="connsiteX9" fmla="*/ 947802 w 1421182"/>
                  <a:gd name="connsiteY9" fmla="*/ 906353 h 2041182"/>
                  <a:gd name="connsiteX10" fmla="*/ 711016 w 1421182"/>
                  <a:gd name="connsiteY10" fmla="*/ 569854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238212 w 1421182"/>
                  <a:gd name="connsiteY6" fmla="*/ 739077 h 2041182"/>
                  <a:gd name="connsiteX7" fmla="*/ 1178466 w 1421182"/>
                  <a:gd name="connsiteY7" fmla="*/ 927074 h 2041182"/>
                  <a:gd name="connsiteX8" fmla="*/ 955588 w 1421182"/>
                  <a:gd name="connsiteY8" fmla="*/ 618361 h 2041182"/>
                  <a:gd name="connsiteX9" fmla="*/ 947802 w 1421182"/>
                  <a:gd name="connsiteY9" fmla="*/ 906353 h 2041182"/>
                  <a:gd name="connsiteX10" fmla="*/ 711016 w 1421182"/>
                  <a:gd name="connsiteY10" fmla="*/ 569854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238212 w 1421182"/>
                  <a:gd name="connsiteY6" fmla="*/ 739077 h 2041182"/>
                  <a:gd name="connsiteX7" fmla="*/ 1178466 w 1421182"/>
                  <a:gd name="connsiteY7" fmla="*/ 927074 h 2041182"/>
                  <a:gd name="connsiteX8" fmla="*/ 955588 w 1421182"/>
                  <a:gd name="connsiteY8" fmla="*/ 618361 h 2041182"/>
                  <a:gd name="connsiteX9" fmla="*/ 947802 w 1421182"/>
                  <a:gd name="connsiteY9" fmla="*/ 906353 h 2041182"/>
                  <a:gd name="connsiteX10" fmla="*/ 711016 w 1421182"/>
                  <a:gd name="connsiteY10" fmla="*/ 569854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238212 w 1421182"/>
                  <a:gd name="connsiteY6" fmla="*/ 739077 h 2041182"/>
                  <a:gd name="connsiteX7" fmla="*/ 1178466 w 1421182"/>
                  <a:gd name="connsiteY7" fmla="*/ 927074 h 2041182"/>
                  <a:gd name="connsiteX8" fmla="*/ 955588 w 1421182"/>
                  <a:gd name="connsiteY8" fmla="*/ 618361 h 2041182"/>
                  <a:gd name="connsiteX9" fmla="*/ 947802 w 1421182"/>
                  <a:gd name="connsiteY9" fmla="*/ 906353 h 2041182"/>
                  <a:gd name="connsiteX10" fmla="*/ 711016 w 1421182"/>
                  <a:gd name="connsiteY10" fmla="*/ 569854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187477 w 1421182"/>
                  <a:gd name="connsiteY6" fmla="*/ 691513 h 2041182"/>
                  <a:gd name="connsiteX7" fmla="*/ 1178466 w 1421182"/>
                  <a:gd name="connsiteY7" fmla="*/ 927074 h 2041182"/>
                  <a:gd name="connsiteX8" fmla="*/ 955588 w 1421182"/>
                  <a:gd name="connsiteY8" fmla="*/ 618361 h 2041182"/>
                  <a:gd name="connsiteX9" fmla="*/ 947802 w 1421182"/>
                  <a:gd name="connsiteY9" fmla="*/ 906353 h 2041182"/>
                  <a:gd name="connsiteX10" fmla="*/ 711016 w 1421182"/>
                  <a:gd name="connsiteY10" fmla="*/ 569854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187477 w 1421182"/>
                  <a:gd name="connsiteY6" fmla="*/ 691513 h 2041182"/>
                  <a:gd name="connsiteX7" fmla="*/ 1178466 w 1421182"/>
                  <a:gd name="connsiteY7" fmla="*/ 927074 h 2041182"/>
                  <a:gd name="connsiteX8" fmla="*/ 955588 w 1421182"/>
                  <a:gd name="connsiteY8" fmla="*/ 618361 h 2041182"/>
                  <a:gd name="connsiteX9" fmla="*/ 947802 w 1421182"/>
                  <a:gd name="connsiteY9" fmla="*/ 906353 h 2041182"/>
                  <a:gd name="connsiteX10" fmla="*/ 711016 w 1421182"/>
                  <a:gd name="connsiteY10" fmla="*/ 569854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187477 w 1421182"/>
                  <a:gd name="connsiteY6" fmla="*/ 691513 h 2041182"/>
                  <a:gd name="connsiteX7" fmla="*/ 1178466 w 1421182"/>
                  <a:gd name="connsiteY7" fmla="*/ 927074 h 2041182"/>
                  <a:gd name="connsiteX8" fmla="*/ 927050 w 1421182"/>
                  <a:gd name="connsiteY8" fmla="*/ 615190 h 2041182"/>
                  <a:gd name="connsiteX9" fmla="*/ 947802 w 1421182"/>
                  <a:gd name="connsiteY9" fmla="*/ 906353 h 2041182"/>
                  <a:gd name="connsiteX10" fmla="*/ 711016 w 1421182"/>
                  <a:gd name="connsiteY10" fmla="*/ 569854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187477 w 1421182"/>
                  <a:gd name="connsiteY6" fmla="*/ 691513 h 2041182"/>
                  <a:gd name="connsiteX7" fmla="*/ 1178466 w 1421182"/>
                  <a:gd name="connsiteY7" fmla="*/ 927074 h 2041182"/>
                  <a:gd name="connsiteX8" fmla="*/ 927050 w 1421182"/>
                  <a:gd name="connsiteY8" fmla="*/ 615190 h 2041182"/>
                  <a:gd name="connsiteX9" fmla="*/ 947802 w 1421182"/>
                  <a:gd name="connsiteY9" fmla="*/ 906353 h 2041182"/>
                  <a:gd name="connsiteX10" fmla="*/ 711016 w 1421182"/>
                  <a:gd name="connsiteY10" fmla="*/ 569854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187477 w 1421182"/>
                  <a:gd name="connsiteY6" fmla="*/ 691513 h 2041182"/>
                  <a:gd name="connsiteX7" fmla="*/ 1178466 w 1421182"/>
                  <a:gd name="connsiteY7" fmla="*/ 927074 h 2041182"/>
                  <a:gd name="connsiteX8" fmla="*/ 927050 w 1421182"/>
                  <a:gd name="connsiteY8" fmla="*/ 615190 h 2041182"/>
                  <a:gd name="connsiteX9" fmla="*/ 947802 w 1421182"/>
                  <a:gd name="connsiteY9" fmla="*/ 906353 h 2041182"/>
                  <a:gd name="connsiteX10" fmla="*/ 711016 w 1421182"/>
                  <a:gd name="connsiteY10" fmla="*/ 569854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187477 w 1421182"/>
                  <a:gd name="connsiteY6" fmla="*/ 691513 h 2041182"/>
                  <a:gd name="connsiteX7" fmla="*/ 1178466 w 1421182"/>
                  <a:gd name="connsiteY7" fmla="*/ 927074 h 2041182"/>
                  <a:gd name="connsiteX8" fmla="*/ 927050 w 1421182"/>
                  <a:gd name="connsiteY8" fmla="*/ 615190 h 2041182"/>
                  <a:gd name="connsiteX9" fmla="*/ 947802 w 1421182"/>
                  <a:gd name="connsiteY9" fmla="*/ 906353 h 2041182"/>
                  <a:gd name="connsiteX10" fmla="*/ 711016 w 1421182"/>
                  <a:gd name="connsiteY10" fmla="*/ 569854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162110 w 1421182"/>
                  <a:gd name="connsiteY6" fmla="*/ 682000 h 2041182"/>
                  <a:gd name="connsiteX7" fmla="*/ 1178466 w 1421182"/>
                  <a:gd name="connsiteY7" fmla="*/ 927074 h 2041182"/>
                  <a:gd name="connsiteX8" fmla="*/ 927050 w 1421182"/>
                  <a:gd name="connsiteY8" fmla="*/ 615190 h 2041182"/>
                  <a:gd name="connsiteX9" fmla="*/ 947802 w 1421182"/>
                  <a:gd name="connsiteY9" fmla="*/ 906353 h 2041182"/>
                  <a:gd name="connsiteX10" fmla="*/ 711016 w 1421182"/>
                  <a:gd name="connsiteY10" fmla="*/ 569854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162110 w 1421182"/>
                  <a:gd name="connsiteY6" fmla="*/ 682000 h 2041182"/>
                  <a:gd name="connsiteX7" fmla="*/ 1178466 w 1421182"/>
                  <a:gd name="connsiteY7" fmla="*/ 927074 h 2041182"/>
                  <a:gd name="connsiteX8" fmla="*/ 927050 w 1421182"/>
                  <a:gd name="connsiteY8" fmla="*/ 615190 h 2041182"/>
                  <a:gd name="connsiteX9" fmla="*/ 947802 w 1421182"/>
                  <a:gd name="connsiteY9" fmla="*/ 906353 h 2041182"/>
                  <a:gd name="connsiteX10" fmla="*/ 711016 w 1421182"/>
                  <a:gd name="connsiteY10" fmla="*/ 569854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162110 w 1421182"/>
                  <a:gd name="connsiteY6" fmla="*/ 682000 h 2041182"/>
                  <a:gd name="connsiteX7" fmla="*/ 1178466 w 1421182"/>
                  <a:gd name="connsiteY7" fmla="*/ 927074 h 2041182"/>
                  <a:gd name="connsiteX8" fmla="*/ 927050 w 1421182"/>
                  <a:gd name="connsiteY8" fmla="*/ 615190 h 2041182"/>
                  <a:gd name="connsiteX9" fmla="*/ 947802 w 1421182"/>
                  <a:gd name="connsiteY9" fmla="*/ 906353 h 2041182"/>
                  <a:gd name="connsiteX10" fmla="*/ 711016 w 1421182"/>
                  <a:gd name="connsiteY10" fmla="*/ 569854 h 2041182"/>
                  <a:gd name="connsiteX11" fmla="*/ 726148 w 1421182"/>
                  <a:gd name="connsiteY11" fmla="*/ 907326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162110 w 1421182"/>
                  <a:gd name="connsiteY6" fmla="*/ 682000 h 2041182"/>
                  <a:gd name="connsiteX7" fmla="*/ 1178466 w 1421182"/>
                  <a:gd name="connsiteY7" fmla="*/ 927074 h 2041182"/>
                  <a:gd name="connsiteX8" fmla="*/ 927050 w 1421182"/>
                  <a:gd name="connsiteY8" fmla="*/ 615190 h 2041182"/>
                  <a:gd name="connsiteX9" fmla="*/ 947802 w 1421182"/>
                  <a:gd name="connsiteY9" fmla="*/ 906353 h 2041182"/>
                  <a:gd name="connsiteX10" fmla="*/ 711016 w 1421182"/>
                  <a:gd name="connsiteY10" fmla="*/ 569854 h 2041182"/>
                  <a:gd name="connsiteX11" fmla="*/ 729319 w 1421182"/>
                  <a:gd name="connsiteY11" fmla="*/ 958061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162110 w 1421182"/>
                  <a:gd name="connsiteY6" fmla="*/ 682000 h 2041182"/>
                  <a:gd name="connsiteX7" fmla="*/ 1178466 w 1421182"/>
                  <a:gd name="connsiteY7" fmla="*/ 927074 h 2041182"/>
                  <a:gd name="connsiteX8" fmla="*/ 927050 w 1421182"/>
                  <a:gd name="connsiteY8" fmla="*/ 615190 h 2041182"/>
                  <a:gd name="connsiteX9" fmla="*/ 957315 w 1421182"/>
                  <a:gd name="connsiteY9" fmla="*/ 944404 h 2041182"/>
                  <a:gd name="connsiteX10" fmla="*/ 711016 w 1421182"/>
                  <a:gd name="connsiteY10" fmla="*/ 569854 h 2041182"/>
                  <a:gd name="connsiteX11" fmla="*/ 729319 w 1421182"/>
                  <a:gd name="connsiteY11" fmla="*/ 958061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162110 w 1421182"/>
                  <a:gd name="connsiteY6" fmla="*/ 682000 h 2041182"/>
                  <a:gd name="connsiteX7" fmla="*/ 1178466 w 1421182"/>
                  <a:gd name="connsiteY7" fmla="*/ 927074 h 2041182"/>
                  <a:gd name="connsiteX8" fmla="*/ 927050 w 1421182"/>
                  <a:gd name="connsiteY8" fmla="*/ 615190 h 2041182"/>
                  <a:gd name="connsiteX9" fmla="*/ 957315 w 1421182"/>
                  <a:gd name="connsiteY9" fmla="*/ 944404 h 2041182"/>
                  <a:gd name="connsiteX10" fmla="*/ 711016 w 1421182"/>
                  <a:gd name="connsiteY10" fmla="*/ 569854 h 2041182"/>
                  <a:gd name="connsiteX11" fmla="*/ 729319 w 1421182"/>
                  <a:gd name="connsiteY11" fmla="*/ 958061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162110 w 1421182"/>
                  <a:gd name="connsiteY6" fmla="*/ 682000 h 2041182"/>
                  <a:gd name="connsiteX7" fmla="*/ 1168953 w 1421182"/>
                  <a:gd name="connsiteY7" fmla="*/ 968296 h 2041182"/>
                  <a:gd name="connsiteX8" fmla="*/ 927050 w 1421182"/>
                  <a:gd name="connsiteY8" fmla="*/ 615190 h 2041182"/>
                  <a:gd name="connsiteX9" fmla="*/ 957315 w 1421182"/>
                  <a:gd name="connsiteY9" fmla="*/ 944404 h 2041182"/>
                  <a:gd name="connsiteX10" fmla="*/ 711016 w 1421182"/>
                  <a:gd name="connsiteY10" fmla="*/ 569854 h 2041182"/>
                  <a:gd name="connsiteX11" fmla="*/ 729319 w 1421182"/>
                  <a:gd name="connsiteY11" fmla="*/ 958061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162110 w 1421182"/>
                  <a:gd name="connsiteY6" fmla="*/ 682000 h 2041182"/>
                  <a:gd name="connsiteX7" fmla="*/ 1168953 w 1421182"/>
                  <a:gd name="connsiteY7" fmla="*/ 968296 h 2041182"/>
                  <a:gd name="connsiteX8" fmla="*/ 927050 w 1421182"/>
                  <a:gd name="connsiteY8" fmla="*/ 615190 h 2041182"/>
                  <a:gd name="connsiteX9" fmla="*/ 957315 w 1421182"/>
                  <a:gd name="connsiteY9" fmla="*/ 944404 h 2041182"/>
                  <a:gd name="connsiteX10" fmla="*/ 711016 w 1421182"/>
                  <a:gd name="connsiteY10" fmla="*/ 569854 h 2041182"/>
                  <a:gd name="connsiteX11" fmla="*/ 729319 w 1421182"/>
                  <a:gd name="connsiteY11" fmla="*/ 958061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162110 w 1421182"/>
                  <a:gd name="connsiteY6" fmla="*/ 682000 h 2041182"/>
                  <a:gd name="connsiteX7" fmla="*/ 1168953 w 1421182"/>
                  <a:gd name="connsiteY7" fmla="*/ 968296 h 2041182"/>
                  <a:gd name="connsiteX8" fmla="*/ 927050 w 1421182"/>
                  <a:gd name="connsiteY8" fmla="*/ 615190 h 2041182"/>
                  <a:gd name="connsiteX9" fmla="*/ 957315 w 1421182"/>
                  <a:gd name="connsiteY9" fmla="*/ 944404 h 2041182"/>
                  <a:gd name="connsiteX10" fmla="*/ 711016 w 1421182"/>
                  <a:gd name="connsiteY10" fmla="*/ 569854 h 2041182"/>
                  <a:gd name="connsiteX11" fmla="*/ 729319 w 1421182"/>
                  <a:gd name="connsiteY11" fmla="*/ 958061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779 h 2041182"/>
                  <a:gd name="connsiteX1" fmla="*/ 140932 w 1421182"/>
                  <a:gd name="connsiteY1" fmla="*/ 1353553 h 2041182"/>
                  <a:gd name="connsiteX2" fmla="*/ 309182 w 1421182"/>
                  <a:gd name="connsiteY2" fmla="*/ 1711998 h 2041182"/>
                  <a:gd name="connsiteX3" fmla="*/ 704202 w 1421182"/>
                  <a:gd name="connsiteY3" fmla="*/ 2041182 h 2041182"/>
                  <a:gd name="connsiteX4" fmla="*/ 1311364 w 1421182"/>
                  <a:gd name="connsiteY4" fmla="*/ 2026552 h 2041182"/>
                  <a:gd name="connsiteX5" fmla="*/ 1421092 w 1421182"/>
                  <a:gd name="connsiteY5" fmla="*/ 1126782 h 2041182"/>
                  <a:gd name="connsiteX6" fmla="*/ 1152597 w 1421182"/>
                  <a:gd name="connsiteY6" fmla="*/ 669316 h 2041182"/>
                  <a:gd name="connsiteX7" fmla="*/ 1168953 w 1421182"/>
                  <a:gd name="connsiteY7" fmla="*/ 968296 h 2041182"/>
                  <a:gd name="connsiteX8" fmla="*/ 927050 w 1421182"/>
                  <a:gd name="connsiteY8" fmla="*/ 615190 h 2041182"/>
                  <a:gd name="connsiteX9" fmla="*/ 957315 w 1421182"/>
                  <a:gd name="connsiteY9" fmla="*/ 944404 h 2041182"/>
                  <a:gd name="connsiteX10" fmla="*/ 711016 w 1421182"/>
                  <a:gd name="connsiteY10" fmla="*/ 569854 h 2041182"/>
                  <a:gd name="connsiteX11" fmla="*/ 729319 w 1421182"/>
                  <a:gd name="connsiteY11" fmla="*/ 958061 h 2041182"/>
                  <a:gd name="connsiteX12" fmla="*/ 543268 w 1421182"/>
                  <a:gd name="connsiteY12" fmla="*/ 242 h 2041182"/>
                  <a:gd name="connsiteX13" fmla="*/ 473286 w 1421182"/>
                  <a:gd name="connsiteY13" fmla="*/ 1312361 h 2041182"/>
                  <a:gd name="connsiteX14" fmla="*/ 338442 w 1421182"/>
                  <a:gd name="connsiteY14" fmla="*/ 1258456 h 2041182"/>
                  <a:gd name="connsiteX15" fmla="*/ 719 w 1421182"/>
                  <a:gd name="connsiteY15" fmla="*/ 957779 h 2041182"/>
                  <a:gd name="connsiteX0" fmla="*/ 719 w 1421182"/>
                  <a:gd name="connsiteY0" fmla="*/ 957537 h 2040940"/>
                  <a:gd name="connsiteX1" fmla="*/ 140932 w 1421182"/>
                  <a:gd name="connsiteY1" fmla="*/ 1353311 h 2040940"/>
                  <a:gd name="connsiteX2" fmla="*/ 309182 w 1421182"/>
                  <a:gd name="connsiteY2" fmla="*/ 1711756 h 2040940"/>
                  <a:gd name="connsiteX3" fmla="*/ 704202 w 1421182"/>
                  <a:gd name="connsiteY3" fmla="*/ 2040940 h 2040940"/>
                  <a:gd name="connsiteX4" fmla="*/ 1311364 w 1421182"/>
                  <a:gd name="connsiteY4" fmla="*/ 2026310 h 2040940"/>
                  <a:gd name="connsiteX5" fmla="*/ 1421092 w 1421182"/>
                  <a:gd name="connsiteY5" fmla="*/ 1126540 h 2040940"/>
                  <a:gd name="connsiteX6" fmla="*/ 1152597 w 1421182"/>
                  <a:gd name="connsiteY6" fmla="*/ 669074 h 2040940"/>
                  <a:gd name="connsiteX7" fmla="*/ 1168953 w 1421182"/>
                  <a:gd name="connsiteY7" fmla="*/ 968054 h 2040940"/>
                  <a:gd name="connsiteX8" fmla="*/ 927050 w 1421182"/>
                  <a:gd name="connsiteY8" fmla="*/ 614948 h 2040940"/>
                  <a:gd name="connsiteX9" fmla="*/ 957315 w 1421182"/>
                  <a:gd name="connsiteY9" fmla="*/ 944162 h 2040940"/>
                  <a:gd name="connsiteX10" fmla="*/ 711016 w 1421182"/>
                  <a:gd name="connsiteY10" fmla="*/ 569612 h 2040940"/>
                  <a:gd name="connsiteX11" fmla="*/ 729319 w 1421182"/>
                  <a:gd name="connsiteY11" fmla="*/ 957819 h 2040940"/>
                  <a:gd name="connsiteX12" fmla="*/ 543268 w 1421182"/>
                  <a:gd name="connsiteY12" fmla="*/ 0 h 2040940"/>
                  <a:gd name="connsiteX13" fmla="*/ 473286 w 1421182"/>
                  <a:gd name="connsiteY13" fmla="*/ 1312119 h 2040940"/>
                  <a:gd name="connsiteX14" fmla="*/ 338442 w 1421182"/>
                  <a:gd name="connsiteY14" fmla="*/ 1258214 h 2040940"/>
                  <a:gd name="connsiteX15" fmla="*/ 719 w 1421182"/>
                  <a:gd name="connsiteY15" fmla="*/ 957537 h 2040940"/>
                  <a:gd name="connsiteX0" fmla="*/ 719 w 1421182"/>
                  <a:gd name="connsiteY0" fmla="*/ 957545 h 2040948"/>
                  <a:gd name="connsiteX1" fmla="*/ 140932 w 1421182"/>
                  <a:gd name="connsiteY1" fmla="*/ 1353319 h 2040948"/>
                  <a:gd name="connsiteX2" fmla="*/ 309182 w 1421182"/>
                  <a:gd name="connsiteY2" fmla="*/ 1711764 h 2040948"/>
                  <a:gd name="connsiteX3" fmla="*/ 704202 w 1421182"/>
                  <a:gd name="connsiteY3" fmla="*/ 2040948 h 2040948"/>
                  <a:gd name="connsiteX4" fmla="*/ 1311364 w 1421182"/>
                  <a:gd name="connsiteY4" fmla="*/ 2026318 h 2040948"/>
                  <a:gd name="connsiteX5" fmla="*/ 1421092 w 1421182"/>
                  <a:gd name="connsiteY5" fmla="*/ 1126548 h 2040948"/>
                  <a:gd name="connsiteX6" fmla="*/ 1152597 w 1421182"/>
                  <a:gd name="connsiteY6" fmla="*/ 669082 h 2040948"/>
                  <a:gd name="connsiteX7" fmla="*/ 1168953 w 1421182"/>
                  <a:gd name="connsiteY7" fmla="*/ 968062 h 2040948"/>
                  <a:gd name="connsiteX8" fmla="*/ 927050 w 1421182"/>
                  <a:gd name="connsiteY8" fmla="*/ 614956 h 2040948"/>
                  <a:gd name="connsiteX9" fmla="*/ 957315 w 1421182"/>
                  <a:gd name="connsiteY9" fmla="*/ 944170 h 2040948"/>
                  <a:gd name="connsiteX10" fmla="*/ 711016 w 1421182"/>
                  <a:gd name="connsiteY10" fmla="*/ 569620 h 2040948"/>
                  <a:gd name="connsiteX11" fmla="*/ 729319 w 1421182"/>
                  <a:gd name="connsiteY11" fmla="*/ 957827 h 2040948"/>
                  <a:gd name="connsiteX12" fmla="*/ 543268 w 1421182"/>
                  <a:gd name="connsiteY12" fmla="*/ 8 h 2040948"/>
                  <a:gd name="connsiteX13" fmla="*/ 473286 w 1421182"/>
                  <a:gd name="connsiteY13" fmla="*/ 1312127 h 2040948"/>
                  <a:gd name="connsiteX14" fmla="*/ 338442 w 1421182"/>
                  <a:gd name="connsiteY14" fmla="*/ 1258222 h 2040948"/>
                  <a:gd name="connsiteX15" fmla="*/ 719 w 1421182"/>
                  <a:gd name="connsiteY15" fmla="*/ 957545 h 2040948"/>
                  <a:gd name="connsiteX0" fmla="*/ 719 w 1421182"/>
                  <a:gd name="connsiteY0" fmla="*/ 957545 h 2040948"/>
                  <a:gd name="connsiteX1" fmla="*/ 140932 w 1421182"/>
                  <a:gd name="connsiteY1" fmla="*/ 1353319 h 2040948"/>
                  <a:gd name="connsiteX2" fmla="*/ 309182 w 1421182"/>
                  <a:gd name="connsiteY2" fmla="*/ 1711764 h 2040948"/>
                  <a:gd name="connsiteX3" fmla="*/ 704202 w 1421182"/>
                  <a:gd name="connsiteY3" fmla="*/ 2040948 h 2040948"/>
                  <a:gd name="connsiteX4" fmla="*/ 1311364 w 1421182"/>
                  <a:gd name="connsiteY4" fmla="*/ 2026318 h 2040948"/>
                  <a:gd name="connsiteX5" fmla="*/ 1421092 w 1421182"/>
                  <a:gd name="connsiteY5" fmla="*/ 1126548 h 2040948"/>
                  <a:gd name="connsiteX6" fmla="*/ 1152597 w 1421182"/>
                  <a:gd name="connsiteY6" fmla="*/ 669082 h 2040948"/>
                  <a:gd name="connsiteX7" fmla="*/ 1168953 w 1421182"/>
                  <a:gd name="connsiteY7" fmla="*/ 968062 h 2040948"/>
                  <a:gd name="connsiteX8" fmla="*/ 927050 w 1421182"/>
                  <a:gd name="connsiteY8" fmla="*/ 614956 h 2040948"/>
                  <a:gd name="connsiteX9" fmla="*/ 957315 w 1421182"/>
                  <a:gd name="connsiteY9" fmla="*/ 944170 h 2040948"/>
                  <a:gd name="connsiteX10" fmla="*/ 711016 w 1421182"/>
                  <a:gd name="connsiteY10" fmla="*/ 569620 h 2040948"/>
                  <a:gd name="connsiteX11" fmla="*/ 729319 w 1421182"/>
                  <a:gd name="connsiteY11" fmla="*/ 957827 h 2040948"/>
                  <a:gd name="connsiteX12" fmla="*/ 543268 w 1421182"/>
                  <a:gd name="connsiteY12" fmla="*/ 8 h 2040948"/>
                  <a:gd name="connsiteX13" fmla="*/ 473286 w 1421182"/>
                  <a:gd name="connsiteY13" fmla="*/ 1312127 h 2040948"/>
                  <a:gd name="connsiteX14" fmla="*/ 338442 w 1421182"/>
                  <a:gd name="connsiteY14" fmla="*/ 1258222 h 2040948"/>
                  <a:gd name="connsiteX15" fmla="*/ 719 w 1421182"/>
                  <a:gd name="connsiteY15" fmla="*/ 957545 h 2040948"/>
                  <a:gd name="connsiteX0" fmla="*/ 719 w 1421182"/>
                  <a:gd name="connsiteY0" fmla="*/ 957545 h 2026318"/>
                  <a:gd name="connsiteX1" fmla="*/ 140932 w 1421182"/>
                  <a:gd name="connsiteY1" fmla="*/ 1353319 h 2026318"/>
                  <a:gd name="connsiteX2" fmla="*/ 309182 w 1421182"/>
                  <a:gd name="connsiteY2" fmla="*/ 1711764 h 2026318"/>
                  <a:gd name="connsiteX3" fmla="*/ 693290 w 1421182"/>
                  <a:gd name="connsiteY3" fmla="*/ 2019121 h 2026318"/>
                  <a:gd name="connsiteX4" fmla="*/ 1311364 w 1421182"/>
                  <a:gd name="connsiteY4" fmla="*/ 2026318 h 2026318"/>
                  <a:gd name="connsiteX5" fmla="*/ 1421092 w 1421182"/>
                  <a:gd name="connsiteY5" fmla="*/ 1126548 h 2026318"/>
                  <a:gd name="connsiteX6" fmla="*/ 1152597 w 1421182"/>
                  <a:gd name="connsiteY6" fmla="*/ 669082 h 2026318"/>
                  <a:gd name="connsiteX7" fmla="*/ 1168953 w 1421182"/>
                  <a:gd name="connsiteY7" fmla="*/ 968062 h 2026318"/>
                  <a:gd name="connsiteX8" fmla="*/ 927050 w 1421182"/>
                  <a:gd name="connsiteY8" fmla="*/ 614956 h 2026318"/>
                  <a:gd name="connsiteX9" fmla="*/ 957315 w 1421182"/>
                  <a:gd name="connsiteY9" fmla="*/ 944170 h 2026318"/>
                  <a:gd name="connsiteX10" fmla="*/ 711016 w 1421182"/>
                  <a:gd name="connsiteY10" fmla="*/ 569620 h 2026318"/>
                  <a:gd name="connsiteX11" fmla="*/ 729319 w 1421182"/>
                  <a:gd name="connsiteY11" fmla="*/ 957827 h 2026318"/>
                  <a:gd name="connsiteX12" fmla="*/ 543268 w 1421182"/>
                  <a:gd name="connsiteY12" fmla="*/ 8 h 2026318"/>
                  <a:gd name="connsiteX13" fmla="*/ 473286 w 1421182"/>
                  <a:gd name="connsiteY13" fmla="*/ 1312127 h 2026318"/>
                  <a:gd name="connsiteX14" fmla="*/ 338442 w 1421182"/>
                  <a:gd name="connsiteY14" fmla="*/ 1258222 h 2026318"/>
                  <a:gd name="connsiteX15" fmla="*/ 719 w 1421182"/>
                  <a:gd name="connsiteY15" fmla="*/ 957545 h 2026318"/>
                  <a:gd name="connsiteX0" fmla="*/ 719 w 1421182"/>
                  <a:gd name="connsiteY0" fmla="*/ 957545 h 2295953"/>
                  <a:gd name="connsiteX1" fmla="*/ 140932 w 1421182"/>
                  <a:gd name="connsiteY1" fmla="*/ 1353319 h 2295953"/>
                  <a:gd name="connsiteX2" fmla="*/ 309182 w 1421182"/>
                  <a:gd name="connsiteY2" fmla="*/ 1711764 h 2295953"/>
                  <a:gd name="connsiteX3" fmla="*/ 693290 w 1421182"/>
                  <a:gd name="connsiteY3" fmla="*/ 2019121 h 2295953"/>
                  <a:gd name="connsiteX4" fmla="*/ 722524 w 1421182"/>
                  <a:gd name="connsiteY4" fmla="*/ 2295953 h 2295953"/>
                  <a:gd name="connsiteX5" fmla="*/ 1311364 w 1421182"/>
                  <a:gd name="connsiteY5" fmla="*/ 2026318 h 2295953"/>
                  <a:gd name="connsiteX6" fmla="*/ 1421092 w 1421182"/>
                  <a:gd name="connsiteY6" fmla="*/ 1126548 h 2295953"/>
                  <a:gd name="connsiteX7" fmla="*/ 1152597 w 1421182"/>
                  <a:gd name="connsiteY7" fmla="*/ 669082 h 2295953"/>
                  <a:gd name="connsiteX8" fmla="*/ 1168953 w 1421182"/>
                  <a:gd name="connsiteY8" fmla="*/ 968062 h 2295953"/>
                  <a:gd name="connsiteX9" fmla="*/ 927050 w 1421182"/>
                  <a:gd name="connsiteY9" fmla="*/ 614956 h 2295953"/>
                  <a:gd name="connsiteX10" fmla="*/ 957315 w 1421182"/>
                  <a:gd name="connsiteY10" fmla="*/ 944170 h 2295953"/>
                  <a:gd name="connsiteX11" fmla="*/ 711016 w 1421182"/>
                  <a:gd name="connsiteY11" fmla="*/ 569620 h 2295953"/>
                  <a:gd name="connsiteX12" fmla="*/ 729319 w 1421182"/>
                  <a:gd name="connsiteY12" fmla="*/ 957827 h 2295953"/>
                  <a:gd name="connsiteX13" fmla="*/ 543268 w 1421182"/>
                  <a:gd name="connsiteY13" fmla="*/ 8 h 2295953"/>
                  <a:gd name="connsiteX14" fmla="*/ 473286 w 1421182"/>
                  <a:gd name="connsiteY14" fmla="*/ 1312127 h 2295953"/>
                  <a:gd name="connsiteX15" fmla="*/ 338442 w 1421182"/>
                  <a:gd name="connsiteY15" fmla="*/ 1258222 h 2295953"/>
                  <a:gd name="connsiteX16" fmla="*/ 719 w 1421182"/>
                  <a:gd name="connsiteY16" fmla="*/ 957545 h 2295953"/>
                  <a:gd name="connsiteX0" fmla="*/ 719 w 1421182"/>
                  <a:gd name="connsiteY0" fmla="*/ 957545 h 2317397"/>
                  <a:gd name="connsiteX1" fmla="*/ 140932 w 1421182"/>
                  <a:gd name="connsiteY1" fmla="*/ 1353319 h 2317397"/>
                  <a:gd name="connsiteX2" fmla="*/ 309182 w 1421182"/>
                  <a:gd name="connsiteY2" fmla="*/ 1711764 h 2317397"/>
                  <a:gd name="connsiteX3" fmla="*/ 693290 w 1421182"/>
                  <a:gd name="connsiteY3" fmla="*/ 2019121 h 2317397"/>
                  <a:gd name="connsiteX4" fmla="*/ 722524 w 1421182"/>
                  <a:gd name="connsiteY4" fmla="*/ 2295953 h 2317397"/>
                  <a:gd name="connsiteX5" fmla="*/ 1170733 w 1421182"/>
                  <a:gd name="connsiteY5" fmla="*/ 2300858 h 2317397"/>
                  <a:gd name="connsiteX6" fmla="*/ 1311364 w 1421182"/>
                  <a:gd name="connsiteY6" fmla="*/ 2026318 h 2317397"/>
                  <a:gd name="connsiteX7" fmla="*/ 1421092 w 1421182"/>
                  <a:gd name="connsiteY7" fmla="*/ 1126548 h 2317397"/>
                  <a:gd name="connsiteX8" fmla="*/ 1152597 w 1421182"/>
                  <a:gd name="connsiteY8" fmla="*/ 669082 h 2317397"/>
                  <a:gd name="connsiteX9" fmla="*/ 1168953 w 1421182"/>
                  <a:gd name="connsiteY9" fmla="*/ 968062 h 2317397"/>
                  <a:gd name="connsiteX10" fmla="*/ 927050 w 1421182"/>
                  <a:gd name="connsiteY10" fmla="*/ 614956 h 2317397"/>
                  <a:gd name="connsiteX11" fmla="*/ 957315 w 1421182"/>
                  <a:gd name="connsiteY11" fmla="*/ 944170 h 2317397"/>
                  <a:gd name="connsiteX12" fmla="*/ 711016 w 1421182"/>
                  <a:gd name="connsiteY12" fmla="*/ 569620 h 2317397"/>
                  <a:gd name="connsiteX13" fmla="*/ 729319 w 1421182"/>
                  <a:gd name="connsiteY13" fmla="*/ 957827 h 2317397"/>
                  <a:gd name="connsiteX14" fmla="*/ 543268 w 1421182"/>
                  <a:gd name="connsiteY14" fmla="*/ 8 h 2317397"/>
                  <a:gd name="connsiteX15" fmla="*/ 473286 w 1421182"/>
                  <a:gd name="connsiteY15" fmla="*/ 1312127 h 2317397"/>
                  <a:gd name="connsiteX16" fmla="*/ 338442 w 1421182"/>
                  <a:gd name="connsiteY16" fmla="*/ 1258222 h 2317397"/>
                  <a:gd name="connsiteX17" fmla="*/ 719 w 1421182"/>
                  <a:gd name="connsiteY17" fmla="*/ 957545 h 2317397"/>
                  <a:gd name="connsiteX0" fmla="*/ 719 w 1421182"/>
                  <a:gd name="connsiteY0" fmla="*/ 957545 h 2317397"/>
                  <a:gd name="connsiteX1" fmla="*/ 140932 w 1421182"/>
                  <a:gd name="connsiteY1" fmla="*/ 1353319 h 2317397"/>
                  <a:gd name="connsiteX2" fmla="*/ 309182 w 1421182"/>
                  <a:gd name="connsiteY2" fmla="*/ 1711764 h 2317397"/>
                  <a:gd name="connsiteX3" fmla="*/ 626141 w 1421182"/>
                  <a:gd name="connsiteY3" fmla="*/ 1985150 h 2317397"/>
                  <a:gd name="connsiteX4" fmla="*/ 722524 w 1421182"/>
                  <a:gd name="connsiteY4" fmla="*/ 2295953 h 2317397"/>
                  <a:gd name="connsiteX5" fmla="*/ 1170733 w 1421182"/>
                  <a:gd name="connsiteY5" fmla="*/ 2300858 h 2317397"/>
                  <a:gd name="connsiteX6" fmla="*/ 1311364 w 1421182"/>
                  <a:gd name="connsiteY6" fmla="*/ 2026318 h 2317397"/>
                  <a:gd name="connsiteX7" fmla="*/ 1421092 w 1421182"/>
                  <a:gd name="connsiteY7" fmla="*/ 1126548 h 2317397"/>
                  <a:gd name="connsiteX8" fmla="*/ 1152597 w 1421182"/>
                  <a:gd name="connsiteY8" fmla="*/ 669082 h 2317397"/>
                  <a:gd name="connsiteX9" fmla="*/ 1168953 w 1421182"/>
                  <a:gd name="connsiteY9" fmla="*/ 968062 h 2317397"/>
                  <a:gd name="connsiteX10" fmla="*/ 927050 w 1421182"/>
                  <a:gd name="connsiteY10" fmla="*/ 614956 h 2317397"/>
                  <a:gd name="connsiteX11" fmla="*/ 957315 w 1421182"/>
                  <a:gd name="connsiteY11" fmla="*/ 944170 h 2317397"/>
                  <a:gd name="connsiteX12" fmla="*/ 711016 w 1421182"/>
                  <a:gd name="connsiteY12" fmla="*/ 569620 h 2317397"/>
                  <a:gd name="connsiteX13" fmla="*/ 729319 w 1421182"/>
                  <a:gd name="connsiteY13" fmla="*/ 957827 h 2317397"/>
                  <a:gd name="connsiteX14" fmla="*/ 543268 w 1421182"/>
                  <a:gd name="connsiteY14" fmla="*/ 8 h 2317397"/>
                  <a:gd name="connsiteX15" fmla="*/ 473286 w 1421182"/>
                  <a:gd name="connsiteY15" fmla="*/ 1312127 h 2317397"/>
                  <a:gd name="connsiteX16" fmla="*/ 338442 w 1421182"/>
                  <a:gd name="connsiteY16" fmla="*/ 1258222 h 2317397"/>
                  <a:gd name="connsiteX17" fmla="*/ 719 w 1421182"/>
                  <a:gd name="connsiteY17" fmla="*/ 957545 h 2317397"/>
                  <a:gd name="connsiteX0" fmla="*/ 719 w 1421182"/>
                  <a:gd name="connsiteY0" fmla="*/ 957545 h 2314785"/>
                  <a:gd name="connsiteX1" fmla="*/ 140932 w 1421182"/>
                  <a:gd name="connsiteY1" fmla="*/ 1353319 h 2314785"/>
                  <a:gd name="connsiteX2" fmla="*/ 309182 w 1421182"/>
                  <a:gd name="connsiteY2" fmla="*/ 1711764 h 2314785"/>
                  <a:gd name="connsiteX3" fmla="*/ 626141 w 1421182"/>
                  <a:gd name="connsiteY3" fmla="*/ 1985150 h 2314785"/>
                  <a:gd name="connsiteX4" fmla="*/ 658780 w 1421182"/>
                  <a:gd name="connsiteY4" fmla="*/ 2266927 h 2314785"/>
                  <a:gd name="connsiteX5" fmla="*/ 1170733 w 1421182"/>
                  <a:gd name="connsiteY5" fmla="*/ 2300858 h 2314785"/>
                  <a:gd name="connsiteX6" fmla="*/ 1311364 w 1421182"/>
                  <a:gd name="connsiteY6" fmla="*/ 2026318 h 2314785"/>
                  <a:gd name="connsiteX7" fmla="*/ 1421092 w 1421182"/>
                  <a:gd name="connsiteY7" fmla="*/ 1126548 h 2314785"/>
                  <a:gd name="connsiteX8" fmla="*/ 1152597 w 1421182"/>
                  <a:gd name="connsiteY8" fmla="*/ 669082 h 2314785"/>
                  <a:gd name="connsiteX9" fmla="*/ 1168953 w 1421182"/>
                  <a:gd name="connsiteY9" fmla="*/ 968062 h 2314785"/>
                  <a:gd name="connsiteX10" fmla="*/ 927050 w 1421182"/>
                  <a:gd name="connsiteY10" fmla="*/ 614956 h 2314785"/>
                  <a:gd name="connsiteX11" fmla="*/ 957315 w 1421182"/>
                  <a:gd name="connsiteY11" fmla="*/ 944170 h 2314785"/>
                  <a:gd name="connsiteX12" fmla="*/ 711016 w 1421182"/>
                  <a:gd name="connsiteY12" fmla="*/ 569620 h 2314785"/>
                  <a:gd name="connsiteX13" fmla="*/ 729319 w 1421182"/>
                  <a:gd name="connsiteY13" fmla="*/ 957827 h 2314785"/>
                  <a:gd name="connsiteX14" fmla="*/ 543268 w 1421182"/>
                  <a:gd name="connsiteY14" fmla="*/ 8 h 2314785"/>
                  <a:gd name="connsiteX15" fmla="*/ 473286 w 1421182"/>
                  <a:gd name="connsiteY15" fmla="*/ 1312127 h 2314785"/>
                  <a:gd name="connsiteX16" fmla="*/ 338442 w 1421182"/>
                  <a:gd name="connsiteY16" fmla="*/ 1258222 h 2314785"/>
                  <a:gd name="connsiteX17" fmla="*/ 719 w 1421182"/>
                  <a:gd name="connsiteY17" fmla="*/ 957545 h 2314785"/>
                  <a:gd name="connsiteX0" fmla="*/ 719 w 1421182"/>
                  <a:gd name="connsiteY0" fmla="*/ 957545 h 2323891"/>
                  <a:gd name="connsiteX1" fmla="*/ 140932 w 1421182"/>
                  <a:gd name="connsiteY1" fmla="*/ 1353319 h 2323891"/>
                  <a:gd name="connsiteX2" fmla="*/ 309182 w 1421182"/>
                  <a:gd name="connsiteY2" fmla="*/ 1711764 h 2323891"/>
                  <a:gd name="connsiteX3" fmla="*/ 626141 w 1421182"/>
                  <a:gd name="connsiteY3" fmla="*/ 1985150 h 2323891"/>
                  <a:gd name="connsiteX4" fmla="*/ 658780 w 1421182"/>
                  <a:gd name="connsiteY4" fmla="*/ 2266927 h 2323891"/>
                  <a:gd name="connsiteX5" fmla="*/ 1170733 w 1421182"/>
                  <a:gd name="connsiteY5" fmla="*/ 2300858 h 2323891"/>
                  <a:gd name="connsiteX6" fmla="*/ 1311364 w 1421182"/>
                  <a:gd name="connsiteY6" fmla="*/ 2026318 h 2323891"/>
                  <a:gd name="connsiteX7" fmla="*/ 1421092 w 1421182"/>
                  <a:gd name="connsiteY7" fmla="*/ 1126548 h 2323891"/>
                  <a:gd name="connsiteX8" fmla="*/ 1152597 w 1421182"/>
                  <a:gd name="connsiteY8" fmla="*/ 669082 h 2323891"/>
                  <a:gd name="connsiteX9" fmla="*/ 1168953 w 1421182"/>
                  <a:gd name="connsiteY9" fmla="*/ 968062 h 2323891"/>
                  <a:gd name="connsiteX10" fmla="*/ 927050 w 1421182"/>
                  <a:gd name="connsiteY10" fmla="*/ 614956 h 2323891"/>
                  <a:gd name="connsiteX11" fmla="*/ 957315 w 1421182"/>
                  <a:gd name="connsiteY11" fmla="*/ 944170 h 2323891"/>
                  <a:gd name="connsiteX12" fmla="*/ 711016 w 1421182"/>
                  <a:gd name="connsiteY12" fmla="*/ 569620 h 2323891"/>
                  <a:gd name="connsiteX13" fmla="*/ 729319 w 1421182"/>
                  <a:gd name="connsiteY13" fmla="*/ 957827 h 2323891"/>
                  <a:gd name="connsiteX14" fmla="*/ 543268 w 1421182"/>
                  <a:gd name="connsiteY14" fmla="*/ 8 h 2323891"/>
                  <a:gd name="connsiteX15" fmla="*/ 473286 w 1421182"/>
                  <a:gd name="connsiteY15" fmla="*/ 1312127 h 2323891"/>
                  <a:gd name="connsiteX16" fmla="*/ 338442 w 1421182"/>
                  <a:gd name="connsiteY16" fmla="*/ 1258222 h 2323891"/>
                  <a:gd name="connsiteX17" fmla="*/ 719 w 1421182"/>
                  <a:gd name="connsiteY17" fmla="*/ 957545 h 2323891"/>
                  <a:gd name="connsiteX0" fmla="*/ 719 w 1421182"/>
                  <a:gd name="connsiteY0" fmla="*/ 957545 h 2358736"/>
                  <a:gd name="connsiteX1" fmla="*/ 140932 w 1421182"/>
                  <a:gd name="connsiteY1" fmla="*/ 1353319 h 2358736"/>
                  <a:gd name="connsiteX2" fmla="*/ 309182 w 1421182"/>
                  <a:gd name="connsiteY2" fmla="*/ 1711764 h 2358736"/>
                  <a:gd name="connsiteX3" fmla="*/ 626141 w 1421182"/>
                  <a:gd name="connsiteY3" fmla="*/ 1985150 h 2358736"/>
                  <a:gd name="connsiteX4" fmla="*/ 658780 w 1421182"/>
                  <a:gd name="connsiteY4" fmla="*/ 2266927 h 2358736"/>
                  <a:gd name="connsiteX5" fmla="*/ 1227989 w 1421182"/>
                  <a:gd name="connsiteY5" fmla="*/ 2341644 h 2358736"/>
                  <a:gd name="connsiteX6" fmla="*/ 1311364 w 1421182"/>
                  <a:gd name="connsiteY6" fmla="*/ 2026318 h 2358736"/>
                  <a:gd name="connsiteX7" fmla="*/ 1421092 w 1421182"/>
                  <a:gd name="connsiteY7" fmla="*/ 1126548 h 2358736"/>
                  <a:gd name="connsiteX8" fmla="*/ 1152597 w 1421182"/>
                  <a:gd name="connsiteY8" fmla="*/ 669082 h 2358736"/>
                  <a:gd name="connsiteX9" fmla="*/ 1168953 w 1421182"/>
                  <a:gd name="connsiteY9" fmla="*/ 968062 h 2358736"/>
                  <a:gd name="connsiteX10" fmla="*/ 927050 w 1421182"/>
                  <a:gd name="connsiteY10" fmla="*/ 614956 h 2358736"/>
                  <a:gd name="connsiteX11" fmla="*/ 957315 w 1421182"/>
                  <a:gd name="connsiteY11" fmla="*/ 944170 h 2358736"/>
                  <a:gd name="connsiteX12" fmla="*/ 711016 w 1421182"/>
                  <a:gd name="connsiteY12" fmla="*/ 569620 h 2358736"/>
                  <a:gd name="connsiteX13" fmla="*/ 729319 w 1421182"/>
                  <a:gd name="connsiteY13" fmla="*/ 957827 h 2358736"/>
                  <a:gd name="connsiteX14" fmla="*/ 543268 w 1421182"/>
                  <a:gd name="connsiteY14" fmla="*/ 8 h 2358736"/>
                  <a:gd name="connsiteX15" fmla="*/ 473286 w 1421182"/>
                  <a:gd name="connsiteY15" fmla="*/ 1312127 h 2358736"/>
                  <a:gd name="connsiteX16" fmla="*/ 338442 w 1421182"/>
                  <a:gd name="connsiteY16" fmla="*/ 1258222 h 2358736"/>
                  <a:gd name="connsiteX17" fmla="*/ 719 w 1421182"/>
                  <a:gd name="connsiteY17" fmla="*/ 957545 h 2358736"/>
                  <a:gd name="connsiteX0" fmla="*/ 719 w 1421182"/>
                  <a:gd name="connsiteY0" fmla="*/ 957545 h 2341644"/>
                  <a:gd name="connsiteX1" fmla="*/ 140932 w 1421182"/>
                  <a:gd name="connsiteY1" fmla="*/ 1353319 h 2341644"/>
                  <a:gd name="connsiteX2" fmla="*/ 309182 w 1421182"/>
                  <a:gd name="connsiteY2" fmla="*/ 1711764 h 2341644"/>
                  <a:gd name="connsiteX3" fmla="*/ 626141 w 1421182"/>
                  <a:gd name="connsiteY3" fmla="*/ 1985150 h 2341644"/>
                  <a:gd name="connsiteX4" fmla="*/ 658780 w 1421182"/>
                  <a:gd name="connsiteY4" fmla="*/ 2266927 h 2341644"/>
                  <a:gd name="connsiteX5" fmla="*/ 1227989 w 1421182"/>
                  <a:gd name="connsiteY5" fmla="*/ 2341644 h 2341644"/>
                  <a:gd name="connsiteX6" fmla="*/ 1311364 w 1421182"/>
                  <a:gd name="connsiteY6" fmla="*/ 2026318 h 2341644"/>
                  <a:gd name="connsiteX7" fmla="*/ 1421092 w 1421182"/>
                  <a:gd name="connsiteY7" fmla="*/ 1126548 h 2341644"/>
                  <a:gd name="connsiteX8" fmla="*/ 1152597 w 1421182"/>
                  <a:gd name="connsiteY8" fmla="*/ 669082 h 2341644"/>
                  <a:gd name="connsiteX9" fmla="*/ 1168953 w 1421182"/>
                  <a:gd name="connsiteY9" fmla="*/ 968062 h 2341644"/>
                  <a:gd name="connsiteX10" fmla="*/ 927050 w 1421182"/>
                  <a:gd name="connsiteY10" fmla="*/ 614956 h 2341644"/>
                  <a:gd name="connsiteX11" fmla="*/ 957315 w 1421182"/>
                  <a:gd name="connsiteY11" fmla="*/ 944170 h 2341644"/>
                  <a:gd name="connsiteX12" fmla="*/ 711016 w 1421182"/>
                  <a:gd name="connsiteY12" fmla="*/ 569620 h 2341644"/>
                  <a:gd name="connsiteX13" fmla="*/ 729319 w 1421182"/>
                  <a:gd name="connsiteY13" fmla="*/ 957827 h 2341644"/>
                  <a:gd name="connsiteX14" fmla="*/ 543268 w 1421182"/>
                  <a:gd name="connsiteY14" fmla="*/ 8 h 2341644"/>
                  <a:gd name="connsiteX15" fmla="*/ 473286 w 1421182"/>
                  <a:gd name="connsiteY15" fmla="*/ 1312127 h 2341644"/>
                  <a:gd name="connsiteX16" fmla="*/ 338442 w 1421182"/>
                  <a:gd name="connsiteY16" fmla="*/ 1258222 h 2341644"/>
                  <a:gd name="connsiteX17" fmla="*/ 719 w 1421182"/>
                  <a:gd name="connsiteY17" fmla="*/ 957545 h 2341644"/>
                  <a:gd name="connsiteX0" fmla="*/ 719 w 1421092"/>
                  <a:gd name="connsiteY0" fmla="*/ 957545 h 2341644"/>
                  <a:gd name="connsiteX1" fmla="*/ 140932 w 1421092"/>
                  <a:gd name="connsiteY1" fmla="*/ 1353319 h 2341644"/>
                  <a:gd name="connsiteX2" fmla="*/ 309182 w 1421092"/>
                  <a:gd name="connsiteY2" fmla="*/ 1711764 h 2341644"/>
                  <a:gd name="connsiteX3" fmla="*/ 626141 w 1421092"/>
                  <a:gd name="connsiteY3" fmla="*/ 1985150 h 2341644"/>
                  <a:gd name="connsiteX4" fmla="*/ 658780 w 1421092"/>
                  <a:gd name="connsiteY4" fmla="*/ 2266927 h 2341644"/>
                  <a:gd name="connsiteX5" fmla="*/ 1227989 w 1421092"/>
                  <a:gd name="connsiteY5" fmla="*/ 2341644 h 2341644"/>
                  <a:gd name="connsiteX6" fmla="*/ 1262460 w 1421092"/>
                  <a:gd name="connsiteY6" fmla="*/ 1987074 h 2341644"/>
                  <a:gd name="connsiteX7" fmla="*/ 1421092 w 1421092"/>
                  <a:gd name="connsiteY7" fmla="*/ 1126548 h 2341644"/>
                  <a:gd name="connsiteX8" fmla="*/ 1152597 w 1421092"/>
                  <a:gd name="connsiteY8" fmla="*/ 669082 h 2341644"/>
                  <a:gd name="connsiteX9" fmla="*/ 1168953 w 1421092"/>
                  <a:gd name="connsiteY9" fmla="*/ 968062 h 2341644"/>
                  <a:gd name="connsiteX10" fmla="*/ 927050 w 1421092"/>
                  <a:gd name="connsiteY10" fmla="*/ 614956 h 2341644"/>
                  <a:gd name="connsiteX11" fmla="*/ 957315 w 1421092"/>
                  <a:gd name="connsiteY11" fmla="*/ 944170 h 2341644"/>
                  <a:gd name="connsiteX12" fmla="*/ 711016 w 1421092"/>
                  <a:gd name="connsiteY12" fmla="*/ 569620 h 2341644"/>
                  <a:gd name="connsiteX13" fmla="*/ 729319 w 1421092"/>
                  <a:gd name="connsiteY13" fmla="*/ 957827 h 2341644"/>
                  <a:gd name="connsiteX14" fmla="*/ 543268 w 1421092"/>
                  <a:gd name="connsiteY14" fmla="*/ 8 h 2341644"/>
                  <a:gd name="connsiteX15" fmla="*/ 473286 w 1421092"/>
                  <a:gd name="connsiteY15" fmla="*/ 1312127 h 2341644"/>
                  <a:gd name="connsiteX16" fmla="*/ 338442 w 1421092"/>
                  <a:gd name="connsiteY16" fmla="*/ 1258222 h 2341644"/>
                  <a:gd name="connsiteX17" fmla="*/ 719 w 1421092"/>
                  <a:gd name="connsiteY17" fmla="*/ 957545 h 2341644"/>
                  <a:gd name="connsiteX0" fmla="*/ 719 w 1421109"/>
                  <a:gd name="connsiteY0" fmla="*/ 957545 h 2341644"/>
                  <a:gd name="connsiteX1" fmla="*/ 140932 w 1421109"/>
                  <a:gd name="connsiteY1" fmla="*/ 1353319 h 2341644"/>
                  <a:gd name="connsiteX2" fmla="*/ 309182 w 1421109"/>
                  <a:gd name="connsiteY2" fmla="*/ 1711764 h 2341644"/>
                  <a:gd name="connsiteX3" fmla="*/ 626141 w 1421109"/>
                  <a:gd name="connsiteY3" fmla="*/ 1985150 h 2341644"/>
                  <a:gd name="connsiteX4" fmla="*/ 658780 w 1421109"/>
                  <a:gd name="connsiteY4" fmla="*/ 2266927 h 2341644"/>
                  <a:gd name="connsiteX5" fmla="*/ 1227989 w 1421109"/>
                  <a:gd name="connsiteY5" fmla="*/ 2341644 h 2341644"/>
                  <a:gd name="connsiteX6" fmla="*/ 1262460 w 1421109"/>
                  <a:gd name="connsiteY6" fmla="*/ 1987074 h 2341644"/>
                  <a:gd name="connsiteX7" fmla="*/ 1421092 w 1421109"/>
                  <a:gd name="connsiteY7" fmla="*/ 1126548 h 2341644"/>
                  <a:gd name="connsiteX8" fmla="*/ 1152597 w 1421109"/>
                  <a:gd name="connsiteY8" fmla="*/ 669082 h 2341644"/>
                  <a:gd name="connsiteX9" fmla="*/ 1168953 w 1421109"/>
                  <a:gd name="connsiteY9" fmla="*/ 968062 h 2341644"/>
                  <a:gd name="connsiteX10" fmla="*/ 927050 w 1421109"/>
                  <a:gd name="connsiteY10" fmla="*/ 614956 h 2341644"/>
                  <a:gd name="connsiteX11" fmla="*/ 957315 w 1421109"/>
                  <a:gd name="connsiteY11" fmla="*/ 944170 h 2341644"/>
                  <a:gd name="connsiteX12" fmla="*/ 711016 w 1421109"/>
                  <a:gd name="connsiteY12" fmla="*/ 569620 h 2341644"/>
                  <a:gd name="connsiteX13" fmla="*/ 729319 w 1421109"/>
                  <a:gd name="connsiteY13" fmla="*/ 957827 h 2341644"/>
                  <a:gd name="connsiteX14" fmla="*/ 543268 w 1421109"/>
                  <a:gd name="connsiteY14" fmla="*/ 8 h 2341644"/>
                  <a:gd name="connsiteX15" fmla="*/ 473286 w 1421109"/>
                  <a:gd name="connsiteY15" fmla="*/ 1312127 h 2341644"/>
                  <a:gd name="connsiteX16" fmla="*/ 338442 w 1421109"/>
                  <a:gd name="connsiteY16" fmla="*/ 1258222 h 2341644"/>
                  <a:gd name="connsiteX17" fmla="*/ 719 w 1421109"/>
                  <a:gd name="connsiteY17" fmla="*/ 957545 h 2341644"/>
                  <a:gd name="connsiteX0" fmla="*/ 719 w 1421109"/>
                  <a:gd name="connsiteY0" fmla="*/ 957545 h 2341644"/>
                  <a:gd name="connsiteX1" fmla="*/ 140932 w 1421109"/>
                  <a:gd name="connsiteY1" fmla="*/ 1353319 h 2341644"/>
                  <a:gd name="connsiteX2" fmla="*/ 309182 w 1421109"/>
                  <a:gd name="connsiteY2" fmla="*/ 1711764 h 2341644"/>
                  <a:gd name="connsiteX3" fmla="*/ 626141 w 1421109"/>
                  <a:gd name="connsiteY3" fmla="*/ 1985150 h 2341644"/>
                  <a:gd name="connsiteX4" fmla="*/ 658780 w 1421109"/>
                  <a:gd name="connsiteY4" fmla="*/ 2266927 h 2341644"/>
                  <a:gd name="connsiteX5" fmla="*/ 1227989 w 1421109"/>
                  <a:gd name="connsiteY5" fmla="*/ 2341644 h 2341644"/>
                  <a:gd name="connsiteX6" fmla="*/ 1262460 w 1421109"/>
                  <a:gd name="connsiteY6" fmla="*/ 1987074 h 2341644"/>
                  <a:gd name="connsiteX7" fmla="*/ 1421092 w 1421109"/>
                  <a:gd name="connsiteY7" fmla="*/ 1126548 h 2341644"/>
                  <a:gd name="connsiteX8" fmla="*/ 1152597 w 1421109"/>
                  <a:gd name="connsiteY8" fmla="*/ 669082 h 2341644"/>
                  <a:gd name="connsiteX9" fmla="*/ 1168953 w 1421109"/>
                  <a:gd name="connsiteY9" fmla="*/ 968062 h 2341644"/>
                  <a:gd name="connsiteX10" fmla="*/ 927050 w 1421109"/>
                  <a:gd name="connsiteY10" fmla="*/ 614956 h 2341644"/>
                  <a:gd name="connsiteX11" fmla="*/ 957315 w 1421109"/>
                  <a:gd name="connsiteY11" fmla="*/ 944170 h 2341644"/>
                  <a:gd name="connsiteX12" fmla="*/ 711016 w 1421109"/>
                  <a:gd name="connsiteY12" fmla="*/ 569620 h 2341644"/>
                  <a:gd name="connsiteX13" fmla="*/ 729319 w 1421109"/>
                  <a:gd name="connsiteY13" fmla="*/ 957827 h 2341644"/>
                  <a:gd name="connsiteX14" fmla="*/ 543268 w 1421109"/>
                  <a:gd name="connsiteY14" fmla="*/ 8 h 2341644"/>
                  <a:gd name="connsiteX15" fmla="*/ 473286 w 1421109"/>
                  <a:gd name="connsiteY15" fmla="*/ 1312127 h 2341644"/>
                  <a:gd name="connsiteX16" fmla="*/ 338442 w 1421109"/>
                  <a:gd name="connsiteY16" fmla="*/ 1258222 h 2341644"/>
                  <a:gd name="connsiteX17" fmla="*/ 719 w 1421109"/>
                  <a:gd name="connsiteY17" fmla="*/ 957545 h 2341644"/>
                  <a:gd name="connsiteX0" fmla="*/ 719 w 1421109"/>
                  <a:gd name="connsiteY0" fmla="*/ 957545 h 2341644"/>
                  <a:gd name="connsiteX1" fmla="*/ 140932 w 1421109"/>
                  <a:gd name="connsiteY1" fmla="*/ 1353319 h 2341644"/>
                  <a:gd name="connsiteX2" fmla="*/ 309182 w 1421109"/>
                  <a:gd name="connsiteY2" fmla="*/ 1711764 h 2341644"/>
                  <a:gd name="connsiteX3" fmla="*/ 626141 w 1421109"/>
                  <a:gd name="connsiteY3" fmla="*/ 1985150 h 2341644"/>
                  <a:gd name="connsiteX4" fmla="*/ 622941 w 1421109"/>
                  <a:gd name="connsiteY4" fmla="*/ 2320778 h 2341644"/>
                  <a:gd name="connsiteX5" fmla="*/ 1227989 w 1421109"/>
                  <a:gd name="connsiteY5" fmla="*/ 2341644 h 2341644"/>
                  <a:gd name="connsiteX6" fmla="*/ 1262460 w 1421109"/>
                  <a:gd name="connsiteY6" fmla="*/ 1987074 h 2341644"/>
                  <a:gd name="connsiteX7" fmla="*/ 1421092 w 1421109"/>
                  <a:gd name="connsiteY7" fmla="*/ 1126548 h 2341644"/>
                  <a:gd name="connsiteX8" fmla="*/ 1152597 w 1421109"/>
                  <a:gd name="connsiteY8" fmla="*/ 669082 h 2341644"/>
                  <a:gd name="connsiteX9" fmla="*/ 1168953 w 1421109"/>
                  <a:gd name="connsiteY9" fmla="*/ 968062 h 2341644"/>
                  <a:gd name="connsiteX10" fmla="*/ 927050 w 1421109"/>
                  <a:gd name="connsiteY10" fmla="*/ 614956 h 2341644"/>
                  <a:gd name="connsiteX11" fmla="*/ 957315 w 1421109"/>
                  <a:gd name="connsiteY11" fmla="*/ 944170 h 2341644"/>
                  <a:gd name="connsiteX12" fmla="*/ 711016 w 1421109"/>
                  <a:gd name="connsiteY12" fmla="*/ 569620 h 2341644"/>
                  <a:gd name="connsiteX13" fmla="*/ 729319 w 1421109"/>
                  <a:gd name="connsiteY13" fmla="*/ 957827 h 2341644"/>
                  <a:gd name="connsiteX14" fmla="*/ 543268 w 1421109"/>
                  <a:gd name="connsiteY14" fmla="*/ 8 h 2341644"/>
                  <a:gd name="connsiteX15" fmla="*/ 473286 w 1421109"/>
                  <a:gd name="connsiteY15" fmla="*/ 1312127 h 2341644"/>
                  <a:gd name="connsiteX16" fmla="*/ 338442 w 1421109"/>
                  <a:gd name="connsiteY16" fmla="*/ 1258222 h 2341644"/>
                  <a:gd name="connsiteX17" fmla="*/ 719 w 1421109"/>
                  <a:gd name="connsiteY17" fmla="*/ 957545 h 2341644"/>
                  <a:gd name="connsiteX0" fmla="*/ 719 w 1421109"/>
                  <a:gd name="connsiteY0" fmla="*/ 957545 h 2341644"/>
                  <a:gd name="connsiteX1" fmla="*/ 140932 w 1421109"/>
                  <a:gd name="connsiteY1" fmla="*/ 1353319 h 2341644"/>
                  <a:gd name="connsiteX2" fmla="*/ 309182 w 1421109"/>
                  <a:gd name="connsiteY2" fmla="*/ 1711764 h 2341644"/>
                  <a:gd name="connsiteX3" fmla="*/ 548773 w 1421109"/>
                  <a:gd name="connsiteY3" fmla="*/ 1936338 h 2341644"/>
                  <a:gd name="connsiteX4" fmla="*/ 622941 w 1421109"/>
                  <a:gd name="connsiteY4" fmla="*/ 2320778 h 2341644"/>
                  <a:gd name="connsiteX5" fmla="*/ 1227989 w 1421109"/>
                  <a:gd name="connsiteY5" fmla="*/ 2341644 h 2341644"/>
                  <a:gd name="connsiteX6" fmla="*/ 1262460 w 1421109"/>
                  <a:gd name="connsiteY6" fmla="*/ 1987074 h 2341644"/>
                  <a:gd name="connsiteX7" fmla="*/ 1421092 w 1421109"/>
                  <a:gd name="connsiteY7" fmla="*/ 1126548 h 2341644"/>
                  <a:gd name="connsiteX8" fmla="*/ 1152597 w 1421109"/>
                  <a:gd name="connsiteY8" fmla="*/ 669082 h 2341644"/>
                  <a:gd name="connsiteX9" fmla="*/ 1168953 w 1421109"/>
                  <a:gd name="connsiteY9" fmla="*/ 968062 h 2341644"/>
                  <a:gd name="connsiteX10" fmla="*/ 927050 w 1421109"/>
                  <a:gd name="connsiteY10" fmla="*/ 614956 h 2341644"/>
                  <a:gd name="connsiteX11" fmla="*/ 957315 w 1421109"/>
                  <a:gd name="connsiteY11" fmla="*/ 944170 h 2341644"/>
                  <a:gd name="connsiteX12" fmla="*/ 711016 w 1421109"/>
                  <a:gd name="connsiteY12" fmla="*/ 569620 h 2341644"/>
                  <a:gd name="connsiteX13" fmla="*/ 729319 w 1421109"/>
                  <a:gd name="connsiteY13" fmla="*/ 957827 h 2341644"/>
                  <a:gd name="connsiteX14" fmla="*/ 543268 w 1421109"/>
                  <a:gd name="connsiteY14" fmla="*/ 8 h 2341644"/>
                  <a:gd name="connsiteX15" fmla="*/ 473286 w 1421109"/>
                  <a:gd name="connsiteY15" fmla="*/ 1312127 h 2341644"/>
                  <a:gd name="connsiteX16" fmla="*/ 338442 w 1421109"/>
                  <a:gd name="connsiteY16" fmla="*/ 1258222 h 2341644"/>
                  <a:gd name="connsiteX17" fmla="*/ 719 w 1421109"/>
                  <a:gd name="connsiteY17" fmla="*/ 957545 h 2341644"/>
                  <a:gd name="connsiteX0" fmla="*/ 719 w 1421109"/>
                  <a:gd name="connsiteY0" fmla="*/ 957545 h 2341644"/>
                  <a:gd name="connsiteX1" fmla="*/ 140932 w 1421109"/>
                  <a:gd name="connsiteY1" fmla="*/ 1353319 h 2341644"/>
                  <a:gd name="connsiteX2" fmla="*/ 309182 w 1421109"/>
                  <a:gd name="connsiteY2" fmla="*/ 1711764 h 2341644"/>
                  <a:gd name="connsiteX3" fmla="*/ 548773 w 1421109"/>
                  <a:gd name="connsiteY3" fmla="*/ 1936338 h 2341644"/>
                  <a:gd name="connsiteX4" fmla="*/ 557331 w 1421109"/>
                  <a:gd name="connsiteY4" fmla="*/ 2278453 h 2341644"/>
                  <a:gd name="connsiteX5" fmla="*/ 1227989 w 1421109"/>
                  <a:gd name="connsiteY5" fmla="*/ 2341644 h 2341644"/>
                  <a:gd name="connsiteX6" fmla="*/ 1262460 w 1421109"/>
                  <a:gd name="connsiteY6" fmla="*/ 1987074 h 2341644"/>
                  <a:gd name="connsiteX7" fmla="*/ 1421092 w 1421109"/>
                  <a:gd name="connsiteY7" fmla="*/ 1126548 h 2341644"/>
                  <a:gd name="connsiteX8" fmla="*/ 1152597 w 1421109"/>
                  <a:gd name="connsiteY8" fmla="*/ 669082 h 2341644"/>
                  <a:gd name="connsiteX9" fmla="*/ 1168953 w 1421109"/>
                  <a:gd name="connsiteY9" fmla="*/ 968062 h 2341644"/>
                  <a:gd name="connsiteX10" fmla="*/ 927050 w 1421109"/>
                  <a:gd name="connsiteY10" fmla="*/ 614956 h 2341644"/>
                  <a:gd name="connsiteX11" fmla="*/ 957315 w 1421109"/>
                  <a:gd name="connsiteY11" fmla="*/ 944170 h 2341644"/>
                  <a:gd name="connsiteX12" fmla="*/ 711016 w 1421109"/>
                  <a:gd name="connsiteY12" fmla="*/ 569620 h 2341644"/>
                  <a:gd name="connsiteX13" fmla="*/ 729319 w 1421109"/>
                  <a:gd name="connsiteY13" fmla="*/ 957827 h 2341644"/>
                  <a:gd name="connsiteX14" fmla="*/ 543268 w 1421109"/>
                  <a:gd name="connsiteY14" fmla="*/ 8 h 2341644"/>
                  <a:gd name="connsiteX15" fmla="*/ 473286 w 1421109"/>
                  <a:gd name="connsiteY15" fmla="*/ 1312127 h 2341644"/>
                  <a:gd name="connsiteX16" fmla="*/ 338442 w 1421109"/>
                  <a:gd name="connsiteY16" fmla="*/ 1258222 h 2341644"/>
                  <a:gd name="connsiteX17" fmla="*/ 719 w 1421109"/>
                  <a:gd name="connsiteY17" fmla="*/ 957545 h 2341644"/>
                  <a:gd name="connsiteX0" fmla="*/ 719 w 1421109"/>
                  <a:gd name="connsiteY0" fmla="*/ 957545 h 2341644"/>
                  <a:gd name="connsiteX1" fmla="*/ 140932 w 1421109"/>
                  <a:gd name="connsiteY1" fmla="*/ 1353319 h 2341644"/>
                  <a:gd name="connsiteX2" fmla="*/ 309182 w 1421109"/>
                  <a:gd name="connsiteY2" fmla="*/ 1711764 h 2341644"/>
                  <a:gd name="connsiteX3" fmla="*/ 548773 w 1421109"/>
                  <a:gd name="connsiteY3" fmla="*/ 1936338 h 2341644"/>
                  <a:gd name="connsiteX4" fmla="*/ 601148 w 1421109"/>
                  <a:gd name="connsiteY4" fmla="*/ 2297232 h 2341644"/>
                  <a:gd name="connsiteX5" fmla="*/ 1227989 w 1421109"/>
                  <a:gd name="connsiteY5" fmla="*/ 2341644 h 2341644"/>
                  <a:gd name="connsiteX6" fmla="*/ 1262460 w 1421109"/>
                  <a:gd name="connsiteY6" fmla="*/ 1987074 h 2341644"/>
                  <a:gd name="connsiteX7" fmla="*/ 1421092 w 1421109"/>
                  <a:gd name="connsiteY7" fmla="*/ 1126548 h 2341644"/>
                  <a:gd name="connsiteX8" fmla="*/ 1152597 w 1421109"/>
                  <a:gd name="connsiteY8" fmla="*/ 669082 h 2341644"/>
                  <a:gd name="connsiteX9" fmla="*/ 1168953 w 1421109"/>
                  <a:gd name="connsiteY9" fmla="*/ 968062 h 2341644"/>
                  <a:gd name="connsiteX10" fmla="*/ 927050 w 1421109"/>
                  <a:gd name="connsiteY10" fmla="*/ 614956 h 2341644"/>
                  <a:gd name="connsiteX11" fmla="*/ 957315 w 1421109"/>
                  <a:gd name="connsiteY11" fmla="*/ 944170 h 2341644"/>
                  <a:gd name="connsiteX12" fmla="*/ 711016 w 1421109"/>
                  <a:gd name="connsiteY12" fmla="*/ 569620 h 2341644"/>
                  <a:gd name="connsiteX13" fmla="*/ 729319 w 1421109"/>
                  <a:gd name="connsiteY13" fmla="*/ 957827 h 2341644"/>
                  <a:gd name="connsiteX14" fmla="*/ 543268 w 1421109"/>
                  <a:gd name="connsiteY14" fmla="*/ 8 h 2341644"/>
                  <a:gd name="connsiteX15" fmla="*/ 473286 w 1421109"/>
                  <a:gd name="connsiteY15" fmla="*/ 1312127 h 2341644"/>
                  <a:gd name="connsiteX16" fmla="*/ 338442 w 1421109"/>
                  <a:gd name="connsiteY16" fmla="*/ 1258222 h 2341644"/>
                  <a:gd name="connsiteX17" fmla="*/ 719 w 1421109"/>
                  <a:gd name="connsiteY17" fmla="*/ 957545 h 2341644"/>
                  <a:gd name="connsiteX0" fmla="*/ 719 w 1421109"/>
                  <a:gd name="connsiteY0" fmla="*/ 957545 h 2310754"/>
                  <a:gd name="connsiteX1" fmla="*/ 140932 w 1421109"/>
                  <a:gd name="connsiteY1" fmla="*/ 1353319 h 2310754"/>
                  <a:gd name="connsiteX2" fmla="*/ 309182 w 1421109"/>
                  <a:gd name="connsiteY2" fmla="*/ 1711764 h 2310754"/>
                  <a:gd name="connsiteX3" fmla="*/ 548773 w 1421109"/>
                  <a:gd name="connsiteY3" fmla="*/ 1936338 h 2310754"/>
                  <a:gd name="connsiteX4" fmla="*/ 601148 w 1421109"/>
                  <a:gd name="connsiteY4" fmla="*/ 2297232 h 2310754"/>
                  <a:gd name="connsiteX5" fmla="*/ 1253027 w 1421109"/>
                  <a:gd name="connsiteY5" fmla="*/ 2310347 h 2310754"/>
                  <a:gd name="connsiteX6" fmla="*/ 1262460 w 1421109"/>
                  <a:gd name="connsiteY6" fmla="*/ 1987074 h 2310754"/>
                  <a:gd name="connsiteX7" fmla="*/ 1421092 w 1421109"/>
                  <a:gd name="connsiteY7" fmla="*/ 1126548 h 2310754"/>
                  <a:gd name="connsiteX8" fmla="*/ 1152597 w 1421109"/>
                  <a:gd name="connsiteY8" fmla="*/ 669082 h 2310754"/>
                  <a:gd name="connsiteX9" fmla="*/ 1168953 w 1421109"/>
                  <a:gd name="connsiteY9" fmla="*/ 968062 h 2310754"/>
                  <a:gd name="connsiteX10" fmla="*/ 927050 w 1421109"/>
                  <a:gd name="connsiteY10" fmla="*/ 614956 h 2310754"/>
                  <a:gd name="connsiteX11" fmla="*/ 957315 w 1421109"/>
                  <a:gd name="connsiteY11" fmla="*/ 944170 h 2310754"/>
                  <a:gd name="connsiteX12" fmla="*/ 711016 w 1421109"/>
                  <a:gd name="connsiteY12" fmla="*/ 569620 h 2310754"/>
                  <a:gd name="connsiteX13" fmla="*/ 729319 w 1421109"/>
                  <a:gd name="connsiteY13" fmla="*/ 957827 h 2310754"/>
                  <a:gd name="connsiteX14" fmla="*/ 543268 w 1421109"/>
                  <a:gd name="connsiteY14" fmla="*/ 8 h 2310754"/>
                  <a:gd name="connsiteX15" fmla="*/ 473286 w 1421109"/>
                  <a:gd name="connsiteY15" fmla="*/ 1312127 h 2310754"/>
                  <a:gd name="connsiteX16" fmla="*/ 338442 w 1421109"/>
                  <a:gd name="connsiteY16" fmla="*/ 1258222 h 2310754"/>
                  <a:gd name="connsiteX17" fmla="*/ 719 w 1421109"/>
                  <a:gd name="connsiteY17" fmla="*/ 957545 h 2310754"/>
                  <a:gd name="connsiteX0" fmla="*/ 719 w 1421109"/>
                  <a:gd name="connsiteY0" fmla="*/ 957545 h 2310755"/>
                  <a:gd name="connsiteX1" fmla="*/ 140932 w 1421109"/>
                  <a:gd name="connsiteY1" fmla="*/ 1353319 h 2310755"/>
                  <a:gd name="connsiteX2" fmla="*/ 309182 w 1421109"/>
                  <a:gd name="connsiteY2" fmla="*/ 1711764 h 2310755"/>
                  <a:gd name="connsiteX3" fmla="*/ 548773 w 1421109"/>
                  <a:gd name="connsiteY3" fmla="*/ 1936338 h 2310755"/>
                  <a:gd name="connsiteX4" fmla="*/ 601148 w 1421109"/>
                  <a:gd name="connsiteY4" fmla="*/ 2297232 h 2310755"/>
                  <a:gd name="connsiteX5" fmla="*/ 1253027 w 1421109"/>
                  <a:gd name="connsiteY5" fmla="*/ 2310347 h 2310755"/>
                  <a:gd name="connsiteX6" fmla="*/ 1262460 w 1421109"/>
                  <a:gd name="connsiteY6" fmla="*/ 1987074 h 2310755"/>
                  <a:gd name="connsiteX7" fmla="*/ 1421092 w 1421109"/>
                  <a:gd name="connsiteY7" fmla="*/ 1126548 h 2310755"/>
                  <a:gd name="connsiteX8" fmla="*/ 1152597 w 1421109"/>
                  <a:gd name="connsiteY8" fmla="*/ 669082 h 2310755"/>
                  <a:gd name="connsiteX9" fmla="*/ 1168953 w 1421109"/>
                  <a:gd name="connsiteY9" fmla="*/ 968062 h 2310755"/>
                  <a:gd name="connsiteX10" fmla="*/ 927050 w 1421109"/>
                  <a:gd name="connsiteY10" fmla="*/ 614956 h 2310755"/>
                  <a:gd name="connsiteX11" fmla="*/ 957315 w 1421109"/>
                  <a:gd name="connsiteY11" fmla="*/ 944170 h 2310755"/>
                  <a:gd name="connsiteX12" fmla="*/ 711016 w 1421109"/>
                  <a:gd name="connsiteY12" fmla="*/ 569620 h 2310755"/>
                  <a:gd name="connsiteX13" fmla="*/ 729319 w 1421109"/>
                  <a:gd name="connsiteY13" fmla="*/ 957827 h 2310755"/>
                  <a:gd name="connsiteX14" fmla="*/ 543268 w 1421109"/>
                  <a:gd name="connsiteY14" fmla="*/ 8 h 2310755"/>
                  <a:gd name="connsiteX15" fmla="*/ 473286 w 1421109"/>
                  <a:gd name="connsiteY15" fmla="*/ 1312127 h 2310755"/>
                  <a:gd name="connsiteX16" fmla="*/ 338442 w 1421109"/>
                  <a:gd name="connsiteY16" fmla="*/ 1258222 h 2310755"/>
                  <a:gd name="connsiteX17" fmla="*/ 719 w 1421109"/>
                  <a:gd name="connsiteY17" fmla="*/ 957545 h 2310755"/>
                  <a:gd name="connsiteX0" fmla="*/ 719 w 1421109"/>
                  <a:gd name="connsiteY0" fmla="*/ 957545 h 2310755"/>
                  <a:gd name="connsiteX1" fmla="*/ 140932 w 1421109"/>
                  <a:gd name="connsiteY1" fmla="*/ 1353319 h 2310755"/>
                  <a:gd name="connsiteX2" fmla="*/ 309182 w 1421109"/>
                  <a:gd name="connsiteY2" fmla="*/ 1711764 h 2310755"/>
                  <a:gd name="connsiteX3" fmla="*/ 548773 w 1421109"/>
                  <a:gd name="connsiteY3" fmla="*/ 1936338 h 2310755"/>
                  <a:gd name="connsiteX4" fmla="*/ 582370 w 1421109"/>
                  <a:gd name="connsiteY4" fmla="*/ 2297232 h 2310755"/>
                  <a:gd name="connsiteX5" fmla="*/ 1253027 w 1421109"/>
                  <a:gd name="connsiteY5" fmla="*/ 2310347 h 2310755"/>
                  <a:gd name="connsiteX6" fmla="*/ 1262460 w 1421109"/>
                  <a:gd name="connsiteY6" fmla="*/ 1987074 h 2310755"/>
                  <a:gd name="connsiteX7" fmla="*/ 1421092 w 1421109"/>
                  <a:gd name="connsiteY7" fmla="*/ 1126548 h 2310755"/>
                  <a:gd name="connsiteX8" fmla="*/ 1152597 w 1421109"/>
                  <a:gd name="connsiteY8" fmla="*/ 669082 h 2310755"/>
                  <a:gd name="connsiteX9" fmla="*/ 1168953 w 1421109"/>
                  <a:gd name="connsiteY9" fmla="*/ 968062 h 2310755"/>
                  <a:gd name="connsiteX10" fmla="*/ 927050 w 1421109"/>
                  <a:gd name="connsiteY10" fmla="*/ 614956 h 2310755"/>
                  <a:gd name="connsiteX11" fmla="*/ 957315 w 1421109"/>
                  <a:gd name="connsiteY11" fmla="*/ 944170 h 2310755"/>
                  <a:gd name="connsiteX12" fmla="*/ 711016 w 1421109"/>
                  <a:gd name="connsiteY12" fmla="*/ 569620 h 2310755"/>
                  <a:gd name="connsiteX13" fmla="*/ 729319 w 1421109"/>
                  <a:gd name="connsiteY13" fmla="*/ 957827 h 2310755"/>
                  <a:gd name="connsiteX14" fmla="*/ 543268 w 1421109"/>
                  <a:gd name="connsiteY14" fmla="*/ 8 h 2310755"/>
                  <a:gd name="connsiteX15" fmla="*/ 473286 w 1421109"/>
                  <a:gd name="connsiteY15" fmla="*/ 1312127 h 2310755"/>
                  <a:gd name="connsiteX16" fmla="*/ 338442 w 1421109"/>
                  <a:gd name="connsiteY16" fmla="*/ 1258222 h 2310755"/>
                  <a:gd name="connsiteX17" fmla="*/ 719 w 1421109"/>
                  <a:gd name="connsiteY17" fmla="*/ 957545 h 2310755"/>
                  <a:gd name="connsiteX0" fmla="*/ 719 w 1421109"/>
                  <a:gd name="connsiteY0" fmla="*/ 957545 h 2310755"/>
                  <a:gd name="connsiteX1" fmla="*/ 140932 w 1421109"/>
                  <a:gd name="connsiteY1" fmla="*/ 1353319 h 2310755"/>
                  <a:gd name="connsiteX2" fmla="*/ 309182 w 1421109"/>
                  <a:gd name="connsiteY2" fmla="*/ 1711764 h 2310755"/>
                  <a:gd name="connsiteX3" fmla="*/ 548773 w 1421109"/>
                  <a:gd name="connsiteY3" fmla="*/ 1936338 h 2310755"/>
                  <a:gd name="connsiteX4" fmla="*/ 582370 w 1421109"/>
                  <a:gd name="connsiteY4" fmla="*/ 2297232 h 2310755"/>
                  <a:gd name="connsiteX5" fmla="*/ 1253027 w 1421109"/>
                  <a:gd name="connsiteY5" fmla="*/ 2310347 h 2310755"/>
                  <a:gd name="connsiteX6" fmla="*/ 1262460 w 1421109"/>
                  <a:gd name="connsiteY6" fmla="*/ 1987074 h 2310755"/>
                  <a:gd name="connsiteX7" fmla="*/ 1421092 w 1421109"/>
                  <a:gd name="connsiteY7" fmla="*/ 1126548 h 2310755"/>
                  <a:gd name="connsiteX8" fmla="*/ 1152597 w 1421109"/>
                  <a:gd name="connsiteY8" fmla="*/ 669082 h 2310755"/>
                  <a:gd name="connsiteX9" fmla="*/ 1168953 w 1421109"/>
                  <a:gd name="connsiteY9" fmla="*/ 968062 h 2310755"/>
                  <a:gd name="connsiteX10" fmla="*/ 927050 w 1421109"/>
                  <a:gd name="connsiteY10" fmla="*/ 614956 h 2310755"/>
                  <a:gd name="connsiteX11" fmla="*/ 957315 w 1421109"/>
                  <a:gd name="connsiteY11" fmla="*/ 944170 h 2310755"/>
                  <a:gd name="connsiteX12" fmla="*/ 711016 w 1421109"/>
                  <a:gd name="connsiteY12" fmla="*/ 569620 h 2310755"/>
                  <a:gd name="connsiteX13" fmla="*/ 729319 w 1421109"/>
                  <a:gd name="connsiteY13" fmla="*/ 957827 h 2310755"/>
                  <a:gd name="connsiteX14" fmla="*/ 543268 w 1421109"/>
                  <a:gd name="connsiteY14" fmla="*/ 8 h 2310755"/>
                  <a:gd name="connsiteX15" fmla="*/ 473286 w 1421109"/>
                  <a:gd name="connsiteY15" fmla="*/ 1312127 h 2310755"/>
                  <a:gd name="connsiteX16" fmla="*/ 338442 w 1421109"/>
                  <a:gd name="connsiteY16" fmla="*/ 1258222 h 2310755"/>
                  <a:gd name="connsiteX17" fmla="*/ 719 w 1421109"/>
                  <a:gd name="connsiteY17" fmla="*/ 957545 h 2310755"/>
                  <a:gd name="connsiteX0" fmla="*/ 719 w 1421109"/>
                  <a:gd name="connsiteY0" fmla="*/ 957545 h 2310347"/>
                  <a:gd name="connsiteX1" fmla="*/ 140932 w 1421109"/>
                  <a:gd name="connsiteY1" fmla="*/ 1353319 h 2310347"/>
                  <a:gd name="connsiteX2" fmla="*/ 309182 w 1421109"/>
                  <a:gd name="connsiteY2" fmla="*/ 1711764 h 2310347"/>
                  <a:gd name="connsiteX3" fmla="*/ 548773 w 1421109"/>
                  <a:gd name="connsiteY3" fmla="*/ 1936338 h 2310347"/>
                  <a:gd name="connsiteX4" fmla="*/ 582370 w 1421109"/>
                  <a:gd name="connsiteY4" fmla="*/ 2297232 h 2310347"/>
                  <a:gd name="connsiteX5" fmla="*/ 1253027 w 1421109"/>
                  <a:gd name="connsiteY5" fmla="*/ 2310347 h 2310347"/>
                  <a:gd name="connsiteX6" fmla="*/ 1262460 w 1421109"/>
                  <a:gd name="connsiteY6" fmla="*/ 1987074 h 2310347"/>
                  <a:gd name="connsiteX7" fmla="*/ 1421092 w 1421109"/>
                  <a:gd name="connsiteY7" fmla="*/ 1126548 h 2310347"/>
                  <a:gd name="connsiteX8" fmla="*/ 1152597 w 1421109"/>
                  <a:gd name="connsiteY8" fmla="*/ 669082 h 2310347"/>
                  <a:gd name="connsiteX9" fmla="*/ 1168953 w 1421109"/>
                  <a:gd name="connsiteY9" fmla="*/ 968062 h 2310347"/>
                  <a:gd name="connsiteX10" fmla="*/ 927050 w 1421109"/>
                  <a:gd name="connsiteY10" fmla="*/ 614956 h 2310347"/>
                  <a:gd name="connsiteX11" fmla="*/ 957315 w 1421109"/>
                  <a:gd name="connsiteY11" fmla="*/ 944170 h 2310347"/>
                  <a:gd name="connsiteX12" fmla="*/ 711016 w 1421109"/>
                  <a:gd name="connsiteY12" fmla="*/ 569620 h 2310347"/>
                  <a:gd name="connsiteX13" fmla="*/ 729319 w 1421109"/>
                  <a:gd name="connsiteY13" fmla="*/ 957827 h 2310347"/>
                  <a:gd name="connsiteX14" fmla="*/ 543268 w 1421109"/>
                  <a:gd name="connsiteY14" fmla="*/ 8 h 2310347"/>
                  <a:gd name="connsiteX15" fmla="*/ 473286 w 1421109"/>
                  <a:gd name="connsiteY15" fmla="*/ 1312127 h 2310347"/>
                  <a:gd name="connsiteX16" fmla="*/ 338442 w 1421109"/>
                  <a:gd name="connsiteY16" fmla="*/ 1258222 h 2310347"/>
                  <a:gd name="connsiteX17" fmla="*/ 719 w 1421109"/>
                  <a:gd name="connsiteY17" fmla="*/ 957545 h 2310347"/>
                  <a:gd name="connsiteX0" fmla="*/ 719 w 1423213"/>
                  <a:gd name="connsiteY0" fmla="*/ 957545 h 2310347"/>
                  <a:gd name="connsiteX1" fmla="*/ 140932 w 1423213"/>
                  <a:gd name="connsiteY1" fmla="*/ 1353319 h 2310347"/>
                  <a:gd name="connsiteX2" fmla="*/ 309182 w 1423213"/>
                  <a:gd name="connsiteY2" fmla="*/ 1711764 h 2310347"/>
                  <a:gd name="connsiteX3" fmla="*/ 548773 w 1423213"/>
                  <a:gd name="connsiteY3" fmla="*/ 1936338 h 2310347"/>
                  <a:gd name="connsiteX4" fmla="*/ 582370 w 1423213"/>
                  <a:gd name="connsiteY4" fmla="*/ 2297232 h 2310347"/>
                  <a:gd name="connsiteX5" fmla="*/ 1253027 w 1423213"/>
                  <a:gd name="connsiteY5" fmla="*/ 2310347 h 2310347"/>
                  <a:gd name="connsiteX6" fmla="*/ 1262460 w 1423213"/>
                  <a:gd name="connsiteY6" fmla="*/ 1987074 h 2310347"/>
                  <a:gd name="connsiteX7" fmla="*/ 1421092 w 1423213"/>
                  <a:gd name="connsiteY7" fmla="*/ 1126548 h 2310347"/>
                  <a:gd name="connsiteX8" fmla="*/ 1378773 w 1423213"/>
                  <a:gd name="connsiteY8" fmla="*/ 734522 h 2310347"/>
                  <a:gd name="connsiteX9" fmla="*/ 1152597 w 1423213"/>
                  <a:gd name="connsiteY9" fmla="*/ 669082 h 2310347"/>
                  <a:gd name="connsiteX10" fmla="*/ 1168953 w 1423213"/>
                  <a:gd name="connsiteY10" fmla="*/ 968062 h 2310347"/>
                  <a:gd name="connsiteX11" fmla="*/ 927050 w 1423213"/>
                  <a:gd name="connsiteY11" fmla="*/ 614956 h 2310347"/>
                  <a:gd name="connsiteX12" fmla="*/ 957315 w 1423213"/>
                  <a:gd name="connsiteY12" fmla="*/ 944170 h 2310347"/>
                  <a:gd name="connsiteX13" fmla="*/ 711016 w 1423213"/>
                  <a:gd name="connsiteY13" fmla="*/ 569620 h 2310347"/>
                  <a:gd name="connsiteX14" fmla="*/ 729319 w 1423213"/>
                  <a:gd name="connsiteY14" fmla="*/ 957827 h 2310347"/>
                  <a:gd name="connsiteX15" fmla="*/ 543268 w 1423213"/>
                  <a:gd name="connsiteY15" fmla="*/ 8 h 2310347"/>
                  <a:gd name="connsiteX16" fmla="*/ 473286 w 1423213"/>
                  <a:gd name="connsiteY16" fmla="*/ 1312127 h 2310347"/>
                  <a:gd name="connsiteX17" fmla="*/ 338442 w 1423213"/>
                  <a:gd name="connsiteY17" fmla="*/ 1258222 h 2310347"/>
                  <a:gd name="connsiteX18" fmla="*/ 719 w 1423213"/>
                  <a:gd name="connsiteY18" fmla="*/ 957545 h 2310347"/>
                  <a:gd name="connsiteX0" fmla="*/ 719 w 1423213"/>
                  <a:gd name="connsiteY0" fmla="*/ 957545 h 2310347"/>
                  <a:gd name="connsiteX1" fmla="*/ 140932 w 1423213"/>
                  <a:gd name="connsiteY1" fmla="*/ 1353319 h 2310347"/>
                  <a:gd name="connsiteX2" fmla="*/ 309182 w 1423213"/>
                  <a:gd name="connsiteY2" fmla="*/ 1711764 h 2310347"/>
                  <a:gd name="connsiteX3" fmla="*/ 548773 w 1423213"/>
                  <a:gd name="connsiteY3" fmla="*/ 1936338 h 2310347"/>
                  <a:gd name="connsiteX4" fmla="*/ 582370 w 1423213"/>
                  <a:gd name="connsiteY4" fmla="*/ 2297232 h 2310347"/>
                  <a:gd name="connsiteX5" fmla="*/ 1253027 w 1423213"/>
                  <a:gd name="connsiteY5" fmla="*/ 2310347 h 2310347"/>
                  <a:gd name="connsiteX6" fmla="*/ 1262460 w 1423213"/>
                  <a:gd name="connsiteY6" fmla="*/ 1987074 h 2310347"/>
                  <a:gd name="connsiteX7" fmla="*/ 1421092 w 1423213"/>
                  <a:gd name="connsiteY7" fmla="*/ 1126548 h 2310347"/>
                  <a:gd name="connsiteX8" fmla="*/ 1378773 w 1423213"/>
                  <a:gd name="connsiteY8" fmla="*/ 734522 h 2310347"/>
                  <a:gd name="connsiteX9" fmla="*/ 1152597 w 1423213"/>
                  <a:gd name="connsiteY9" fmla="*/ 669082 h 2310347"/>
                  <a:gd name="connsiteX10" fmla="*/ 1168953 w 1423213"/>
                  <a:gd name="connsiteY10" fmla="*/ 968062 h 2310347"/>
                  <a:gd name="connsiteX11" fmla="*/ 927050 w 1423213"/>
                  <a:gd name="connsiteY11" fmla="*/ 614956 h 2310347"/>
                  <a:gd name="connsiteX12" fmla="*/ 957315 w 1423213"/>
                  <a:gd name="connsiteY12" fmla="*/ 944170 h 2310347"/>
                  <a:gd name="connsiteX13" fmla="*/ 711016 w 1423213"/>
                  <a:gd name="connsiteY13" fmla="*/ 569620 h 2310347"/>
                  <a:gd name="connsiteX14" fmla="*/ 729319 w 1423213"/>
                  <a:gd name="connsiteY14" fmla="*/ 957827 h 2310347"/>
                  <a:gd name="connsiteX15" fmla="*/ 543268 w 1423213"/>
                  <a:gd name="connsiteY15" fmla="*/ 8 h 2310347"/>
                  <a:gd name="connsiteX16" fmla="*/ 473286 w 1423213"/>
                  <a:gd name="connsiteY16" fmla="*/ 1312127 h 2310347"/>
                  <a:gd name="connsiteX17" fmla="*/ 338442 w 1423213"/>
                  <a:gd name="connsiteY17" fmla="*/ 1258222 h 2310347"/>
                  <a:gd name="connsiteX18" fmla="*/ 719 w 1423213"/>
                  <a:gd name="connsiteY18" fmla="*/ 957545 h 2310347"/>
                  <a:gd name="connsiteX0" fmla="*/ 719 w 1423213"/>
                  <a:gd name="connsiteY0" fmla="*/ 957545 h 2310347"/>
                  <a:gd name="connsiteX1" fmla="*/ 140932 w 1423213"/>
                  <a:gd name="connsiteY1" fmla="*/ 1353319 h 2310347"/>
                  <a:gd name="connsiteX2" fmla="*/ 309182 w 1423213"/>
                  <a:gd name="connsiteY2" fmla="*/ 1711764 h 2310347"/>
                  <a:gd name="connsiteX3" fmla="*/ 548773 w 1423213"/>
                  <a:gd name="connsiteY3" fmla="*/ 1936338 h 2310347"/>
                  <a:gd name="connsiteX4" fmla="*/ 582370 w 1423213"/>
                  <a:gd name="connsiteY4" fmla="*/ 2297232 h 2310347"/>
                  <a:gd name="connsiteX5" fmla="*/ 1253027 w 1423213"/>
                  <a:gd name="connsiteY5" fmla="*/ 2310347 h 2310347"/>
                  <a:gd name="connsiteX6" fmla="*/ 1262460 w 1423213"/>
                  <a:gd name="connsiteY6" fmla="*/ 1987074 h 2310347"/>
                  <a:gd name="connsiteX7" fmla="*/ 1421092 w 1423213"/>
                  <a:gd name="connsiteY7" fmla="*/ 1126548 h 2310347"/>
                  <a:gd name="connsiteX8" fmla="*/ 1378773 w 1423213"/>
                  <a:gd name="connsiteY8" fmla="*/ 734522 h 2310347"/>
                  <a:gd name="connsiteX9" fmla="*/ 1176719 w 1423213"/>
                  <a:gd name="connsiteY9" fmla="*/ 664258 h 2310347"/>
                  <a:gd name="connsiteX10" fmla="*/ 1168953 w 1423213"/>
                  <a:gd name="connsiteY10" fmla="*/ 968062 h 2310347"/>
                  <a:gd name="connsiteX11" fmla="*/ 927050 w 1423213"/>
                  <a:gd name="connsiteY11" fmla="*/ 614956 h 2310347"/>
                  <a:gd name="connsiteX12" fmla="*/ 957315 w 1423213"/>
                  <a:gd name="connsiteY12" fmla="*/ 944170 h 2310347"/>
                  <a:gd name="connsiteX13" fmla="*/ 711016 w 1423213"/>
                  <a:gd name="connsiteY13" fmla="*/ 569620 h 2310347"/>
                  <a:gd name="connsiteX14" fmla="*/ 729319 w 1423213"/>
                  <a:gd name="connsiteY14" fmla="*/ 957827 h 2310347"/>
                  <a:gd name="connsiteX15" fmla="*/ 543268 w 1423213"/>
                  <a:gd name="connsiteY15" fmla="*/ 8 h 2310347"/>
                  <a:gd name="connsiteX16" fmla="*/ 473286 w 1423213"/>
                  <a:gd name="connsiteY16" fmla="*/ 1312127 h 2310347"/>
                  <a:gd name="connsiteX17" fmla="*/ 338442 w 1423213"/>
                  <a:gd name="connsiteY17" fmla="*/ 1258222 h 2310347"/>
                  <a:gd name="connsiteX18" fmla="*/ 719 w 1423213"/>
                  <a:gd name="connsiteY18" fmla="*/ 957545 h 2310347"/>
                  <a:gd name="connsiteX0" fmla="*/ 719 w 1423213"/>
                  <a:gd name="connsiteY0" fmla="*/ 957545 h 2310347"/>
                  <a:gd name="connsiteX1" fmla="*/ 140932 w 1423213"/>
                  <a:gd name="connsiteY1" fmla="*/ 1353319 h 2310347"/>
                  <a:gd name="connsiteX2" fmla="*/ 309182 w 1423213"/>
                  <a:gd name="connsiteY2" fmla="*/ 1711764 h 2310347"/>
                  <a:gd name="connsiteX3" fmla="*/ 548773 w 1423213"/>
                  <a:gd name="connsiteY3" fmla="*/ 1936338 h 2310347"/>
                  <a:gd name="connsiteX4" fmla="*/ 582370 w 1423213"/>
                  <a:gd name="connsiteY4" fmla="*/ 2297232 h 2310347"/>
                  <a:gd name="connsiteX5" fmla="*/ 1253027 w 1423213"/>
                  <a:gd name="connsiteY5" fmla="*/ 2310347 h 2310347"/>
                  <a:gd name="connsiteX6" fmla="*/ 1262460 w 1423213"/>
                  <a:gd name="connsiteY6" fmla="*/ 1987074 h 2310347"/>
                  <a:gd name="connsiteX7" fmla="*/ 1421092 w 1423213"/>
                  <a:gd name="connsiteY7" fmla="*/ 1126548 h 2310347"/>
                  <a:gd name="connsiteX8" fmla="*/ 1378773 w 1423213"/>
                  <a:gd name="connsiteY8" fmla="*/ 734522 h 2310347"/>
                  <a:gd name="connsiteX9" fmla="*/ 1176719 w 1423213"/>
                  <a:gd name="connsiteY9" fmla="*/ 664258 h 2310347"/>
                  <a:gd name="connsiteX10" fmla="*/ 1168953 w 1423213"/>
                  <a:gd name="connsiteY10" fmla="*/ 968062 h 2310347"/>
                  <a:gd name="connsiteX11" fmla="*/ 1156855 w 1423213"/>
                  <a:gd name="connsiteY11" fmla="*/ 657333 h 2310347"/>
                  <a:gd name="connsiteX12" fmla="*/ 927050 w 1423213"/>
                  <a:gd name="connsiteY12" fmla="*/ 614956 h 2310347"/>
                  <a:gd name="connsiteX13" fmla="*/ 957315 w 1423213"/>
                  <a:gd name="connsiteY13" fmla="*/ 944170 h 2310347"/>
                  <a:gd name="connsiteX14" fmla="*/ 711016 w 1423213"/>
                  <a:gd name="connsiteY14" fmla="*/ 569620 h 2310347"/>
                  <a:gd name="connsiteX15" fmla="*/ 729319 w 1423213"/>
                  <a:gd name="connsiteY15" fmla="*/ 957827 h 2310347"/>
                  <a:gd name="connsiteX16" fmla="*/ 543268 w 1423213"/>
                  <a:gd name="connsiteY16" fmla="*/ 8 h 2310347"/>
                  <a:gd name="connsiteX17" fmla="*/ 473286 w 1423213"/>
                  <a:gd name="connsiteY17" fmla="*/ 1312127 h 2310347"/>
                  <a:gd name="connsiteX18" fmla="*/ 338442 w 1423213"/>
                  <a:gd name="connsiteY18" fmla="*/ 1258222 h 2310347"/>
                  <a:gd name="connsiteX19" fmla="*/ 719 w 1423213"/>
                  <a:gd name="connsiteY19" fmla="*/ 957545 h 2310347"/>
                  <a:gd name="connsiteX0" fmla="*/ 719 w 1423213"/>
                  <a:gd name="connsiteY0" fmla="*/ 957545 h 2310347"/>
                  <a:gd name="connsiteX1" fmla="*/ 140932 w 1423213"/>
                  <a:gd name="connsiteY1" fmla="*/ 1353319 h 2310347"/>
                  <a:gd name="connsiteX2" fmla="*/ 309182 w 1423213"/>
                  <a:gd name="connsiteY2" fmla="*/ 1711764 h 2310347"/>
                  <a:gd name="connsiteX3" fmla="*/ 548773 w 1423213"/>
                  <a:gd name="connsiteY3" fmla="*/ 1936338 h 2310347"/>
                  <a:gd name="connsiteX4" fmla="*/ 582370 w 1423213"/>
                  <a:gd name="connsiteY4" fmla="*/ 2297232 h 2310347"/>
                  <a:gd name="connsiteX5" fmla="*/ 1253027 w 1423213"/>
                  <a:gd name="connsiteY5" fmla="*/ 2310347 h 2310347"/>
                  <a:gd name="connsiteX6" fmla="*/ 1262460 w 1423213"/>
                  <a:gd name="connsiteY6" fmla="*/ 1987074 h 2310347"/>
                  <a:gd name="connsiteX7" fmla="*/ 1421092 w 1423213"/>
                  <a:gd name="connsiteY7" fmla="*/ 1126548 h 2310347"/>
                  <a:gd name="connsiteX8" fmla="*/ 1378773 w 1423213"/>
                  <a:gd name="connsiteY8" fmla="*/ 734522 h 2310347"/>
                  <a:gd name="connsiteX9" fmla="*/ 1176719 w 1423213"/>
                  <a:gd name="connsiteY9" fmla="*/ 664258 h 2310347"/>
                  <a:gd name="connsiteX10" fmla="*/ 1168953 w 1423213"/>
                  <a:gd name="connsiteY10" fmla="*/ 968062 h 2310347"/>
                  <a:gd name="connsiteX11" fmla="*/ 1156855 w 1423213"/>
                  <a:gd name="connsiteY11" fmla="*/ 657333 h 2310347"/>
                  <a:gd name="connsiteX12" fmla="*/ 927050 w 1423213"/>
                  <a:gd name="connsiteY12" fmla="*/ 614956 h 2310347"/>
                  <a:gd name="connsiteX13" fmla="*/ 957315 w 1423213"/>
                  <a:gd name="connsiteY13" fmla="*/ 944170 h 2310347"/>
                  <a:gd name="connsiteX14" fmla="*/ 711016 w 1423213"/>
                  <a:gd name="connsiteY14" fmla="*/ 569620 h 2310347"/>
                  <a:gd name="connsiteX15" fmla="*/ 729319 w 1423213"/>
                  <a:gd name="connsiteY15" fmla="*/ 957827 h 2310347"/>
                  <a:gd name="connsiteX16" fmla="*/ 543268 w 1423213"/>
                  <a:gd name="connsiteY16" fmla="*/ 8 h 2310347"/>
                  <a:gd name="connsiteX17" fmla="*/ 473286 w 1423213"/>
                  <a:gd name="connsiteY17" fmla="*/ 1312127 h 2310347"/>
                  <a:gd name="connsiteX18" fmla="*/ 338442 w 1423213"/>
                  <a:gd name="connsiteY18" fmla="*/ 1258222 h 2310347"/>
                  <a:gd name="connsiteX19" fmla="*/ 719 w 1423213"/>
                  <a:gd name="connsiteY19" fmla="*/ 957545 h 2310347"/>
                  <a:gd name="connsiteX0" fmla="*/ 719 w 1423213"/>
                  <a:gd name="connsiteY0" fmla="*/ 957545 h 2310347"/>
                  <a:gd name="connsiteX1" fmla="*/ 140932 w 1423213"/>
                  <a:gd name="connsiteY1" fmla="*/ 1353319 h 2310347"/>
                  <a:gd name="connsiteX2" fmla="*/ 309182 w 1423213"/>
                  <a:gd name="connsiteY2" fmla="*/ 1711764 h 2310347"/>
                  <a:gd name="connsiteX3" fmla="*/ 548773 w 1423213"/>
                  <a:gd name="connsiteY3" fmla="*/ 1936338 h 2310347"/>
                  <a:gd name="connsiteX4" fmla="*/ 582370 w 1423213"/>
                  <a:gd name="connsiteY4" fmla="*/ 2297232 h 2310347"/>
                  <a:gd name="connsiteX5" fmla="*/ 1253027 w 1423213"/>
                  <a:gd name="connsiteY5" fmla="*/ 2310347 h 2310347"/>
                  <a:gd name="connsiteX6" fmla="*/ 1262460 w 1423213"/>
                  <a:gd name="connsiteY6" fmla="*/ 1987074 h 2310347"/>
                  <a:gd name="connsiteX7" fmla="*/ 1421092 w 1423213"/>
                  <a:gd name="connsiteY7" fmla="*/ 1126548 h 2310347"/>
                  <a:gd name="connsiteX8" fmla="*/ 1378773 w 1423213"/>
                  <a:gd name="connsiteY8" fmla="*/ 734522 h 2310347"/>
                  <a:gd name="connsiteX9" fmla="*/ 1176719 w 1423213"/>
                  <a:gd name="connsiteY9" fmla="*/ 664258 h 2310347"/>
                  <a:gd name="connsiteX10" fmla="*/ 1168953 w 1423213"/>
                  <a:gd name="connsiteY10" fmla="*/ 968062 h 2310347"/>
                  <a:gd name="connsiteX11" fmla="*/ 1156855 w 1423213"/>
                  <a:gd name="connsiteY11" fmla="*/ 657333 h 2310347"/>
                  <a:gd name="connsiteX12" fmla="*/ 927050 w 1423213"/>
                  <a:gd name="connsiteY12" fmla="*/ 614956 h 2310347"/>
                  <a:gd name="connsiteX13" fmla="*/ 957315 w 1423213"/>
                  <a:gd name="connsiteY13" fmla="*/ 944170 h 2310347"/>
                  <a:gd name="connsiteX14" fmla="*/ 711016 w 1423213"/>
                  <a:gd name="connsiteY14" fmla="*/ 569620 h 2310347"/>
                  <a:gd name="connsiteX15" fmla="*/ 729319 w 1423213"/>
                  <a:gd name="connsiteY15" fmla="*/ 957827 h 2310347"/>
                  <a:gd name="connsiteX16" fmla="*/ 543268 w 1423213"/>
                  <a:gd name="connsiteY16" fmla="*/ 8 h 2310347"/>
                  <a:gd name="connsiteX17" fmla="*/ 473286 w 1423213"/>
                  <a:gd name="connsiteY17" fmla="*/ 1312127 h 2310347"/>
                  <a:gd name="connsiteX18" fmla="*/ 338442 w 1423213"/>
                  <a:gd name="connsiteY18" fmla="*/ 1258222 h 2310347"/>
                  <a:gd name="connsiteX19" fmla="*/ 719 w 1423213"/>
                  <a:gd name="connsiteY19" fmla="*/ 957545 h 2310347"/>
                  <a:gd name="connsiteX0" fmla="*/ 719 w 1423213"/>
                  <a:gd name="connsiteY0" fmla="*/ 957545 h 2310347"/>
                  <a:gd name="connsiteX1" fmla="*/ 140932 w 1423213"/>
                  <a:gd name="connsiteY1" fmla="*/ 1353319 h 2310347"/>
                  <a:gd name="connsiteX2" fmla="*/ 309182 w 1423213"/>
                  <a:gd name="connsiteY2" fmla="*/ 1711764 h 2310347"/>
                  <a:gd name="connsiteX3" fmla="*/ 548773 w 1423213"/>
                  <a:gd name="connsiteY3" fmla="*/ 1936338 h 2310347"/>
                  <a:gd name="connsiteX4" fmla="*/ 582370 w 1423213"/>
                  <a:gd name="connsiteY4" fmla="*/ 2297232 h 2310347"/>
                  <a:gd name="connsiteX5" fmla="*/ 1253027 w 1423213"/>
                  <a:gd name="connsiteY5" fmla="*/ 2310347 h 2310347"/>
                  <a:gd name="connsiteX6" fmla="*/ 1262460 w 1423213"/>
                  <a:gd name="connsiteY6" fmla="*/ 1987074 h 2310347"/>
                  <a:gd name="connsiteX7" fmla="*/ 1421092 w 1423213"/>
                  <a:gd name="connsiteY7" fmla="*/ 1126548 h 2310347"/>
                  <a:gd name="connsiteX8" fmla="*/ 1378773 w 1423213"/>
                  <a:gd name="connsiteY8" fmla="*/ 734522 h 2310347"/>
                  <a:gd name="connsiteX9" fmla="*/ 1176719 w 1423213"/>
                  <a:gd name="connsiteY9" fmla="*/ 664258 h 2310347"/>
                  <a:gd name="connsiteX10" fmla="*/ 1168953 w 1423213"/>
                  <a:gd name="connsiteY10" fmla="*/ 968062 h 2310347"/>
                  <a:gd name="connsiteX11" fmla="*/ 1156855 w 1423213"/>
                  <a:gd name="connsiteY11" fmla="*/ 657333 h 2310347"/>
                  <a:gd name="connsiteX12" fmla="*/ 927050 w 1423213"/>
                  <a:gd name="connsiteY12" fmla="*/ 614956 h 2310347"/>
                  <a:gd name="connsiteX13" fmla="*/ 957315 w 1423213"/>
                  <a:gd name="connsiteY13" fmla="*/ 944170 h 2310347"/>
                  <a:gd name="connsiteX14" fmla="*/ 711016 w 1423213"/>
                  <a:gd name="connsiteY14" fmla="*/ 569620 h 2310347"/>
                  <a:gd name="connsiteX15" fmla="*/ 729319 w 1423213"/>
                  <a:gd name="connsiteY15" fmla="*/ 957827 h 2310347"/>
                  <a:gd name="connsiteX16" fmla="*/ 543268 w 1423213"/>
                  <a:gd name="connsiteY16" fmla="*/ 8 h 2310347"/>
                  <a:gd name="connsiteX17" fmla="*/ 473286 w 1423213"/>
                  <a:gd name="connsiteY17" fmla="*/ 1312127 h 2310347"/>
                  <a:gd name="connsiteX18" fmla="*/ 338442 w 1423213"/>
                  <a:gd name="connsiteY18" fmla="*/ 1258222 h 2310347"/>
                  <a:gd name="connsiteX19" fmla="*/ 719 w 1423213"/>
                  <a:gd name="connsiteY19" fmla="*/ 957545 h 2310347"/>
                  <a:gd name="connsiteX0" fmla="*/ 719 w 1423213"/>
                  <a:gd name="connsiteY0" fmla="*/ 957545 h 2310347"/>
                  <a:gd name="connsiteX1" fmla="*/ 140932 w 1423213"/>
                  <a:gd name="connsiteY1" fmla="*/ 1353319 h 2310347"/>
                  <a:gd name="connsiteX2" fmla="*/ 309182 w 1423213"/>
                  <a:gd name="connsiteY2" fmla="*/ 1711764 h 2310347"/>
                  <a:gd name="connsiteX3" fmla="*/ 548773 w 1423213"/>
                  <a:gd name="connsiteY3" fmla="*/ 1936338 h 2310347"/>
                  <a:gd name="connsiteX4" fmla="*/ 582370 w 1423213"/>
                  <a:gd name="connsiteY4" fmla="*/ 2297232 h 2310347"/>
                  <a:gd name="connsiteX5" fmla="*/ 1253027 w 1423213"/>
                  <a:gd name="connsiteY5" fmla="*/ 2310347 h 2310347"/>
                  <a:gd name="connsiteX6" fmla="*/ 1262460 w 1423213"/>
                  <a:gd name="connsiteY6" fmla="*/ 1987074 h 2310347"/>
                  <a:gd name="connsiteX7" fmla="*/ 1421092 w 1423213"/>
                  <a:gd name="connsiteY7" fmla="*/ 1126548 h 2310347"/>
                  <a:gd name="connsiteX8" fmla="*/ 1378773 w 1423213"/>
                  <a:gd name="connsiteY8" fmla="*/ 734522 h 2310347"/>
                  <a:gd name="connsiteX9" fmla="*/ 1186368 w 1423213"/>
                  <a:gd name="connsiteY9" fmla="*/ 644961 h 2310347"/>
                  <a:gd name="connsiteX10" fmla="*/ 1168953 w 1423213"/>
                  <a:gd name="connsiteY10" fmla="*/ 968062 h 2310347"/>
                  <a:gd name="connsiteX11" fmla="*/ 1156855 w 1423213"/>
                  <a:gd name="connsiteY11" fmla="*/ 657333 h 2310347"/>
                  <a:gd name="connsiteX12" fmla="*/ 927050 w 1423213"/>
                  <a:gd name="connsiteY12" fmla="*/ 614956 h 2310347"/>
                  <a:gd name="connsiteX13" fmla="*/ 957315 w 1423213"/>
                  <a:gd name="connsiteY13" fmla="*/ 944170 h 2310347"/>
                  <a:gd name="connsiteX14" fmla="*/ 711016 w 1423213"/>
                  <a:gd name="connsiteY14" fmla="*/ 569620 h 2310347"/>
                  <a:gd name="connsiteX15" fmla="*/ 729319 w 1423213"/>
                  <a:gd name="connsiteY15" fmla="*/ 957827 h 2310347"/>
                  <a:gd name="connsiteX16" fmla="*/ 543268 w 1423213"/>
                  <a:gd name="connsiteY16" fmla="*/ 8 h 2310347"/>
                  <a:gd name="connsiteX17" fmla="*/ 473286 w 1423213"/>
                  <a:gd name="connsiteY17" fmla="*/ 1312127 h 2310347"/>
                  <a:gd name="connsiteX18" fmla="*/ 338442 w 1423213"/>
                  <a:gd name="connsiteY18" fmla="*/ 1258222 h 2310347"/>
                  <a:gd name="connsiteX19" fmla="*/ 719 w 1423213"/>
                  <a:gd name="connsiteY19" fmla="*/ 957545 h 2310347"/>
                  <a:gd name="connsiteX0" fmla="*/ 719 w 1423213"/>
                  <a:gd name="connsiteY0" fmla="*/ 957545 h 2310347"/>
                  <a:gd name="connsiteX1" fmla="*/ 140932 w 1423213"/>
                  <a:gd name="connsiteY1" fmla="*/ 1353319 h 2310347"/>
                  <a:gd name="connsiteX2" fmla="*/ 309182 w 1423213"/>
                  <a:gd name="connsiteY2" fmla="*/ 1711764 h 2310347"/>
                  <a:gd name="connsiteX3" fmla="*/ 548773 w 1423213"/>
                  <a:gd name="connsiteY3" fmla="*/ 1936338 h 2310347"/>
                  <a:gd name="connsiteX4" fmla="*/ 582370 w 1423213"/>
                  <a:gd name="connsiteY4" fmla="*/ 2297232 h 2310347"/>
                  <a:gd name="connsiteX5" fmla="*/ 1253027 w 1423213"/>
                  <a:gd name="connsiteY5" fmla="*/ 2310347 h 2310347"/>
                  <a:gd name="connsiteX6" fmla="*/ 1262460 w 1423213"/>
                  <a:gd name="connsiteY6" fmla="*/ 1987074 h 2310347"/>
                  <a:gd name="connsiteX7" fmla="*/ 1421092 w 1423213"/>
                  <a:gd name="connsiteY7" fmla="*/ 1126548 h 2310347"/>
                  <a:gd name="connsiteX8" fmla="*/ 1378773 w 1423213"/>
                  <a:gd name="connsiteY8" fmla="*/ 734522 h 2310347"/>
                  <a:gd name="connsiteX9" fmla="*/ 1186368 w 1423213"/>
                  <a:gd name="connsiteY9" fmla="*/ 644961 h 2310347"/>
                  <a:gd name="connsiteX10" fmla="*/ 1168953 w 1423213"/>
                  <a:gd name="connsiteY10" fmla="*/ 968062 h 2310347"/>
                  <a:gd name="connsiteX11" fmla="*/ 1156855 w 1423213"/>
                  <a:gd name="connsiteY11" fmla="*/ 657333 h 2310347"/>
                  <a:gd name="connsiteX12" fmla="*/ 927050 w 1423213"/>
                  <a:gd name="connsiteY12" fmla="*/ 614956 h 2310347"/>
                  <a:gd name="connsiteX13" fmla="*/ 957315 w 1423213"/>
                  <a:gd name="connsiteY13" fmla="*/ 944170 h 2310347"/>
                  <a:gd name="connsiteX14" fmla="*/ 711016 w 1423213"/>
                  <a:gd name="connsiteY14" fmla="*/ 569620 h 2310347"/>
                  <a:gd name="connsiteX15" fmla="*/ 729319 w 1423213"/>
                  <a:gd name="connsiteY15" fmla="*/ 957827 h 2310347"/>
                  <a:gd name="connsiteX16" fmla="*/ 543268 w 1423213"/>
                  <a:gd name="connsiteY16" fmla="*/ 8 h 2310347"/>
                  <a:gd name="connsiteX17" fmla="*/ 473286 w 1423213"/>
                  <a:gd name="connsiteY17" fmla="*/ 1312127 h 2310347"/>
                  <a:gd name="connsiteX18" fmla="*/ 338442 w 1423213"/>
                  <a:gd name="connsiteY18" fmla="*/ 1258222 h 2310347"/>
                  <a:gd name="connsiteX19" fmla="*/ 719 w 1423213"/>
                  <a:gd name="connsiteY19" fmla="*/ 957545 h 2310347"/>
                  <a:gd name="connsiteX0" fmla="*/ 719 w 1426650"/>
                  <a:gd name="connsiteY0" fmla="*/ 957545 h 2310347"/>
                  <a:gd name="connsiteX1" fmla="*/ 140932 w 1426650"/>
                  <a:gd name="connsiteY1" fmla="*/ 1353319 h 2310347"/>
                  <a:gd name="connsiteX2" fmla="*/ 309182 w 1426650"/>
                  <a:gd name="connsiteY2" fmla="*/ 1711764 h 2310347"/>
                  <a:gd name="connsiteX3" fmla="*/ 548773 w 1426650"/>
                  <a:gd name="connsiteY3" fmla="*/ 1936338 h 2310347"/>
                  <a:gd name="connsiteX4" fmla="*/ 582370 w 1426650"/>
                  <a:gd name="connsiteY4" fmla="*/ 2297232 h 2310347"/>
                  <a:gd name="connsiteX5" fmla="*/ 1253027 w 1426650"/>
                  <a:gd name="connsiteY5" fmla="*/ 2310347 h 2310347"/>
                  <a:gd name="connsiteX6" fmla="*/ 1262460 w 1426650"/>
                  <a:gd name="connsiteY6" fmla="*/ 1987074 h 2310347"/>
                  <a:gd name="connsiteX7" fmla="*/ 1421092 w 1426650"/>
                  <a:gd name="connsiteY7" fmla="*/ 1126548 h 2310347"/>
                  <a:gd name="connsiteX8" fmla="*/ 1393246 w 1426650"/>
                  <a:gd name="connsiteY8" fmla="*/ 734522 h 2310347"/>
                  <a:gd name="connsiteX9" fmla="*/ 1186368 w 1426650"/>
                  <a:gd name="connsiteY9" fmla="*/ 644961 h 2310347"/>
                  <a:gd name="connsiteX10" fmla="*/ 1168953 w 1426650"/>
                  <a:gd name="connsiteY10" fmla="*/ 968062 h 2310347"/>
                  <a:gd name="connsiteX11" fmla="*/ 1156855 w 1426650"/>
                  <a:gd name="connsiteY11" fmla="*/ 657333 h 2310347"/>
                  <a:gd name="connsiteX12" fmla="*/ 927050 w 1426650"/>
                  <a:gd name="connsiteY12" fmla="*/ 614956 h 2310347"/>
                  <a:gd name="connsiteX13" fmla="*/ 957315 w 1426650"/>
                  <a:gd name="connsiteY13" fmla="*/ 944170 h 2310347"/>
                  <a:gd name="connsiteX14" fmla="*/ 711016 w 1426650"/>
                  <a:gd name="connsiteY14" fmla="*/ 569620 h 2310347"/>
                  <a:gd name="connsiteX15" fmla="*/ 729319 w 1426650"/>
                  <a:gd name="connsiteY15" fmla="*/ 957827 h 2310347"/>
                  <a:gd name="connsiteX16" fmla="*/ 543268 w 1426650"/>
                  <a:gd name="connsiteY16" fmla="*/ 8 h 2310347"/>
                  <a:gd name="connsiteX17" fmla="*/ 473286 w 1426650"/>
                  <a:gd name="connsiteY17" fmla="*/ 1312127 h 2310347"/>
                  <a:gd name="connsiteX18" fmla="*/ 338442 w 1426650"/>
                  <a:gd name="connsiteY18" fmla="*/ 1258222 h 2310347"/>
                  <a:gd name="connsiteX19" fmla="*/ 719 w 1426650"/>
                  <a:gd name="connsiteY19" fmla="*/ 957545 h 2310347"/>
                  <a:gd name="connsiteX0" fmla="*/ 719 w 1422362"/>
                  <a:gd name="connsiteY0" fmla="*/ 957545 h 2310347"/>
                  <a:gd name="connsiteX1" fmla="*/ 140932 w 1422362"/>
                  <a:gd name="connsiteY1" fmla="*/ 1353319 h 2310347"/>
                  <a:gd name="connsiteX2" fmla="*/ 309182 w 1422362"/>
                  <a:gd name="connsiteY2" fmla="*/ 1711764 h 2310347"/>
                  <a:gd name="connsiteX3" fmla="*/ 548773 w 1422362"/>
                  <a:gd name="connsiteY3" fmla="*/ 1936338 h 2310347"/>
                  <a:gd name="connsiteX4" fmla="*/ 582370 w 1422362"/>
                  <a:gd name="connsiteY4" fmla="*/ 2297232 h 2310347"/>
                  <a:gd name="connsiteX5" fmla="*/ 1253027 w 1422362"/>
                  <a:gd name="connsiteY5" fmla="*/ 2310347 h 2310347"/>
                  <a:gd name="connsiteX6" fmla="*/ 1262460 w 1422362"/>
                  <a:gd name="connsiteY6" fmla="*/ 1987074 h 2310347"/>
                  <a:gd name="connsiteX7" fmla="*/ 1421092 w 1422362"/>
                  <a:gd name="connsiteY7" fmla="*/ 1126548 h 2310347"/>
                  <a:gd name="connsiteX8" fmla="*/ 1369124 w 1422362"/>
                  <a:gd name="connsiteY8" fmla="*/ 700752 h 2310347"/>
                  <a:gd name="connsiteX9" fmla="*/ 1186368 w 1422362"/>
                  <a:gd name="connsiteY9" fmla="*/ 644961 h 2310347"/>
                  <a:gd name="connsiteX10" fmla="*/ 1168953 w 1422362"/>
                  <a:gd name="connsiteY10" fmla="*/ 968062 h 2310347"/>
                  <a:gd name="connsiteX11" fmla="*/ 1156855 w 1422362"/>
                  <a:gd name="connsiteY11" fmla="*/ 657333 h 2310347"/>
                  <a:gd name="connsiteX12" fmla="*/ 927050 w 1422362"/>
                  <a:gd name="connsiteY12" fmla="*/ 614956 h 2310347"/>
                  <a:gd name="connsiteX13" fmla="*/ 957315 w 1422362"/>
                  <a:gd name="connsiteY13" fmla="*/ 944170 h 2310347"/>
                  <a:gd name="connsiteX14" fmla="*/ 711016 w 1422362"/>
                  <a:gd name="connsiteY14" fmla="*/ 569620 h 2310347"/>
                  <a:gd name="connsiteX15" fmla="*/ 729319 w 1422362"/>
                  <a:gd name="connsiteY15" fmla="*/ 957827 h 2310347"/>
                  <a:gd name="connsiteX16" fmla="*/ 543268 w 1422362"/>
                  <a:gd name="connsiteY16" fmla="*/ 8 h 2310347"/>
                  <a:gd name="connsiteX17" fmla="*/ 473286 w 1422362"/>
                  <a:gd name="connsiteY17" fmla="*/ 1312127 h 2310347"/>
                  <a:gd name="connsiteX18" fmla="*/ 338442 w 1422362"/>
                  <a:gd name="connsiteY18" fmla="*/ 1258222 h 2310347"/>
                  <a:gd name="connsiteX19" fmla="*/ 719 w 1422362"/>
                  <a:gd name="connsiteY19" fmla="*/ 957545 h 2310347"/>
                  <a:gd name="connsiteX0" fmla="*/ 719 w 1422362"/>
                  <a:gd name="connsiteY0" fmla="*/ 957545 h 2310347"/>
                  <a:gd name="connsiteX1" fmla="*/ 140932 w 1422362"/>
                  <a:gd name="connsiteY1" fmla="*/ 1353319 h 2310347"/>
                  <a:gd name="connsiteX2" fmla="*/ 309182 w 1422362"/>
                  <a:gd name="connsiteY2" fmla="*/ 1711764 h 2310347"/>
                  <a:gd name="connsiteX3" fmla="*/ 548773 w 1422362"/>
                  <a:gd name="connsiteY3" fmla="*/ 1936338 h 2310347"/>
                  <a:gd name="connsiteX4" fmla="*/ 582370 w 1422362"/>
                  <a:gd name="connsiteY4" fmla="*/ 2297232 h 2310347"/>
                  <a:gd name="connsiteX5" fmla="*/ 1253027 w 1422362"/>
                  <a:gd name="connsiteY5" fmla="*/ 2310347 h 2310347"/>
                  <a:gd name="connsiteX6" fmla="*/ 1262460 w 1422362"/>
                  <a:gd name="connsiteY6" fmla="*/ 1987074 h 2310347"/>
                  <a:gd name="connsiteX7" fmla="*/ 1421092 w 1422362"/>
                  <a:gd name="connsiteY7" fmla="*/ 1126548 h 2310347"/>
                  <a:gd name="connsiteX8" fmla="*/ 1369124 w 1422362"/>
                  <a:gd name="connsiteY8" fmla="*/ 700752 h 2310347"/>
                  <a:gd name="connsiteX9" fmla="*/ 1186368 w 1422362"/>
                  <a:gd name="connsiteY9" fmla="*/ 644961 h 2310347"/>
                  <a:gd name="connsiteX10" fmla="*/ 1168953 w 1422362"/>
                  <a:gd name="connsiteY10" fmla="*/ 968062 h 2310347"/>
                  <a:gd name="connsiteX11" fmla="*/ 1156855 w 1422362"/>
                  <a:gd name="connsiteY11" fmla="*/ 657333 h 2310347"/>
                  <a:gd name="connsiteX12" fmla="*/ 927050 w 1422362"/>
                  <a:gd name="connsiteY12" fmla="*/ 614956 h 2310347"/>
                  <a:gd name="connsiteX13" fmla="*/ 957315 w 1422362"/>
                  <a:gd name="connsiteY13" fmla="*/ 944170 h 2310347"/>
                  <a:gd name="connsiteX14" fmla="*/ 905990 w 1422362"/>
                  <a:gd name="connsiteY14" fmla="*/ 613914 h 2310347"/>
                  <a:gd name="connsiteX15" fmla="*/ 711016 w 1422362"/>
                  <a:gd name="connsiteY15" fmla="*/ 569620 h 2310347"/>
                  <a:gd name="connsiteX16" fmla="*/ 729319 w 1422362"/>
                  <a:gd name="connsiteY16" fmla="*/ 957827 h 2310347"/>
                  <a:gd name="connsiteX17" fmla="*/ 543268 w 1422362"/>
                  <a:gd name="connsiteY17" fmla="*/ 8 h 2310347"/>
                  <a:gd name="connsiteX18" fmla="*/ 473286 w 1422362"/>
                  <a:gd name="connsiteY18" fmla="*/ 1312127 h 2310347"/>
                  <a:gd name="connsiteX19" fmla="*/ 338442 w 1422362"/>
                  <a:gd name="connsiteY19" fmla="*/ 1258222 h 2310347"/>
                  <a:gd name="connsiteX20" fmla="*/ 719 w 1422362"/>
                  <a:gd name="connsiteY20" fmla="*/ 957545 h 2310347"/>
                  <a:gd name="connsiteX0" fmla="*/ 719 w 1422362"/>
                  <a:gd name="connsiteY0" fmla="*/ 957545 h 2310347"/>
                  <a:gd name="connsiteX1" fmla="*/ 140932 w 1422362"/>
                  <a:gd name="connsiteY1" fmla="*/ 1353319 h 2310347"/>
                  <a:gd name="connsiteX2" fmla="*/ 309182 w 1422362"/>
                  <a:gd name="connsiteY2" fmla="*/ 1711764 h 2310347"/>
                  <a:gd name="connsiteX3" fmla="*/ 548773 w 1422362"/>
                  <a:gd name="connsiteY3" fmla="*/ 1936338 h 2310347"/>
                  <a:gd name="connsiteX4" fmla="*/ 582370 w 1422362"/>
                  <a:gd name="connsiteY4" fmla="*/ 2297232 h 2310347"/>
                  <a:gd name="connsiteX5" fmla="*/ 1253027 w 1422362"/>
                  <a:gd name="connsiteY5" fmla="*/ 2310347 h 2310347"/>
                  <a:gd name="connsiteX6" fmla="*/ 1262460 w 1422362"/>
                  <a:gd name="connsiteY6" fmla="*/ 1987074 h 2310347"/>
                  <a:gd name="connsiteX7" fmla="*/ 1421092 w 1422362"/>
                  <a:gd name="connsiteY7" fmla="*/ 1126548 h 2310347"/>
                  <a:gd name="connsiteX8" fmla="*/ 1369124 w 1422362"/>
                  <a:gd name="connsiteY8" fmla="*/ 700752 h 2310347"/>
                  <a:gd name="connsiteX9" fmla="*/ 1186368 w 1422362"/>
                  <a:gd name="connsiteY9" fmla="*/ 644961 h 2310347"/>
                  <a:gd name="connsiteX10" fmla="*/ 1168953 w 1422362"/>
                  <a:gd name="connsiteY10" fmla="*/ 968062 h 2310347"/>
                  <a:gd name="connsiteX11" fmla="*/ 1156855 w 1422362"/>
                  <a:gd name="connsiteY11" fmla="*/ 657333 h 2310347"/>
                  <a:gd name="connsiteX12" fmla="*/ 927050 w 1422362"/>
                  <a:gd name="connsiteY12" fmla="*/ 614956 h 2310347"/>
                  <a:gd name="connsiteX13" fmla="*/ 957315 w 1422362"/>
                  <a:gd name="connsiteY13" fmla="*/ 944170 h 2310347"/>
                  <a:gd name="connsiteX14" fmla="*/ 905990 w 1422362"/>
                  <a:gd name="connsiteY14" fmla="*/ 613914 h 2310347"/>
                  <a:gd name="connsiteX15" fmla="*/ 711016 w 1422362"/>
                  <a:gd name="connsiteY15" fmla="*/ 569620 h 2310347"/>
                  <a:gd name="connsiteX16" fmla="*/ 729319 w 1422362"/>
                  <a:gd name="connsiteY16" fmla="*/ 957827 h 2310347"/>
                  <a:gd name="connsiteX17" fmla="*/ 543268 w 1422362"/>
                  <a:gd name="connsiteY17" fmla="*/ 8 h 2310347"/>
                  <a:gd name="connsiteX18" fmla="*/ 473286 w 1422362"/>
                  <a:gd name="connsiteY18" fmla="*/ 1312127 h 2310347"/>
                  <a:gd name="connsiteX19" fmla="*/ 338442 w 1422362"/>
                  <a:gd name="connsiteY19" fmla="*/ 1258222 h 2310347"/>
                  <a:gd name="connsiteX20" fmla="*/ 719 w 1422362"/>
                  <a:gd name="connsiteY20" fmla="*/ 957545 h 2310347"/>
                  <a:gd name="connsiteX0" fmla="*/ 719 w 1422362"/>
                  <a:gd name="connsiteY0" fmla="*/ 957545 h 2310347"/>
                  <a:gd name="connsiteX1" fmla="*/ 140932 w 1422362"/>
                  <a:gd name="connsiteY1" fmla="*/ 1353319 h 2310347"/>
                  <a:gd name="connsiteX2" fmla="*/ 309182 w 1422362"/>
                  <a:gd name="connsiteY2" fmla="*/ 1711764 h 2310347"/>
                  <a:gd name="connsiteX3" fmla="*/ 548773 w 1422362"/>
                  <a:gd name="connsiteY3" fmla="*/ 1936338 h 2310347"/>
                  <a:gd name="connsiteX4" fmla="*/ 582370 w 1422362"/>
                  <a:gd name="connsiteY4" fmla="*/ 2297232 h 2310347"/>
                  <a:gd name="connsiteX5" fmla="*/ 1253027 w 1422362"/>
                  <a:gd name="connsiteY5" fmla="*/ 2310347 h 2310347"/>
                  <a:gd name="connsiteX6" fmla="*/ 1262460 w 1422362"/>
                  <a:gd name="connsiteY6" fmla="*/ 1987074 h 2310347"/>
                  <a:gd name="connsiteX7" fmla="*/ 1421092 w 1422362"/>
                  <a:gd name="connsiteY7" fmla="*/ 1126548 h 2310347"/>
                  <a:gd name="connsiteX8" fmla="*/ 1369124 w 1422362"/>
                  <a:gd name="connsiteY8" fmla="*/ 700752 h 2310347"/>
                  <a:gd name="connsiteX9" fmla="*/ 1186368 w 1422362"/>
                  <a:gd name="connsiteY9" fmla="*/ 644961 h 2310347"/>
                  <a:gd name="connsiteX10" fmla="*/ 1168953 w 1422362"/>
                  <a:gd name="connsiteY10" fmla="*/ 968062 h 2310347"/>
                  <a:gd name="connsiteX11" fmla="*/ 1156855 w 1422362"/>
                  <a:gd name="connsiteY11" fmla="*/ 657333 h 2310347"/>
                  <a:gd name="connsiteX12" fmla="*/ 927050 w 1422362"/>
                  <a:gd name="connsiteY12" fmla="*/ 614956 h 2310347"/>
                  <a:gd name="connsiteX13" fmla="*/ 957315 w 1422362"/>
                  <a:gd name="connsiteY13" fmla="*/ 944170 h 2310347"/>
                  <a:gd name="connsiteX14" fmla="*/ 905990 w 1422362"/>
                  <a:gd name="connsiteY14" fmla="*/ 613914 h 2310347"/>
                  <a:gd name="connsiteX15" fmla="*/ 711016 w 1422362"/>
                  <a:gd name="connsiteY15" fmla="*/ 569620 h 2310347"/>
                  <a:gd name="connsiteX16" fmla="*/ 729319 w 1422362"/>
                  <a:gd name="connsiteY16" fmla="*/ 957827 h 2310347"/>
                  <a:gd name="connsiteX17" fmla="*/ 543268 w 1422362"/>
                  <a:gd name="connsiteY17" fmla="*/ 8 h 2310347"/>
                  <a:gd name="connsiteX18" fmla="*/ 473286 w 1422362"/>
                  <a:gd name="connsiteY18" fmla="*/ 1312127 h 2310347"/>
                  <a:gd name="connsiteX19" fmla="*/ 338442 w 1422362"/>
                  <a:gd name="connsiteY19" fmla="*/ 1258222 h 2310347"/>
                  <a:gd name="connsiteX20" fmla="*/ 719 w 1422362"/>
                  <a:gd name="connsiteY20" fmla="*/ 957545 h 2310347"/>
                  <a:gd name="connsiteX0" fmla="*/ 719 w 1422362"/>
                  <a:gd name="connsiteY0" fmla="*/ 957545 h 2310347"/>
                  <a:gd name="connsiteX1" fmla="*/ 140932 w 1422362"/>
                  <a:gd name="connsiteY1" fmla="*/ 1353319 h 2310347"/>
                  <a:gd name="connsiteX2" fmla="*/ 309182 w 1422362"/>
                  <a:gd name="connsiteY2" fmla="*/ 1711764 h 2310347"/>
                  <a:gd name="connsiteX3" fmla="*/ 548773 w 1422362"/>
                  <a:gd name="connsiteY3" fmla="*/ 1936338 h 2310347"/>
                  <a:gd name="connsiteX4" fmla="*/ 582370 w 1422362"/>
                  <a:gd name="connsiteY4" fmla="*/ 2297232 h 2310347"/>
                  <a:gd name="connsiteX5" fmla="*/ 1253027 w 1422362"/>
                  <a:gd name="connsiteY5" fmla="*/ 2310347 h 2310347"/>
                  <a:gd name="connsiteX6" fmla="*/ 1262460 w 1422362"/>
                  <a:gd name="connsiteY6" fmla="*/ 1987074 h 2310347"/>
                  <a:gd name="connsiteX7" fmla="*/ 1421092 w 1422362"/>
                  <a:gd name="connsiteY7" fmla="*/ 1126548 h 2310347"/>
                  <a:gd name="connsiteX8" fmla="*/ 1369124 w 1422362"/>
                  <a:gd name="connsiteY8" fmla="*/ 700752 h 2310347"/>
                  <a:gd name="connsiteX9" fmla="*/ 1186368 w 1422362"/>
                  <a:gd name="connsiteY9" fmla="*/ 644961 h 2310347"/>
                  <a:gd name="connsiteX10" fmla="*/ 1168953 w 1422362"/>
                  <a:gd name="connsiteY10" fmla="*/ 968062 h 2310347"/>
                  <a:gd name="connsiteX11" fmla="*/ 1156855 w 1422362"/>
                  <a:gd name="connsiteY11" fmla="*/ 657333 h 2310347"/>
                  <a:gd name="connsiteX12" fmla="*/ 927050 w 1422362"/>
                  <a:gd name="connsiteY12" fmla="*/ 614956 h 2310347"/>
                  <a:gd name="connsiteX13" fmla="*/ 957315 w 1422362"/>
                  <a:gd name="connsiteY13" fmla="*/ 944170 h 2310347"/>
                  <a:gd name="connsiteX14" fmla="*/ 905990 w 1422362"/>
                  <a:gd name="connsiteY14" fmla="*/ 613914 h 2310347"/>
                  <a:gd name="connsiteX15" fmla="*/ 711016 w 1422362"/>
                  <a:gd name="connsiteY15" fmla="*/ 569620 h 2310347"/>
                  <a:gd name="connsiteX16" fmla="*/ 729319 w 1422362"/>
                  <a:gd name="connsiteY16" fmla="*/ 957827 h 2310347"/>
                  <a:gd name="connsiteX17" fmla="*/ 543268 w 1422362"/>
                  <a:gd name="connsiteY17" fmla="*/ 8 h 2310347"/>
                  <a:gd name="connsiteX18" fmla="*/ 473286 w 1422362"/>
                  <a:gd name="connsiteY18" fmla="*/ 1312127 h 2310347"/>
                  <a:gd name="connsiteX19" fmla="*/ 338442 w 1422362"/>
                  <a:gd name="connsiteY19" fmla="*/ 1258222 h 2310347"/>
                  <a:gd name="connsiteX20" fmla="*/ 719 w 1422362"/>
                  <a:gd name="connsiteY20" fmla="*/ 957545 h 2310347"/>
                  <a:gd name="connsiteX0" fmla="*/ 719 w 1422362"/>
                  <a:gd name="connsiteY0" fmla="*/ 957545 h 2310347"/>
                  <a:gd name="connsiteX1" fmla="*/ 140932 w 1422362"/>
                  <a:gd name="connsiteY1" fmla="*/ 1353319 h 2310347"/>
                  <a:gd name="connsiteX2" fmla="*/ 309182 w 1422362"/>
                  <a:gd name="connsiteY2" fmla="*/ 1711764 h 2310347"/>
                  <a:gd name="connsiteX3" fmla="*/ 548773 w 1422362"/>
                  <a:gd name="connsiteY3" fmla="*/ 1936338 h 2310347"/>
                  <a:gd name="connsiteX4" fmla="*/ 582370 w 1422362"/>
                  <a:gd name="connsiteY4" fmla="*/ 2297232 h 2310347"/>
                  <a:gd name="connsiteX5" fmla="*/ 1253027 w 1422362"/>
                  <a:gd name="connsiteY5" fmla="*/ 2310347 h 2310347"/>
                  <a:gd name="connsiteX6" fmla="*/ 1262460 w 1422362"/>
                  <a:gd name="connsiteY6" fmla="*/ 1987074 h 2310347"/>
                  <a:gd name="connsiteX7" fmla="*/ 1421092 w 1422362"/>
                  <a:gd name="connsiteY7" fmla="*/ 1126548 h 2310347"/>
                  <a:gd name="connsiteX8" fmla="*/ 1369124 w 1422362"/>
                  <a:gd name="connsiteY8" fmla="*/ 700752 h 2310347"/>
                  <a:gd name="connsiteX9" fmla="*/ 1186368 w 1422362"/>
                  <a:gd name="connsiteY9" fmla="*/ 644961 h 2310347"/>
                  <a:gd name="connsiteX10" fmla="*/ 1168953 w 1422362"/>
                  <a:gd name="connsiteY10" fmla="*/ 968062 h 2310347"/>
                  <a:gd name="connsiteX11" fmla="*/ 1156855 w 1422362"/>
                  <a:gd name="connsiteY11" fmla="*/ 657333 h 2310347"/>
                  <a:gd name="connsiteX12" fmla="*/ 927050 w 1422362"/>
                  <a:gd name="connsiteY12" fmla="*/ 614956 h 2310347"/>
                  <a:gd name="connsiteX13" fmla="*/ 957315 w 1422362"/>
                  <a:gd name="connsiteY13" fmla="*/ 944170 h 2310347"/>
                  <a:gd name="connsiteX14" fmla="*/ 905990 w 1422362"/>
                  <a:gd name="connsiteY14" fmla="*/ 613914 h 2310347"/>
                  <a:gd name="connsiteX15" fmla="*/ 711016 w 1422362"/>
                  <a:gd name="connsiteY15" fmla="*/ 569620 h 2310347"/>
                  <a:gd name="connsiteX16" fmla="*/ 729319 w 1422362"/>
                  <a:gd name="connsiteY16" fmla="*/ 957827 h 2310347"/>
                  <a:gd name="connsiteX17" fmla="*/ 543268 w 1422362"/>
                  <a:gd name="connsiteY17" fmla="*/ 8 h 2310347"/>
                  <a:gd name="connsiteX18" fmla="*/ 473286 w 1422362"/>
                  <a:gd name="connsiteY18" fmla="*/ 1312127 h 2310347"/>
                  <a:gd name="connsiteX19" fmla="*/ 338442 w 1422362"/>
                  <a:gd name="connsiteY19" fmla="*/ 1258222 h 2310347"/>
                  <a:gd name="connsiteX20" fmla="*/ 719 w 1422362"/>
                  <a:gd name="connsiteY20" fmla="*/ 957545 h 2310347"/>
                  <a:gd name="connsiteX0" fmla="*/ 719 w 1422362"/>
                  <a:gd name="connsiteY0" fmla="*/ 957545 h 2310347"/>
                  <a:gd name="connsiteX1" fmla="*/ 140932 w 1422362"/>
                  <a:gd name="connsiteY1" fmla="*/ 1353319 h 2310347"/>
                  <a:gd name="connsiteX2" fmla="*/ 309182 w 1422362"/>
                  <a:gd name="connsiteY2" fmla="*/ 1711764 h 2310347"/>
                  <a:gd name="connsiteX3" fmla="*/ 548773 w 1422362"/>
                  <a:gd name="connsiteY3" fmla="*/ 1936338 h 2310347"/>
                  <a:gd name="connsiteX4" fmla="*/ 582370 w 1422362"/>
                  <a:gd name="connsiteY4" fmla="*/ 2297232 h 2310347"/>
                  <a:gd name="connsiteX5" fmla="*/ 1253027 w 1422362"/>
                  <a:gd name="connsiteY5" fmla="*/ 2310347 h 2310347"/>
                  <a:gd name="connsiteX6" fmla="*/ 1262460 w 1422362"/>
                  <a:gd name="connsiteY6" fmla="*/ 1987074 h 2310347"/>
                  <a:gd name="connsiteX7" fmla="*/ 1421092 w 1422362"/>
                  <a:gd name="connsiteY7" fmla="*/ 1126548 h 2310347"/>
                  <a:gd name="connsiteX8" fmla="*/ 1369124 w 1422362"/>
                  <a:gd name="connsiteY8" fmla="*/ 700752 h 2310347"/>
                  <a:gd name="connsiteX9" fmla="*/ 1176719 w 1422362"/>
                  <a:gd name="connsiteY9" fmla="*/ 669083 h 2310347"/>
                  <a:gd name="connsiteX10" fmla="*/ 1168953 w 1422362"/>
                  <a:gd name="connsiteY10" fmla="*/ 968062 h 2310347"/>
                  <a:gd name="connsiteX11" fmla="*/ 1156855 w 1422362"/>
                  <a:gd name="connsiteY11" fmla="*/ 657333 h 2310347"/>
                  <a:gd name="connsiteX12" fmla="*/ 927050 w 1422362"/>
                  <a:gd name="connsiteY12" fmla="*/ 614956 h 2310347"/>
                  <a:gd name="connsiteX13" fmla="*/ 957315 w 1422362"/>
                  <a:gd name="connsiteY13" fmla="*/ 944170 h 2310347"/>
                  <a:gd name="connsiteX14" fmla="*/ 905990 w 1422362"/>
                  <a:gd name="connsiteY14" fmla="*/ 613914 h 2310347"/>
                  <a:gd name="connsiteX15" fmla="*/ 711016 w 1422362"/>
                  <a:gd name="connsiteY15" fmla="*/ 569620 h 2310347"/>
                  <a:gd name="connsiteX16" fmla="*/ 729319 w 1422362"/>
                  <a:gd name="connsiteY16" fmla="*/ 957827 h 2310347"/>
                  <a:gd name="connsiteX17" fmla="*/ 543268 w 1422362"/>
                  <a:gd name="connsiteY17" fmla="*/ 8 h 2310347"/>
                  <a:gd name="connsiteX18" fmla="*/ 473286 w 1422362"/>
                  <a:gd name="connsiteY18" fmla="*/ 1312127 h 2310347"/>
                  <a:gd name="connsiteX19" fmla="*/ 338442 w 1422362"/>
                  <a:gd name="connsiteY19" fmla="*/ 1258222 h 2310347"/>
                  <a:gd name="connsiteX20" fmla="*/ 719 w 1422362"/>
                  <a:gd name="connsiteY20" fmla="*/ 957545 h 2310347"/>
                  <a:gd name="connsiteX0" fmla="*/ 719 w 1422362"/>
                  <a:gd name="connsiteY0" fmla="*/ 957545 h 2310347"/>
                  <a:gd name="connsiteX1" fmla="*/ 140932 w 1422362"/>
                  <a:gd name="connsiteY1" fmla="*/ 1353319 h 2310347"/>
                  <a:gd name="connsiteX2" fmla="*/ 309182 w 1422362"/>
                  <a:gd name="connsiteY2" fmla="*/ 1711764 h 2310347"/>
                  <a:gd name="connsiteX3" fmla="*/ 548773 w 1422362"/>
                  <a:gd name="connsiteY3" fmla="*/ 1936338 h 2310347"/>
                  <a:gd name="connsiteX4" fmla="*/ 582370 w 1422362"/>
                  <a:gd name="connsiteY4" fmla="*/ 2297232 h 2310347"/>
                  <a:gd name="connsiteX5" fmla="*/ 1253027 w 1422362"/>
                  <a:gd name="connsiteY5" fmla="*/ 2310347 h 2310347"/>
                  <a:gd name="connsiteX6" fmla="*/ 1262460 w 1422362"/>
                  <a:gd name="connsiteY6" fmla="*/ 1987074 h 2310347"/>
                  <a:gd name="connsiteX7" fmla="*/ 1421092 w 1422362"/>
                  <a:gd name="connsiteY7" fmla="*/ 1126548 h 2310347"/>
                  <a:gd name="connsiteX8" fmla="*/ 1369124 w 1422362"/>
                  <a:gd name="connsiteY8" fmla="*/ 700752 h 2310347"/>
                  <a:gd name="connsiteX9" fmla="*/ 1176719 w 1422362"/>
                  <a:gd name="connsiteY9" fmla="*/ 669083 h 2310347"/>
                  <a:gd name="connsiteX10" fmla="*/ 1168953 w 1422362"/>
                  <a:gd name="connsiteY10" fmla="*/ 968062 h 2310347"/>
                  <a:gd name="connsiteX11" fmla="*/ 1156855 w 1422362"/>
                  <a:gd name="connsiteY11" fmla="*/ 657333 h 2310347"/>
                  <a:gd name="connsiteX12" fmla="*/ 927050 w 1422362"/>
                  <a:gd name="connsiteY12" fmla="*/ 614956 h 2310347"/>
                  <a:gd name="connsiteX13" fmla="*/ 957315 w 1422362"/>
                  <a:gd name="connsiteY13" fmla="*/ 944170 h 2310347"/>
                  <a:gd name="connsiteX14" fmla="*/ 905990 w 1422362"/>
                  <a:gd name="connsiteY14" fmla="*/ 613914 h 2310347"/>
                  <a:gd name="connsiteX15" fmla="*/ 711016 w 1422362"/>
                  <a:gd name="connsiteY15" fmla="*/ 569620 h 2310347"/>
                  <a:gd name="connsiteX16" fmla="*/ 729319 w 1422362"/>
                  <a:gd name="connsiteY16" fmla="*/ 957827 h 2310347"/>
                  <a:gd name="connsiteX17" fmla="*/ 543268 w 1422362"/>
                  <a:gd name="connsiteY17" fmla="*/ 8 h 2310347"/>
                  <a:gd name="connsiteX18" fmla="*/ 473286 w 1422362"/>
                  <a:gd name="connsiteY18" fmla="*/ 1312127 h 2310347"/>
                  <a:gd name="connsiteX19" fmla="*/ 338442 w 1422362"/>
                  <a:gd name="connsiteY19" fmla="*/ 1258222 h 2310347"/>
                  <a:gd name="connsiteX20" fmla="*/ 719 w 1422362"/>
                  <a:gd name="connsiteY20" fmla="*/ 957545 h 2310347"/>
                  <a:gd name="connsiteX0" fmla="*/ 719 w 1422362"/>
                  <a:gd name="connsiteY0" fmla="*/ 957545 h 2310347"/>
                  <a:gd name="connsiteX1" fmla="*/ 140932 w 1422362"/>
                  <a:gd name="connsiteY1" fmla="*/ 1353319 h 2310347"/>
                  <a:gd name="connsiteX2" fmla="*/ 309182 w 1422362"/>
                  <a:gd name="connsiteY2" fmla="*/ 1711764 h 2310347"/>
                  <a:gd name="connsiteX3" fmla="*/ 548773 w 1422362"/>
                  <a:gd name="connsiteY3" fmla="*/ 1936338 h 2310347"/>
                  <a:gd name="connsiteX4" fmla="*/ 582370 w 1422362"/>
                  <a:gd name="connsiteY4" fmla="*/ 2297232 h 2310347"/>
                  <a:gd name="connsiteX5" fmla="*/ 1253027 w 1422362"/>
                  <a:gd name="connsiteY5" fmla="*/ 2310347 h 2310347"/>
                  <a:gd name="connsiteX6" fmla="*/ 1262460 w 1422362"/>
                  <a:gd name="connsiteY6" fmla="*/ 1987074 h 2310347"/>
                  <a:gd name="connsiteX7" fmla="*/ 1421092 w 1422362"/>
                  <a:gd name="connsiteY7" fmla="*/ 1126548 h 2310347"/>
                  <a:gd name="connsiteX8" fmla="*/ 1369124 w 1422362"/>
                  <a:gd name="connsiteY8" fmla="*/ 700752 h 2310347"/>
                  <a:gd name="connsiteX9" fmla="*/ 1176719 w 1422362"/>
                  <a:gd name="connsiteY9" fmla="*/ 669083 h 2310347"/>
                  <a:gd name="connsiteX10" fmla="*/ 1168953 w 1422362"/>
                  <a:gd name="connsiteY10" fmla="*/ 968062 h 2310347"/>
                  <a:gd name="connsiteX11" fmla="*/ 1156855 w 1422362"/>
                  <a:gd name="connsiteY11" fmla="*/ 657333 h 2310347"/>
                  <a:gd name="connsiteX12" fmla="*/ 927050 w 1422362"/>
                  <a:gd name="connsiteY12" fmla="*/ 614956 h 2310347"/>
                  <a:gd name="connsiteX13" fmla="*/ 957315 w 1422362"/>
                  <a:gd name="connsiteY13" fmla="*/ 944170 h 2310347"/>
                  <a:gd name="connsiteX14" fmla="*/ 905990 w 1422362"/>
                  <a:gd name="connsiteY14" fmla="*/ 613914 h 2310347"/>
                  <a:gd name="connsiteX15" fmla="*/ 711016 w 1422362"/>
                  <a:gd name="connsiteY15" fmla="*/ 569620 h 2310347"/>
                  <a:gd name="connsiteX16" fmla="*/ 729319 w 1422362"/>
                  <a:gd name="connsiteY16" fmla="*/ 957827 h 2310347"/>
                  <a:gd name="connsiteX17" fmla="*/ 543268 w 1422362"/>
                  <a:gd name="connsiteY17" fmla="*/ 8 h 2310347"/>
                  <a:gd name="connsiteX18" fmla="*/ 473286 w 1422362"/>
                  <a:gd name="connsiteY18" fmla="*/ 1312127 h 2310347"/>
                  <a:gd name="connsiteX19" fmla="*/ 338442 w 1422362"/>
                  <a:gd name="connsiteY19" fmla="*/ 1258222 h 2310347"/>
                  <a:gd name="connsiteX20" fmla="*/ 719 w 1422362"/>
                  <a:gd name="connsiteY20" fmla="*/ 957545 h 2310347"/>
                  <a:gd name="connsiteX0" fmla="*/ 719 w 1422362"/>
                  <a:gd name="connsiteY0" fmla="*/ 1028697 h 2381499"/>
                  <a:gd name="connsiteX1" fmla="*/ 140932 w 1422362"/>
                  <a:gd name="connsiteY1" fmla="*/ 1424471 h 2381499"/>
                  <a:gd name="connsiteX2" fmla="*/ 309182 w 1422362"/>
                  <a:gd name="connsiteY2" fmla="*/ 1782916 h 2381499"/>
                  <a:gd name="connsiteX3" fmla="*/ 548773 w 1422362"/>
                  <a:gd name="connsiteY3" fmla="*/ 2007490 h 2381499"/>
                  <a:gd name="connsiteX4" fmla="*/ 582370 w 1422362"/>
                  <a:gd name="connsiteY4" fmla="*/ 2368384 h 2381499"/>
                  <a:gd name="connsiteX5" fmla="*/ 1253027 w 1422362"/>
                  <a:gd name="connsiteY5" fmla="*/ 2381499 h 2381499"/>
                  <a:gd name="connsiteX6" fmla="*/ 1262460 w 1422362"/>
                  <a:gd name="connsiteY6" fmla="*/ 2058226 h 2381499"/>
                  <a:gd name="connsiteX7" fmla="*/ 1421092 w 1422362"/>
                  <a:gd name="connsiteY7" fmla="*/ 1197700 h 2381499"/>
                  <a:gd name="connsiteX8" fmla="*/ 1369124 w 1422362"/>
                  <a:gd name="connsiteY8" fmla="*/ 771904 h 2381499"/>
                  <a:gd name="connsiteX9" fmla="*/ 1176719 w 1422362"/>
                  <a:gd name="connsiteY9" fmla="*/ 740235 h 2381499"/>
                  <a:gd name="connsiteX10" fmla="*/ 1168953 w 1422362"/>
                  <a:gd name="connsiteY10" fmla="*/ 1039214 h 2381499"/>
                  <a:gd name="connsiteX11" fmla="*/ 1156855 w 1422362"/>
                  <a:gd name="connsiteY11" fmla="*/ 728485 h 2381499"/>
                  <a:gd name="connsiteX12" fmla="*/ 927050 w 1422362"/>
                  <a:gd name="connsiteY12" fmla="*/ 686108 h 2381499"/>
                  <a:gd name="connsiteX13" fmla="*/ 957315 w 1422362"/>
                  <a:gd name="connsiteY13" fmla="*/ 1015322 h 2381499"/>
                  <a:gd name="connsiteX14" fmla="*/ 905990 w 1422362"/>
                  <a:gd name="connsiteY14" fmla="*/ 685066 h 2381499"/>
                  <a:gd name="connsiteX15" fmla="*/ 711016 w 1422362"/>
                  <a:gd name="connsiteY15" fmla="*/ 640772 h 2381499"/>
                  <a:gd name="connsiteX16" fmla="*/ 729319 w 1422362"/>
                  <a:gd name="connsiteY16" fmla="*/ 1028979 h 2381499"/>
                  <a:gd name="connsiteX17" fmla="*/ 543268 w 1422362"/>
                  <a:gd name="connsiteY17" fmla="*/ 71160 h 2381499"/>
                  <a:gd name="connsiteX18" fmla="*/ 471802 w 1422362"/>
                  <a:gd name="connsiteY18" fmla="*/ 217109 h 2381499"/>
                  <a:gd name="connsiteX19" fmla="*/ 473286 w 1422362"/>
                  <a:gd name="connsiteY19" fmla="*/ 1383279 h 2381499"/>
                  <a:gd name="connsiteX20" fmla="*/ 338442 w 1422362"/>
                  <a:gd name="connsiteY20" fmla="*/ 1329374 h 2381499"/>
                  <a:gd name="connsiteX21" fmla="*/ 719 w 1422362"/>
                  <a:gd name="connsiteY21" fmla="*/ 1028697 h 2381499"/>
                  <a:gd name="connsiteX0" fmla="*/ 719 w 1422362"/>
                  <a:gd name="connsiteY0" fmla="*/ 1028697 h 2381499"/>
                  <a:gd name="connsiteX1" fmla="*/ 140932 w 1422362"/>
                  <a:gd name="connsiteY1" fmla="*/ 1424471 h 2381499"/>
                  <a:gd name="connsiteX2" fmla="*/ 309182 w 1422362"/>
                  <a:gd name="connsiteY2" fmla="*/ 1782916 h 2381499"/>
                  <a:gd name="connsiteX3" fmla="*/ 548773 w 1422362"/>
                  <a:gd name="connsiteY3" fmla="*/ 2007490 h 2381499"/>
                  <a:gd name="connsiteX4" fmla="*/ 582370 w 1422362"/>
                  <a:gd name="connsiteY4" fmla="*/ 2368384 h 2381499"/>
                  <a:gd name="connsiteX5" fmla="*/ 1253027 w 1422362"/>
                  <a:gd name="connsiteY5" fmla="*/ 2381499 h 2381499"/>
                  <a:gd name="connsiteX6" fmla="*/ 1262460 w 1422362"/>
                  <a:gd name="connsiteY6" fmla="*/ 2058226 h 2381499"/>
                  <a:gd name="connsiteX7" fmla="*/ 1421092 w 1422362"/>
                  <a:gd name="connsiteY7" fmla="*/ 1197700 h 2381499"/>
                  <a:gd name="connsiteX8" fmla="*/ 1369124 w 1422362"/>
                  <a:gd name="connsiteY8" fmla="*/ 771904 h 2381499"/>
                  <a:gd name="connsiteX9" fmla="*/ 1176719 w 1422362"/>
                  <a:gd name="connsiteY9" fmla="*/ 740235 h 2381499"/>
                  <a:gd name="connsiteX10" fmla="*/ 1168953 w 1422362"/>
                  <a:gd name="connsiteY10" fmla="*/ 1039214 h 2381499"/>
                  <a:gd name="connsiteX11" fmla="*/ 1156855 w 1422362"/>
                  <a:gd name="connsiteY11" fmla="*/ 728485 h 2381499"/>
                  <a:gd name="connsiteX12" fmla="*/ 927050 w 1422362"/>
                  <a:gd name="connsiteY12" fmla="*/ 686108 h 2381499"/>
                  <a:gd name="connsiteX13" fmla="*/ 957315 w 1422362"/>
                  <a:gd name="connsiteY13" fmla="*/ 1015322 h 2381499"/>
                  <a:gd name="connsiteX14" fmla="*/ 905990 w 1422362"/>
                  <a:gd name="connsiteY14" fmla="*/ 685066 h 2381499"/>
                  <a:gd name="connsiteX15" fmla="*/ 711016 w 1422362"/>
                  <a:gd name="connsiteY15" fmla="*/ 640772 h 2381499"/>
                  <a:gd name="connsiteX16" fmla="*/ 729319 w 1422362"/>
                  <a:gd name="connsiteY16" fmla="*/ 1028979 h 2381499"/>
                  <a:gd name="connsiteX17" fmla="*/ 543268 w 1422362"/>
                  <a:gd name="connsiteY17" fmla="*/ 71160 h 2381499"/>
                  <a:gd name="connsiteX18" fmla="*/ 471802 w 1422362"/>
                  <a:gd name="connsiteY18" fmla="*/ 217109 h 2381499"/>
                  <a:gd name="connsiteX19" fmla="*/ 473286 w 1422362"/>
                  <a:gd name="connsiteY19" fmla="*/ 1383279 h 2381499"/>
                  <a:gd name="connsiteX20" fmla="*/ 338442 w 1422362"/>
                  <a:gd name="connsiteY20" fmla="*/ 1329374 h 2381499"/>
                  <a:gd name="connsiteX21" fmla="*/ 719 w 1422362"/>
                  <a:gd name="connsiteY21" fmla="*/ 1028697 h 2381499"/>
                  <a:gd name="connsiteX0" fmla="*/ 719 w 1422362"/>
                  <a:gd name="connsiteY0" fmla="*/ 1025260 h 2378062"/>
                  <a:gd name="connsiteX1" fmla="*/ 140932 w 1422362"/>
                  <a:gd name="connsiteY1" fmla="*/ 1421034 h 2378062"/>
                  <a:gd name="connsiteX2" fmla="*/ 309182 w 1422362"/>
                  <a:gd name="connsiteY2" fmla="*/ 1779479 h 2378062"/>
                  <a:gd name="connsiteX3" fmla="*/ 548773 w 1422362"/>
                  <a:gd name="connsiteY3" fmla="*/ 2004053 h 2378062"/>
                  <a:gd name="connsiteX4" fmla="*/ 582370 w 1422362"/>
                  <a:gd name="connsiteY4" fmla="*/ 2364947 h 2378062"/>
                  <a:gd name="connsiteX5" fmla="*/ 1253027 w 1422362"/>
                  <a:gd name="connsiteY5" fmla="*/ 2378062 h 2378062"/>
                  <a:gd name="connsiteX6" fmla="*/ 1262460 w 1422362"/>
                  <a:gd name="connsiteY6" fmla="*/ 2054789 h 2378062"/>
                  <a:gd name="connsiteX7" fmla="*/ 1421092 w 1422362"/>
                  <a:gd name="connsiteY7" fmla="*/ 1194263 h 2378062"/>
                  <a:gd name="connsiteX8" fmla="*/ 1369124 w 1422362"/>
                  <a:gd name="connsiteY8" fmla="*/ 768467 h 2378062"/>
                  <a:gd name="connsiteX9" fmla="*/ 1176719 w 1422362"/>
                  <a:gd name="connsiteY9" fmla="*/ 736798 h 2378062"/>
                  <a:gd name="connsiteX10" fmla="*/ 1168953 w 1422362"/>
                  <a:gd name="connsiteY10" fmla="*/ 1035777 h 2378062"/>
                  <a:gd name="connsiteX11" fmla="*/ 1156855 w 1422362"/>
                  <a:gd name="connsiteY11" fmla="*/ 725048 h 2378062"/>
                  <a:gd name="connsiteX12" fmla="*/ 927050 w 1422362"/>
                  <a:gd name="connsiteY12" fmla="*/ 682671 h 2378062"/>
                  <a:gd name="connsiteX13" fmla="*/ 957315 w 1422362"/>
                  <a:gd name="connsiteY13" fmla="*/ 1011885 h 2378062"/>
                  <a:gd name="connsiteX14" fmla="*/ 905990 w 1422362"/>
                  <a:gd name="connsiteY14" fmla="*/ 681629 h 2378062"/>
                  <a:gd name="connsiteX15" fmla="*/ 711016 w 1422362"/>
                  <a:gd name="connsiteY15" fmla="*/ 637335 h 2378062"/>
                  <a:gd name="connsiteX16" fmla="*/ 729319 w 1422362"/>
                  <a:gd name="connsiteY16" fmla="*/ 1025542 h 2378062"/>
                  <a:gd name="connsiteX17" fmla="*/ 543268 w 1422362"/>
                  <a:gd name="connsiteY17" fmla="*/ 67723 h 2378062"/>
                  <a:gd name="connsiteX18" fmla="*/ 471802 w 1422362"/>
                  <a:gd name="connsiteY18" fmla="*/ 213672 h 2378062"/>
                  <a:gd name="connsiteX19" fmla="*/ 473286 w 1422362"/>
                  <a:gd name="connsiteY19" fmla="*/ 1379842 h 2378062"/>
                  <a:gd name="connsiteX20" fmla="*/ 338442 w 1422362"/>
                  <a:gd name="connsiteY20" fmla="*/ 1325937 h 2378062"/>
                  <a:gd name="connsiteX21" fmla="*/ 719 w 1422362"/>
                  <a:gd name="connsiteY21" fmla="*/ 1025260 h 2378062"/>
                  <a:gd name="connsiteX0" fmla="*/ 719 w 1422362"/>
                  <a:gd name="connsiteY0" fmla="*/ 1011512 h 2364314"/>
                  <a:gd name="connsiteX1" fmla="*/ 140932 w 1422362"/>
                  <a:gd name="connsiteY1" fmla="*/ 1407286 h 2364314"/>
                  <a:gd name="connsiteX2" fmla="*/ 309182 w 1422362"/>
                  <a:gd name="connsiteY2" fmla="*/ 1765731 h 2364314"/>
                  <a:gd name="connsiteX3" fmla="*/ 548773 w 1422362"/>
                  <a:gd name="connsiteY3" fmla="*/ 1990305 h 2364314"/>
                  <a:gd name="connsiteX4" fmla="*/ 582370 w 1422362"/>
                  <a:gd name="connsiteY4" fmla="*/ 2351199 h 2364314"/>
                  <a:gd name="connsiteX5" fmla="*/ 1253027 w 1422362"/>
                  <a:gd name="connsiteY5" fmla="*/ 2364314 h 2364314"/>
                  <a:gd name="connsiteX6" fmla="*/ 1262460 w 1422362"/>
                  <a:gd name="connsiteY6" fmla="*/ 2041041 h 2364314"/>
                  <a:gd name="connsiteX7" fmla="*/ 1421092 w 1422362"/>
                  <a:gd name="connsiteY7" fmla="*/ 1180515 h 2364314"/>
                  <a:gd name="connsiteX8" fmla="*/ 1369124 w 1422362"/>
                  <a:gd name="connsiteY8" fmla="*/ 754719 h 2364314"/>
                  <a:gd name="connsiteX9" fmla="*/ 1176719 w 1422362"/>
                  <a:gd name="connsiteY9" fmla="*/ 723050 h 2364314"/>
                  <a:gd name="connsiteX10" fmla="*/ 1168953 w 1422362"/>
                  <a:gd name="connsiteY10" fmla="*/ 1022029 h 2364314"/>
                  <a:gd name="connsiteX11" fmla="*/ 1156855 w 1422362"/>
                  <a:gd name="connsiteY11" fmla="*/ 711300 h 2364314"/>
                  <a:gd name="connsiteX12" fmla="*/ 927050 w 1422362"/>
                  <a:gd name="connsiteY12" fmla="*/ 668923 h 2364314"/>
                  <a:gd name="connsiteX13" fmla="*/ 957315 w 1422362"/>
                  <a:gd name="connsiteY13" fmla="*/ 998137 h 2364314"/>
                  <a:gd name="connsiteX14" fmla="*/ 905990 w 1422362"/>
                  <a:gd name="connsiteY14" fmla="*/ 667881 h 2364314"/>
                  <a:gd name="connsiteX15" fmla="*/ 711016 w 1422362"/>
                  <a:gd name="connsiteY15" fmla="*/ 623587 h 2364314"/>
                  <a:gd name="connsiteX16" fmla="*/ 729319 w 1422362"/>
                  <a:gd name="connsiteY16" fmla="*/ 1011794 h 2364314"/>
                  <a:gd name="connsiteX17" fmla="*/ 630106 w 1422362"/>
                  <a:gd name="connsiteY17" fmla="*/ 73272 h 2364314"/>
                  <a:gd name="connsiteX18" fmla="*/ 471802 w 1422362"/>
                  <a:gd name="connsiteY18" fmla="*/ 199924 h 2364314"/>
                  <a:gd name="connsiteX19" fmla="*/ 473286 w 1422362"/>
                  <a:gd name="connsiteY19" fmla="*/ 1366094 h 2364314"/>
                  <a:gd name="connsiteX20" fmla="*/ 338442 w 1422362"/>
                  <a:gd name="connsiteY20" fmla="*/ 1312189 h 2364314"/>
                  <a:gd name="connsiteX21" fmla="*/ 719 w 1422362"/>
                  <a:gd name="connsiteY21" fmla="*/ 1011512 h 2364314"/>
                  <a:gd name="connsiteX0" fmla="*/ 719 w 1422362"/>
                  <a:gd name="connsiteY0" fmla="*/ 938672 h 2291474"/>
                  <a:gd name="connsiteX1" fmla="*/ 140932 w 1422362"/>
                  <a:gd name="connsiteY1" fmla="*/ 1334446 h 2291474"/>
                  <a:gd name="connsiteX2" fmla="*/ 309182 w 1422362"/>
                  <a:gd name="connsiteY2" fmla="*/ 1692891 h 2291474"/>
                  <a:gd name="connsiteX3" fmla="*/ 548773 w 1422362"/>
                  <a:gd name="connsiteY3" fmla="*/ 1917465 h 2291474"/>
                  <a:gd name="connsiteX4" fmla="*/ 582370 w 1422362"/>
                  <a:gd name="connsiteY4" fmla="*/ 2278359 h 2291474"/>
                  <a:gd name="connsiteX5" fmla="*/ 1253027 w 1422362"/>
                  <a:gd name="connsiteY5" fmla="*/ 2291474 h 2291474"/>
                  <a:gd name="connsiteX6" fmla="*/ 1262460 w 1422362"/>
                  <a:gd name="connsiteY6" fmla="*/ 1968201 h 2291474"/>
                  <a:gd name="connsiteX7" fmla="*/ 1421092 w 1422362"/>
                  <a:gd name="connsiteY7" fmla="*/ 1107675 h 2291474"/>
                  <a:gd name="connsiteX8" fmla="*/ 1369124 w 1422362"/>
                  <a:gd name="connsiteY8" fmla="*/ 681879 h 2291474"/>
                  <a:gd name="connsiteX9" fmla="*/ 1176719 w 1422362"/>
                  <a:gd name="connsiteY9" fmla="*/ 650210 h 2291474"/>
                  <a:gd name="connsiteX10" fmla="*/ 1168953 w 1422362"/>
                  <a:gd name="connsiteY10" fmla="*/ 949189 h 2291474"/>
                  <a:gd name="connsiteX11" fmla="*/ 1156855 w 1422362"/>
                  <a:gd name="connsiteY11" fmla="*/ 638460 h 2291474"/>
                  <a:gd name="connsiteX12" fmla="*/ 927050 w 1422362"/>
                  <a:gd name="connsiteY12" fmla="*/ 596083 h 2291474"/>
                  <a:gd name="connsiteX13" fmla="*/ 957315 w 1422362"/>
                  <a:gd name="connsiteY13" fmla="*/ 925297 h 2291474"/>
                  <a:gd name="connsiteX14" fmla="*/ 905990 w 1422362"/>
                  <a:gd name="connsiteY14" fmla="*/ 595041 h 2291474"/>
                  <a:gd name="connsiteX15" fmla="*/ 711016 w 1422362"/>
                  <a:gd name="connsiteY15" fmla="*/ 550747 h 2291474"/>
                  <a:gd name="connsiteX16" fmla="*/ 729319 w 1422362"/>
                  <a:gd name="connsiteY16" fmla="*/ 938954 h 2291474"/>
                  <a:gd name="connsiteX17" fmla="*/ 673525 w 1422362"/>
                  <a:gd name="connsiteY17" fmla="*/ 130688 h 2291474"/>
                  <a:gd name="connsiteX18" fmla="*/ 471802 w 1422362"/>
                  <a:gd name="connsiteY18" fmla="*/ 127084 h 2291474"/>
                  <a:gd name="connsiteX19" fmla="*/ 473286 w 1422362"/>
                  <a:gd name="connsiteY19" fmla="*/ 1293254 h 2291474"/>
                  <a:gd name="connsiteX20" fmla="*/ 338442 w 1422362"/>
                  <a:gd name="connsiteY20" fmla="*/ 1239349 h 2291474"/>
                  <a:gd name="connsiteX21" fmla="*/ 719 w 1422362"/>
                  <a:gd name="connsiteY21" fmla="*/ 938672 h 2291474"/>
                  <a:gd name="connsiteX0" fmla="*/ 719 w 1422362"/>
                  <a:gd name="connsiteY0" fmla="*/ 948524 h 2301326"/>
                  <a:gd name="connsiteX1" fmla="*/ 140932 w 1422362"/>
                  <a:gd name="connsiteY1" fmla="*/ 1344298 h 2301326"/>
                  <a:gd name="connsiteX2" fmla="*/ 309182 w 1422362"/>
                  <a:gd name="connsiteY2" fmla="*/ 1702743 h 2301326"/>
                  <a:gd name="connsiteX3" fmla="*/ 548773 w 1422362"/>
                  <a:gd name="connsiteY3" fmla="*/ 1927317 h 2301326"/>
                  <a:gd name="connsiteX4" fmla="*/ 582370 w 1422362"/>
                  <a:gd name="connsiteY4" fmla="*/ 2288211 h 2301326"/>
                  <a:gd name="connsiteX5" fmla="*/ 1253027 w 1422362"/>
                  <a:gd name="connsiteY5" fmla="*/ 2301326 h 2301326"/>
                  <a:gd name="connsiteX6" fmla="*/ 1262460 w 1422362"/>
                  <a:gd name="connsiteY6" fmla="*/ 1978053 h 2301326"/>
                  <a:gd name="connsiteX7" fmla="*/ 1421092 w 1422362"/>
                  <a:gd name="connsiteY7" fmla="*/ 1117527 h 2301326"/>
                  <a:gd name="connsiteX8" fmla="*/ 1369124 w 1422362"/>
                  <a:gd name="connsiteY8" fmla="*/ 691731 h 2301326"/>
                  <a:gd name="connsiteX9" fmla="*/ 1176719 w 1422362"/>
                  <a:gd name="connsiteY9" fmla="*/ 660062 h 2301326"/>
                  <a:gd name="connsiteX10" fmla="*/ 1168953 w 1422362"/>
                  <a:gd name="connsiteY10" fmla="*/ 959041 h 2301326"/>
                  <a:gd name="connsiteX11" fmla="*/ 1156855 w 1422362"/>
                  <a:gd name="connsiteY11" fmla="*/ 648312 h 2301326"/>
                  <a:gd name="connsiteX12" fmla="*/ 927050 w 1422362"/>
                  <a:gd name="connsiteY12" fmla="*/ 605935 h 2301326"/>
                  <a:gd name="connsiteX13" fmla="*/ 957315 w 1422362"/>
                  <a:gd name="connsiteY13" fmla="*/ 935149 h 2301326"/>
                  <a:gd name="connsiteX14" fmla="*/ 905990 w 1422362"/>
                  <a:gd name="connsiteY14" fmla="*/ 604893 h 2301326"/>
                  <a:gd name="connsiteX15" fmla="*/ 711016 w 1422362"/>
                  <a:gd name="connsiteY15" fmla="*/ 560599 h 2301326"/>
                  <a:gd name="connsiteX16" fmla="*/ 729319 w 1422362"/>
                  <a:gd name="connsiteY16" fmla="*/ 948806 h 2301326"/>
                  <a:gd name="connsiteX17" fmla="*/ 673525 w 1422362"/>
                  <a:gd name="connsiteY17" fmla="*/ 140540 h 2301326"/>
                  <a:gd name="connsiteX18" fmla="*/ 471802 w 1422362"/>
                  <a:gd name="connsiteY18" fmla="*/ 136936 h 2301326"/>
                  <a:gd name="connsiteX19" fmla="*/ 473286 w 1422362"/>
                  <a:gd name="connsiteY19" fmla="*/ 1303106 h 2301326"/>
                  <a:gd name="connsiteX20" fmla="*/ 338442 w 1422362"/>
                  <a:gd name="connsiteY20" fmla="*/ 1249201 h 2301326"/>
                  <a:gd name="connsiteX21" fmla="*/ 719 w 1422362"/>
                  <a:gd name="connsiteY21" fmla="*/ 948524 h 2301326"/>
                  <a:gd name="connsiteX0" fmla="*/ 719 w 1422362"/>
                  <a:gd name="connsiteY0" fmla="*/ 948524 h 2301326"/>
                  <a:gd name="connsiteX1" fmla="*/ 140932 w 1422362"/>
                  <a:gd name="connsiteY1" fmla="*/ 1344298 h 2301326"/>
                  <a:gd name="connsiteX2" fmla="*/ 309182 w 1422362"/>
                  <a:gd name="connsiteY2" fmla="*/ 1702743 h 2301326"/>
                  <a:gd name="connsiteX3" fmla="*/ 548773 w 1422362"/>
                  <a:gd name="connsiteY3" fmla="*/ 1927317 h 2301326"/>
                  <a:gd name="connsiteX4" fmla="*/ 582370 w 1422362"/>
                  <a:gd name="connsiteY4" fmla="*/ 2288211 h 2301326"/>
                  <a:gd name="connsiteX5" fmla="*/ 1253027 w 1422362"/>
                  <a:gd name="connsiteY5" fmla="*/ 2301326 h 2301326"/>
                  <a:gd name="connsiteX6" fmla="*/ 1262460 w 1422362"/>
                  <a:gd name="connsiteY6" fmla="*/ 1978053 h 2301326"/>
                  <a:gd name="connsiteX7" fmla="*/ 1421092 w 1422362"/>
                  <a:gd name="connsiteY7" fmla="*/ 1117527 h 2301326"/>
                  <a:gd name="connsiteX8" fmla="*/ 1369124 w 1422362"/>
                  <a:gd name="connsiteY8" fmla="*/ 691731 h 2301326"/>
                  <a:gd name="connsiteX9" fmla="*/ 1176719 w 1422362"/>
                  <a:gd name="connsiteY9" fmla="*/ 660062 h 2301326"/>
                  <a:gd name="connsiteX10" fmla="*/ 1168953 w 1422362"/>
                  <a:gd name="connsiteY10" fmla="*/ 959041 h 2301326"/>
                  <a:gd name="connsiteX11" fmla="*/ 1156855 w 1422362"/>
                  <a:gd name="connsiteY11" fmla="*/ 648312 h 2301326"/>
                  <a:gd name="connsiteX12" fmla="*/ 927050 w 1422362"/>
                  <a:gd name="connsiteY12" fmla="*/ 605935 h 2301326"/>
                  <a:gd name="connsiteX13" fmla="*/ 957315 w 1422362"/>
                  <a:gd name="connsiteY13" fmla="*/ 935149 h 2301326"/>
                  <a:gd name="connsiteX14" fmla="*/ 905990 w 1422362"/>
                  <a:gd name="connsiteY14" fmla="*/ 604893 h 2301326"/>
                  <a:gd name="connsiteX15" fmla="*/ 711016 w 1422362"/>
                  <a:gd name="connsiteY15" fmla="*/ 560599 h 2301326"/>
                  <a:gd name="connsiteX16" fmla="*/ 729319 w 1422362"/>
                  <a:gd name="connsiteY16" fmla="*/ 948806 h 2301326"/>
                  <a:gd name="connsiteX17" fmla="*/ 673525 w 1422362"/>
                  <a:gd name="connsiteY17" fmla="*/ 140540 h 2301326"/>
                  <a:gd name="connsiteX18" fmla="*/ 471802 w 1422362"/>
                  <a:gd name="connsiteY18" fmla="*/ 136936 h 2301326"/>
                  <a:gd name="connsiteX19" fmla="*/ 473286 w 1422362"/>
                  <a:gd name="connsiteY19" fmla="*/ 1303106 h 2301326"/>
                  <a:gd name="connsiteX20" fmla="*/ 338442 w 1422362"/>
                  <a:gd name="connsiteY20" fmla="*/ 1249201 h 2301326"/>
                  <a:gd name="connsiteX21" fmla="*/ 719 w 1422362"/>
                  <a:gd name="connsiteY21" fmla="*/ 948524 h 2301326"/>
                  <a:gd name="connsiteX0" fmla="*/ 719 w 1422362"/>
                  <a:gd name="connsiteY0" fmla="*/ 948524 h 2301326"/>
                  <a:gd name="connsiteX1" fmla="*/ 140932 w 1422362"/>
                  <a:gd name="connsiteY1" fmla="*/ 1344298 h 2301326"/>
                  <a:gd name="connsiteX2" fmla="*/ 309182 w 1422362"/>
                  <a:gd name="connsiteY2" fmla="*/ 1702743 h 2301326"/>
                  <a:gd name="connsiteX3" fmla="*/ 548773 w 1422362"/>
                  <a:gd name="connsiteY3" fmla="*/ 1927317 h 2301326"/>
                  <a:gd name="connsiteX4" fmla="*/ 582370 w 1422362"/>
                  <a:gd name="connsiteY4" fmla="*/ 2288211 h 2301326"/>
                  <a:gd name="connsiteX5" fmla="*/ 1253027 w 1422362"/>
                  <a:gd name="connsiteY5" fmla="*/ 2301326 h 2301326"/>
                  <a:gd name="connsiteX6" fmla="*/ 1262460 w 1422362"/>
                  <a:gd name="connsiteY6" fmla="*/ 1978053 h 2301326"/>
                  <a:gd name="connsiteX7" fmla="*/ 1421092 w 1422362"/>
                  <a:gd name="connsiteY7" fmla="*/ 1117527 h 2301326"/>
                  <a:gd name="connsiteX8" fmla="*/ 1369124 w 1422362"/>
                  <a:gd name="connsiteY8" fmla="*/ 691731 h 2301326"/>
                  <a:gd name="connsiteX9" fmla="*/ 1176719 w 1422362"/>
                  <a:gd name="connsiteY9" fmla="*/ 660062 h 2301326"/>
                  <a:gd name="connsiteX10" fmla="*/ 1168953 w 1422362"/>
                  <a:gd name="connsiteY10" fmla="*/ 959041 h 2301326"/>
                  <a:gd name="connsiteX11" fmla="*/ 1156855 w 1422362"/>
                  <a:gd name="connsiteY11" fmla="*/ 648312 h 2301326"/>
                  <a:gd name="connsiteX12" fmla="*/ 927050 w 1422362"/>
                  <a:gd name="connsiteY12" fmla="*/ 605935 h 2301326"/>
                  <a:gd name="connsiteX13" fmla="*/ 957315 w 1422362"/>
                  <a:gd name="connsiteY13" fmla="*/ 935149 h 2301326"/>
                  <a:gd name="connsiteX14" fmla="*/ 905990 w 1422362"/>
                  <a:gd name="connsiteY14" fmla="*/ 604893 h 2301326"/>
                  <a:gd name="connsiteX15" fmla="*/ 711016 w 1422362"/>
                  <a:gd name="connsiteY15" fmla="*/ 560599 h 2301326"/>
                  <a:gd name="connsiteX16" fmla="*/ 729319 w 1422362"/>
                  <a:gd name="connsiteY16" fmla="*/ 948806 h 2301326"/>
                  <a:gd name="connsiteX17" fmla="*/ 673525 w 1422362"/>
                  <a:gd name="connsiteY17" fmla="*/ 140540 h 2301326"/>
                  <a:gd name="connsiteX18" fmla="*/ 471802 w 1422362"/>
                  <a:gd name="connsiteY18" fmla="*/ 136936 h 2301326"/>
                  <a:gd name="connsiteX19" fmla="*/ 473286 w 1422362"/>
                  <a:gd name="connsiteY19" fmla="*/ 1303106 h 2301326"/>
                  <a:gd name="connsiteX20" fmla="*/ 338442 w 1422362"/>
                  <a:gd name="connsiteY20" fmla="*/ 1249201 h 2301326"/>
                  <a:gd name="connsiteX21" fmla="*/ 719 w 1422362"/>
                  <a:gd name="connsiteY21" fmla="*/ 948524 h 2301326"/>
                  <a:gd name="connsiteX0" fmla="*/ 719 w 1422362"/>
                  <a:gd name="connsiteY0" fmla="*/ 948524 h 2301326"/>
                  <a:gd name="connsiteX1" fmla="*/ 140932 w 1422362"/>
                  <a:gd name="connsiteY1" fmla="*/ 1344298 h 2301326"/>
                  <a:gd name="connsiteX2" fmla="*/ 309182 w 1422362"/>
                  <a:gd name="connsiteY2" fmla="*/ 1702743 h 2301326"/>
                  <a:gd name="connsiteX3" fmla="*/ 548773 w 1422362"/>
                  <a:gd name="connsiteY3" fmla="*/ 1927317 h 2301326"/>
                  <a:gd name="connsiteX4" fmla="*/ 582370 w 1422362"/>
                  <a:gd name="connsiteY4" fmla="*/ 2288211 h 2301326"/>
                  <a:gd name="connsiteX5" fmla="*/ 1253027 w 1422362"/>
                  <a:gd name="connsiteY5" fmla="*/ 2301326 h 2301326"/>
                  <a:gd name="connsiteX6" fmla="*/ 1262460 w 1422362"/>
                  <a:gd name="connsiteY6" fmla="*/ 1978053 h 2301326"/>
                  <a:gd name="connsiteX7" fmla="*/ 1421092 w 1422362"/>
                  <a:gd name="connsiteY7" fmla="*/ 1117527 h 2301326"/>
                  <a:gd name="connsiteX8" fmla="*/ 1369124 w 1422362"/>
                  <a:gd name="connsiteY8" fmla="*/ 691731 h 2301326"/>
                  <a:gd name="connsiteX9" fmla="*/ 1176719 w 1422362"/>
                  <a:gd name="connsiteY9" fmla="*/ 660062 h 2301326"/>
                  <a:gd name="connsiteX10" fmla="*/ 1168953 w 1422362"/>
                  <a:gd name="connsiteY10" fmla="*/ 959041 h 2301326"/>
                  <a:gd name="connsiteX11" fmla="*/ 1156855 w 1422362"/>
                  <a:gd name="connsiteY11" fmla="*/ 648312 h 2301326"/>
                  <a:gd name="connsiteX12" fmla="*/ 927050 w 1422362"/>
                  <a:gd name="connsiteY12" fmla="*/ 605935 h 2301326"/>
                  <a:gd name="connsiteX13" fmla="*/ 957315 w 1422362"/>
                  <a:gd name="connsiteY13" fmla="*/ 935149 h 2301326"/>
                  <a:gd name="connsiteX14" fmla="*/ 905990 w 1422362"/>
                  <a:gd name="connsiteY14" fmla="*/ 604893 h 2301326"/>
                  <a:gd name="connsiteX15" fmla="*/ 711016 w 1422362"/>
                  <a:gd name="connsiteY15" fmla="*/ 560599 h 2301326"/>
                  <a:gd name="connsiteX16" fmla="*/ 714846 w 1422362"/>
                  <a:gd name="connsiteY16" fmla="*/ 948806 h 2301326"/>
                  <a:gd name="connsiteX17" fmla="*/ 673525 w 1422362"/>
                  <a:gd name="connsiteY17" fmla="*/ 140540 h 2301326"/>
                  <a:gd name="connsiteX18" fmla="*/ 471802 w 1422362"/>
                  <a:gd name="connsiteY18" fmla="*/ 136936 h 2301326"/>
                  <a:gd name="connsiteX19" fmla="*/ 473286 w 1422362"/>
                  <a:gd name="connsiteY19" fmla="*/ 1303106 h 2301326"/>
                  <a:gd name="connsiteX20" fmla="*/ 338442 w 1422362"/>
                  <a:gd name="connsiteY20" fmla="*/ 1249201 h 2301326"/>
                  <a:gd name="connsiteX21" fmla="*/ 719 w 1422362"/>
                  <a:gd name="connsiteY21" fmla="*/ 948524 h 2301326"/>
                  <a:gd name="connsiteX0" fmla="*/ 719 w 1422362"/>
                  <a:gd name="connsiteY0" fmla="*/ 948524 h 2301326"/>
                  <a:gd name="connsiteX1" fmla="*/ 140932 w 1422362"/>
                  <a:gd name="connsiteY1" fmla="*/ 1344298 h 2301326"/>
                  <a:gd name="connsiteX2" fmla="*/ 309182 w 1422362"/>
                  <a:gd name="connsiteY2" fmla="*/ 1702743 h 2301326"/>
                  <a:gd name="connsiteX3" fmla="*/ 548773 w 1422362"/>
                  <a:gd name="connsiteY3" fmla="*/ 1927317 h 2301326"/>
                  <a:gd name="connsiteX4" fmla="*/ 582370 w 1422362"/>
                  <a:gd name="connsiteY4" fmla="*/ 2288211 h 2301326"/>
                  <a:gd name="connsiteX5" fmla="*/ 1253027 w 1422362"/>
                  <a:gd name="connsiteY5" fmla="*/ 2301326 h 2301326"/>
                  <a:gd name="connsiteX6" fmla="*/ 1262460 w 1422362"/>
                  <a:gd name="connsiteY6" fmla="*/ 1978053 h 2301326"/>
                  <a:gd name="connsiteX7" fmla="*/ 1421092 w 1422362"/>
                  <a:gd name="connsiteY7" fmla="*/ 1117527 h 2301326"/>
                  <a:gd name="connsiteX8" fmla="*/ 1369124 w 1422362"/>
                  <a:gd name="connsiteY8" fmla="*/ 691731 h 2301326"/>
                  <a:gd name="connsiteX9" fmla="*/ 1176719 w 1422362"/>
                  <a:gd name="connsiteY9" fmla="*/ 660062 h 2301326"/>
                  <a:gd name="connsiteX10" fmla="*/ 1168953 w 1422362"/>
                  <a:gd name="connsiteY10" fmla="*/ 959041 h 2301326"/>
                  <a:gd name="connsiteX11" fmla="*/ 1156855 w 1422362"/>
                  <a:gd name="connsiteY11" fmla="*/ 648312 h 2301326"/>
                  <a:gd name="connsiteX12" fmla="*/ 927050 w 1422362"/>
                  <a:gd name="connsiteY12" fmla="*/ 605935 h 2301326"/>
                  <a:gd name="connsiteX13" fmla="*/ 957315 w 1422362"/>
                  <a:gd name="connsiteY13" fmla="*/ 935149 h 2301326"/>
                  <a:gd name="connsiteX14" fmla="*/ 905990 w 1422362"/>
                  <a:gd name="connsiteY14" fmla="*/ 604893 h 2301326"/>
                  <a:gd name="connsiteX15" fmla="*/ 711016 w 1422362"/>
                  <a:gd name="connsiteY15" fmla="*/ 560599 h 2301326"/>
                  <a:gd name="connsiteX16" fmla="*/ 714846 w 1422362"/>
                  <a:gd name="connsiteY16" fmla="*/ 948806 h 2301326"/>
                  <a:gd name="connsiteX17" fmla="*/ 673525 w 1422362"/>
                  <a:gd name="connsiteY17" fmla="*/ 140540 h 2301326"/>
                  <a:gd name="connsiteX18" fmla="*/ 471802 w 1422362"/>
                  <a:gd name="connsiteY18" fmla="*/ 136936 h 2301326"/>
                  <a:gd name="connsiteX19" fmla="*/ 473286 w 1422362"/>
                  <a:gd name="connsiteY19" fmla="*/ 1303106 h 2301326"/>
                  <a:gd name="connsiteX20" fmla="*/ 338442 w 1422362"/>
                  <a:gd name="connsiteY20" fmla="*/ 1249201 h 2301326"/>
                  <a:gd name="connsiteX21" fmla="*/ 719 w 1422362"/>
                  <a:gd name="connsiteY21" fmla="*/ 948524 h 2301326"/>
                  <a:gd name="connsiteX0" fmla="*/ 719 w 1422362"/>
                  <a:gd name="connsiteY0" fmla="*/ 948524 h 2301326"/>
                  <a:gd name="connsiteX1" fmla="*/ 140932 w 1422362"/>
                  <a:gd name="connsiteY1" fmla="*/ 1344298 h 2301326"/>
                  <a:gd name="connsiteX2" fmla="*/ 309182 w 1422362"/>
                  <a:gd name="connsiteY2" fmla="*/ 1702743 h 2301326"/>
                  <a:gd name="connsiteX3" fmla="*/ 548773 w 1422362"/>
                  <a:gd name="connsiteY3" fmla="*/ 1927317 h 2301326"/>
                  <a:gd name="connsiteX4" fmla="*/ 582370 w 1422362"/>
                  <a:gd name="connsiteY4" fmla="*/ 2288211 h 2301326"/>
                  <a:gd name="connsiteX5" fmla="*/ 1253027 w 1422362"/>
                  <a:gd name="connsiteY5" fmla="*/ 2301326 h 2301326"/>
                  <a:gd name="connsiteX6" fmla="*/ 1262460 w 1422362"/>
                  <a:gd name="connsiteY6" fmla="*/ 1978053 h 2301326"/>
                  <a:gd name="connsiteX7" fmla="*/ 1421092 w 1422362"/>
                  <a:gd name="connsiteY7" fmla="*/ 1117527 h 2301326"/>
                  <a:gd name="connsiteX8" fmla="*/ 1369124 w 1422362"/>
                  <a:gd name="connsiteY8" fmla="*/ 691731 h 2301326"/>
                  <a:gd name="connsiteX9" fmla="*/ 1176719 w 1422362"/>
                  <a:gd name="connsiteY9" fmla="*/ 660062 h 2301326"/>
                  <a:gd name="connsiteX10" fmla="*/ 1168953 w 1422362"/>
                  <a:gd name="connsiteY10" fmla="*/ 959041 h 2301326"/>
                  <a:gd name="connsiteX11" fmla="*/ 1156855 w 1422362"/>
                  <a:gd name="connsiteY11" fmla="*/ 648312 h 2301326"/>
                  <a:gd name="connsiteX12" fmla="*/ 927050 w 1422362"/>
                  <a:gd name="connsiteY12" fmla="*/ 605935 h 2301326"/>
                  <a:gd name="connsiteX13" fmla="*/ 957315 w 1422362"/>
                  <a:gd name="connsiteY13" fmla="*/ 935149 h 2301326"/>
                  <a:gd name="connsiteX14" fmla="*/ 905990 w 1422362"/>
                  <a:gd name="connsiteY14" fmla="*/ 604893 h 2301326"/>
                  <a:gd name="connsiteX15" fmla="*/ 711016 w 1422362"/>
                  <a:gd name="connsiteY15" fmla="*/ 560599 h 2301326"/>
                  <a:gd name="connsiteX16" fmla="*/ 714846 w 1422362"/>
                  <a:gd name="connsiteY16" fmla="*/ 948806 h 2301326"/>
                  <a:gd name="connsiteX17" fmla="*/ 673525 w 1422362"/>
                  <a:gd name="connsiteY17" fmla="*/ 140540 h 2301326"/>
                  <a:gd name="connsiteX18" fmla="*/ 471802 w 1422362"/>
                  <a:gd name="connsiteY18" fmla="*/ 136936 h 2301326"/>
                  <a:gd name="connsiteX19" fmla="*/ 473286 w 1422362"/>
                  <a:gd name="connsiteY19" fmla="*/ 1303106 h 2301326"/>
                  <a:gd name="connsiteX20" fmla="*/ 338442 w 1422362"/>
                  <a:gd name="connsiteY20" fmla="*/ 1249201 h 2301326"/>
                  <a:gd name="connsiteX21" fmla="*/ 719 w 1422362"/>
                  <a:gd name="connsiteY21" fmla="*/ 948524 h 2301326"/>
                  <a:gd name="connsiteX0" fmla="*/ 719 w 1422362"/>
                  <a:gd name="connsiteY0" fmla="*/ 948524 h 2301326"/>
                  <a:gd name="connsiteX1" fmla="*/ 140932 w 1422362"/>
                  <a:gd name="connsiteY1" fmla="*/ 1344298 h 2301326"/>
                  <a:gd name="connsiteX2" fmla="*/ 309182 w 1422362"/>
                  <a:gd name="connsiteY2" fmla="*/ 1702743 h 2301326"/>
                  <a:gd name="connsiteX3" fmla="*/ 548773 w 1422362"/>
                  <a:gd name="connsiteY3" fmla="*/ 1927317 h 2301326"/>
                  <a:gd name="connsiteX4" fmla="*/ 582370 w 1422362"/>
                  <a:gd name="connsiteY4" fmla="*/ 2288211 h 2301326"/>
                  <a:gd name="connsiteX5" fmla="*/ 1253027 w 1422362"/>
                  <a:gd name="connsiteY5" fmla="*/ 2301326 h 2301326"/>
                  <a:gd name="connsiteX6" fmla="*/ 1262460 w 1422362"/>
                  <a:gd name="connsiteY6" fmla="*/ 1978053 h 2301326"/>
                  <a:gd name="connsiteX7" fmla="*/ 1421092 w 1422362"/>
                  <a:gd name="connsiteY7" fmla="*/ 1117527 h 2301326"/>
                  <a:gd name="connsiteX8" fmla="*/ 1369124 w 1422362"/>
                  <a:gd name="connsiteY8" fmla="*/ 691731 h 2301326"/>
                  <a:gd name="connsiteX9" fmla="*/ 1176719 w 1422362"/>
                  <a:gd name="connsiteY9" fmla="*/ 660062 h 2301326"/>
                  <a:gd name="connsiteX10" fmla="*/ 1168953 w 1422362"/>
                  <a:gd name="connsiteY10" fmla="*/ 959041 h 2301326"/>
                  <a:gd name="connsiteX11" fmla="*/ 1156855 w 1422362"/>
                  <a:gd name="connsiteY11" fmla="*/ 648312 h 2301326"/>
                  <a:gd name="connsiteX12" fmla="*/ 927050 w 1422362"/>
                  <a:gd name="connsiteY12" fmla="*/ 605935 h 2301326"/>
                  <a:gd name="connsiteX13" fmla="*/ 957315 w 1422362"/>
                  <a:gd name="connsiteY13" fmla="*/ 935149 h 2301326"/>
                  <a:gd name="connsiteX14" fmla="*/ 905990 w 1422362"/>
                  <a:gd name="connsiteY14" fmla="*/ 604893 h 2301326"/>
                  <a:gd name="connsiteX15" fmla="*/ 711016 w 1422362"/>
                  <a:gd name="connsiteY15" fmla="*/ 560599 h 2301326"/>
                  <a:gd name="connsiteX16" fmla="*/ 714846 w 1422362"/>
                  <a:gd name="connsiteY16" fmla="*/ 948806 h 2301326"/>
                  <a:gd name="connsiteX17" fmla="*/ 673525 w 1422362"/>
                  <a:gd name="connsiteY17" fmla="*/ 140540 h 2301326"/>
                  <a:gd name="connsiteX18" fmla="*/ 471802 w 1422362"/>
                  <a:gd name="connsiteY18" fmla="*/ 136936 h 2301326"/>
                  <a:gd name="connsiteX19" fmla="*/ 473286 w 1422362"/>
                  <a:gd name="connsiteY19" fmla="*/ 1303106 h 2301326"/>
                  <a:gd name="connsiteX20" fmla="*/ 338442 w 1422362"/>
                  <a:gd name="connsiteY20" fmla="*/ 1249201 h 2301326"/>
                  <a:gd name="connsiteX21" fmla="*/ 719 w 1422362"/>
                  <a:gd name="connsiteY21" fmla="*/ 948524 h 2301326"/>
                  <a:gd name="connsiteX0" fmla="*/ 719 w 1422362"/>
                  <a:gd name="connsiteY0" fmla="*/ 948524 h 2301326"/>
                  <a:gd name="connsiteX1" fmla="*/ 140932 w 1422362"/>
                  <a:gd name="connsiteY1" fmla="*/ 1344298 h 2301326"/>
                  <a:gd name="connsiteX2" fmla="*/ 309182 w 1422362"/>
                  <a:gd name="connsiteY2" fmla="*/ 1702743 h 2301326"/>
                  <a:gd name="connsiteX3" fmla="*/ 548773 w 1422362"/>
                  <a:gd name="connsiteY3" fmla="*/ 1927317 h 2301326"/>
                  <a:gd name="connsiteX4" fmla="*/ 582370 w 1422362"/>
                  <a:gd name="connsiteY4" fmla="*/ 2288211 h 2301326"/>
                  <a:gd name="connsiteX5" fmla="*/ 1253027 w 1422362"/>
                  <a:gd name="connsiteY5" fmla="*/ 2301326 h 2301326"/>
                  <a:gd name="connsiteX6" fmla="*/ 1262460 w 1422362"/>
                  <a:gd name="connsiteY6" fmla="*/ 1978053 h 2301326"/>
                  <a:gd name="connsiteX7" fmla="*/ 1421092 w 1422362"/>
                  <a:gd name="connsiteY7" fmla="*/ 1117527 h 2301326"/>
                  <a:gd name="connsiteX8" fmla="*/ 1369124 w 1422362"/>
                  <a:gd name="connsiteY8" fmla="*/ 691731 h 2301326"/>
                  <a:gd name="connsiteX9" fmla="*/ 1176719 w 1422362"/>
                  <a:gd name="connsiteY9" fmla="*/ 660062 h 2301326"/>
                  <a:gd name="connsiteX10" fmla="*/ 1168953 w 1422362"/>
                  <a:gd name="connsiteY10" fmla="*/ 959041 h 2301326"/>
                  <a:gd name="connsiteX11" fmla="*/ 1156855 w 1422362"/>
                  <a:gd name="connsiteY11" fmla="*/ 648312 h 2301326"/>
                  <a:gd name="connsiteX12" fmla="*/ 927050 w 1422362"/>
                  <a:gd name="connsiteY12" fmla="*/ 605935 h 2301326"/>
                  <a:gd name="connsiteX13" fmla="*/ 957315 w 1422362"/>
                  <a:gd name="connsiteY13" fmla="*/ 935149 h 2301326"/>
                  <a:gd name="connsiteX14" fmla="*/ 905990 w 1422362"/>
                  <a:gd name="connsiteY14" fmla="*/ 604893 h 2301326"/>
                  <a:gd name="connsiteX15" fmla="*/ 711016 w 1422362"/>
                  <a:gd name="connsiteY15" fmla="*/ 560599 h 2301326"/>
                  <a:gd name="connsiteX16" fmla="*/ 714846 w 1422362"/>
                  <a:gd name="connsiteY16" fmla="*/ 948806 h 2301326"/>
                  <a:gd name="connsiteX17" fmla="*/ 673525 w 1422362"/>
                  <a:gd name="connsiteY17" fmla="*/ 140540 h 2301326"/>
                  <a:gd name="connsiteX18" fmla="*/ 471802 w 1422362"/>
                  <a:gd name="connsiteY18" fmla="*/ 136936 h 2301326"/>
                  <a:gd name="connsiteX19" fmla="*/ 473286 w 1422362"/>
                  <a:gd name="connsiteY19" fmla="*/ 1303106 h 2301326"/>
                  <a:gd name="connsiteX20" fmla="*/ 338442 w 1422362"/>
                  <a:gd name="connsiteY20" fmla="*/ 1249201 h 2301326"/>
                  <a:gd name="connsiteX21" fmla="*/ 719 w 1422362"/>
                  <a:gd name="connsiteY21" fmla="*/ 948524 h 2301326"/>
                  <a:gd name="connsiteX0" fmla="*/ 719 w 1422362"/>
                  <a:gd name="connsiteY0" fmla="*/ 914198 h 2267000"/>
                  <a:gd name="connsiteX1" fmla="*/ 140932 w 1422362"/>
                  <a:gd name="connsiteY1" fmla="*/ 1309972 h 2267000"/>
                  <a:gd name="connsiteX2" fmla="*/ 309182 w 1422362"/>
                  <a:gd name="connsiteY2" fmla="*/ 1668417 h 2267000"/>
                  <a:gd name="connsiteX3" fmla="*/ 548773 w 1422362"/>
                  <a:gd name="connsiteY3" fmla="*/ 1892991 h 2267000"/>
                  <a:gd name="connsiteX4" fmla="*/ 582370 w 1422362"/>
                  <a:gd name="connsiteY4" fmla="*/ 2253885 h 2267000"/>
                  <a:gd name="connsiteX5" fmla="*/ 1253027 w 1422362"/>
                  <a:gd name="connsiteY5" fmla="*/ 2267000 h 2267000"/>
                  <a:gd name="connsiteX6" fmla="*/ 1262460 w 1422362"/>
                  <a:gd name="connsiteY6" fmla="*/ 1943727 h 2267000"/>
                  <a:gd name="connsiteX7" fmla="*/ 1421092 w 1422362"/>
                  <a:gd name="connsiteY7" fmla="*/ 1083201 h 2267000"/>
                  <a:gd name="connsiteX8" fmla="*/ 1369124 w 1422362"/>
                  <a:gd name="connsiteY8" fmla="*/ 657405 h 2267000"/>
                  <a:gd name="connsiteX9" fmla="*/ 1176719 w 1422362"/>
                  <a:gd name="connsiteY9" fmla="*/ 625736 h 2267000"/>
                  <a:gd name="connsiteX10" fmla="*/ 1168953 w 1422362"/>
                  <a:gd name="connsiteY10" fmla="*/ 924715 h 2267000"/>
                  <a:gd name="connsiteX11" fmla="*/ 1156855 w 1422362"/>
                  <a:gd name="connsiteY11" fmla="*/ 613986 h 2267000"/>
                  <a:gd name="connsiteX12" fmla="*/ 927050 w 1422362"/>
                  <a:gd name="connsiteY12" fmla="*/ 571609 h 2267000"/>
                  <a:gd name="connsiteX13" fmla="*/ 957315 w 1422362"/>
                  <a:gd name="connsiteY13" fmla="*/ 900823 h 2267000"/>
                  <a:gd name="connsiteX14" fmla="*/ 905990 w 1422362"/>
                  <a:gd name="connsiteY14" fmla="*/ 570567 h 2267000"/>
                  <a:gd name="connsiteX15" fmla="*/ 711016 w 1422362"/>
                  <a:gd name="connsiteY15" fmla="*/ 526273 h 2267000"/>
                  <a:gd name="connsiteX16" fmla="*/ 714846 w 1422362"/>
                  <a:gd name="connsiteY16" fmla="*/ 914480 h 2267000"/>
                  <a:gd name="connsiteX17" fmla="*/ 673525 w 1422362"/>
                  <a:gd name="connsiteY17" fmla="*/ 106214 h 2267000"/>
                  <a:gd name="connsiteX18" fmla="*/ 486275 w 1422362"/>
                  <a:gd name="connsiteY18" fmla="*/ 174974 h 2267000"/>
                  <a:gd name="connsiteX19" fmla="*/ 473286 w 1422362"/>
                  <a:gd name="connsiteY19" fmla="*/ 1268780 h 2267000"/>
                  <a:gd name="connsiteX20" fmla="*/ 338442 w 1422362"/>
                  <a:gd name="connsiteY20" fmla="*/ 1214875 h 2267000"/>
                  <a:gd name="connsiteX21" fmla="*/ 719 w 1422362"/>
                  <a:gd name="connsiteY21" fmla="*/ 914198 h 2267000"/>
                  <a:gd name="connsiteX0" fmla="*/ 719 w 1422362"/>
                  <a:gd name="connsiteY0" fmla="*/ 897709 h 2250511"/>
                  <a:gd name="connsiteX1" fmla="*/ 140932 w 1422362"/>
                  <a:gd name="connsiteY1" fmla="*/ 1293483 h 2250511"/>
                  <a:gd name="connsiteX2" fmla="*/ 309182 w 1422362"/>
                  <a:gd name="connsiteY2" fmla="*/ 1651928 h 2250511"/>
                  <a:gd name="connsiteX3" fmla="*/ 548773 w 1422362"/>
                  <a:gd name="connsiteY3" fmla="*/ 1876502 h 2250511"/>
                  <a:gd name="connsiteX4" fmla="*/ 582370 w 1422362"/>
                  <a:gd name="connsiteY4" fmla="*/ 2237396 h 2250511"/>
                  <a:gd name="connsiteX5" fmla="*/ 1253027 w 1422362"/>
                  <a:gd name="connsiteY5" fmla="*/ 2250511 h 2250511"/>
                  <a:gd name="connsiteX6" fmla="*/ 1262460 w 1422362"/>
                  <a:gd name="connsiteY6" fmla="*/ 1927238 h 2250511"/>
                  <a:gd name="connsiteX7" fmla="*/ 1421092 w 1422362"/>
                  <a:gd name="connsiteY7" fmla="*/ 1066712 h 2250511"/>
                  <a:gd name="connsiteX8" fmla="*/ 1369124 w 1422362"/>
                  <a:gd name="connsiteY8" fmla="*/ 640916 h 2250511"/>
                  <a:gd name="connsiteX9" fmla="*/ 1176719 w 1422362"/>
                  <a:gd name="connsiteY9" fmla="*/ 609247 h 2250511"/>
                  <a:gd name="connsiteX10" fmla="*/ 1168953 w 1422362"/>
                  <a:gd name="connsiteY10" fmla="*/ 908226 h 2250511"/>
                  <a:gd name="connsiteX11" fmla="*/ 1156855 w 1422362"/>
                  <a:gd name="connsiteY11" fmla="*/ 597497 h 2250511"/>
                  <a:gd name="connsiteX12" fmla="*/ 927050 w 1422362"/>
                  <a:gd name="connsiteY12" fmla="*/ 555120 h 2250511"/>
                  <a:gd name="connsiteX13" fmla="*/ 957315 w 1422362"/>
                  <a:gd name="connsiteY13" fmla="*/ 884334 h 2250511"/>
                  <a:gd name="connsiteX14" fmla="*/ 905990 w 1422362"/>
                  <a:gd name="connsiteY14" fmla="*/ 554078 h 2250511"/>
                  <a:gd name="connsiteX15" fmla="*/ 711016 w 1422362"/>
                  <a:gd name="connsiteY15" fmla="*/ 509784 h 2250511"/>
                  <a:gd name="connsiteX16" fmla="*/ 714846 w 1422362"/>
                  <a:gd name="connsiteY16" fmla="*/ 897991 h 2250511"/>
                  <a:gd name="connsiteX17" fmla="*/ 683174 w 1422362"/>
                  <a:gd name="connsiteY17" fmla="*/ 118671 h 2250511"/>
                  <a:gd name="connsiteX18" fmla="*/ 486275 w 1422362"/>
                  <a:gd name="connsiteY18" fmla="*/ 158485 h 2250511"/>
                  <a:gd name="connsiteX19" fmla="*/ 473286 w 1422362"/>
                  <a:gd name="connsiteY19" fmla="*/ 1252291 h 2250511"/>
                  <a:gd name="connsiteX20" fmla="*/ 338442 w 1422362"/>
                  <a:gd name="connsiteY20" fmla="*/ 1198386 h 2250511"/>
                  <a:gd name="connsiteX21" fmla="*/ 719 w 1422362"/>
                  <a:gd name="connsiteY21" fmla="*/ 897709 h 2250511"/>
                  <a:gd name="connsiteX0" fmla="*/ 719 w 1422362"/>
                  <a:gd name="connsiteY0" fmla="*/ 897709 h 2250511"/>
                  <a:gd name="connsiteX1" fmla="*/ 140932 w 1422362"/>
                  <a:gd name="connsiteY1" fmla="*/ 1293483 h 2250511"/>
                  <a:gd name="connsiteX2" fmla="*/ 309182 w 1422362"/>
                  <a:gd name="connsiteY2" fmla="*/ 1651928 h 2250511"/>
                  <a:gd name="connsiteX3" fmla="*/ 548773 w 1422362"/>
                  <a:gd name="connsiteY3" fmla="*/ 1876502 h 2250511"/>
                  <a:gd name="connsiteX4" fmla="*/ 582370 w 1422362"/>
                  <a:gd name="connsiteY4" fmla="*/ 2237396 h 2250511"/>
                  <a:gd name="connsiteX5" fmla="*/ 1253027 w 1422362"/>
                  <a:gd name="connsiteY5" fmla="*/ 2250511 h 2250511"/>
                  <a:gd name="connsiteX6" fmla="*/ 1262460 w 1422362"/>
                  <a:gd name="connsiteY6" fmla="*/ 1927238 h 2250511"/>
                  <a:gd name="connsiteX7" fmla="*/ 1421092 w 1422362"/>
                  <a:gd name="connsiteY7" fmla="*/ 1066712 h 2250511"/>
                  <a:gd name="connsiteX8" fmla="*/ 1369124 w 1422362"/>
                  <a:gd name="connsiteY8" fmla="*/ 640916 h 2250511"/>
                  <a:gd name="connsiteX9" fmla="*/ 1176719 w 1422362"/>
                  <a:gd name="connsiteY9" fmla="*/ 609247 h 2250511"/>
                  <a:gd name="connsiteX10" fmla="*/ 1168953 w 1422362"/>
                  <a:gd name="connsiteY10" fmla="*/ 908226 h 2250511"/>
                  <a:gd name="connsiteX11" fmla="*/ 1156855 w 1422362"/>
                  <a:gd name="connsiteY11" fmla="*/ 597497 h 2250511"/>
                  <a:gd name="connsiteX12" fmla="*/ 927050 w 1422362"/>
                  <a:gd name="connsiteY12" fmla="*/ 555120 h 2250511"/>
                  <a:gd name="connsiteX13" fmla="*/ 957315 w 1422362"/>
                  <a:gd name="connsiteY13" fmla="*/ 884334 h 2250511"/>
                  <a:gd name="connsiteX14" fmla="*/ 905990 w 1422362"/>
                  <a:gd name="connsiteY14" fmla="*/ 554078 h 2250511"/>
                  <a:gd name="connsiteX15" fmla="*/ 711016 w 1422362"/>
                  <a:gd name="connsiteY15" fmla="*/ 509784 h 2250511"/>
                  <a:gd name="connsiteX16" fmla="*/ 714846 w 1422362"/>
                  <a:gd name="connsiteY16" fmla="*/ 897991 h 2250511"/>
                  <a:gd name="connsiteX17" fmla="*/ 683174 w 1422362"/>
                  <a:gd name="connsiteY17" fmla="*/ 118671 h 2250511"/>
                  <a:gd name="connsiteX18" fmla="*/ 486275 w 1422362"/>
                  <a:gd name="connsiteY18" fmla="*/ 158485 h 2250511"/>
                  <a:gd name="connsiteX19" fmla="*/ 473286 w 1422362"/>
                  <a:gd name="connsiteY19" fmla="*/ 1252291 h 2250511"/>
                  <a:gd name="connsiteX20" fmla="*/ 338442 w 1422362"/>
                  <a:gd name="connsiteY20" fmla="*/ 1198386 h 2250511"/>
                  <a:gd name="connsiteX21" fmla="*/ 719 w 1422362"/>
                  <a:gd name="connsiteY21" fmla="*/ 897709 h 2250511"/>
                  <a:gd name="connsiteX0" fmla="*/ 719 w 1422362"/>
                  <a:gd name="connsiteY0" fmla="*/ 904644 h 2257446"/>
                  <a:gd name="connsiteX1" fmla="*/ 140932 w 1422362"/>
                  <a:gd name="connsiteY1" fmla="*/ 1300418 h 2257446"/>
                  <a:gd name="connsiteX2" fmla="*/ 309182 w 1422362"/>
                  <a:gd name="connsiteY2" fmla="*/ 1658863 h 2257446"/>
                  <a:gd name="connsiteX3" fmla="*/ 548773 w 1422362"/>
                  <a:gd name="connsiteY3" fmla="*/ 1883437 h 2257446"/>
                  <a:gd name="connsiteX4" fmla="*/ 582370 w 1422362"/>
                  <a:gd name="connsiteY4" fmla="*/ 2244331 h 2257446"/>
                  <a:gd name="connsiteX5" fmla="*/ 1253027 w 1422362"/>
                  <a:gd name="connsiteY5" fmla="*/ 2257446 h 2257446"/>
                  <a:gd name="connsiteX6" fmla="*/ 1262460 w 1422362"/>
                  <a:gd name="connsiteY6" fmla="*/ 1934173 h 2257446"/>
                  <a:gd name="connsiteX7" fmla="*/ 1421092 w 1422362"/>
                  <a:gd name="connsiteY7" fmla="*/ 1073647 h 2257446"/>
                  <a:gd name="connsiteX8" fmla="*/ 1369124 w 1422362"/>
                  <a:gd name="connsiteY8" fmla="*/ 647851 h 2257446"/>
                  <a:gd name="connsiteX9" fmla="*/ 1176719 w 1422362"/>
                  <a:gd name="connsiteY9" fmla="*/ 616182 h 2257446"/>
                  <a:gd name="connsiteX10" fmla="*/ 1168953 w 1422362"/>
                  <a:gd name="connsiteY10" fmla="*/ 915161 h 2257446"/>
                  <a:gd name="connsiteX11" fmla="*/ 1156855 w 1422362"/>
                  <a:gd name="connsiteY11" fmla="*/ 604432 h 2257446"/>
                  <a:gd name="connsiteX12" fmla="*/ 927050 w 1422362"/>
                  <a:gd name="connsiteY12" fmla="*/ 562055 h 2257446"/>
                  <a:gd name="connsiteX13" fmla="*/ 957315 w 1422362"/>
                  <a:gd name="connsiteY13" fmla="*/ 891269 h 2257446"/>
                  <a:gd name="connsiteX14" fmla="*/ 905990 w 1422362"/>
                  <a:gd name="connsiteY14" fmla="*/ 561013 h 2257446"/>
                  <a:gd name="connsiteX15" fmla="*/ 711016 w 1422362"/>
                  <a:gd name="connsiteY15" fmla="*/ 516719 h 2257446"/>
                  <a:gd name="connsiteX16" fmla="*/ 714846 w 1422362"/>
                  <a:gd name="connsiteY16" fmla="*/ 904926 h 2257446"/>
                  <a:gd name="connsiteX17" fmla="*/ 683174 w 1422362"/>
                  <a:gd name="connsiteY17" fmla="*/ 125606 h 2257446"/>
                  <a:gd name="connsiteX18" fmla="*/ 486275 w 1422362"/>
                  <a:gd name="connsiteY18" fmla="*/ 165420 h 2257446"/>
                  <a:gd name="connsiteX19" fmla="*/ 473286 w 1422362"/>
                  <a:gd name="connsiteY19" fmla="*/ 1259226 h 2257446"/>
                  <a:gd name="connsiteX20" fmla="*/ 338442 w 1422362"/>
                  <a:gd name="connsiteY20" fmla="*/ 1205321 h 2257446"/>
                  <a:gd name="connsiteX21" fmla="*/ 719 w 1422362"/>
                  <a:gd name="connsiteY21" fmla="*/ 904644 h 2257446"/>
                  <a:gd name="connsiteX0" fmla="*/ 719 w 1422362"/>
                  <a:gd name="connsiteY0" fmla="*/ 900955 h 2253757"/>
                  <a:gd name="connsiteX1" fmla="*/ 140932 w 1422362"/>
                  <a:gd name="connsiteY1" fmla="*/ 1296729 h 2253757"/>
                  <a:gd name="connsiteX2" fmla="*/ 309182 w 1422362"/>
                  <a:gd name="connsiteY2" fmla="*/ 1655174 h 2253757"/>
                  <a:gd name="connsiteX3" fmla="*/ 548773 w 1422362"/>
                  <a:gd name="connsiteY3" fmla="*/ 1879748 h 2253757"/>
                  <a:gd name="connsiteX4" fmla="*/ 582370 w 1422362"/>
                  <a:gd name="connsiteY4" fmla="*/ 2240642 h 2253757"/>
                  <a:gd name="connsiteX5" fmla="*/ 1253027 w 1422362"/>
                  <a:gd name="connsiteY5" fmla="*/ 2253757 h 2253757"/>
                  <a:gd name="connsiteX6" fmla="*/ 1262460 w 1422362"/>
                  <a:gd name="connsiteY6" fmla="*/ 1930484 h 2253757"/>
                  <a:gd name="connsiteX7" fmla="*/ 1421092 w 1422362"/>
                  <a:gd name="connsiteY7" fmla="*/ 1069958 h 2253757"/>
                  <a:gd name="connsiteX8" fmla="*/ 1369124 w 1422362"/>
                  <a:gd name="connsiteY8" fmla="*/ 644162 h 2253757"/>
                  <a:gd name="connsiteX9" fmla="*/ 1176719 w 1422362"/>
                  <a:gd name="connsiteY9" fmla="*/ 612493 h 2253757"/>
                  <a:gd name="connsiteX10" fmla="*/ 1168953 w 1422362"/>
                  <a:gd name="connsiteY10" fmla="*/ 911472 h 2253757"/>
                  <a:gd name="connsiteX11" fmla="*/ 1156855 w 1422362"/>
                  <a:gd name="connsiteY11" fmla="*/ 600743 h 2253757"/>
                  <a:gd name="connsiteX12" fmla="*/ 927050 w 1422362"/>
                  <a:gd name="connsiteY12" fmla="*/ 558366 h 2253757"/>
                  <a:gd name="connsiteX13" fmla="*/ 957315 w 1422362"/>
                  <a:gd name="connsiteY13" fmla="*/ 887580 h 2253757"/>
                  <a:gd name="connsiteX14" fmla="*/ 905990 w 1422362"/>
                  <a:gd name="connsiteY14" fmla="*/ 557324 h 2253757"/>
                  <a:gd name="connsiteX15" fmla="*/ 711016 w 1422362"/>
                  <a:gd name="connsiteY15" fmla="*/ 513030 h 2253757"/>
                  <a:gd name="connsiteX16" fmla="*/ 714846 w 1422362"/>
                  <a:gd name="connsiteY16" fmla="*/ 901237 h 2253757"/>
                  <a:gd name="connsiteX17" fmla="*/ 683174 w 1422362"/>
                  <a:gd name="connsiteY17" fmla="*/ 121917 h 2253757"/>
                  <a:gd name="connsiteX18" fmla="*/ 486275 w 1422362"/>
                  <a:gd name="connsiteY18" fmla="*/ 161731 h 2253757"/>
                  <a:gd name="connsiteX19" fmla="*/ 473286 w 1422362"/>
                  <a:gd name="connsiteY19" fmla="*/ 1255537 h 2253757"/>
                  <a:gd name="connsiteX20" fmla="*/ 338442 w 1422362"/>
                  <a:gd name="connsiteY20" fmla="*/ 1201632 h 2253757"/>
                  <a:gd name="connsiteX21" fmla="*/ 719 w 1422362"/>
                  <a:gd name="connsiteY21" fmla="*/ 900955 h 2253757"/>
                  <a:gd name="connsiteX0" fmla="*/ 719 w 1422362"/>
                  <a:gd name="connsiteY0" fmla="*/ 900955 h 2253757"/>
                  <a:gd name="connsiteX1" fmla="*/ 140932 w 1422362"/>
                  <a:gd name="connsiteY1" fmla="*/ 1296729 h 2253757"/>
                  <a:gd name="connsiteX2" fmla="*/ 309182 w 1422362"/>
                  <a:gd name="connsiteY2" fmla="*/ 1655174 h 2253757"/>
                  <a:gd name="connsiteX3" fmla="*/ 548773 w 1422362"/>
                  <a:gd name="connsiteY3" fmla="*/ 1879748 h 2253757"/>
                  <a:gd name="connsiteX4" fmla="*/ 582370 w 1422362"/>
                  <a:gd name="connsiteY4" fmla="*/ 2240642 h 2253757"/>
                  <a:gd name="connsiteX5" fmla="*/ 1253027 w 1422362"/>
                  <a:gd name="connsiteY5" fmla="*/ 2253757 h 2253757"/>
                  <a:gd name="connsiteX6" fmla="*/ 1262460 w 1422362"/>
                  <a:gd name="connsiteY6" fmla="*/ 1930484 h 2253757"/>
                  <a:gd name="connsiteX7" fmla="*/ 1421092 w 1422362"/>
                  <a:gd name="connsiteY7" fmla="*/ 1069958 h 2253757"/>
                  <a:gd name="connsiteX8" fmla="*/ 1369124 w 1422362"/>
                  <a:gd name="connsiteY8" fmla="*/ 644162 h 2253757"/>
                  <a:gd name="connsiteX9" fmla="*/ 1176719 w 1422362"/>
                  <a:gd name="connsiteY9" fmla="*/ 612493 h 2253757"/>
                  <a:gd name="connsiteX10" fmla="*/ 1168953 w 1422362"/>
                  <a:gd name="connsiteY10" fmla="*/ 911472 h 2253757"/>
                  <a:gd name="connsiteX11" fmla="*/ 1156855 w 1422362"/>
                  <a:gd name="connsiteY11" fmla="*/ 600743 h 2253757"/>
                  <a:gd name="connsiteX12" fmla="*/ 927050 w 1422362"/>
                  <a:gd name="connsiteY12" fmla="*/ 558366 h 2253757"/>
                  <a:gd name="connsiteX13" fmla="*/ 957315 w 1422362"/>
                  <a:gd name="connsiteY13" fmla="*/ 887580 h 2253757"/>
                  <a:gd name="connsiteX14" fmla="*/ 905990 w 1422362"/>
                  <a:gd name="connsiteY14" fmla="*/ 557324 h 2253757"/>
                  <a:gd name="connsiteX15" fmla="*/ 711016 w 1422362"/>
                  <a:gd name="connsiteY15" fmla="*/ 513030 h 2253757"/>
                  <a:gd name="connsiteX16" fmla="*/ 714846 w 1422362"/>
                  <a:gd name="connsiteY16" fmla="*/ 901237 h 2253757"/>
                  <a:gd name="connsiteX17" fmla="*/ 683174 w 1422362"/>
                  <a:gd name="connsiteY17" fmla="*/ 121917 h 2253757"/>
                  <a:gd name="connsiteX18" fmla="*/ 486275 w 1422362"/>
                  <a:gd name="connsiteY18" fmla="*/ 161731 h 2253757"/>
                  <a:gd name="connsiteX19" fmla="*/ 463637 w 1422362"/>
                  <a:gd name="connsiteY19" fmla="*/ 1183173 h 2253757"/>
                  <a:gd name="connsiteX20" fmla="*/ 338442 w 1422362"/>
                  <a:gd name="connsiteY20" fmla="*/ 1201632 h 2253757"/>
                  <a:gd name="connsiteX21" fmla="*/ 719 w 1422362"/>
                  <a:gd name="connsiteY21" fmla="*/ 900955 h 2253757"/>
                  <a:gd name="connsiteX0" fmla="*/ 719 w 1422362"/>
                  <a:gd name="connsiteY0" fmla="*/ 900955 h 2253757"/>
                  <a:gd name="connsiteX1" fmla="*/ 140932 w 1422362"/>
                  <a:gd name="connsiteY1" fmla="*/ 1296729 h 2253757"/>
                  <a:gd name="connsiteX2" fmla="*/ 309182 w 1422362"/>
                  <a:gd name="connsiteY2" fmla="*/ 1655174 h 2253757"/>
                  <a:gd name="connsiteX3" fmla="*/ 548773 w 1422362"/>
                  <a:gd name="connsiteY3" fmla="*/ 1879748 h 2253757"/>
                  <a:gd name="connsiteX4" fmla="*/ 582370 w 1422362"/>
                  <a:gd name="connsiteY4" fmla="*/ 2240642 h 2253757"/>
                  <a:gd name="connsiteX5" fmla="*/ 1253027 w 1422362"/>
                  <a:gd name="connsiteY5" fmla="*/ 2253757 h 2253757"/>
                  <a:gd name="connsiteX6" fmla="*/ 1262460 w 1422362"/>
                  <a:gd name="connsiteY6" fmla="*/ 1930484 h 2253757"/>
                  <a:gd name="connsiteX7" fmla="*/ 1421092 w 1422362"/>
                  <a:gd name="connsiteY7" fmla="*/ 1069958 h 2253757"/>
                  <a:gd name="connsiteX8" fmla="*/ 1369124 w 1422362"/>
                  <a:gd name="connsiteY8" fmla="*/ 644162 h 2253757"/>
                  <a:gd name="connsiteX9" fmla="*/ 1176719 w 1422362"/>
                  <a:gd name="connsiteY9" fmla="*/ 612493 h 2253757"/>
                  <a:gd name="connsiteX10" fmla="*/ 1168953 w 1422362"/>
                  <a:gd name="connsiteY10" fmla="*/ 911472 h 2253757"/>
                  <a:gd name="connsiteX11" fmla="*/ 1156855 w 1422362"/>
                  <a:gd name="connsiteY11" fmla="*/ 600743 h 2253757"/>
                  <a:gd name="connsiteX12" fmla="*/ 927050 w 1422362"/>
                  <a:gd name="connsiteY12" fmla="*/ 558366 h 2253757"/>
                  <a:gd name="connsiteX13" fmla="*/ 957315 w 1422362"/>
                  <a:gd name="connsiteY13" fmla="*/ 887580 h 2253757"/>
                  <a:gd name="connsiteX14" fmla="*/ 905990 w 1422362"/>
                  <a:gd name="connsiteY14" fmla="*/ 557324 h 2253757"/>
                  <a:gd name="connsiteX15" fmla="*/ 711016 w 1422362"/>
                  <a:gd name="connsiteY15" fmla="*/ 513030 h 2253757"/>
                  <a:gd name="connsiteX16" fmla="*/ 714846 w 1422362"/>
                  <a:gd name="connsiteY16" fmla="*/ 901237 h 2253757"/>
                  <a:gd name="connsiteX17" fmla="*/ 683174 w 1422362"/>
                  <a:gd name="connsiteY17" fmla="*/ 121917 h 2253757"/>
                  <a:gd name="connsiteX18" fmla="*/ 486275 w 1422362"/>
                  <a:gd name="connsiteY18" fmla="*/ 161731 h 2253757"/>
                  <a:gd name="connsiteX19" fmla="*/ 463637 w 1422362"/>
                  <a:gd name="connsiteY19" fmla="*/ 1183173 h 2253757"/>
                  <a:gd name="connsiteX20" fmla="*/ 304672 w 1422362"/>
                  <a:gd name="connsiteY20" fmla="*/ 1148565 h 2253757"/>
                  <a:gd name="connsiteX21" fmla="*/ 719 w 1422362"/>
                  <a:gd name="connsiteY21" fmla="*/ 900955 h 2253757"/>
                  <a:gd name="connsiteX0" fmla="*/ 719 w 1422362"/>
                  <a:gd name="connsiteY0" fmla="*/ 900955 h 2253757"/>
                  <a:gd name="connsiteX1" fmla="*/ 140932 w 1422362"/>
                  <a:gd name="connsiteY1" fmla="*/ 1296729 h 2253757"/>
                  <a:gd name="connsiteX2" fmla="*/ 309182 w 1422362"/>
                  <a:gd name="connsiteY2" fmla="*/ 1655174 h 2253757"/>
                  <a:gd name="connsiteX3" fmla="*/ 548773 w 1422362"/>
                  <a:gd name="connsiteY3" fmla="*/ 1879748 h 2253757"/>
                  <a:gd name="connsiteX4" fmla="*/ 582370 w 1422362"/>
                  <a:gd name="connsiteY4" fmla="*/ 2240642 h 2253757"/>
                  <a:gd name="connsiteX5" fmla="*/ 1253027 w 1422362"/>
                  <a:gd name="connsiteY5" fmla="*/ 2253757 h 2253757"/>
                  <a:gd name="connsiteX6" fmla="*/ 1262460 w 1422362"/>
                  <a:gd name="connsiteY6" fmla="*/ 1930484 h 2253757"/>
                  <a:gd name="connsiteX7" fmla="*/ 1421092 w 1422362"/>
                  <a:gd name="connsiteY7" fmla="*/ 1069958 h 2253757"/>
                  <a:gd name="connsiteX8" fmla="*/ 1369124 w 1422362"/>
                  <a:gd name="connsiteY8" fmla="*/ 644162 h 2253757"/>
                  <a:gd name="connsiteX9" fmla="*/ 1176719 w 1422362"/>
                  <a:gd name="connsiteY9" fmla="*/ 612493 h 2253757"/>
                  <a:gd name="connsiteX10" fmla="*/ 1168953 w 1422362"/>
                  <a:gd name="connsiteY10" fmla="*/ 911472 h 2253757"/>
                  <a:gd name="connsiteX11" fmla="*/ 1156855 w 1422362"/>
                  <a:gd name="connsiteY11" fmla="*/ 600743 h 2253757"/>
                  <a:gd name="connsiteX12" fmla="*/ 927050 w 1422362"/>
                  <a:gd name="connsiteY12" fmla="*/ 558366 h 2253757"/>
                  <a:gd name="connsiteX13" fmla="*/ 957315 w 1422362"/>
                  <a:gd name="connsiteY13" fmla="*/ 887580 h 2253757"/>
                  <a:gd name="connsiteX14" fmla="*/ 905990 w 1422362"/>
                  <a:gd name="connsiteY14" fmla="*/ 557324 h 2253757"/>
                  <a:gd name="connsiteX15" fmla="*/ 711016 w 1422362"/>
                  <a:gd name="connsiteY15" fmla="*/ 513030 h 2253757"/>
                  <a:gd name="connsiteX16" fmla="*/ 714846 w 1422362"/>
                  <a:gd name="connsiteY16" fmla="*/ 901237 h 2253757"/>
                  <a:gd name="connsiteX17" fmla="*/ 683174 w 1422362"/>
                  <a:gd name="connsiteY17" fmla="*/ 121917 h 2253757"/>
                  <a:gd name="connsiteX18" fmla="*/ 486275 w 1422362"/>
                  <a:gd name="connsiteY18" fmla="*/ 161731 h 2253757"/>
                  <a:gd name="connsiteX19" fmla="*/ 463637 w 1422362"/>
                  <a:gd name="connsiteY19" fmla="*/ 1183173 h 2253757"/>
                  <a:gd name="connsiteX20" fmla="*/ 304672 w 1422362"/>
                  <a:gd name="connsiteY20" fmla="*/ 1148565 h 2253757"/>
                  <a:gd name="connsiteX21" fmla="*/ 719 w 1422362"/>
                  <a:gd name="connsiteY21" fmla="*/ 900955 h 2253757"/>
                  <a:gd name="connsiteX0" fmla="*/ 719 w 1422362"/>
                  <a:gd name="connsiteY0" fmla="*/ 900955 h 2253757"/>
                  <a:gd name="connsiteX1" fmla="*/ 140932 w 1422362"/>
                  <a:gd name="connsiteY1" fmla="*/ 1296729 h 2253757"/>
                  <a:gd name="connsiteX2" fmla="*/ 309182 w 1422362"/>
                  <a:gd name="connsiteY2" fmla="*/ 1655174 h 2253757"/>
                  <a:gd name="connsiteX3" fmla="*/ 548773 w 1422362"/>
                  <a:gd name="connsiteY3" fmla="*/ 1879748 h 2253757"/>
                  <a:gd name="connsiteX4" fmla="*/ 582370 w 1422362"/>
                  <a:gd name="connsiteY4" fmla="*/ 2240642 h 2253757"/>
                  <a:gd name="connsiteX5" fmla="*/ 1253027 w 1422362"/>
                  <a:gd name="connsiteY5" fmla="*/ 2253757 h 2253757"/>
                  <a:gd name="connsiteX6" fmla="*/ 1262460 w 1422362"/>
                  <a:gd name="connsiteY6" fmla="*/ 1930484 h 2253757"/>
                  <a:gd name="connsiteX7" fmla="*/ 1421092 w 1422362"/>
                  <a:gd name="connsiteY7" fmla="*/ 1069958 h 2253757"/>
                  <a:gd name="connsiteX8" fmla="*/ 1369124 w 1422362"/>
                  <a:gd name="connsiteY8" fmla="*/ 644162 h 2253757"/>
                  <a:gd name="connsiteX9" fmla="*/ 1176719 w 1422362"/>
                  <a:gd name="connsiteY9" fmla="*/ 612493 h 2253757"/>
                  <a:gd name="connsiteX10" fmla="*/ 1168953 w 1422362"/>
                  <a:gd name="connsiteY10" fmla="*/ 911472 h 2253757"/>
                  <a:gd name="connsiteX11" fmla="*/ 1156855 w 1422362"/>
                  <a:gd name="connsiteY11" fmla="*/ 600743 h 2253757"/>
                  <a:gd name="connsiteX12" fmla="*/ 927050 w 1422362"/>
                  <a:gd name="connsiteY12" fmla="*/ 558366 h 2253757"/>
                  <a:gd name="connsiteX13" fmla="*/ 957315 w 1422362"/>
                  <a:gd name="connsiteY13" fmla="*/ 887580 h 2253757"/>
                  <a:gd name="connsiteX14" fmla="*/ 905990 w 1422362"/>
                  <a:gd name="connsiteY14" fmla="*/ 557324 h 2253757"/>
                  <a:gd name="connsiteX15" fmla="*/ 711016 w 1422362"/>
                  <a:gd name="connsiteY15" fmla="*/ 513030 h 2253757"/>
                  <a:gd name="connsiteX16" fmla="*/ 714846 w 1422362"/>
                  <a:gd name="connsiteY16" fmla="*/ 901237 h 2253757"/>
                  <a:gd name="connsiteX17" fmla="*/ 683174 w 1422362"/>
                  <a:gd name="connsiteY17" fmla="*/ 121917 h 2253757"/>
                  <a:gd name="connsiteX18" fmla="*/ 486275 w 1422362"/>
                  <a:gd name="connsiteY18" fmla="*/ 161731 h 2253757"/>
                  <a:gd name="connsiteX19" fmla="*/ 463637 w 1422362"/>
                  <a:gd name="connsiteY19" fmla="*/ 1183173 h 2253757"/>
                  <a:gd name="connsiteX20" fmla="*/ 304672 w 1422362"/>
                  <a:gd name="connsiteY20" fmla="*/ 1148565 h 2253757"/>
                  <a:gd name="connsiteX21" fmla="*/ 719 w 1422362"/>
                  <a:gd name="connsiteY21" fmla="*/ 900955 h 2253757"/>
                  <a:gd name="connsiteX0" fmla="*/ 436 w 1494443"/>
                  <a:gd name="connsiteY0" fmla="*/ 886482 h 2253757"/>
                  <a:gd name="connsiteX1" fmla="*/ 213013 w 1494443"/>
                  <a:gd name="connsiteY1" fmla="*/ 1296729 h 2253757"/>
                  <a:gd name="connsiteX2" fmla="*/ 381263 w 1494443"/>
                  <a:gd name="connsiteY2" fmla="*/ 1655174 h 2253757"/>
                  <a:gd name="connsiteX3" fmla="*/ 620854 w 1494443"/>
                  <a:gd name="connsiteY3" fmla="*/ 1879748 h 2253757"/>
                  <a:gd name="connsiteX4" fmla="*/ 654451 w 1494443"/>
                  <a:gd name="connsiteY4" fmla="*/ 2240642 h 2253757"/>
                  <a:gd name="connsiteX5" fmla="*/ 1325108 w 1494443"/>
                  <a:gd name="connsiteY5" fmla="*/ 2253757 h 2253757"/>
                  <a:gd name="connsiteX6" fmla="*/ 1334541 w 1494443"/>
                  <a:gd name="connsiteY6" fmla="*/ 1930484 h 2253757"/>
                  <a:gd name="connsiteX7" fmla="*/ 1493173 w 1494443"/>
                  <a:gd name="connsiteY7" fmla="*/ 1069958 h 2253757"/>
                  <a:gd name="connsiteX8" fmla="*/ 1441205 w 1494443"/>
                  <a:gd name="connsiteY8" fmla="*/ 644162 h 2253757"/>
                  <a:gd name="connsiteX9" fmla="*/ 1248800 w 1494443"/>
                  <a:gd name="connsiteY9" fmla="*/ 612493 h 2253757"/>
                  <a:gd name="connsiteX10" fmla="*/ 1241034 w 1494443"/>
                  <a:gd name="connsiteY10" fmla="*/ 911472 h 2253757"/>
                  <a:gd name="connsiteX11" fmla="*/ 1228936 w 1494443"/>
                  <a:gd name="connsiteY11" fmla="*/ 600743 h 2253757"/>
                  <a:gd name="connsiteX12" fmla="*/ 999131 w 1494443"/>
                  <a:gd name="connsiteY12" fmla="*/ 558366 h 2253757"/>
                  <a:gd name="connsiteX13" fmla="*/ 1029396 w 1494443"/>
                  <a:gd name="connsiteY13" fmla="*/ 887580 h 2253757"/>
                  <a:gd name="connsiteX14" fmla="*/ 978071 w 1494443"/>
                  <a:gd name="connsiteY14" fmla="*/ 557324 h 2253757"/>
                  <a:gd name="connsiteX15" fmla="*/ 783097 w 1494443"/>
                  <a:gd name="connsiteY15" fmla="*/ 513030 h 2253757"/>
                  <a:gd name="connsiteX16" fmla="*/ 786927 w 1494443"/>
                  <a:gd name="connsiteY16" fmla="*/ 901237 h 2253757"/>
                  <a:gd name="connsiteX17" fmla="*/ 755255 w 1494443"/>
                  <a:gd name="connsiteY17" fmla="*/ 121917 h 2253757"/>
                  <a:gd name="connsiteX18" fmla="*/ 558356 w 1494443"/>
                  <a:gd name="connsiteY18" fmla="*/ 161731 h 2253757"/>
                  <a:gd name="connsiteX19" fmla="*/ 535718 w 1494443"/>
                  <a:gd name="connsiteY19" fmla="*/ 1183173 h 2253757"/>
                  <a:gd name="connsiteX20" fmla="*/ 376753 w 1494443"/>
                  <a:gd name="connsiteY20" fmla="*/ 1148565 h 2253757"/>
                  <a:gd name="connsiteX21" fmla="*/ 436 w 1494443"/>
                  <a:gd name="connsiteY21" fmla="*/ 886482 h 2253757"/>
                  <a:gd name="connsiteX0" fmla="*/ 436 w 1494443"/>
                  <a:gd name="connsiteY0" fmla="*/ 886482 h 2253757"/>
                  <a:gd name="connsiteX1" fmla="*/ 213013 w 1494443"/>
                  <a:gd name="connsiteY1" fmla="*/ 1296729 h 2253757"/>
                  <a:gd name="connsiteX2" fmla="*/ 381263 w 1494443"/>
                  <a:gd name="connsiteY2" fmla="*/ 1655174 h 2253757"/>
                  <a:gd name="connsiteX3" fmla="*/ 620854 w 1494443"/>
                  <a:gd name="connsiteY3" fmla="*/ 1879748 h 2253757"/>
                  <a:gd name="connsiteX4" fmla="*/ 654451 w 1494443"/>
                  <a:gd name="connsiteY4" fmla="*/ 2240642 h 2253757"/>
                  <a:gd name="connsiteX5" fmla="*/ 1325108 w 1494443"/>
                  <a:gd name="connsiteY5" fmla="*/ 2253757 h 2253757"/>
                  <a:gd name="connsiteX6" fmla="*/ 1334541 w 1494443"/>
                  <a:gd name="connsiteY6" fmla="*/ 1930484 h 2253757"/>
                  <a:gd name="connsiteX7" fmla="*/ 1493173 w 1494443"/>
                  <a:gd name="connsiteY7" fmla="*/ 1069958 h 2253757"/>
                  <a:gd name="connsiteX8" fmla="*/ 1441205 w 1494443"/>
                  <a:gd name="connsiteY8" fmla="*/ 644162 h 2253757"/>
                  <a:gd name="connsiteX9" fmla="*/ 1248800 w 1494443"/>
                  <a:gd name="connsiteY9" fmla="*/ 612493 h 2253757"/>
                  <a:gd name="connsiteX10" fmla="*/ 1241034 w 1494443"/>
                  <a:gd name="connsiteY10" fmla="*/ 911472 h 2253757"/>
                  <a:gd name="connsiteX11" fmla="*/ 1228936 w 1494443"/>
                  <a:gd name="connsiteY11" fmla="*/ 600743 h 2253757"/>
                  <a:gd name="connsiteX12" fmla="*/ 999131 w 1494443"/>
                  <a:gd name="connsiteY12" fmla="*/ 558366 h 2253757"/>
                  <a:gd name="connsiteX13" fmla="*/ 1029396 w 1494443"/>
                  <a:gd name="connsiteY13" fmla="*/ 887580 h 2253757"/>
                  <a:gd name="connsiteX14" fmla="*/ 978071 w 1494443"/>
                  <a:gd name="connsiteY14" fmla="*/ 557324 h 2253757"/>
                  <a:gd name="connsiteX15" fmla="*/ 783097 w 1494443"/>
                  <a:gd name="connsiteY15" fmla="*/ 513030 h 2253757"/>
                  <a:gd name="connsiteX16" fmla="*/ 786927 w 1494443"/>
                  <a:gd name="connsiteY16" fmla="*/ 901237 h 2253757"/>
                  <a:gd name="connsiteX17" fmla="*/ 755255 w 1494443"/>
                  <a:gd name="connsiteY17" fmla="*/ 121917 h 2253757"/>
                  <a:gd name="connsiteX18" fmla="*/ 558356 w 1494443"/>
                  <a:gd name="connsiteY18" fmla="*/ 161731 h 2253757"/>
                  <a:gd name="connsiteX19" fmla="*/ 535718 w 1494443"/>
                  <a:gd name="connsiteY19" fmla="*/ 1183173 h 2253757"/>
                  <a:gd name="connsiteX20" fmla="*/ 376753 w 1494443"/>
                  <a:gd name="connsiteY20" fmla="*/ 1148565 h 2253757"/>
                  <a:gd name="connsiteX21" fmla="*/ 436 w 1494443"/>
                  <a:gd name="connsiteY21" fmla="*/ 886482 h 2253757"/>
                  <a:gd name="connsiteX0" fmla="*/ 0 w 1494007"/>
                  <a:gd name="connsiteY0" fmla="*/ 886482 h 2253757"/>
                  <a:gd name="connsiteX1" fmla="*/ 212577 w 1494007"/>
                  <a:gd name="connsiteY1" fmla="*/ 1296729 h 2253757"/>
                  <a:gd name="connsiteX2" fmla="*/ 380827 w 1494007"/>
                  <a:gd name="connsiteY2" fmla="*/ 1655174 h 2253757"/>
                  <a:gd name="connsiteX3" fmla="*/ 620418 w 1494007"/>
                  <a:gd name="connsiteY3" fmla="*/ 1879748 h 2253757"/>
                  <a:gd name="connsiteX4" fmla="*/ 654015 w 1494007"/>
                  <a:gd name="connsiteY4" fmla="*/ 2240642 h 2253757"/>
                  <a:gd name="connsiteX5" fmla="*/ 1324672 w 1494007"/>
                  <a:gd name="connsiteY5" fmla="*/ 2253757 h 2253757"/>
                  <a:gd name="connsiteX6" fmla="*/ 1334105 w 1494007"/>
                  <a:gd name="connsiteY6" fmla="*/ 1930484 h 2253757"/>
                  <a:gd name="connsiteX7" fmla="*/ 1492737 w 1494007"/>
                  <a:gd name="connsiteY7" fmla="*/ 1069958 h 2253757"/>
                  <a:gd name="connsiteX8" fmla="*/ 1440769 w 1494007"/>
                  <a:gd name="connsiteY8" fmla="*/ 644162 h 2253757"/>
                  <a:gd name="connsiteX9" fmla="*/ 1248364 w 1494007"/>
                  <a:gd name="connsiteY9" fmla="*/ 612493 h 2253757"/>
                  <a:gd name="connsiteX10" fmla="*/ 1240598 w 1494007"/>
                  <a:gd name="connsiteY10" fmla="*/ 911472 h 2253757"/>
                  <a:gd name="connsiteX11" fmla="*/ 1228500 w 1494007"/>
                  <a:gd name="connsiteY11" fmla="*/ 600743 h 2253757"/>
                  <a:gd name="connsiteX12" fmla="*/ 998695 w 1494007"/>
                  <a:gd name="connsiteY12" fmla="*/ 558366 h 2253757"/>
                  <a:gd name="connsiteX13" fmla="*/ 1028960 w 1494007"/>
                  <a:gd name="connsiteY13" fmla="*/ 887580 h 2253757"/>
                  <a:gd name="connsiteX14" fmla="*/ 977635 w 1494007"/>
                  <a:gd name="connsiteY14" fmla="*/ 557324 h 2253757"/>
                  <a:gd name="connsiteX15" fmla="*/ 782661 w 1494007"/>
                  <a:gd name="connsiteY15" fmla="*/ 513030 h 2253757"/>
                  <a:gd name="connsiteX16" fmla="*/ 786491 w 1494007"/>
                  <a:gd name="connsiteY16" fmla="*/ 901237 h 2253757"/>
                  <a:gd name="connsiteX17" fmla="*/ 754819 w 1494007"/>
                  <a:gd name="connsiteY17" fmla="*/ 121917 h 2253757"/>
                  <a:gd name="connsiteX18" fmla="*/ 557920 w 1494007"/>
                  <a:gd name="connsiteY18" fmla="*/ 161731 h 2253757"/>
                  <a:gd name="connsiteX19" fmla="*/ 535282 w 1494007"/>
                  <a:gd name="connsiteY19" fmla="*/ 1183173 h 2253757"/>
                  <a:gd name="connsiteX20" fmla="*/ 376317 w 1494007"/>
                  <a:gd name="connsiteY20" fmla="*/ 1148565 h 2253757"/>
                  <a:gd name="connsiteX21" fmla="*/ 0 w 1494007"/>
                  <a:gd name="connsiteY21" fmla="*/ 886482 h 2253757"/>
                  <a:gd name="connsiteX0" fmla="*/ 0 w 1494007"/>
                  <a:gd name="connsiteY0" fmla="*/ 886482 h 2253757"/>
                  <a:gd name="connsiteX1" fmla="*/ 202929 w 1494007"/>
                  <a:gd name="connsiteY1" fmla="*/ 1320850 h 2253757"/>
                  <a:gd name="connsiteX2" fmla="*/ 380827 w 1494007"/>
                  <a:gd name="connsiteY2" fmla="*/ 1655174 h 2253757"/>
                  <a:gd name="connsiteX3" fmla="*/ 620418 w 1494007"/>
                  <a:gd name="connsiteY3" fmla="*/ 1879748 h 2253757"/>
                  <a:gd name="connsiteX4" fmla="*/ 654015 w 1494007"/>
                  <a:gd name="connsiteY4" fmla="*/ 2240642 h 2253757"/>
                  <a:gd name="connsiteX5" fmla="*/ 1324672 w 1494007"/>
                  <a:gd name="connsiteY5" fmla="*/ 2253757 h 2253757"/>
                  <a:gd name="connsiteX6" fmla="*/ 1334105 w 1494007"/>
                  <a:gd name="connsiteY6" fmla="*/ 1930484 h 2253757"/>
                  <a:gd name="connsiteX7" fmla="*/ 1492737 w 1494007"/>
                  <a:gd name="connsiteY7" fmla="*/ 1069958 h 2253757"/>
                  <a:gd name="connsiteX8" fmla="*/ 1440769 w 1494007"/>
                  <a:gd name="connsiteY8" fmla="*/ 644162 h 2253757"/>
                  <a:gd name="connsiteX9" fmla="*/ 1248364 w 1494007"/>
                  <a:gd name="connsiteY9" fmla="*/ 612493 h 2253757"/>
                  <a:gd name="connsiteX10" fmla="*/ 1240598 w 1494007"/>
                  <a:gd name="connsiteY10" fmla="*/ 911472 h 2253757"/>
                  <a:gd name="connsiteX11" fmla="*/ 1228500 w 1494007"/>
                  <a:gd name="connsiteY11" fmla="*/ 600743 h 2253757"/>
                  <a:gd name="connsiteX12" fmla="*/ 998695 w 1494007"/>
                  <a:gd name="connsiteY12" fmla="*/ 558366 h 2253757"/>
                  <a:gd name="connsiteX13" fmla="*/ 1028960 w 1494007"/>
                  <a:gd name="connsiteY13" fmla="*/ 887580 h 2253757"/>
                  <a:gd name="connsiteX14" fmla="*/ 977635 w 1494007"/>
                  <a:gd name="connsiteY14" fmla="*/ 557324 h 2253757"/>
                  <a:gd name="connsiteX15" fmla="*/ 782661 w 1494007"/>
                  <a:gd name="connsiteY15" fmla="*/ 513030 h 2253757"/>
                  <a:gd name="connsiteX16" fmla="*/ 786491 w 1494007"/>
                  <a:gd name="connsiteY16" fmla="*/ 901237 h 2253757"/>
                  <a:gd name="connsiteX17" fmla="*/ 754819 w 1494007"/>
                  <a:gd name="connsiteY17" fmla="*/ 121917 h 2253757"/>
                  <a:gd name="connsiteX18" fmla="*/ 557920 w 1494007"/>
                  <a:gd name="connsiteY18" fmla="*/ 161731 h 2253757"/>
                  <a:gd name="connsiteX19" fmla="*/ 535282 w 1494007"/>
                  <a:gd name="connsiteY19" fmla="*/ 1183173 h 2253757"/>
                  <a:gd name="connsiteX20" fmla="*/ 376317 w 1494007"/>
                  <a:gd name="connsiteY20" fmla="*/ 1148565 h 2253757"/>
                  <a:gd name="connsiteX21" fmla="*/ 0 w 1494007"/>
                  <a:gd name="connsiteY21" fmla="*/ 886482 h 2253757"/>
                  <a:gd name="connsiteX0" fmla="*/ 0 w 1494007"/>
                  <a:gd name="connsiteY0" fmla="*/ 886482 h 2253757"/>
                  <a:gd name="connsiteX1" fmla="*/ 202929 w 1494007"/>
                  <a:gd name="connsiteY1" fmla="*/ 1320850 h 2253757"/>
                  <a:gd name="connsiteX2" fmla="*/ 438719 w 1494007"/>
                  <a:gd name="connsiteY2" fmla="*/ 1655174 h 2253757"/>
                  <a:gd name="connsiteX3" fmla="*/ 620418 w 1494007"/>
                  <a:gd name="connsiteY3" fmla="*/ 1879748 h 2253757"/>
                  <a:gd name="connsiteX4" fmla="*/ 654015 w 1494007"/>
                  <a:gd name="connsiteY4" fmla="*/ 2240642 h 2253757"/>
                  <a:gd name="connsiteX5" fmla="*/ 1324672 w 1494007"/>
                  <a:gd name="connsiteY5" fmla="*/ 2253757 h 2253757"/>
                  <a:gd name="connsiteX6" fmla="*/ 1334105 w 1494007"/>
                  <a:gd name="connsiteY6" fmla="*/ 1930484 h 2253757"/>
                  <a:gd name="connsiteX7" fmla="*/ 1492737 w 1494007"/>
                  <a:gd name="connsiteY7" fmla="*/ 1069958 h 2253757"/>
                  <a:gd name="connsiteX8" fmla="*/ 1440769 w 1494007"/>
                  <a:gd name="connsiteY8" fmla="*/ 644162 h 2253757"/>
                  <a:gd name="connsiteX9" fmla="*/ 1248364 w 1494007"/>
                  <a:gd name="connsiteY9" fmla="*/ 612493 h 2253757"/>
                  <a:gd name="connsiteX10" fmla="*/ 1240598 w 1494007"/>
                  <a:gd name="connsiteY10" fmla="*/ 911472 h 2253757"/>
                  <a:gd name="connsiteX11" fmla="*/ 1228500 w 1494007"/>
                  <a:gd name="connsiteY11" fmla="*/ 600743 h 2253757"/>
                  <a:gd name="connsiteX12" fmla="*/ 998695 w 1494007"/>
                  <a:gd name="connsiteY12" fmla="*/ 558366 h 2253757"/>
                  <a:gd name="connsiteX13" fmla="*/ 1028960 w 1494007"/>
                  <a:gd name="connsiteY13" fmla="*/ 887580 h 2253757"/>
                  <a:gd name="connsiteX14" fmla="*/ 977635 w 1494007"/>
                  <a:gd name="connsiteY14" fmla="*/ 557324 h 2253757"/>
                  <a:gd name="connsiteX15" fmla="*/ 782661 w 1494007"/>
                  <a:gd name="connsiteY15" fmla="*/ 513030 h 2253757"/>
                  <a:gd name="connsiteX16" fmla="*/ 786491 w 1494007"/>
                  <a:gd name="connsiteY16" fmla="*/ 901237 h 2253757"/>
                  <a:gd name="connsiteX17" fmla="*/ 754819 w 1494007"/>
                  <a:gd name="connsiteY17" fmla="*/ 121917 h 2253757"/>
                  <a:gd name="connsiteX18" fmla="*/ 557920 w 1494007"/>
                  <a:gd name="connsiteY18" fmla="*/ 161731 h 2253757"/>
                  <a:gd name="connsiteX19" fmla="*/ 535282 w 1494007"/>
                  <a:gd name="connsiteY19" fmla="*/ 1183173 h 2253757"/>
                  <a:gd name="connsiteX20" fmla="*/ 376317 w 1494007"/>
                  <a:gd name="connsiteY20" fmla="*/ 1148565 h 2253757"/>
                  <a:gd name="connsiteX21" fmla="*/ 0 w 1494007"/>
                  <a:gd name="connsiteY21" fmla="*/ 886482 h 2253757"/>
                  <a:gd name="connsiteX0" fmla="*/ 0 w 1494007"/>
                  <a:gd name="connsiteY0" fmla="*/ 886482 h 2253757"/>
                  <a:gd name="connsiteX1" fmla="*/ 202929 w 1494007"/>
                  <a:gd name="connsiteY1" fmla="*/ 1320850 h 2253757"/>
                  <a:gd name="connsiteX2" fmla="*/ 438719 w 1494007"/>
                  <a:gd name="connsiteY2" fmla="*/ 1655174 h 2253757"/>
                  <a:gd name="connsiteX3" fmla="*/ 620418 w 1494007"/>
                  <a:gd name="connsiteY3" fmla="*/ 1879748 h 2253757"/>
                  <a:gd name="connsiteX4" fmla="*/ 654015 w 1494007"/>
                  <a:gd name="connsiteY4" fmla="*/ 2240642 h 2253757"/>
                  <a:gd name="connsiteX5" fmla="*/ 1324672 w 1494007"/>
                  <a:gd name="connsiteY5" fmla="*/ 2253757 h 2253757"/>
                  <a:gd name="connsiteX6" fmla="*/ 1334105 w 1494007"/>
                  <a:gd name="connsiteY6" fmla="*/ 1930484 h 2253757"/>
                  <a:gd name="connsiteX7" fmla="*/ 1492737 w 1494007"/>
                  <a:gd name="connsiteY7" fmla="*/ 1069958 h 2253757"/>
                  <a:gd name="connsiteX8" fmla="*/ 1440769 w 1494007"/>
                  <a:gd name="connsiteY8" fmla="*/ 644162 h 2253757"/>
                  <a:gd name="connsiteX9" fmla="*/ 1248364 w 1494007"/>
                  <a:gd name="connsiteY9" fmla="*/ 612493 h 2253757"/>
                  <a:gd name="connsiteX10" fmla="*/ 1240598 w 1494007"/>
                  <a:gd name="connsiteY10" fmla="*/ 911472 h 2253757"/>
                  <a:gd name="connsiteX11" fmla="*/ 1228500 w 1494007"/>
                  <a:gd name="connsiteY11" fmla="*/ 600743 h 2253757"/>
                  <a:gd name="connsiteX12" fmla="*/ 998695 w 1494007"/>
                  <a:gd name="connsiteY12" fmla="*/ 558366 h 2253757"/>
                  <a:gd name="connsiteX13" fmla="*/ 1028960 w 1494007"/>
                  <a:gd name="connsiteY13" fmla="*/ 887580 h 2253757"/>
                  <a:gd name="connsiteX14" fmla="*/ 977635 w 1494007"/>
                  <a:gd name="connsiteY14" fmla="*/ 557324 h 2253757"/>
                  <a:gd name="connsiteX15" fmla="*/ 782661 w 1494007"/>
                  <a:gd name="connsiteY15" fmla="*/ 513030 h 2253757"/>
                  <a:gd name="connsiteX16" fmla="*/ 786491 w 1494007"/>
                  <a:gd name="connsiteY16" fmla="*/ 901237 h 2253757"/>
                  <a:gd name="connsiteX17" fmla="*/ 754819 w 1494007"/>
                  <a:gd name="connsiteY17" fmla="*/ 121917 h 2253757"/>
                  <a:gd name="connsiteX18" fmla="*/ 557920 w 1494007"/>
                  <a:gd name="connsiteY18" fmla="*/ 161731 h 2253757"/>
                  <a:gd name="connsiteX19" fmla="*/ 535282 w 1494007"/>
                  <a:gd name="connsiteY19" fmla="*/ 1183173 h 2253757"/>
                  <a:gd name="connsiteX20" fmla="*/ 376317 w 1494007"/>
                  <a:gd name="connsiteY20" fmla="*/ 1148565 h 2253757"/>
                  <a:gd name="connsiteX21" fmla="*/ 0 w 1494007"/>
                  <a:gd name="connsiteY21" fmla="*/ 886482 h 2253757"/>
                  <a:gd name="connsiteX0" fmla="*/ 0 w 1494007"/>
                  <a:gd name="connsiteY0" fmla="*/ 886482 h 2253757"/>
                  <a:gd name="connsiteX1" fmla="*/ 202929 w 1494007"/>
                  <a:gd name="connsiteY1" fmla="*/ 1320850 h 2253757"/>
                  <a:gd name="connsiteX2" fmla="*/ 438719 w 1494007"/>
                  <a:gd name="connsiteY2" fmla="*/ 1655174 h 2253757"/>
                  <a:gd name="connsiteX3" fmla="*/ 620418 w 1494007"/>
                  <a:gd name="connsiteY3" fmla="*/ 1879748 h 2253757"/>
                  <a:gd name="connsiteX4" fmla="*/ 654015 w 1494007"/>
                  <a:gd name="connsiteY4" fmla="*/ 2240642 h 2253757"/>
                  <a:gd name="connsiteX5" fmla="*/ 1324672 w 1494007"/>
                  <a:gd name="connsiteY5" fmla="*/ 2253757 h 2253757"/>
                  <a:gd name="connsiteX6" fmla="*/ 1334105 w 1494007"/>
                  <a:gd name="connsiteY6" fmla="*/ 1930484 h 2253757"/>
                  <a:gd name="connsiteX7" fmla="*/ 1492737 w 1494007"/>
                  <a:gd name="connsiteY7" fmla="*/ 1069958 h 2253757"/>
                  <a:gd name="connsiteX8" fmla="*/ 1440769 w 1494007"/>
                  <a:gd name="connsiteY8" fmla="*/ 644162 h 2253757"/>
                  <a:gd name="connsiteX9" fmla="*/ 1248364 w 1494007"/>
                  <a:gd name="connsiteY9" fmla="*/ 612493 h 2253757"/>
                  <a:gd name="connsiteX10" fmla="*/ 1240598 w 1494007"/>
                  <a:gd name="connsiteY10" fmla="*/ 911472 h 2253757"/>
                  <a:gd name="connsiteX11" fmla="*/ 1228500 w 1494007"/>
                  <a:gd name="connsiteY11" fmla="*/ 600743 h 2253757"/>
                  <a:gd name="connsiteX12" fmla="*/ 998695 w 1494007"/>
                  <a:gd name="connsiteY12" fmla="*/ 558366 h 2253757"/>
                  <a:gd name="connsiteX13" fmla="*/ 1028960 w 1494007"/>
                  <a:gd name="connsiteY13" fmla="*/ 887580 h 2253757"/>
                  <a:gd name="connsiteX14" fmla="*/ 977635 w 1494007"/>
                  <a:gd name="connsiteY14" fmla="*/ 557324 h 2253757"/>
                  <a:gd name="connsiteX15" fmla="*/ 782661 w 1494007"/>
                  <a:gd name="connsiteY15" fmla="*/ 513030 h 2253757"/>
                  <a:gd name="connsiteX16" fmla="*/ 786491 w 1494007"/>
                  <a:gd name="connsiteY16" fmla="*/ 901237 h 2253757"/>
                  <a:gd name="connsiteX17" fmla="*/ 754819 w 1494007"/>
                  <a:gd name="connsiteY17" fmla="*/ 121917 h 2253757"/>
                  <a:gd name="connsiteX18" fmla="*/ 557920 w 1494007"/>
                  <a:gd name="connsiteY18" fmla="*/ 161731 h 2253757"/>
                  <a:gd name="connsiteX19" fmla="*/ 535282 w 1494007"/>
                  <a:gd name="connsiteY19" fmla="*/ 1183173 h 2253757"/>
                  <a:gd name="connsiteX20" fmla="*/ 376317 w 1494007"/>
                  <a:gd name="connsiteY20" fmla="*/ 1148565 h 2253757"/>
                  <a:gd name="connsiteX21" fmla="*/ 0 w 1494007"/>
                  <a:gd name="connsiteY21" fmla="*/ 886482 h 2253757"/>
                  <a:gd name="connsiteX0" fmla="*/ 0 w 1494007"/>
                  <a:gd name="connsiteY0" fmla="*/ 886482 h 2253757"/>
                  <a:gd name="connsiteX1" fmla="*/ 202929 w 1494007"/>
                  <a:gd name="connsiteY1" fmla="*/ 1320850 h 2253757"/>
                  <a:gd name="connsiteX2" fmla="*/ 438719 w 1494007"/>
                  <a:gd name="connsiteY2" fmla="*/ 1655174 h 2253757"/>
                  <a:gd name="connsiteX3" fmla="*/ 620418 w 1494007"/>
                  <a:gd name="connsiteY3" fmla="*/ 1879748 h 2253757"/>
                  <a:gd name="connsiteX4" fmla="*/ 654015 w 1494007"/>
                  <a:gd name="connsiteY4" fmla="*/ 2240642 h 2253757"/>
                  <a:gd name="connsiteX5" fmla="*/ 1324672 w 1494007"/>
                  <a:gd name="connsiteY5" fmla="*/ 2253757 h 2253757"/>
                  <a:gd name="connsiteX6" fmla="*/ 1334105 w 1494007"/>
                  <a:gd name="connsiteY6" fmla="*/ 1930484 h 2253757"/>
                  <a:gd name="connsiteX7" fmla="*/ 1492737 w 1494007"/>
                  <a:gd name="connsiteY7" fmla="*/ 1069958 h 2253757"/>
                  <a:gd name="connsiteX8" fmla="*/ 1440769 w 1494007"/>
                  <a:gd name="connsiteY8" fmla="*/ 644162 h 2253757"/>
                  <a:gd name="connsiteX9" fmla="*/ 1248364 w 1494007"/>
                  <a:gd name="connsiteY9" fmla="*/ 612493 h 2253757"/>
                  <a:gd name="connsiteX10" fmla="*/ 1240598 w 1494007"/>
                  <a:gd name="connsiteY10" fmla="*/ 911472 h 2253757"/>
                  <a:gd name="connsiteX11" fmla="*/ 1228500 w 1494007"/>
                  <a:gd name="connsiteY11" fmla="*/ 600743 h 2253757"/>
                  <a:gd name="connsiteX12" fmla="*/ 998695 w 1494007"/>
                  <a:gd name="connsiteY12" fmla="*/ 558366 h 2253757"/>
                  <a:gd name="connsiteX13" fmla="*/ 1028960 w 1494007"/>
                  <a:gd name="connsiteY13" fmla="*/ 887580 h 2253757"/>
                  <a:gd name="connsiteX14" fmla="*/ 977635 w 1494007"/>
                  <a:gd name="connsiteY14" fmla="*/ 557324 h 2253757"/>
                  <a:gd name="connsiteX15" fmla="*/ 782661 w 1494007"/>
                  <a:gd name="connsiteY15" fmla="*/ 513030 h 2253757"/>
                  <a:gd name="connsiteX16" fmla="*/ 786491 w 1494007"/>
                  <a:gd name="connsiteY16" fmla="*/ 901237 h 2253757"/>
                  <a:gd name="connsiteX17" fmla="*/ 754819 w 1494007"/>
                  <a:gd name="connsiteY17" fmla="*/ 121917 h 2253757"/>
                  <a:gd name="connsiteX18" fmla="*/ 557920 w 1494007"/>
                  <a:gd name="connsiteY18" fmla="*/ 161731 h 2253757"/>
                  <a:gd name="connsiteX19" fmla="*/ 535282 w 1494007"/>
                  <a:gd name="connsiteY19" fmla="*/ 1183173 h 2253757"/>
                  <a:gd name="connsiteX20" fmla="*/ 376317 w 1494007"/>
                  <a:gd name="connsiteY20" fmla="*/ 1148565 h 2253757"/>
                  <a:gd name="connsiteX21" fmla="*/ 0 w 1494007"/>
                  <a:gd name="connsiteY21" fmla="*/ 886482 h 2253757"/>
                  <a:gd name="connsiteX0" fmla="*/ 0 w 1494007"/>
                  <a:gd name="connsiteY0" fmla="*/ 886482 h 2253757"/>
                  <a:gd name="connsiteX1" fmla="*/ 202929 w 1494007"/>
                  <a:gd name="connsiteY1" fmla="*/ 1320850 h 2253757"/>
                  <a:gd name="connsiteX2" fmla="*/ 438719 w 1494007"/>
                  <a:gd name="connsiteY2" fmla="*/ 1655174 h 2253757"/>
                  <a:gd name="connsiteX3" fmla="*/ 620418 w 1494007"/>
                  <a:gd name="connsiteY3" fmla="*/ 1879748 h 2253757"/>
                  <a:gd name="connsiteX4" fmla="*/ 654015 w 1494007"/>
                  <a:gd name="connsiteY4" fmla="*/ 2240642 h 2253757"/>
                  <a:gd name="connsiteX5" fmla="*/ 1324672 w 1494007"/>
                  <a:gd name="connsiteY5" fmla="*/ 2253757 h 2253757"/>
                  <a:gd name="connsiteX6" fmla="*/ 1334105 w 1494007"/>
                  <a:gd name="connsiteY6" fmla="*/ 1930484 h 2253757"/>
                  <a:gd name="connsiteX7" fmla="*/ 1492737 w 1494007"/>
                  <a:gd name="connsiteY7" fmla="*/ 1069958 h 2253757"/>
                  <a:gd name="connsiteX8" fmla="*/ 1440769 w 1494007"/>
                  <a:gd name="connsiteY8" fmla="*/ 644162 h 2253757"/>
                  <a:gd name="connsiteX9" fmla="*/ 1248364 w 1494007"/>
                  <a:gd name="connsiteY9" fmla="*/ 612493 h 2253757"/>
                  <a:gd name="connsiteX10" fmla="*/ 1240598 w 1494007"/>
                  <a:gd name="connsiteY10" fmla="*/ 911472 h 2253757"/>
                  <a:gd name="connsiteX11" fmla="*/ 1228500 w 1494007"/>
                  <a:gd name="connsiteY11" fmla="*/ 600743 h 2253757"/>
                  <a:gd name="connsiteX12" fmla="*/ 998695 w 1494007"/>
                  <a:gd name="connsiteY12" fmla="*/ 558366 h 2253757"/>
                  <a:gd name="connsiteX13" fmla="*/ 1028960 w 1494007"/>
                  <a:gd name="connsiteY13" fmla="*/ 887580 h 2253757"/>
                  <a:gd name="connsiteX14" fmla="*/ 977635 w 1494007"/>
                  <a:gd name="connsiteY14" fmla="*/ 557324 h 2253757"/>
                  <a:gd name="connsiteX15" fmla="*/ 782661 w 1494007"/>
                  <a:gd name="connsiteY15" fmla="*/ 513030 h 2253757"/>
                  <a:gd name="connsiteX16" fmla="*/ 786491 w 1494007"/>
                  <a:gd name="connsiteY16" fmla="*/ 901237 h 2253757"/>
                  <a:gd name="connsiteX17" fmla="*/ 754819 w 1494007"/>
                  <a:gd name="connsiteY17" fmla="*/ 121917 h 2253757"/>
                  <a:gd name="connsiteX18" fmla="*/ 557920 w 1494007"/>
                  <a:gd name="connsiteY18" fmla="*/ 161731 h 2253757"/>
                  <a:gd name="connsiteX19" fmla="*/ 535282 w 1494007"/>
                  <a:gd name="connsiteY19" fmla="*/ 1183173 h 2253757"/>
                  <a:gd name="connsiteX20" fmla="*/ 376317 w 1494007"/>
                  <a:gd name="connsiteY20" fmla="*/ 1148565 h 2253757"/>
                  <a:gd name="connsiteX21" fmla="*/ 0 w 1494007"/>
                  <a:gd name="connsiteY21" fmla="*/ 886482 h 2253757"/>
                  <a:gd name="connsiteX0" fmla="*/ 0 w 1494007"/>
                  <a:gd name="connsiteY0" fmla="*/ 886482 h 2253757"/>
                  <a:gd name="connsiteX1" fmla="*/ 202929 w 1494007"/>
                  <a:gd name="connsiteY1" fmla="*/ 1320850 h 2253757"/>
                  <a:gd name="connsiteX2" fmla="*/ 438719 w 1494007"/>
                  <a:gd name="connsiteY2" fmla="*/ 1655174 h 2253757"/>
                  <a:gd name="connsiteX3" fmla="*/ 620418 w 1494007"/>
                  <a:gd name="connsiteY3" fmla="*/ 1879748 h 2253757"/>
                  <a:gd name="connsiteX4" fmla="*/ 654015 w 1494007"/>
                  <a:gd name="connsiteY4" fmla="*/ 2115210 h 2253757"/>
                  <a:gd name="connsiteX5" fmla="*/ 1324672 w 1494007"/>
                  <a:gd name="connsiteY5" fmla="*/ 2253757 h 2253757"/>
                  <a:gd name="connsiteX6" fmla="*/ 1334105 w 1494007"/>
                  <a:gd name="connsiteY6" fmla="*/ 1930484 h 2253757"/>
                  <a:gd name="connsiteX7" fmla="*/ 1492737 w 1494007"/>
                  <a:gd name="connsiteY7" fmla="*/ 1069958 h 2253757"/>
                  <a:gd name="connsiteX8" fmla="*/ 1440769 w 1494007"/>
                  <a:gd name="connsiteY8" fmla="*/ 644162 h 2253757"/>
                  <a:gd name="connsiteX9" fmla="*/ 1248364 w 1494007"/>
                  <a:gd name="connsiteY9" fmla="*/ 612493 h 2253757"/>
                  <a:gd name="connsiteX10" fmla="*/ 1240598 w 1494007"/>
                  <a:gd name="connsiteY10" fmla="*/ 911472 h 2253757"/>
                  <a:gd name="connsiteX11" fmla="*/ 1228500 w 1494007"/>
                  <a:gd name="connsiteY11" fmla="*/ 600743 h 2253757"/>
                  <a:gd name="connsiteX12" fmla="*/ 998695 w 1494007"/>
                  <a:gd name="connsiteY12" fmla="*/ 558366 h 2253757"/>
                  <a:gd name="connsiteX13" fmla="*/ 1028960 w 1494007"/>
                  <a:gd name="connsiteY13" fmla="*/ 887580 h 2253757"/>
                  <a:gd name="connsiteX14" fmla="*/ 977635 w 1494007"/>
                  <a:gd name="connsiteY14" fmla="*/ 557324 h 2253757"/>
                  <a:gd name="connsiteX15" fmla="*/ 782661 w 1494007"/>
                  <a:gd name="connsiteY15" fmla="*/ 513030 h 2253757"/>
                  <a:gd name="connsiteX16" fmla="*/ 786491 w 1494007"/>
                  <a:gd name="connsiteY16" fmla="*/ 901237 h 2253757"/>
                  <a:gd name="connsiteX17" fmla="*/ 754819 w 1494007"/>
                  <a:gd name="connsiteY17" fmla="*/ 121917 h 2253757"/>
                  <a:gd name="connsiteX18" fmla="*/ 557920 w 1494007"/>
                  <a:gd name="connsiteY18" fmla="*/ 161731 h 2253757"/>
                  <a:gd name="connsiteX19" fmla="*/ 535282 w 1494007"/>
                  <a:gd name="connsiteY19" fmla="*/ 1183173 h 2253757"/>
                  <a:gd name="connsiteX20" fmla="*/ 376317 w 1494007"/>
                  <a:gd name="connsiteY20" fmla="*/ 1148565 h 2253757"/>
                  <a:gd name="connsiteX21" fmla="*/ 0 w 1494007"/>
                  <a:gd name="connsiteY21" fmla="*/ 886482 h 2253757"/>
                  <a:gd name="connsiteX0" fmla="*/ 0 w 1494007"/>
                  <a:gd name="connsiteY0" fmla="*/ 886482 h 2147622"/>
                  <a:gd name="connsiteX1" fmla="*/ 202929 w 1494007"/>
                  <a:gd name="connsiteY1" fmla="*/ 1320850 h 2147622"/>
                  <a:gd name="connsiteX2" fmla="*/ 438719 w 1494007"/>
                  <a:gd name="connsiteY2" fmla="*/ 1655174 h 2147622"/>
                  <a:gd name="connsiteX3" fmla="*/ 620418 w 1494007"/>
                  <a:gd name="connsiteY3" fmla="*/ 1879748 h 2147622"/>
                  <a:gd name="connsiteX4" fmla="*/ 654015 w 1494007"/>
                  <a:gd name="connsiteY4" fmla="*/ 2115210 h 2147622"/>
                  <a:gd name="connsiteX5" fmla="*/ 1339145 w 1494007"/>
                  <a:gd name="connsiteY5" fmla="*/ 2147622 h 2147622"/>
                  <a:gd name="connsiteX6" fmla="*/ 1334105 w 1494007"/>
                  <a:gd name="connsiteY6" fmla="*/ 1930484 h 2147622"/>
                  <a:gd name="connsiteX7" fmla="*/ 1492737 w 1494007"/>
                  <a:gd name="connsiteY7" fmla="*/ 1069958 h 2147622"/>
                  <a:gd name="connsiteX8" fmla="*/ 1440769 w 1494007"/>
                  <a:gd name="connsiteY8" fmla="*/ 644162 h 2147622"/>
                  <a:gd name="connsiteX9" fmla="*/ 1248364 w 1494007"/>
                  <a:gd name="connsiteY9" fmla="*/ 612493 h 2147622"/>
                  <a:gd name="connsiteX10" fmla="*/ 1240598 w 1494007"/>
                  <a:gd name="connsiteY10" fmla="*/ 911472 h 2147622"/>
                  <a:gd name="connsiteX11" fmla="*/ 1228500 w 1494007"/>
                  <a:gd name="connsiteY11" fmla="*/ 600743 h 2147622"/>
                  <a:gd name="connsiteX12" fmla="*/ 998695 w 1494007"/>
                  <a:gd name="connsiteY12" fmla="*/ 558366 h 2147622"/>
                  <a:gd name="connsiteX13" fmla="*/ 1028960 w 1494007"/>
                  <a:gd name="connsiteY13" fmla="*/ 887580 h 2147622"/>
                  <a:gd name="connsiteX14" fmla="*/ 977635 w 1494007"/>
                  <a:gd name="connsiteY14" fmla="*/ 557324 h 2147622"/>
                  <a:gd name="connsiteX15" fmla="*/ 782661 w 1494007"/>
                  <a:gd name="connsiteY15" fmla="*/ 513030 h 2147622"/>
                  <a:gd name="connsiteX16" fmla="*/ 786491 w 1494007"/>
                  <a:gd name="connsiteY16" fmla="*/ 901237 h 2147622"/>
                  <a:gd name="connsiteX17" fmla="*/ 754819 w 1494007"/>
                  <a:gd name="connsiteY17" fmla="*/ 121917 h 2147622"/>
                  <a:gd name="connsiteX18" fmla="*/ 557920 w 1494007"/>
                  <a:gd name="connsiteY18" fmla="*/ 161731 h 2147622"/>
                  <a:gd name="connsiteX19" fmla="*/ 535282 w 1494007"/>
                  <a:gd name="connsiteY19" fmla="*/ 1183173 h 2147622"/>
                  <a:gd name="connsiteX20" fmla="*/ 376317 w 1494007"/>
                  <a:gd name="connsiteY20" fmla="*/ 1148565 h 2147622"/>
                  <a:gd name="connsiteX21" fmla="*/ 0 w 1494007"/>
                  <a:gd name="connsiteY21" fmla="*/ 886482 h 2147622"/>
                  <a:gd name="connsiteX0" fmla="*/ 0 w 1494007"/>
                  <a:gd name="connsiteY0" fmla="*/ 886482 h 2123500"/>
                  <a:gd name="connsiteX1" fmla="*/ 202929 w 1494007"/>
                  <a:gd name="connsiteY1" fmla="*/ 1320850 h 2123500"/>
                  <a:gd name="connsiteX2" fmla="*/ 438719 w 1494007"/>
                  <a:gd name="connsiteY2" fmla="*/ 1655174 h 2123500"/>
                  <a:gd name="connsiteX3" fmla="*/ 620418 w 1494007"/>
                  <a:gd name="connsiteY3" fmla="*/ 1879748 h 2123500"/>
                  <a:gd name="connsiteX4" fmla="*/ 654015 w 1494007"/>
                  <a:gd name="connsiteY4" fmla="*/ 2115210 h 2123500"/>
                  <a:gd name="connsiteX5" fmla="*/ 1334321 w 1494007"/>
                  <a:gd name="connsiteY5" fmla="*/ 2123500 h 2123500"/>
                  <a:gd name="connsiteX6" fmla="*/ 1334105 w 1494007"/>
                  <a:gd name="connsiteY6" fmla="*/ 1930484 h 2123500"/>
                  <a:gd name="connsiteX7" fmla="*/ 1492737 w 1494007"/>
                  <a:gd name="connsiteY7" fmla="*/ 1069958 h 2123500"/>
                  <a:gd name="connsiteX8" fmla="*/ 1440769 w 1494007"/>
                  <a:gd name="connsiteY8" fmla="*/ 644162 h 2123500"/>
                  <a:gd name="connsiteX9" fmla="*/ 1248364 w 1494007"/>
                  <a:gd name="connsiteY9" fmla="*/ 612493 h 2123500"/>
                  <a:gd name="connsiteX10" fmla="*/ 1240598 w 1494007"/>
                  <a:gd name="connsiteY10" fmla="*/ 911472 h 2123500"/>
                  <a:gd name="connsiteX11" fmla="*/ 1228500 w 1494007"/>
                  <a:gd name="connsiteY11" fmla="*/ 600743 h 2123500"/>
                  <a:gd name="connsiteX12" fmla="*/ 998695 w 1494007"/>
                  <a:gd name="connsiteY12" fmla="*/ 558366 h 2123500"/>
                  <a:gd name="connsiteX13" fmla="*/ 1028960 w 1494007"/>
                  <a:gd name="connsiteY13" fmla="*/ 887580 h 2123500"/>
                  <a:gd name="connsiteX14" fmla="*/ 977635 w 1494007"/>
                  <a:gd name="connsiteY14" fmla="*/ 557324 h 2123500"/>
                  <a:gd name="connsiteX15" fmla="*/ 782661 w 1494007"/>
                  <a:gd name="connsiteY15" fmla="*/ 513030 h 2123500"/>
                  <a:gd name="connsiteX16" fmla="*/ 786491 w 1494007"/>
                  <a:gd name="connsiteY16" fmla="*/ 901237 h 2123500"/>
                  <a:gd name="connsiteX17" fmla="*/ 754819 w 1494007"/>
                  <a:gd name="connsiteY17" fmla="*/ 121917 h 2123500"/>
                  <a:gd name="connsiteX18" fmla="*/ 557920 w 1494007"/>
                  <a:gd name="connsiteY18" fmla="*/ 161731 h 2123500"/>
                  <a:gd name="connsiteX19" fmla="*/ 535282 w 1494007"/>
                  <a:gd name="connsiteY19" fmla="*/ 1183173 h 2123500"/>
                  <a:gd name="connsiteX20" fmla="*/ 376317 w 1494007"/>
                  <a:gd name="connsiteY20" fmla="*/ 1148565 h 2123500"/>
                  <a:gd name="connsiteX21" fmla="*/ 0 w 1494007"/>
                  <a:gd name="connsiteY21" fmla="*/ 886482 h 2123500"/>
                  <a:gd name="connsiteX0" fmla="*/ 0 w 1494007"/>
                  <a:gd name="connsiteY0" fmla="*/ 886482 h 2123500"/>
                  <a:gd name="connsiteX1" fmla="*/ 202929 w 1494007"/>
                  <a:gd name="connsiteY1" fmla="*/ 1320850 h 2123500"/>
                  <a:gd name="connsiteX2" fmla="*/ 438719 w 1494007"/>
                  <a:gd name="connsiteY2" fmla="*/ 1655174 h 2123500"/>
                  <a:gd name="connsiteX3" fmla="*/ 620418 w 1494007"/>
                  <a:gd name="connsiteY3" fmla="*/ 1879748 h 2123500"/>
                  <a:gd name="connsiteX4" fmla="*/ 654015 w 1494007"/>
                  <a:gd name="connsiteY4" fmla="*/ 2115210 h 2123500"/>
                  <a:gd name="connsiteX5" fmla="*/ 1334321 w 1494007"/>
                  <a:gd name="connsiteY5" fmla="*/ 2123500 h 2123500"/>
                  <a:gd name="connsiteX6" fmla="*/ 1334105 w 1494007"/>
                  <a:gd name="connsiteY6" fmla="*/ 1930484 h 2123500"/>
                  <a:gd name="connsiteX7" fmla="*/ 1492737 w 1494007"/>
                  <a:gd name="connsiteY7" fmla="*/ 1069958 h 2123500"/>
                  <a:gd name="connsiteX8" fmla="*/ 1440769 w 1494007"/>
                  <a:gd name="connsiteY8" fmla="*/ 644162 h 2123500"/>
                  <a:gd name="connsiteX9" fmla="*/ 1248364 w 1494007"/>
                  <a:gd name="connsiteY9" fmla="*/ 612493 h 2123500"/>
                  <a:gd name="connsiteX10" fmla="*/ 1240598 w 1494007"/>
                  <a:gd name="connsiteY10" fmla="*/ 911472 h 2123500"/>
                  <a:gd name="connsiteX11" fmla="*/ 1228500 w 1494007"/>
                  <a:gd name="connsiteY11" fmla="*/ 600743 h 2123500"/>
                  <a:gd name="connsiteX12" fmla="*/ 998695 w 1494007"/>
                  <a:gd name="connsiteY12" fmla="*/ 558366 h 2123500"/>
                  <a:gd name="connsiteX13" fmla="*/ 1028960 w 1494007"/>
                  <a:gd name="connsiteY13" fmla="*/ 887580 h 2123500"/>
                  <a:gd name="connsiteX14" fmla="*/ 977635 w 1494007"/>
                  <a:gd name="connsiteY14" fmla="*/ 557324 h 2123500"/>
                  <a:gd name="connsiteX15" fmla="*/ 782661 w 1494007"/>
                  <a:gd name="connsiteY15" fmla="*/ 513030 h 2123500"/>
                  <a:gd name="connsiteX16" fmla="*/ 786491 w 1494007"/>
                  <a:gd name="connsiteY16" fmla="*/ 901237 h 2123500"/>
                  <a:gd name="connsiteX17" fmla="*/ 754819 w 1494007"/>
                  <a:gd name="connsiteY17" fmla="*/ 121917 h 2123500"/>
                  <a:gd name="connsiteX18" fmla="*/ 557920 w 1494007"/>
                  <a:gd name="connsiteY18" fmla="*/ 161731 h 2123500"/>
                  <a:gd name="connsiteX19" fmla="*/ 535282 w 1494007"/>
                  <a:gd name="connsiteY19" fmla="*/ 1183173 h 2123500"/>
                  <a:gd name="connsiteX20" fmla="*/ 376317 w 1494007"/>
                  <a:gd name="connsiteY20" fmla="*/ 1148565 h 2123500"/>
                  <a:gd name="connsiteX21" fmla="*/ 0 w 1494007"/>
                  <a:gd name="connsiteY21" fmla="*/ 886482 h 2123500"/>
                  <a:gd name="connsiteX0" fmla="*/ 0 w 1494007"/>
                  <a:gd name="connsiteY0" fmla="*/ 886482 h 2123500"/>
                  <a:gd name="connsiteX1" fmla="*/ 202929 w 1494007"/>
                  <a:gd name="connsiteY1" fmla="*/ 1320850 h 2123500"/>
                  <a:gd name="connsiteX2" fmla="*/ 438719 w 1494007"/>
                  <a:gd name="connsiteY2" fmla="*/ 1655174 h 2123500"/>
                  <a:gd name="connsiteX3" fmla="*/ 620418 w 1494007"/>
                  <a:gd name="connsiteY3" fmla="*/ 1879748 h 2123500"/>
                  <a:gd name="connsiteX4" fmla="*/ 654015 w 1494007"/>
                  <a:gd name="connsiteY4" fmla="*/ 2115210 h 2123500"/>
                  <a:gd name="connsiteX5" fmla="*/ 1334321 w 1494007"/>
                  <a:gd name="connsiteY5" fmla="*/ 2123500 h 2123500"/>
                  <a:gd name="connsiteX6" fmla="*/ 1334105 w 1494007"/>
                  <a:gd name="connsiteY6" fmla="*/ 1930484 h 2123500"/>
                  <a:gd name="connsiteX7" fmla="*/ 1492737 w 1494007"/>
                  <a:gd name="connsiteY7" fmla="*/ 1069958 h 2123500"/>
                  <a:gd name="connsiteX8" fmla="*/ 1440769 w 1494007"/>
                  <a:gd name="connsiteY8" fmla="*/ 644162 h 2123500"/>
                  <a:gd name="connsiteX9" fmla="*/ 1248364 w 1494007"/>
                  <a:gd name="connsiteY9" fmla="*/ 612493 h 2123500"/>
                  <a:gd name="connsiteX10" fmla="*/ 1240598 w 1494007"/>
                  <a:gd name="connsiteY10" fmla="*/ 911472 h 2123500"/>
                  <a:gd name="connsiteX11" fmla="*/ 1228500 w 1494007"/>
                  <a:gd name="connsiteY11" fmla="*/ 600743 h 2123500"/>
                  <a:gd name="connsiteX12" fmla="*/ 998695 w 1494007"/>
                  <a:gd name="connsiteY12" fmla="*/ 558366 h 2123500"/>
                  <a:gd name="connsiteX13" fmla="*/ 1028960 w 1494007"/>
                  <a:gd name="connsiteY13" fmla="*/ 887580 h 2123500"/>
                  <a:gd name="connsiteX14" fmla="*/ 977635 w 1494007"/>
                  <a:gd name="connsiteY14" fmla="*/ 557324 h 2123500"/>
                  <a:gd name="connsiteX15" fmla="*/ 782661 w 1494007"/>
                  <a:gd name="connsiteY15" fmla="*/ 513030 h 2123500"/>
                  <a:gd name="connsiteX16" fmla="*/ 786491 w 1494007"/>
                  <a:gd name="connsiteY16" fmla="*/ 901237 h 2123500"/>
                  <a:gd name="connsiteX17" fmla="*/ 754819 w 1494007"/>
                  <a:gd name="connsiteY17" fmla="*/ 121917 h 2123500"/>
                  <a:gd name="connsiteX18" fmla="*/ 557920 w 1494007"/>
                  <a:gd name="connsiteY18" fmla="*/ 161731 h 2123500"/>
                  <a:gd name="connsiteX19" fmla="*/ 535282 w 1494007"/>
                  <a:gd name="connsiteY19" fmla="*/ 1183173 h 2123500"/>
                  <a:gd name="connsiteX20" fmla="*/ 376317 w 1494007"/>
                  <a:gd name="connsiteY20" fmla="*/ 1148565 h 2123500"/>
                  <a:gd name="connsiteX21" fmla="*/ 0 w 1494007"/>
                  <a:gd name="connsiteY21" fmla="*/ 886482 h 2123500"/>
                  <a:gd name="connsiteX0" fmla="*/ 0 w 1494007"/>
                  <a:gd name="connsiteY0" fmla="*/ 886482 h 2123500"/>
                  <a:gd name="connsiteX1" fmla="*/ 202929 w 1494007"/>
                  <a:gd name="connsiteY1" fmla="*/ 1320850 h 2123500"/>
                  <a:gd name="connsiteX2" fmla="*/ 438719 w 1494007"/>
                  <a:gd name="connsiteY2" fmla="*/ 1655174 h 2123500"/>
                  <a:gd name="connsiteX3" fmla="*/ 620418 w 1494007"/>
                  <a:gd name="connsiteY3" fmla="*/ 1879748 h 2123500"/>
                  <a:gd name="connsiteX4" fmla="*/ 654015 w 1494007"/>
                  <a:gd name="connsiteY4" fmla="*/ 2115210 h 2123500"/>
                  <a:gd name="connsiteX5" fmla="*/ 1334321 w 1494007"/>
                  <a:gd name="connsiteY5" fmla="*/ 2123500 h 2123500"/>
                  <a:gd name="connsiteX6" fmla="*/ 1334105 w 1494007"/>
                  <a:gd name="connsiteY6" fmla="*/ 1930484 h 2123500"/>
                  <a:gd name="connsiteX7" fmla="*/ 1492737 w 1494007"/>
                  <a:gd name="connsiteY7" fmla="*/ 1069958 h 2123500"/>
                  <a:gd name="connsiteX8" fmla="*/ 1440769 w 1494007"/>
                  <a:gd name="connsiteY8" fmla="*/ 644162 h 2123500"/>
                  <a:gd name="connsiteX9" fmla="*/ 1248364 w 1494007"/>
                  <a:gd name="connsiteY9" fmla="*/ 612493 h 2123500"/>
                  <a:gd name="connsiteX10" fmla="*/ 1240598 w 1494007"/>
                  <a:gd name="connsiteY10" fmla="*/ 911472 h 2123500"/>
                  <a:gd name="connsiteX11" fmla="*/ 1228500 w 1494007"/>
                  <a:gd name="connsiteY11" fmla="*/ 600743 h 2123500"/>
                  <a:gd name="connsiteX12" fmla="*/ 998695 w 1494007"/>
                  <a:gd name="connsiteY12" fmla="*/ 558366 h 2123500"/>
                  <a:gd name="connsiteX13" fmla="*/ 1028960 w 1494007"/>
                  <a:gd name="connsiteY13" fmla="*/ 887580 h 2123500"/>
                  <a:gd name="connsiteX14" fmla="*/ 977635 w 1494007"/>
                  <a:gd name="connsiteY14" fmla="*/ 557324 h 2123500"/>
                  <a:gd name="connsiteX15" fmla="*/ 782661 w 1494007"/>
                  <a:gd name="connsiteY15" fmla="*/ 513030 h 2123500"/>
                  <a:gd name="connsiteX16" fmla="*/ 786491 w 1494007"/>
                  <a:gd name="connsiteY16" fmla="*/ 901237 h 2123500"/>
                  <a:gd name="connsiteX17" fmla="*/ 754819 w 1494007"/>
                  <a:gd name="connsiteY17" fmla="*/ 121917 h 2123500"/>
                  <a:gd name="connsiteX18" fmla="*/ 557920 w 1494007"/>
                  <a:gd name="connsiteY18" fmla="*/ 161731 h 2123500"/>
                  <a:gd name="connsiteX19" fmla="*/ 535282 w 1494007"/>
                  <a:gd name="connsiteY19" fmla="*/ 1183173 h 2123500"/>
                  <a:gd name="connsiteX20" fmla="*/ 376317 w 1494007"/>
                  <a:gd name="connsiteY20" fmla="*/ 1148565 h 2123500"/>
                  <a:gd name="connsiteX21" fmla="*/ 0 w 1494007"/>
                  <a:gd name="connsiteY21" fmla="*/ 886482 h 2123500"/>
                  <a:gd name="connsiteX0" fmla="*/ 0 w 1494007"/>
                  <a:gd name="connsiteY0" fmla="*/ 886482 h 2123500"/>
                  <a:gd name="connsiteX1" fmla="*/ 202929 w 1494007"/>
                  <a:gd name="connsiteY1" fmla="*/ 1320850 h 2123500"/>
                  <a:gd name="connsiteX2" fmla="*/ 438719 w 1494007"/>
                  <a:gd name="connsiteY2" fmla="*/ 1655174 h 2123500"/>
                  <a:gd name="connsiteX3" fmla="*/ 620418 w 1494007"/>
                  <a:gd name="connsiteY3" fmla="*/ 1879748 h 2123500"/>
                  <a:gd name="connsiteX4" fmla="*/ 654015 w 1494007"/>
                  <a:gd name="connsiteY4" fmla="*/ 2115210 h 2123500"/>
                  <a:gd name="connsiteX5" fmla="*/ 1334321 w 1494007"/>
                  <a:gd name="connsiteY5" fmla="*/ 2123500 h 2123500"/>
                  <a:gd name="connsiteX6" fmla="*/ 1334105 w 1494007"/>
                  <a:gd name="connsiteY6" fmla="*/ 1930484 h 2123500"/>
                  <a:gd name="connsiteX7" fmla="*/ 1492737 w 1494007"/>
                  <a:gd name="connsiteY7" fmla="*/ 1069958 h 2123500"/>
                  <a:gd name="connsiteX8" fmla="*/ 1440769 w 1494007"/>
                  <a:gd name="connsiteY8" fmla="*/ 644162 h 2123500"/>
                  <a:gd name="connsiteX9" fmla="*/ 1248364 w 1494007"/>
                  <a:gd name="connsiteY9" fmla="*/ 612493 h 2123500"/>
                  <a:gd name="connsiteX10" fmla="*/ 1240598 w 1494007"/>
                  <a:gd name="connsiteY10" fmla="*/ 911472 h 2123500"/>
                  <a:gd name="connsiteX11" fmla="*/ 1228500 w 1494007"/>
                  <a:gd name="connsiteY11" fmla="*/ 600743 h 2123500"/>
                  <a:gd name="connsiteX12" fmla="*/ 998695 w 1494007"/>
                  <a:gd name="connsiteY12" fmla="*/ 558366 h 2123500"/>
                  <a:gd name="connsiteX13" fmla="*/ 1028960 w 1494007"/>
                  <a:gd name="connsiteY13" fmla="*/ 887580 h 2123500"/>
                  <a:gd name="connsiteX14" fmla="*/ 977635 w 1494007"/>
                  <a:gd name="connsiteY14" fmla="*/ 557324 h 2123500"/>
                  <a:gd name="connsiteX15" fmla="*/ 782661 w 1494007"/>
                  <a:gd name="connsiteY15" fmla="*/ 513030 h 2123500"/>
                  <a:gd name="connsiteX16" fmla="*/ 786491 w 1494007"/>
                  <a:gd name="connsiteY16" fmla="*/ 901237 h 2123500"/>
                  <a:gd name="connsiteX17" fmla="*/ 754819 w 1494007"/>
                  <a:gd name="connsiteY17" fmla="*/ 121917 h 2123500"/>
                  <a:gd name="connsiteX18" fmla="*/ 557920 w 1494007"/>
                  <a:gd name="connsiteY18" fmla="*/ 161731 h 2123500"/>
                  <a:gd name="connsiteX19" fmla="*/ 535282 w 1494007"/>
                  <a:gd name="connsiteY19" fmla="*/ 1183173 h 2123500"/>
                  <a:gd name="connsiteX20" fmla="*/ 376317 w 1494007"/>
                  <a:gd name="connsiteY20" fmla="*/ 1148565 h 2123500"/>
                  <a:gd name="connsiteX21" fmla="*/ 0 w 1494007"/>
                  <a:gd name="connsiteY21" fmla="*/ 886482 h 2123500"/>
                  <a:gd name="connsiteX0" fmla="*/ 0 w 1494007"/>
                  <a:gd name="connsiteY0" fmla="*/ 886482 h 2123500"/>
                  <a:gd name="connsiteX1" fmla="*/ 202929 w 1494007"/>
                  <a:gd name="connsiteY1" fmla="*/ 1320850 h 2123500"/>
                  <a:gd name="connsiteX2" fmla="*/ 438719 w 1494007"/>
                  <a:gd name="connsiteY2" fmla="*/ 1655174 h 2123500"/>
                  <a:gd name="connsiteX3" fmla="*/ 620418 w 1494007"/>
                  <a:gd name="connsiteY3" fmla="*/ 1879748 h 2123500"/>
                  <a:gd name="connsiteX4" fmla="*/ 654015 w 1494007"/>
                  <a:gd name="connsiteY4" fmla="*/ 2115210 h 2123500"/>
                  <a:gd name="connsiteX5" fmla="*/ 1334321 w 1494007"/>
                  <a:gd name="connsiteY5" fmla="*/ 2123500 h 2123500"/>
                  <a:gd name="connsiteX6" fmla="*/ 1334105 w 1494007"/>
                  <a:gd name="connsiteY6" fmla="*/ 1930484 h 2123500"/>
                  <a:gd name="connsiteX7" fmla="*/ 1492737 w 1494007"/>
                  <a:gd name="connsiteY7" fmla="*/ 1069958 h 2123500"/>
                  <a:gd name="connsiteX8" fmla="*/ 1440769 w 1494007"/>
                  <a:gd name="connsiteY8" fmla="*/ 644162 h 2123500"/>
                  <a:gd name="connsiteX9" fmla="*/ 1248364 w 1494007"/>
                  <a:gd name="connsiteY9" fmla="*/ 612493 h 2123500"/>
                  <a:gd name="connsiteX10" fmla="*/ 1240598 w 1494007"/>
                  <a:gd name="connsiteY10" fmla="*/ 911472 h 2123500"/>
                  <a:gd name="connsiteX11" fmla="*/ 1228500 w 1494007"/>
                  <a:gd name="connsiteY11" fmla="*/ 600743 h 2123500"/>
                  <a:gd name="connsiteX12" fmla="*/ 998695 w 1494007"/>
                  <a:gd name="connsiteY12" fmla="*/ 558366 h 2123500"/>
                  <a:gd name="connsiteX13" fmla="*/ 1028960 w 1494007"/>
                  <a:gd name="connsiteY13" fmla="*/ 887580 h 2123500"/>
                  <a:gd name="connsiteX14" fmla="*/ 977635 w 1494007"/>
                  <a:gd name="connsiteY14" fmla="*/ 557324 h 2123500"/>
                  <a:gd name="connsiteX15" fmla="*/ 782661 w 1494007"/>
                  <a:gd name="connsiteY15" fmla="*/ 513030 h 2123500"/>
                  <a:gd name="connsiteX16" fmla="*/ 786491 w 1494007"/>
                  <a:gd name="connsiteY16" fmla="*/ 901237 h 2123500"/>
                  <a:gd name="connsiteX17" fmla="*/ 754819 w 1494007"/>
                  <a:gd name="connsiteY17" fmla="*/ 121917 h 2123500"/>
                  <a:gd name="connsiteX18" fmla="*/ 557920 w 1494007"/>
                  <a:gd name="connsiteY18" fmla="*/ 161731 h 2123500"/>
                  <a:gd name="connsiteX19" fmla="*/ 501512 w 1494007"/>
                  <a:gd name="connsiteY19" fmla="*/ 1192821 h 2123500"/>
                  <a:gd name="connsiteX20" fmla="*/ 376317 w 1494007"/>
                  <a:gd name="connsiteY20" fmla="*/ 1148565 h 2123500"/>
                  <a:gd name="connsiteX21" fmla="*/ 0 w 1494007"/>
                  <a:gd name="connsiteY21" fmla="*/ 886482 h 2123500"/>
                  <a:gd name="connsiteX0" fmla="*/ 0 w 1494007"/>
                  <a:gd name="connsiteY0" fmla="*/ 886482 h 2123500"/>
                  <a:gd name="connsiteX1" fmla="*/ 202929 w 1494007"/>
                  <a:gd name="connsiteY1" fmla="*/ 1320850 h 2123500"/>
                  <a:gd name="connsiteX2" fmla="*/ 438719 w 1494007"/>
                  <a:gd name="connsiteY2" fmla="*/ 1655174 h 2123500"/>
                  <a:gd name="connsiteX3" fmla="*/ 620418 w 1494007"/>
                  <a:gd name="connsiteY3" fmla="*/ 1879748 h 2123500"/>
                  <a:gd name="connsiteX4" fmla="*/ 654015 w 1494007"/>
                  <a:gd name="connsiteY4" fmla="*/ 2115210 h 2123500"/>
                  <a:gd name="connsiteX5" fmla="*/ 1334321 w 1494007"/>
                  <a:gd name="connsiteY5" fmla="*/ 2123500 h 2123500"/>
                  <a:gd name="connsiteX6" fmla="*/ 1334105 w 1494007"/>
                  <a:gd name="connsiteY6" fmla="*/ 1930484 h 2123500"/>
                  <a:gd name="connsiteX7" fmla="*/ 1492737 w 1494007"/>
                  <a:gd name="connsiteY7" fmla="*/ 1069958 h 2123500"/>
                  <a:gd name="connsiteX8" fmla="*/ 1440769 w 1494007"/>
                  <a:gd name="connsiteY8" fmla="*/ 644162 h 2123500"/>
                  <a:gd name="connsiteX9" fmla="*/ 1248364 w 1494007"/>
                  <a:gd name="connsiteY9" fmla="*/ 612493 h 2123500"/>
                  <a:gd name="connsiteX10" fmla="*/ 1240598 w 1494007"/>
                  <a:gd name="connsiteY10" fmla="*/ 911472 h 2123500"/>
                  <a:gd name="connsiteX11" fmla="*/ 1228500 w 1494007"/>
                  <a:gd name="connsiteY11" fmla="*/ 600743 h 2123500"/>
                  <a:gd name="connsiteX12" fmla="*/ 998695 w 1494007"/>
                  <a:gd name="connsiteY12" fmla="*/ 558366 h 2123500"/>
                  <a:gd name="connsiteX13" fmla="*/ 1028960 w 1494007"/>
                  <a:gd name="connsiteY13" fmla="*/ 887580 h 2123500"/>
                  <a:gd name="connsiteX14" fmla="*/ 977635 w 1494007"/>
                  <a:gd name="connsiteY14" fmla="*/ 557324 h 2123500"/>
                  <a:gd name="connsiteX15" fmla="*/ 782661 w 1494007"/>
                  <a:gd name="connsiteY15" fmla="*/ 513030 h 2123500"/>
                  <a:gd name="connsiteX16" fmla="*/ 786491 w 1494007"/>
                  <a:gd name="connsiteY16" fmla="*/ 901237 h 2123500"/>
                  <a:gd name="connsiteX17" fmla="*/ 754819 w 1494007"/>
                  <a:gd name="connsiteY17" fmla="*/ 121917 h 2123500"/>
                  <a:gd name="connsiteX18" fmla="*/ 557920 w 1494007"/>
                  <a:gd name="connsiteY18" fmla="*/ 161731 h 2123500"/>
                  <a:gd name="connsiteX19" fmla="*/ 501512 w 1494007"/>
                  <a:gd name="connsiteY19" fmla="*/ 1192821 h 2123500"/>
                  <a:gd name="connsiteX20" fmla="*/ 376317 w 1494007"/>
                  <a:gd name="connsiteY20" fmla="*/ 1148565 h 2123500"/>
                  <a:gd name="connsiteX21" fmla="*/ 0 w 1494007"/>
                  <a:gd name="connsiteY21" fmla="*/ 886482 h 2123500"/>
                  <a:gd name="connsiteX0" fmla="*/ 0 w 1494007"/>
                  <a:gd name="connsiteY0" fmla="*/ 886482 h 2123500"/>
                  <a:gd name="connsiteX1" fmla="*/ 202929 w 1494007"/>
                  <a:gd name="connsiteY1" fmla="*/ 1320850 h 2123500"/>
                  <a:gd name="connsiteX2" fmla="*/ 438719 w 1494007"/>
                  <a:gd name="connsiteY2" fmla="*/ 1655174 h 2123500"/>
                  <a:gd name="connsiteX3" fmla="*/ 620418 w 1494007"/>
                  <a:gd name="connsiteY3" fmla="*/ 1879748 h 2123500"/>
                  <a:gd name="connsiteX4" fmla="*/ 654015 w 1494007"/>
                  <a:gd name="connsiteY4" fmla="*/ 2115210 h 2123500"/>
                  <a:gd name="connsiteX5" fmla="*/ 1334321 w 1494007"/>
                  <a:gd name="connsiteY5" fmla="*/ 2123500 h 2123500"/>
                  <a:gd name="connsiteX6" fmla="*/ 1334105 w 1494007"/>
                  <a:gd name="connsiteY6" fmla="*/ 1930484 h 2123500"/>
                  <a:gd name="connsiteX7" fmla="*/ 1492737 w 1494007"/>
                  <a:gd name="connsiteY7" fmla="*/ 1069958 h 2123500"/>
                  <a:gd name="connsiteX8" fmla="*/ 1440769 w 1494007"/>
                  <a:gd name="connsiteY8" fmla="*/ 644162 h 2123500"/>
                  <a:gd name="connsiteX9" fmla="*/ 1248364 w 1494007"/>
                  <a:gd name="connsiteY9" fmla="*/ 612493 h 2123500"/>
                  <a:gd name="connsiteX10" fmla="*/ 1240598 w 1494007"/>
                  <a:gd name="connsiteY10" fmla="*/ 911472 h 2123500"/>
                  <a:gd name="connsiteX11" fmla="*/ 1228500 w 1494007"/>
                  <a:gd name="connsiteY11" fmla="*/ 600743 h 2123500"/>
                  <a:gd name="connsiteX12" fmla="*/ 998695 w 1494007"/>
                  <a:gd name="connsiteY12" fmla="*/ 558366 h 2123500"/>
                  <a:gd name="connsiteX13" fmla="*/ 1028960 w 1494007"/>
                  <a:gd name="connsiteY13" fmla="*/ 887580 h 2123500"/>
                  <a:gd name="connsiteX14" fmla="*/ 977635 w 1494007"/>
                  <a:gd name="connsiteY14" fmla="*/ 557324 h 2123500"/>
                  <a:gd name="connsiteX15" fmla="*/ 782661 w 1494007"/>
                  <a:gd name="connsiteY15" fmla="*/ 513030 h 2123500"/>
                  <a:gd name="connsiteX16" fmla="*/ 786491 w 1494007"/>
                  <a:gd name="connsiteY16" fmla="*/ 901237 h 2123500"/>
                  <a:gd name="connsiteX17" fmla="*/ 754819 w 1494007"/>
                  <a:gd name="connsiteY17" fmla="*/ 121917 h 2123500"/>
                  <a:gd name="connsiteX18" fmla="*/ 557920 w 1494007"/>
                  <a:gd name="connsiteY18" fmla="*/ 161731 h 2123500"/>
                  <a:gd name="connsiteX19" fmla="*/ 501512 w 1494007"/>
                  <a:gd name="connsiteY19" fmla="*/ 1192821 h 2123500"/>
                  <a:gd name="connsiteX20" fmla="*/ 376317 w 1494007"/>
                  <a:gd name="connsiteY20" fmla="*/ 1148565 h 2123500"/>
                  <a:gd name="connsiteX21" fmla="*/ 0 w 1494007"/>
                  <a:gd name="connsiteY21" fmla="*/ 886482 h 2123500"/>
                  <a:gd name="connsiteX0" fmla="*/ 0 w 1494007"/>
                  <a:gd name="connsiteY0" fmla="*/ 886482 h 2123500"/>
                  <a:gd name="connsiteX1" fmla="*/ 202929 w 1494007"/>
                  <a:gd name="connsiteY1" fmla="*/ 1320850 h 2123500"/>
                  <a:gd name="connsiteX2" fmla="*/ 438719 w 1494007"/>
                  <a:gd name="connsiteY2" fmla="*/ 1655174 h 2123500"/>
                  <a:gd name="connsiteX3" fmla="*/ 620418 w 1494007"/>
                  <a:gd name="connsiteY3" fmla="*/ 1879748 h 2123500"/>
                  <a:gd name="connsiteX4" fmla="*/ 654015 w 1494007"/>
                  <a:gd name="connsiteY4" fmla="*/ 2115210 h 2123500"/>
                  <a:gd name="connsiteX5" fmla="*/ 1334321 w 1494007"/>
                  <a:gd name="connsiteY5" fmla="*/ 2123500 h 2123500"/>
                  <a:gd name="connsiteX6" fmla="*/ 1334105 w 1494007"/>
                  <a:gd name="connsiteY6" fmla="*/ 1930484 h 2123500"/>
                  <a:gd name="connsiteX7" fmla="*/ 1492737 w 1494007"/>
                  <a:gd name="connsiteY7" fmla="*/ 1069958 h 2123500"/>
                  <a:gd name="connsiteX8" fmla="*/ 1440769 w 1494007"/>
                  <a:gd name="connsiteY8" fmla="*/ 644162 h 2123500"/>
                  <a:gd name="connsiteX9" fmla="*/ 1248364 w 1494007"/>
                  <a:gd name="connsiteY9" fmla="*/ 612493 h 2123500"/>
                  <a:gd name="connsiteX10" fmla="*/ 1240598 w 1494007"/>
                  <a:gd name="connsiteY10" fmla="*/ 911472 h 2123500"/>
                  <a:gd name="connsiteX11" fmla="*/ 1228500 w 1494007"/>
                  <a:gd name="connsiteY11" fmla="*/ 600743 h 2123500"/>
                  <a:gd name="connsiteX12" fmla="*/ 998695 w 1494007"/>
                  <a:gd name="connsiteY12" fmla="*/ 558366 h 2123500"/>
                  <a:gd name="connsiteX13" fmla="*/ 1028960 w 1494007"/>
                  <a:gd name="connsiteY13" fmla="*/ 887580 h 2123500"/>
                  <a:gd name="connsiteX14" fmla="*/ 977635 w 1494007"/>
                  <a:gd name="connsiteY14" fmla="*/ 557324 h 2123500"/>
                  <a:gd name="connsiteX15" fmla="*/ 782661 w 1494007"/>
                  <a:gd name="connsiteY15" fmla="*/ 513030 h 2123500"/>
                  <a:gd name="connsiteX16" fmla="*/ 786491 w 1494007"/>
                  <a:gd name="connsiteY16" fmla="*/ 901237 h 2123500"/>
                  <a:gd name="connsiteX17" fmla="*/ 754819 w 1494007"/>
                  <a:gd name="connsiteY17" fmla="*/ 121917 h 2123500"/>
                  <a:gd name="connsiteX18" fmla="*/ 557920 w 1494007"/>
                  <a:gd name="connsiteY18" fmla="*/ 161731 h 2123500"/>
                  <a:gd name="connsiteX19" fmla="*/ 530458 w 1494007"/>
                  <a:gd name="connsiteY19" fmla="*/ 1197645 h 2123500"/>
                  <a:gd name="connsiteX20" fmla="*/ 376317 w 1494007"/>
                  <a:gd name="connsiteY20" fmla="*/ 1148565 h 2123500"/>
                  <a:gd name="connsiteX21" fmla="*/ 0 w 1494007"/>
                  <a:gd name="connsiteY21" fmla="*/ 886482 h 2123500"/>
                  <a:gd name="connsiteX0" fmla="*/ 0 w 1494007"/>
                  <a:gd name="connsiteY0" fmla="*/ 886482 h 2123500"/>
                  <a:gd name="connsiteX1" fmla="*/ 202929 w 1494007"/>
                  <a:gd name="connsiteY1" fmla="*/ 1320850 h 2123500"/>
                  <a:gd name="connsiteX2" fmla="*/ 438719 w 1494007"/>
                  <a:gd name="connsiteY2" fmla="*/ 1655174 h 2123500"/>
                  <a:gd name="connsiteX3" fmla="*/ 620418 w 1494007"/>
                  <a:gd name="connsiteY3" fmla="*/ 1879748 h 2123500"/>
                  <a:gd name="connsiteX4" fmla="*/ 654015 w 1494007"/>
                  <a:gd name="connsiteY4" fmla="*/ 2115210 h 2123500"/>
                  <a:gd name="connsiteX5" fmla="*/ 1334321 w 1494007"/>
                  <a:gd name="connsiteY5" fmla="*/ 2123500 h 2123500"/>
                  <a:gd name="connsiteX6" fmla="*/ 1334105 w 1494007"/>
                  <a:gd name="connsiteY6" fmla="*/ 1930484 h 2123500"/>
                  <a:gd name="connsiteX7" fmla="*/ 1492737 w 1494007"/>
                  <a:gd name="connsiteY7" fmla="*/ 1069958 h 2123500"/>
                  <a:gd name="connsiteX8" fmla="*/ 1440769 w 1494007"/>
                  <a:gd name="connsiteY8" fmla="*/ 644162 h 2123500"/>
                  <a:gd name="connsiteX9" fmla="*/ 1248364 w 1494007"/>
                  <a:gd name="connsiteY9" fmla="*/ 612493 h 2123500"/>
                  <a:gd name="connsiteX10" fmla="*/ 1240598 w 1494007"/>
                  <a:gd name="connsiteY10" fmla="*/ 911472 h 2123500"/>
                  <a:gd name="connsiteX11" fmla="*/ 1228500 w 1494007"/>
                  <a:gd name="connsiteY11" fmla="*/ 600743 h 2123500"/>
                  <a:gd name="connsiteX12" fmla="*/ 998695 w 1494007"/>
                  <a:gd name="connsiteY12" fmla="*/ 558366 h 2123500"/>
                  <a:gd name="connsiteX13" fmla="*/ 1028960 w 1494007"/>
                  <a:gd name="connsiteY13" fmla="*/ 887580 h 2123500"/>
                  <a:gd name="connsiteX14" fmla="*/ 977635 w 1494007"/>
                  <a:gd name="connsiteY14" fmla="*/ 557324 h 2123500"/>
                  <a:gd name="connsiteX15" fmla="*/ 782661 w 1494007"/>
                  <a:gd name="connsiteY15" fmla="*/ 513030 h 2123500"/>
                  <a:gd name="connsiteX16" fmla="*/ 786491 w 1494007"/>
                  <a:gd name="connsiteY16" fmla="*/ 901237 h 2123500"/>
                  <a:gd name="connsiteX17" fmla="*/ 754819 w 1494007"/>
                  <a:gd name="connsiteY17" fmla="*/ 121917 h 2123500"/>
                  <a:gd name="connsiteX18" fmla="*/ 557920 w 1494007"/>
                  <a:gd name="connsiteY18" fmla="*/ 161731 h 2123500"/>
                  <a:gd name="connsiteX19" fmla="*/ 530458 w 1494007"/>
                  <a:gd name="connsiteY19" fmla="*/ 1197645 h 2123500"/>
                  <a:gd name="connsiteX20" fmla="*/ 395614 w 1494007"/>
                  <a:gd name="connsiteY20" fmla="*/ 1153389 h 2123500"/>
                  <a:gd name="connsiteX21" fmla="*/ 0 w 1494007"/>
                  <a:gd name="connsiteY21" fmla="*/ 886482 h 2123500"/>
                  <a:gd name="connsiteX0" fmla="*/ 0 w 1494007"/>
                  <a:gd name="connsiteY0" fmla="*/ 886482 h 2123500"/>
                  <a:gd name="connsiteX1" fmla="*/ 202929 w 1494007"/>
                  <a:gd name="connsiteY1" fmla="*/ 1320850 h 2123500"/>
                  <a:gd name="connsiteX2" fmla="*/ 438719 w 1494007"/>
                  <a:gd name="connsiteY2" fmla="*/ 1655174 h 2123500"/>
                  <a:gd name="connsiteX3" fmla="*/ 620418 w 1494007"/>
                  <a:gd name="connsiteY3" fmla="*/ 1879748 h 2123500"/>
                  <a:gd name="connsiteX4" fmla="*/ 654015 w 1494007"/>
                  <a:gd name="connsiteY4" fmla="*/ 2115210 h 2123500"/>
                  <a:gd name="connsiteX5" fmla="*/ 1334321 w 1494007"/>
                  <a:gd name="connsiteY5" fmla="*/ 2123500 h 2123500"/>
                  <a:gd name="connsiteX6" fmla="*/ 1334105 w 1494007"/>
                  <a:gd name="connsiteY6" fmla="*/ 1930484 h 2123500"/>
                  <a:gd name="connsiteX7" fmla="*/ 1492737 w 1494007"/>
                  <a:gd name="connsiteY7" fmla="*/ 1069958 h 2123500"/>
                  <a:gd name="connsiteX8" fmla="*/ 1440769 w 1494007"/>
                  <a:gd name="connsiteY8" fmla="*/ 644162 h 2123500"/>
                  <a:gd name="connsiteX9" fmla="*/ 1248364 w 1494007"/>
                  <a:gd name="connsiteY9" fmla="*/ 612493 h 2123500"/>
                  <a:gd name="connsiteX10" fmla="*/ 1240598 w 1494007"/>
                  <a:gd name="connsiteY10" fmla="*/ 911472 h 2123500"/>
                  <a:gd name="connsiteX11" fmla="*/ 1228500 w 1494007"/>
                  <a:gd name="connsiteY11" fmla="*/ 600743 h 2123500"/>
                  <a:gd name="connsiteX12" fmla="*/ 998695 w 1494007"/>
                  <a:gd name="connsiteY12" fmla="*/ 558366 h 2123500"/>
                  <a:gd name="connsiteX13" fmla="*/ 1028960 w 1494007"/>
                  <a:gd name="connsiteY13" fmla="*/ 887580 h 2123500"/>
                  <a:gd name="connsiteX14" fmla="*/ 977635 w 1494007"/>
                  <a:gd name="connsiteY14" fmla="*/ 557324 h 2123500"/>
                  <a:gd name="connsiteX15" fmla="*/ 782661 w 1494007"/>
                  <a:gd name="connsiteY15" fmla="*/ 513030 h 2123500"/>
                  <a:gd name="connsiteX16" fmla="*/ 786491 w 1494007"/>
                  <a:gd name="connsiteY16" fmla="*/ 901237 h 2123500"/>
                  <a:gd name="connsiteX17" fmla="*/ 754819 w 1494007"/>
                  <a:gd name="connsiteY17" fmla="*/ 121917 h 2123500"/>
                  <a:gd name="connsiteX18" fmla="*/ 557920 w 1494007"/>
                  <a:gd name="connsiteY18" fmla="*/ 161731 h 2123500"/>
                  <a:gd name="connsiteX19" fmla="*/ 530458 w 1494007"/>
                  <a:gd name="connsiteY19" fmla="*/ 1197645 h 2123500"/>
                  <a:gd name="connsiteX20" fmla="*/ 395614 w 1494007"/>
                  <a:gd name="connsiteY20" fmla="*/ 1153389 h 2123500"/>
                  <a:gd name="connsiteX21" fmla="*/ 0 w 1494007"/>
                  <a:gd name="connsiteY21" fmla="*/ 886482 h 2123500"/>
                  <a:gd name="connsiteX0" fmla="*/ 0 w 1518129"/>
                  <a:gd name="connsiteY0" fmla="*/ 891306 h 2123500"/>
                  <a:gd name="connsiteX1" fmla="*/ 227051 w 1518129"/>
                  <a:gd name="connsiteY1" fmla="*/ 1320850 h 2123500"/>
                  <a:gd name="connsiteX2" fmla="*/ 462841 w 1518129"/>
                  <a:gd name="connsiteY2" fmla="*/ 1655174 h 2123500"/>
                  <a:gd name="connsiteX3" fmla="*/ 644540 w 1518129"/>
                  <a:gd name="connsiteY3" fmla="*/ 1879748 h 2123500"/>
                  <a:gd name="connsiteX4" fmla="*/ 678137 w 1518129"/>
                  <a:gd name="connsiteY4" fmla="*/ 2115210 h 2123500"/>
                  <a:gd name="connsiteX5" fmla="*/ 1358443 w 1518129"/>
                  <a:gd name="connsiteY5" fmla="*/ 2123500 h 2123500"/>
                  <a:gd name="connsiteX6" fmla="*/ 1358227 w 1518129"/>
                  <a:gd name="connsiteY6" fmla="*/ 1930484 h 2123500"/>
                  <a:gd name="connsiteX7" fmla="*/ 1516859 w 1518129"/>
                  <a:gd name="connsiteY7" fmla="*/ 1069958 h 2123500"/>
                  <a:gd name="connsiteX8" fmla="*/ 1464891 w 1518129"/>
                  <a:gd name="connsiteY8" fmla="*/ 644162 h 2123500"/>
                  <a:gd name="connsiteX9" fmla="*/ 1272486 w 1518129"/>
                  <a:gd name="connsiteY9" fmla="*/ 612493 h 2123500"/>
                  <a:gd name="connsiteX10" fmla="*/ 1264720 w 1518129"/>
                  <a:gd name="connsiteY10" fmla="*/ 911472 h 2123500"/>
                  <a:gd name="connsiteX11" fmla="*/ 1252622 w 1518129"/>
                  <a:gd name="connsiteY11" fmla="*/ 600743 h 2123500"/>
                  <a:gd name="connsiteX12" fmla="*/ 1022817 w 1518129"/>
                  <a:gd name="connsiteY12" fmla="*/ 558366 h 2123500"/>
                  <a:gd name="connsiteX13" fmla="*/ 1053082 w 1518129"/>
                  <a:gd name="connsiteY13" fmla="*/ 887580 h 2123500"/>
                  <a:gd name="connsiteX14" fmla="*/ 1001757 w 1518129"/>
                  <a:gd name="connsiteY14" fmla="*/ 557324 h 2123500"/>
                  <a:gd name="connsiteX15" fmla="*/ 806783 w 1518129"/>
                  <a:gd name="connsiteY15" fmla="*/ 513030 h 2123500"/>
                  <a:gd name="connsiteX16" fmla="*/ 810613 w 1518129"/>
                  <a:gd name="connsiteY16" fmla="*/ 901237 h 2123500"/>
                  <a:gd name="connsiteX17" fmla="*/ 778941 w 1518129"/>
                  <a:gd name="connsiteY17" fmla="*/ 121917 h 2123500"/>
                  <a:gd name="connsiteX18" fmla="*/ 582042 w 1518129"/>
                  <a:gd name="connsiteY18" fmla="*/ 161731 h 2123500"/>
                  <a:gd name="connsiteX19" fmla="*/ 554580 w 1518129"/>
                  <a:gd name="connsiteY19" fmla="*/ 1197645 h 2123500"/>
                  <a:gd name="connsiteX20" fmla="*/ 419736 w 1518129"/>
                  <a:gd name="connsiteY20" fmla="*/ 1153389 h 2123500"/>
                  <a:gd name="connsiteX21" fmla="*/ 0 w 1518129"/>
                  <a:gd name="connsiteY21" fmla="*/ 891306 h 2123500"/>
                  <a:gd name="connsiteX0" fmla="*/ 0 w 1518129"/>
                  <a:gd name="connsiteY0" fmla="*/ 891306 h 2123500"/>
                  <a:gd name="connsiteX1" fmla="*/ 227051 w 1518129"/>
                  <a:gd name="connsiteY1" fmla="*/ 1320850 h 2123500"/>
                  <a:gd name="connsiteX2" fmla="*/ 462841 w 1518129"/>
                  <a:gd name="connsiteY2" fmla="*/ 1655174 h 2123500"/>
                  <a:gd name="connsiteX3" fmla="*/ 644540 w 1518129"/>
                  <a:gd name="connsiteY3" fmla="*/ 1879748 h 2123500"/>
                  <a:gd name="connsiteX4" fmla="*/ 678137 w 1518129"/>
                  <a:gd name="connsiteY4" fmla="*/ 2115210 h 2123500"/>
                  <a:gd name="connsiteX5" fmla="*/ 1358443 w 1518129"/>
                  <a:gd name="connsiteY5" fmla="*/ 2123500 h 2123500"/>
                  <a:gd name="connsiteX6" fmla="*/ 1358227 w 1518129"/>
                  <a:gd name="connsiteY6" fmla="*/ 1930484 h 2123500"/>
                  <a:gd name="connsiteX7" fmla="*/ 1516859 w 1518129"/>
                  <a:gd name="connsiteY7" fmla="*/ 1069958 h 2123500"/>
                  <a:gd name="connsiteX8" fmla="*/ 1464891 w 1518129"/>
                  <a:gd name="connsiteY8" fmla="*/ 644162 h 2123500"/>
                  <a:gd name="connsiteX9" fmla="*/ 1272486 w 1518129"/>
                  <a:gd name="connsiteY9" fmla="*/ 612493 h 2123500"/>
                  <a:gd name="connsiteX10" fmla="*/ 1264720 w 1518129"/>
                  <a:gd name="connsiteY10" fmla="*/ 911472 h 2123500"/>
                  <a:gd name="connsiteX11" fmla="*/ 1252622 w 1518129"/>
                  <a:gd name="connsiteY11" fmla="*/ 600743 h 2123500"/>
                  <a:gd name="connsiteX12" fmla="*/ 1022817 w 1518129"/>
                  <a:gd name="connsiteY12" fmla="*/ 558366 h 2123500"/>
                  <a:gd name="connsiteX13" fmla="*/ 1053082 w 1518129"/>
                  <a:gd name="connsiteY13" fmla="*/ 887580 h 2123500"/>
                  <a:gd name="connsiteX14" fmla="*/ 1001757 w 1518129"/>
                  <a:gd name="connsiteY14" fmla="*/ 557324 h 2123500"/>
                  <a:gd name="connsiteX15" fmla="*/ 806783 w 1518129"/>
                  <a:gd name="connsiteY15" fmla="*/ 513030 h 2123500"/>
                  <a:gd name="connsiteX16" fmla="*/ 810613 w 1518129"/>
                  <a:gd name="connsiteY16" fmla="*/ 901237 h 2123500"/>
                  <a:gd name="connsiteX17" fmla="*/ 778941 w 1518129"/>
                  <a:gd name="connsiteY17" fmla="*/ 121917 h 2123500"/>
                  <a:gd name="connsiteX18" fmla="*/ 582042 w 1518129"/>
                  <a:gd name="connsiteY18" fmla="*/ 161731 h 2123500"/>
                  <a:gd name="connsiteX19" fmla="*/ 554580 w 1518129"/>
                  <a:gd name="connsiteY19" fmla="*/ 1197645 h 2123500"/>
                  <a:gd name="connsiteX20" fmla="*/ 419736 w 1518129"/>
                  <a:gd name="connsiteY20" fmla="*/ 1153389 h 2123500"/>
                  <a:gd name="connsiteX21" fmla="*/ 0 w 1518129"/>
                  <a:gd name="connsiteY21" fmla="*/ 891306 h 2123500"/>
                  <a:gd name="connsiteX0" fmla="*/ 0 w 1518129"/>
                  <a:gd name="connsiteY0" fmla="*/ 891306 h 2123500"/>
                  <a:gd name="connsiteX1" fmla="*/ 227051 w 1518129"/>
                  <a:gd name="connsiteY1" fmla="*/ 1320850 h 2123500"/>
                  <a:gd name="connsiteX2" fmla="*/ 462841 w 1518129"/>
                  <a:gd name="connsiteY2" fmla="*/ 1655174 h 2123500"/>
                  <a:gd name="connsiteX3" fmla="*/ 644540 w 1518129"/>
                  <a:gd name="connsiteY3" fmla="*/ 1879748 h 2123500"/>
                  <a:gd name="connsiteX4" fmla="*/ 678137 w 1518129"/>
                  <a:gd name="connsiteY4" fmla="*/ 2115210 h 2123500"/>
                  <a:gd name="connsiteX5" fmla="*/ 1358443 w 1518129"/>
                  <a:gd name="connsiteY5" fmla="*/ 2123500 h 2123500"/>
                  <a:gd name="connsiteX6" fmla="*/ 1358227 w 1518129"/>
                  <a:gd name="connsiteY6" fmla="*/ 1930484 h 2123500"/>
                  <a:gd name="connsiteX7" fmla="*/ 1516859 w 1518129"/>
                  <a:gd name="connsiteY7" fmla="*/ 1069958 h 2123500"/>
                  <a:gd name="connsiteX8" fmla="*/ 1464891 w 1518129"/>
                  <a:gd name="connsiteY8" fmla="*/ 644162 h 2123500"/>
                  <a:gd name="connsiteX9" fmla="*/ 1272486 w 1518129"/>
                  <a:gd name="connsiteY9" fmla="*/ 612493 h 2123500"/>
                  <a:gd name="connsiteX10" fmla="*/ 1264720 w 1518129"/>
                  <a:gd name="connsiteY10" fmla="*/ 911472 h 2123500"/>
                  <a:gd name="connsiteX11" fmla="*/ 1252622 w 1518129"/>
                  <a:gd name="connsiteY11" fmla="*/ 600743 h 2123500"/>
                  <a:gd name="connsiteX12" fmla="*/ 1022817 w 1518129"/>
                  <a:gd name="connsiteY12" fmla="*/ 558366 h 2123500"/>
                  <a:gd name="connsiteX13" fmla="*/ 1053082 w 1518129"/>
                  <a:gd name="connsiteY13" fmla="*/ 887580 h 2123500"/>
                  <a:gd name="connsiteX14" fmla="*/ 1001757 w 1518129"/>
                  <a:gd name="connsiteY14" fmla="*/ 557324 h 2123500"/>
                  <a:gd name="connsiteX15" fmla="*/ 806783 w 1518129"/>
                  <a:gd name="connsiteY15" fmla="*/ 513030 h 2123500"/>
                  <a:gd name="connsiteX16" fmla="*/ 810613 w 1518129"/>
                  <a:gd name="connsiteY16" fmla="*/ 901237 h 2123500"/>
                  <a:gd name="connsiteX17" fmla="*/ 778941 w 1518129"/>
                  <a:gd name="connsiteY17" fmla="*/ 121917 h 2123500"/>
                  <a:gd name="connsiteX18" fmla="*/ 582042 w 1518129"/>
                  <a:gd name="connsiteY18" fmla="*/ 161731 h 2123500"/>
                  <a:gd name="connsiteX19" fmla="*/ 554580 w 1518129"/>
                  <a:gd name="connsiteY19" fmla="*/ 1197645 h 2123500"/>
                  <a:gd name="connsiteX20" fmla="*/ 419736 w 1518129"/>
                  <a:gd name="connsiteY20" fmla="*/ 1153389 h 2123500"/>
                  <a:gd name="connsiteX21" fmla="*/ 0 w 1518129"/>
                  <a:gd name="connsiteY21" fmla="*/ 891306 h 2123500"/>
                  <a:gd name="connsiteX0" fmla="*/ 0 w 1518129"/>
                  <a:gd name="connsiteY0" fmla="*/ 891306 h 2123500"/>
                  <a:gd name="connsiteX1" fmla="*/ 227051 w 1518129"/>
                  <a:gd name="connsiteY1" fmla="*/ 1320850 h 2123500"/>
                  <a:gd name="connsiteX2" fmla="*/ 462841 w 1518129"/>
                  <a:gd name="connsiteY2" fmla="*/ 1655174 h 2123500"/>
                  <a:gd name="connsiteX3" fmla="*/ 644540 w 1518129"/>
                  <a:gd name="connsiteY3" fmla="*/ 1879748 h 2123500"/>
                  <a:gd name="connsiteX4" fmla="*/ 678137 w 1518129"/>
                  <a:gd name="connsiteY4" fmla="*/ 2115210 h 2123500"/>
                  <a:gd name="connsiteX5" fmla="*/ 1358443 w 1518129"/>
                  <a:gd name="connsiteY5" fmla="*/ 2123500 h 2123500"/>
                  <a:gd name="connsiteX6" fmla="*/ 1358227 w 1518129"/>
                  <a:gd name="connsiteY6" fmla="*/ 1930484 h 2123500"/>
                  <a:gd name="connsiteX7" fmla="*/ 1516859 w 1518129"/>
                  <a:gd name="connsiteY7" fmla="*/ 1069958 h 2123500"/>
                  <a:gd name="connsiteX8" fmla="*/ 1464891 w 1518129"/>
                  <a:gd name="connsiteY8" fmla="*/ 644162 h 2123500"/>
                  <a:gd name="connsiteX9" fmla="*/ 1272486 w 1518129"/>
                  <a:gd name="connsiteY9" fmla="*/ 612493 h 2123500"/>
                  <a:gd name="connsiteX10" fmla="*/ 1264720 w 1518129"/>
                  <a:gd name="connsiteY10" fmla="*/ 911472 h 2123500"/>
                  <a:gd name="connsiteX11" fmla="*/ 1252622 w 1518129"/>
                  <a:gd name="connsiteY11" fmla="*/ 600743 h 2123500"/>
                  <a:gd name="connsiteX12" fmla="*/ 1022817 w 1518129"/>
                  <a:gd name="connsiteY12" fmla="*/ 558366 h 2123500"/>
                  <a:gd name="connsiteX13" fmla="*/ 1053082 w 1518129"/>
                  <a:gd name="connsiteY13" fmla="*/ 887580 h 2123500"/>
                  <a:gd name="connsiteX14" fmla="*/ 1001757 w 1518129"/>
                  <a:gd name="connsiteY14" fmla="*/ 557324 h 2123500"/>
                  <a:gd name="connsiteX15" fmla="*/ 806783 w 1518129"/>
                  <a:gd name="connsiteY15" fmla="*/ 513030 h 2123500"/>
                  <a:gd name="connsiteX16" fmla="*/ 810613 w 1518129"/>
                  <a:gd name="connsiteY16" fmla="*/ 901237 h 2123500"/>
                  <a:gd name="connsiteX17" fmla="*/ 778941 w 1518129"/>
                  <a:gd name="connsiteY17" fmla="*/ 121917 h 2123500"/>
                  <a:gd name="connsiteX18" fmla="*/ 582042 w 1518129"/>
                  <a:gd name="connsiteY18" fmla="*/ 161731 h 2123500"/>
                  <a:gd name="connsiteX19" fmla="*/ 554580 w 1518129"/>
                  <a:gd name="connsiteY19" fmla="*/ 1197645 h 2123500"/>
                  <a:gd name="connsiteX20" fmla="*/ 419736 w 1518129"/>
                  <a:gd name="connsiteY20" fmla="*/ 1153389 h 2123500"/>
                  <a:gd name="connsiteX21" fmla="*/ 0 w 1518129"/>
                  <a:gd name="connsiteY21" fmla="*/ 891306 h 2123500"/>
                  <a:gd name="connsiteX0" fmla="*/ 0 w 1518129"/>
                  <a:gd name="connsiteY0" fmla="*/ 891306 h 2123500"/>
                  <a:gd name="connsiteX1" fmla="*/ 227051 w 1518129"/>
                  <a:gd name="connsiteY1" fmla="*/ 1320850 h 2123500"/>
                  <a:gd name="connsiteX2" fmla="*/ 462841 w 1518129"/>
                  <a:gd name="connsiteY2" fmla="*/ 1655174 h 2123500"/>
                  <a:gd name="connsiteX3" fmla="*/ 644540 w 1518129"/>
                  <a:gd name="connsiteY3" fmla="*/ 1879748 h 2123500"/>
                  <a:gd name="connsiteX4" fmla="*/ 678137 w 1518129"/>
                  <a:gd name="connsiteY4" fmla="*/ 2115210 h 2123500"/>
                  <a:gd name="connsiteX5" fmla="*/ 1358443 w 1518129"/>
                  <a:gd name="connsiteY5" fmla="*/ 2123500 h 2123500"/>
                  <a:gd name="connsiteX6" fmla="*/ 1358227 w 1518129"/>
                  <a:gd name="connsiteY6" fmla="*/ 1930484 h 2123500"/>
                  <a:gd name="connsiteX7" fmla="*/ 1516859 w 1518129"/>
                  <a:gd name="connsiteY7" fmla="*/ 1069958 h 2123500"/>
                  <a:gd name="connsiteX8" fmla="*/ 1464891 w 1518129"/>
                  <a:gd name="connsiteY8" fmla="*/ 644162 h 2123500"/>
                  <a:gd name="connsiteX9" fmla="*/ 1272486 w 1518129"/>
                  <a:gd name="connsiteY9" fmla="*/ 612493 h 2123500"/>
                  <a:gd name="connsiteX10" fmla="*/ 1264720 w 1518129"/>
                  <a:gd name="connsiteY10" fmla="*/ 911472 h 2123500"/>
                  <a:gd name="connsiteX11" fmla="*/ 1252622 w 1518129"/>
                  <a:gd name="connsiteY11" fmla="*/ 600743 h 2123500"/>
                  <a:gd name="connsiteX12" fmla="*/ 1022817 w 1518129"/>
                  <a:gd name="connsiteY12" fmla="*/ 558366 h 2123500"/>
                  <a:gd name="connsiteX13" fmla="*/ 1053082 w 1518129"/>
                  <a:gd name="connsiteY13" fmla="*/ 887580 h 2123500"/>
                  <a:gd name="connsiteX14" fmla="*/ 1001757 w 1518129"/>
                  <a:gd name="connsiteY14" fmla="*/ 557324 h 2123500"/>
                  <a:gd name="connsiteX15" fmla="*/ 806783 w 1518129"/>
                  <a:gd name="connsiteY15" fmla="*/ 513030 h 2123500"/>
                  <a:gd name="connsiteX16" fmla="*/ 810613 w 1518129"/>
                  <a:gd name="connsiteY16" fmla="*/ 901237 h 2123500"/>
                  <a:gd name="connsiteX17" fmla="*/ 778941 w 1518129"/>
                  <a:gd name="connsiteY17" fmla="*/ 121917 h 2123500"/>
                  <a:gd name="connsiteX18" fmla="*/ 582042 w 1518129"/>
                  <a:gd name="connsiteY18" fmla="*/ 161731 h 2123500"/>
                  <a:gd name="connsiteX19" fmla="*/ 554580 w 1518129"/>
                  <a:gd name="connsiteY19" fmla="*/ 1197645 h 2123500"/>
                  <a:gd name="connsiteX20" fmla="*/ 419736 w 1518129"/>
                  <a:gd name="connsiteY20" fmla="*/ 1153389 h 2123500"/>
                  <a:gd name="connsiteX21" fmla="*/ 0 w 1518129"/>
                  <a:gd name="connsiteY21" fmla="*/ 891306 h 2123500"/>
                  <a:gd name="connsiteX0" fmla="*/ 0 w 1518129"/>
                  <a:gd name="connsiteY0" fmla="*/ 891306 h 2133149"/>
                  <a:gd name="connsiteX1" fmla="*/ 227051 w 1518129"/>
                  <a:gd name="connsiteY1" fmla="*/ 1320850 h 2133149"/>
                  <a:gd name="connsiteX2" fmla="*/ 462841 w 1518129"/>
                  <a:gd name="connsiteY2" fmla="*/ 1655174 h 2133149"/>
                  <a:gd name="connsiteX3" fmla="*/ 644540 w 1518129"/>
                  <a:gd name="connsiteY3" fmla="*/ 1879748 h 2133149"/>
                  <a:gd name="connsiteX4" fmla="*/ 678137 w 1518129"/>
                  <a:gd name="connsiteY4" fmla="*/ 2115210 h 2133149"/>
                  <a:gd name="connsiteX5" fmla="*/ 1348794 w 1518129"/>
                  <a:gd name="connsiteY5" fmla="*/ 2133149 h 2133149"/>
                  <a:gd name="connsiteX6" fmla="*/ 1358227 w 1518129"/>
                  <a:gd name="connsiteY6" fmla="*/ 1930484 h 2133149"/>
                  <a:gd name="connsiteX7" fmla="*/ 1516859 w 1518129"/>
                  <a:gd name="connsiteY7" fmla="*/ 1069958 h 2133149"/>
                  <a:gd name="connsiteX8" fmla="*/ 1464891 w 1518129"/>
                  <a:gd name="connsiteY8" fmla="*/ 644162 h 2133149"/>
                  <a:gd name="connsiteX9" fmla="*/ 1272486 w 1518129"/>
                  <a:gd name="connsiteY9" fmla="*/ 612493 h 2133149"/>
                  <a:gd name="connsiteX10" fmla="*/ 1264720 w 1518129"/>
                  <a:gd name="connsiteY10" fmla="*/ 911472 h 2133149"/>
                  <a:gd name="connsiteX11" fmla="*/ 1252622 w 1518129"/>
                  <a:gd name="connsiteY11" fmla="*/ 600743 h 2133149"/>
                  <a:gd name="connsiteX12" fmla="*/ 1022817 w 1518129"/>
                  <a:gd name="connsiteY12" fmla="*/ 558366 h 2133149"/>
                  <a:gd name="connsiteX13" fmla="*/ 1053082 w 1518129"/>
                  <a:gd name="connsiteY13" fmla="*/ 887580 h 2133149"/>
                  <a:gd name="connsiteX14" fmla="*/ 1001757 w 1518129"/>
                  <a:gd name="connsiteY14" fmla="*/ 557324 h 2133149"/>
                  <a:gd name="connsiteX15" fmla="*/ 806783 w 1518129"/>
                  <a:gd name="connsiteY15" fmla="*/ 513030 h 2133149"/>
                  <a:gd name="connsiteX16" fmla="*/ 810613 w 1518129"/>
                  <a:gd name="connsiteY16" fmla="*/ 901237 h 2133149"/>
                  <a:gd name="connsiteX17" fmla="*/ 778941 w 1518129"/>
                  <a:gd name="connsiteY17" fmla="*/ 121917 h 2133149"/>
                  <a:gd name="connsiteX18" fmla="*/ 582042 w 1518129"/>
                  <a:gd name="connsiteY18" fmla="*/ 161731 h 2133149"/>
                  <a:gd name="connsiteX19" fmla="*/ 554580 w 1518129"/>
                  <a:gd name="connsiteY19" fmla="*/ 1197645 h 2133149"/>
                  <a:gd name="connsiteX20" fmla="*/ 419736 w 1518129"/>
                  <a:gd name="connsiteY20" fmla="*/ 1153389 h 2133149"/>
                  <a:gd name="connsiteX21" fmla="*/ 0 w 1518129"/>
                  <a:gd name="connsiteY21" fmla="*/ 891306 h 2133149"/>
                  <a:gd name="connsiteX0" fmla="*/ 0 w 1518129"/>
                  <a:gd name="connsiteY0" fmla="*/ 891306 h 2115210"/>
                  <a:gd name="connsiteX1" fmla="*/ 227051 w 1518129"/>
                  <a:gd name="connsiteY1" fmla="*/ 1320850 h 2115210"/>
                  <a:gd name="connsiteX2" fmla="*/ 462841 w 1518129"/>
                  <a:gd name="connsiteY2" fmla="*/ 1655174 h 2115210"/>
                  <a:gd name="connsiteX3" fmla="*/ 644540 w 1518129"/>
                  <a:gd name="connsiteY3" fmla="*/ 1879748 h 2115210"/>
                  <a:gd name="connsiteX4" fmla="*/ 678137 w 1518129"/>
                  <a:gd name="connsiteY4" fmla="*/ 2115210 h 2115210"/>
                  <a:gd name="connsiteX5" fmla="*/ 1339145 w 1518129"/>
                  <a:gd name="connsiteY5" fmla="*/ 2113852 h 2115210"/>
                  <a:gd name="connsiteX6" fmla="*/ 1358227 w 1518129"/>
                  <a:gd name="connsiteY6" fmla="*/ 1930484 h 2115210"/>
                  <a:gd name="connsiteX7" fmla="*/ 1516859 w 1518129"/>
                  <a:gd name="connsiteY7" fmla="*/ 1069958 h 2115210"/>
                  <a:gd name="connsiteX8" fmla="*/ 1464891 w 1518129"/>
                  <a:gd name="connsiteY8" fmla="*/ 644162 h 2115210"/>
                  <a:gd name="connsiteX9" fmla="*/ 1272486 w 1518129"/>
                  <a:gd name="connsiteY9" fmla="*/ 612493 h 2115210"/>
                  <a:gd name="connsiteX10" fmla="*/ 1264720 w 1518129"/>
                  <a:gd name="connsiteY10" fmla="*/ 911472 h 2115210"/>
                  <a:gd name="connsiteX11" fmla="*/ 1252622 w 1518129"/>
                  <a:gd name="connsiteY11" fmla="*/ 600743 h 2115210"/>
                  <a:gd name="connsiteX12" fmla="*/ 1022817 w 1518129"/>
                  <a:gd name="connsiteY12" fmla="*/ 558366 h 2115210"/>
                  <a:gd name="connsiteX13" fmla="*/ 1053082 w 1518129"/>
                  <a:gd name="connsiteY13" fmla="*/ 887580 h 2115210"/>
                  <a:gd name="connsiteX14" fmla="*/ 1001757 w 1518129"/>
                  <a:gd name="connsiteY14" fmla="*/ 557324 h 2115210"/>
                  <a:gd name="connsiteX15" fmla="*/ 806783 w 1518129"/>
                  <a:gd name="connsiteY15" fmla="*/ 513030 h 2115210"/>
                  <a:gd name="connsiteX16" fmla="*/ 810613 w 1518129"/>
                  <a:gd name="connsiteY16" fmla="*/ 901237 h 2115210"/>
                  <a:gd name="connsiteX17" fmla="*/ 778941 w 1518129"/>
                  <a:gd name="connsiteY17" fmla="*/ 121917 h 2115210"/>
                  <a:gd name="connsiteX18" fmla="*/ 582042 w 1518129"/>
                  <a:gd name="connsiteY18" fmla="*/ 161731 h 2115210"/>
                  <a:gd name="connsiteX19" fmla="*/ 554580 w 1518129"/>
                  <a:gd name="connsiteY19" fmla="*/ 1197645 h 2115210"/>
                  <a:gd name="connsiteX20" fmla="*/ 419736 w 1518129"/>
                  <a:gd name="connsiteY20" fmla="*/ 1153389 h 2115210"/>
                  <a:gd name="connsiteX21" fmla="*/ 0 w 1518129"/>
                  <a:gd name="connsiteY21" fmla="*/ 891306 h 2115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518129" h="2115210">
                    <a:moveTo>
                      <a:pt x="0" y="891306"/>
                    </a:moveTo>
                    <a:cubicBezTo>
                      <a:pt x="124742" y="1042097"/>
                      <a:pt x="180313" y="1188925"/>
                      <a:pt x="227051" y="1320850"/>
                    </a:cubicBezTo>
                    <a:cubicBezTo>
                      <a:pt x="283134" y="1440332"/>
                      <a:pt x="360533" y="1506746"/>
                      <a:pt x="462841" y="1655174"/>
                    </a:cubicBezTo>
                    <a:cubicBezTo>
                      <a:pt x="565096" y="1757587"/>
                      <a:pt x="604529" y="1837560"/>
                      <a:pt x="644540" y="1879748"/>
                    </a:cubicBezTo>
                    <a:cubicBezTo>
                      <a:pt x="721823" y="1966655"/>
                      <a:pt x="679875" y="2008729"/>
                      <a:pt x="678137" y="2115210"/>
                    </a:cubicBezTo>
                    <a:lnTo>
                      <a:pt x="1339145" y="2113852"/>
                    </a:lnTo>
                    <a:cubicBezTo>
                      <a:pt x="1324322" y="2047548"/>
                      <a:pt x="1303318" y="2034201"/>
                      <a:pt x="1358227" y="1930484"/>
                    </a:cubicBezTo>
                    <a:cubicBezTo>
                      <a:pt x="1521981" y="1634855"/>
                      <a:pt x="1516858" y="1179685"/>
                      <a:pt x="1516859" y="1069958"/>
                    </a:cubicBezTo>
                    <a:cubicBezTo>
                      <a:pt x="1522576" y="857179"/>
                      <a:pt x="1509640" y="720406"/>
                      <a:pt x="1464891" y="644162"/>
                    </a:cubicBezTo>
                    <a:cubicBezTo>
                      <a:pt x="1396021" y="572742"/>
                      <a:pt x="1370976" y="579197"/>
                      <a:pt x="1272486" y="612493"/>
                    </a:cubicBezTo>
                    <a:cubicBezTo>
                      <a:pt x="1306205" y="707004"/>
                      <a:pt x="1275123" y="829781"/>
                      <a:pt x="1264720" y="911472"/>
                    </a:cubicBezTo>
                    <a:cubicBezTo>
                      <a:pt x="1250153" y="907906"/>
                      <a:pt x="1292939" y="659594"/>
                      <a:pt x="1252622" y="600743"/>
                    </a:cubicBezTo>
                    <a:cubicBezTo>
                      <a:pt x="1202656" y="541892"/>
                      <a:pt x="1107533" y="508148"/>
                      <a:pt x="1022817" y="558366"/>
                    </a:cubicBezTo>
                    <a:cubicBezTo>
                      <a:pt x="1086811" y="668103"/>
                      <a:pt x="1058849" y="793697"/>
                      <a:pt x="1053082" y="887580"/>
                    </a:cubicBezTo>
                    <a:cubicBezTo>
                      <a:pt x="1041532" y="883386"/>
                      <a:pt x="1071753" y="653519"/>
                      <a:pt x="1001757" y="557324"/>
                    </a:cubicBezTo>
                    <a:cubicBezTo>
                      <a:pt x="946234" y="504548"/>
                      <a:pt x="915026" y="504758"/>
                      <a:pt x="806783" y="513030"/>
                    </a:cubicBezTo>
                    <a:cubicBezTo>
                      <a:pt x="816055" y="653003"/>
                      <a:pt x="822837" y="732256"/>
                      <a:pt x="810613" y="901237"/>
                    </a:cubicBezTo>
                    <a:cubicBezTo>
                      <a:pt x="782414" y="451352"/>
                      <a:pt x="784675" y="276900"/>
                      <a:pt x="778941" y="121917"/>
                    </a:cubicBezTo>
                    <a:cubicBezTo>
                      <a:pt x="774616" y="-32693"/>
                      <a:pt x="569584" y="-61779"/>
                      <a:pt x="582042" y="161731"/>
                    </a:cubicBezTo>
                    <a:cubicBezTo>
                      <a:pt x="570378" y="380417"/>
                      <a:pt x="623442" y="1132875"/>
                      <a:pt x="554580" y="1197645"/>
                    </a:cubicBezTo>
                    <a:cubicBezTo>
                      <a:pt x="495024" y="1230412"/>
                      <a:pt x="496393" y="1222363"/>
                      <a:pt x="419736" y="1153389"/>
                    </a:cubicBezTo>
                    <a:cubicBezTo>
                      <a:pt x="331744" y="1046414"/>
                      <a:pt x="197603" y="767201"/>
                      <a:pt x="0" y="89130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79566F5-C38B-4DAB-BD7E-95497EB544E4}"/>
                  </a:ext>
                </a:extLst>
              </p:cNvPr>
              <p:cNvSpPr/>
              <p:nvPr/>
            </p:nvSpPr>
            <p:spPr>
              <a:xfrm>
                <a:off x="4165655" y="5276540"/>
                <a:ext cx="360040" cy="59265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BF62C87-BC9F-4679-95EA-AAE072C4FB2A}"/>
                </a:ext>
              </a:extLst>
            </p:cNvPr>
            <p:cNvSpPr/>
            <p:nvPr/>
          </p:nvSpPr>
          <p:spPr>
            <a:xfrm>
              <a:off x="2" y="5099543"/>
              <a:ext cx="3696131" cy="9581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1464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7020AB6-FE3F-42E7-A945-38FD3E2A7222}"/>
              </a:ext>
            </a:extLst>
          </p:cNvPr>
          <p:cNvGrpSpPr>
            <a:grpSpLocks/>
          </p:cNvGrpSpPr>
          <p:nvPr/>
        </p:nvGrpSpPr>
        <p:grpSpPr bwMode="auto">
          <a:xfrm>
            <a:off x="4687567" y="66847"/>
            <a:ext cx="3237748" cy="2383702"/>
            <a:chOff x="3444" y="1714"/>
            <a:chExt cx="2981" cy="3460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E8684C60-29CD-449D-96CE-7FCC93DA6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7" y="1714"/>
              <a:ext cx="1400" cy="393"/>
            </a:xfrm>
            <a:custGeom>
              <a:avLst/>
              <a:gdLst>
                <a:gd name="T0" fmla="+- 0 4431 4236"/>
                <a:gd name="T1" fmla="*/ T0 w 1400"/>
                <a:gd name="T2" fmla="+- 0 2094 1702"/>
                <a:gd name="T3" fmla="*/ 2094 h 393"/>
                <a:gd name="T4" fmla="+- 0 5439 4236"/>
                <a:gd name="T5" fmla="*/ T4 w 1400"/>
                <a:gd name="T6" fmla="+- 0 2094 1702"/>
                <a:gd name="T7" fmla="*/ 2094 h 393"/>
                <a:gd name="T8" fmla="+- 0 5516 4236"/>
                <a:gd name="T9" fmla="*/ T8 w 1400"/>
                <a:gd name="T10" fmla="+- 0 2078 1702"/>
                <a:gd name="T11" fmla="*/ 2078 h 393"/>
                <a:gd name="T12" fmla="+- 0 5578 4236"/>
                <a:gd name="T13" fmla="*/ T12 w 1400"/>
                <a:gd name="T14" fmla="+- 0 2036 1702"/>
                <a:gd name="T15" fmla="*/ 2036 h 393"/>
                <a:gd name="T16" fmla="+- 0 5620 4236"/>
                <a:gd name="T17" fmla="*/ T16 w 1400"/>
                <a:gd name="T18" fmla="+- 0 1974 1702"/>
                <a:gd name="T19" fmla="*/ 1974 h 393"/>
                <a:gd name="T20" fmla="+- 0 5635 4236"/>
                <a:gd name="T21" fmla="*/ T20 w 1400"/>
                <a:gd name="T22" fmla="+- 0 1898 1702"/>
                <a:gd name="T23" fmla="*/ 1898 h 393"/>
                <a:gd name="T24" fmla="+- 0 5620 4236"/>
                <a:gd name="T25" fmla="*/ T24 w 1400"/>
                <a:gd name="T26" fmla="+- 0 1821 1702"/>
                <a:gd name="T27" fmla="*/ 1821 h 393"/>
                <a:gd name="T28" fmla="+- 0 5578 4236"/>
                <a:gd name="T29" fmla="*/ T28 w 1400"/>
                <a:gd name="T30" fmla="+- 0 1759 1702"/>
                <a:gd name="T31" fmla="*/ 1759 h 393"/>
                <a:gd name="T32" fmla="+- 0 5516 4236"/>
                <a:gd name="T33" fmla="*/ T32 w 1400"/>
                <a:gd name="T34" fmla="+- 0 1717 1702"/>
                <a:gd name="T35" fmla="*/ 1717 h 393"/>
                <a:gd name="T36" fmla="+- 0 5439 4236"/>
                <a:gd name="T37" fmla="*/ T36 w 1400"/>
                <a:gd name="T38" fmla="+- 0 1702 1702"/>
                <a:gd name="T39" fmla="*/ 1702 h 393"/>
                <a:gd name="T40" fmla="+- 0 4431 4236"/>
                <a:gd name="T41" fmla="*/ T40 w 1400"/>
                <a:gd name="T42" fmla="+- 0 1702 1702"/>
                <a:gd name="T43" fmla="*/ 1702 h 393"/>
                <a:gd name="T44" fmla="+- 0 4355 4236"/>
                <a:gd name="T45" fmla="*/ T44 w 1400"/>
                <a:gd name="T46" fmla="+- 0 1717 1702"/>
                <a:gd name="T47" fmla="*/ 1717 h 393"/>
                <a:gd name="T48" fmla="+- 0 4293 4236"/>
                <a:gd name="T49" fmla="*/ T48 w 1400"/>
                <a:gd name="T50" fmla="+- 0 1759 1702"/>
                <a:gd name="T51" fmla="*/ 1759 h 393"/>
                <a:gd name="T52" fmla="+- 0 4251 4236"/>
                <a:gd name="T53" fmla="*/ T52 w 1400"/>
                <a:gd name="T54" fmla="+- 0 1821 1702"/>
                <a:gd name="T55" fmla="*/ 1821 h 393"/>
                <a:gd name="T56" fmla="+- 0 4236 4236"/>
                <a:gd name="T57" fmla="*/ T56 w 1400"/>
                <a:gd name="T58" fmla="+- 0 1898 1702"/>
                <a:gd name="T59" fmla="*/ 1898 h 393"/>
                <a:gd name="T60" fmla="+- 0 4251 4236"/>
                <a:gd name="T61" fmla="*/ T60 w 1400"/>
                <a:gd name="T62" fmla="+- 0 1974 1702"/>
                <a:gd name="T63" fmla="*/ 1974 h 393"/>
                <a:gd name="T64" fmla="+- 0 4293 4236"/>
                <a:gd name="T65" fmla="*/ T64 w 1400"/>
                <a:gd name="T66" fmla="+- 0 2036 1702"/>
                <a:gd name="T67" fmla="*/ 2036 h 393"/>
                <a:gd name="T68" fmla="+- 0 4355 4236"/>
                <a:gd name="T69" fmla="*/ T68 w 1400"/>
                <a:gd name="T70" fmla="+- 0 2078 1702"/>
                <a:gd name="T71" fmla="*/ 2078 h 393"/>
                <a:gd name="T72" fmla="+- 0 4431 4236"/>
                <a:gd name="T73" fmla="*/ T72 w 1400"/>
                <a:gd name="T74" fmla="+- 0 2094 1702"/>
                <a:gd name="T75" fmla="*/ 2094 h 39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</a:cxnLst>
              <a:rect l="0" t="0" r="r" b="b"/>
              <a:pathLst>
                <a:path w="1400" h="393">
                  <a:moveTo>
                    <a:pt x="195" y="392"/>
                  </a:moveTo>
                  <a:lnTo>
                    <a:pt x="1203" y="392"/>
                  </a:lnTo>
                  <a:lnTo>
                    <a:pt x="1280" y="376"/>
                  </a:lnTo>
                  <a:lnTo>
                    <a:pt x="1342" y="334"/>
                  </a:lnTo>
                  <a:lnTo>
                    <a:pt x="1384" y="272"/>
                  </a:lnTo>
                  <a:lnTo>
                    <a:pt x="1399" y="196"/>
                  </a:lnTo>
                  <a:lnTo>
                    <a:pt x="1384" y="119"/>
                  </a:lnTo>
                  <a:lnTo>
                    <a:pt x="1342" y="57"/>
                  </a:lnTo>
                  <a:lnTo>
                    <a:pt x="1280" y="15"/>
                  </a:lnTo>
                  <a:lnTo>
                    <a:pt x="1203" y="0"/>
                  </a:lnTo>
                  <a:lnTo>
                    <a:pt x="195" y="0"/>
                  </a:lnTo>
                  <a:lnTo>
                    <a:pt x="119" y="15"/>
                  </a:lnTo>
                  <a:lnTo>
                    <a:pt x="57" y="57"/>
                  </a:lnTo>
                  <a:lnTo>
                    <a:pt x="15" y="119"/>
                  </a:lnTo>
                  <a:lnTo>
                    <a:pt x="0" y="196"/>
                  </a:lnTo>
                  <a:lnTo>
                    <a:pt x="15" y="272"/>
                  </a:lnTo>
                  <a:lnTo>
                    <a:pt x="57" y="334"/>
                  </a:lnTo>
                  <a:lnTo>
                    <a:pt x="119" y="376"/>
                  </a:lnTo>
                  <a:lnTo>
                    <a:pt x="195" y="392"/>
                  </a:lnTo>
                  <a:close/>
                </a:path>
              </a:pathLst>
            </a:cu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5" name="Line 4">
              <a:extLst>
                <a:ext uri="{FF2B5EF4-FFF2-40B4-BE49-F238E27FC236}">
                  <a16:creationId xmlns:a16="http://schemas.microsoft.com/office/drawing/2014/main" id="{A32A538E-3F57-4056-B8A1-D5468176EDC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935" y="2319"/>
              <a:ext cx="0" cy="0"/>
            </a:xfrm>
            <a:prstGeom prst="line">
              <a:avLst/>
            </a:pr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BBFE3DA2-4B89-40E7-B6B4-FB88B1F0B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4" y="2402"/>
              <a:ext cx="2981" cy="700"/>
            </a:xfrm>
            <a:custGeom>
              <a:avLst/>
              <a:gdLst>
                <a:gd name="T0" fmla="+- 0 3445 3445"/>
                <a:gd name="T1" fmla="*/ T0 w 2981"/>
                <a:gd name="T2" fmla="+- 0 3102 2402"/>
                <a:gd name="T3" fmla="*/ 3102 h 700"/>
                <a:gd name="T4" fmla="+- 0 6076 3445"/>
                <a:gd name="T5" fmla="*/ T4 w 2981"/>
                <a:gd name="T6" fmla="+- 0 3102 2402"/>
                <a:gd name="T7" fmla="*/ 3102 h 700"/>
                <a:gd name="T8" fmla="+- 0 6425 3445"/>
                <a:gd name="T9" fmla="*/ T8 w 2981"/>
                <a:gd name="T10" fmla="+- 0 2402 2402"/>
                <a:gd name="T11" fmla="*/ 2402 h 700"/>
                <a:gd name="T12" fmla="+- 0 3794 3445"/>
                <a:gd name="T13" fmla="*/ T12 w 2981"/>
                <a:gd name="T14" fmla="+- 0 2402 2402"/>
                <a:gd name="T15" fmla="*/ 2402 h 700"/>
                <a:gd name="T16" fmla="+- 0 3445 3445"/>
                <a:gd name="T17" fmla="*/ T16 w 2981"/>
                <a:gd name="T18" fmla="+- 0 3102 2402"/>
                <a:gd name="T19" fmla="*/ 3102 h 70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981" h="700">
                  <a:moveTo>
                    <a:pt x="0" y="700"/>
                  </a:moveTo>
                  <a:lnTo>
                    <a:pt x="2631" y="700"/>
                  </a:lnTo>
                  <a:lnTo>
                    <a:pt x="2980" y="0"/>
                  </a:lnTo>
                  <a:lnTo>
                    <a:pt x="349" y="0"/>
                  </a:lnTo>
                  <a:lnTo>
                    <a:pt x="0" y="700"/>
                  </a:lnTo>
                  <a:close/>
                </a:path>
              </a:pathLst>
            </a:cu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64231E9-6E3A-4108-9DD7-86D9C5D94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2292"/>
              <a:ext cx="109" cy="110"/>
            </a:xfrm>
            <a:custGeom>
              <a:avLst/>
              <a:gdLst>
                <a:gd name="T0" fmla="+- 0 4989 4881"/>
                <a:gd name="T1" fmla="*/ T0 w 109"/>
                <a:gd name="T2" fmla="+- 0 2292 2292"/>
                <a:gd name="T3" fmla="*/ 2292 h 110"/>
                <a:gd name="T4" fmla="+- 0 4963 4881"/>
                <a:gd name="T5" fmla="*/ T4 w 109"/>
                <a:gd name="T6" fmla="+- 0 2302 2292"/>
                <a:gd name="T7" fmla="*/ 2302 h 110"/>
                <a:gd name="T8" fmla="+- 0 4935 4881"/>
                <a:gd name="T9" fmla="*/ T8 w 109"/>
                <a:gd name="T10" fmla="+- 0 2305 2292"/>
                <a:gd name="T11" fmla="*/ 2305 h 110"/>
                <a:gd name="T12" fmla="+- 0 4908 4881"/>
                <a:gd name="T13" fmla="*/ T12 w 109"/>
                <a:gd name="T14" fmla="+- 0 2302 2292"/>
                <a:gd name="T15" fmla="*/ 2302 h 110"/>
                <a:gd name="T16" fmla="+- 0 4881 4881"/>
                <a:gd name="T17" fmla="*/ T16 w 109"/>
                <a:gd name="T18" fmla="+- 0 2292 2292"/>
                <a:gd name="T19" fmla="*/ 2292 h 110"/>
                <a:gd name="T20" fmla="+- 0 4935 4881"/>
                <a:gd name="T21" fmla="*/ T20 w 109"/>
                <a:gd name="T22" fmla="+- 0 2402 2292"/>
                <a:gd name="T23" fmla="*/ 2402 h 110"/>
                <a:gd name="T24" fmla="+- 0 4989 4881"/>
                <a:gd name="T25" fmla="*/ T24 w 109"/>
                <a:gd name="T26" fmla="+- 0 2292 2292"/>
                <a:gd name="T27" fmla="*/ 2292 h 11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09" h="110">
                  <a:moveTo>
                    <a:pt x="108" y="0"/>
                  </a:moveTo>
                  <a:lnTo>
                    <a:pt x="82" y="10"/>
                  </a:lnTo>
                  <a:lnTo>
                    <a:pt x="54" y="13"/>
                  </a:lnTo>
                  <a:lnTo>
                    <a:pt x="27" y="10"/>
                  </a:lnTo>
                  <a:lnTo>
                    <a:pt x="0" y="0"/>
                  </a:lnTo>
                  <a:lnTo>
                    <a:pt x="54" y="11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8" name="Line 7">
              <a:extLst>
                <a:ext uri="{FF2B5EF4-FFF2-40B4-BE49-F238E27FC236}">
                  <a16:creationId xmlns:a16="http://schemas.microsoft.com/office/drawing/2014/main" id="{5D9506FF-EA61-44CA-9C31-9DDCA32E0FF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935" y="3102"/>
              <a:ext cx="0" cy="198"/>
            </a:xfrm>
            <a:prstGeom prst="line">
              <a:avLst/>
            </a:pr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4782F76-BF4C-4F4D-B54C-873B66057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4" y="3382"/>
              <a:ext cx="2981" cy="700"/>
            </a:xfrm>
            <a:custGeom>
              <a:avLst/>
              <a:gdLst>
                <a:gd name="T0" fmla="+- 0 3445 3445"/>
                <a:gd name="T1" fmla="*/ T0 w 2981"/>
                <a:gd name="T2" fmla="+- 0 4082 3382"/>
                <a:gd name="T3" fmla="*/ 4082 h 700"/>
                <a:gd name="T4" fmla="+- 0 6076 3445"/>
                <a:gd name="T5" fmla="*/ T4 w 2981"/>
                <a:gd name="T6" fmla="+- 0 4082 3382"/>
                <a:gd name="T7" fmla="*/ 4082 h 700"/>
                <a:gd name="T8" fmla="+- 0 6425 3445"/>
                <a:gd name="T9" fmla="*/ T8 w 2981"/>
                <a:gd name="T10" fmla="+- 0 3382 3382"/>
                <a:gd name="T11" fmla="*/ 3382 h 700"/>
                <a:gd name="T12" fmla="+- 0 3794 3445"/>
                <a:gd name="T13" fmla="*/ T12 w 2981"/>
                <a:gd name="T14" fmla="+- 0 3382 3382"/>
                <a:gd name="T15" fmla="*/ 3382 h 700"/>
                <a:gd name="T16" fmla="+- 0 3445 3445"/>
                <a:gd name="T17" fmla="*/ T16 w 2981"/>
                <a:gd name="T18" fmla="+- 0 4082 3382"/>
                <a:gd name="T19" fmla="*/ 4082 h 70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981" h="700">
                  <a:moveTo>
                    <a:pt x="0" y="700"/>
                  </a:moveTo>
                  <a:lnTo>
                    <a:pt x="2631" y="700"/>
                  </a:lnTo>
                  <a:lnTo>
                    <a:pt x="2980" y="0"/>
                  </a:lnTo>
                  <a:lnTo>
                    <a:pt x="349" y="0"/>
                  </a:lnTo>
                  <a:lnTo>
                    <a:pt x="0" y="700"/>
                  </a:lnTo>
                  <a:close/>
                </a:path>
              </a:pathLst>
            </a:cu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10" name="Line 9">
              <a:extLst>
                <a:ext uri="{FF2B5EF4-FFF2-40B4-BE49-F238E27FC236}">
                  <a16:creationId xmlns:a16="http://schemas.microsoft.com/office/drawing/2014/main" id="{85065F0D-735E-479A-B16E-CABED59483C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935" y="4082"/>
              <a:ext cx="0" cy="185"/>
            </a:xfrm>
            <a:prstGeom prst="line">
              <a:avLst/>
            </a:pr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AutoShape 10">
              <a:extLst>
                <a:ext uri="{FF2B5EF4-FFF2-40B4-BE49-F238E27FC236}">
                  <a16:creationId xmlns:a16="http://schemas.microsoft.com/office/drawing/2014/main" id="{D4D508AF-60A9-4345-8CDE-3A5038FC8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" y="3272"/>
              <a:ext cx="110" cy="1091"/>
            </a:xfrm>
            <a:custGeom>
              <a:avLst/>
              <a:gdLst>
                <a:gd name="T0" fmla="+- 0 4989 4880"/>
                <a:gd name="T1" fmla="*/ T0 w 110"/>
                <a:gd name="T2" fmla="+- 0 3273 3273"/>
                <a:gd name="T3" fmla="*/ 3273 h 1091"/>
                <a:gd name="T4" fmla="+- 0 4963 4880"/>
                <a:gd name="T5" fmla="*/ T4 w 110"/>
                <a:gd name="T6" fmla="+- 0 3282 3273"/>
                <a:gd name="T7" fmla="*/ 3282 h 1091"/>
                <a:gd name="T8" fmla="+- 0 4935 4880"/>
                <a:gd name="T9" fmla="*/ T8 w 110"/>
                <a:gd name="T10" fmla="+- 0 3285 3273"/>
                <a:gd name="T11" fmla="*/ 3285 h 1091"/>
                <a:gd name="T12" fmla="+- 0 4908 4880"/>
                <a:gd name="T13" fmla="*/ T12 w 110"/>
                <a:gd name="T14" fmla="+- 0 3282 3273"/>
                <a:gd name="T15" fmla="*/ 3282 h 1091"/>
                <a:gd name="T16" fmla="+- 0 4881 4880"/>
                <a:gd name="T17" fmla="*/ T16 w 110"/>
                <a:gd name="T18" fmla="+- 0 3273 3273"/>
                <a:gd name="T19" fmla="*/ 3273 h 1091"/>
                <a:gd name="T20" fmla="+- 0 4935 4880"/>
                <a:gd name="T21" fmla="*/ T20 w 110"/>
                <a:gd name="T22" fmla="+- 0 3382 3273"/>
                <a:gd name="T23" fmla="*/ 3382 h 1091"/>
                <a:gd name="T24" fmla="+- 0 4989 4880"/>
                <a:gd name="T25" fmla="*/ T24 w 110"/>
                <a:gd name="T26" fmla="+- 0 3273 3273"/>
                <a:gd name="T27" fmla="*/ 3273 h 1091"/>
                <a:gd name="T28" fmla="+- 0 4990 4880"/>
                <a:gd name="T29" fmla="*/ T28 w 110"/>
                <a:gd name="T30" fmla="+- 0 4253 3273"/>
                <a:gd name="T31" fmla="*/ 4253 h 1091"/>
                <a:gd name="T32" fmla="+- 0 4880 4880"/>
                <a:gd name="T33" fmla="*/ T32 w 110"/>
                <a:gd name="T34" fmla="+- 0 4253 3273"/>
                <a:gd name="T35" fmla="*/ 4253 h 1091"/>
                <a:gd name="T36" fmla="+- 0 4936 4880"/>
                <a:gd name="T37" fmla="*/ T36 w 110"/>
                <a:gd name="T38" fmla="+- 0 4363 3273"/>
                <a:gd name="T39" fmla="*/ 4363 h 1091"/>
                <a:gd name="T40" fmla="+- 0 4990 4880"/>
                <a:gd name="T41" fmla="*/ T40 w 110"/>
                <a:gd name="T42" fmla="+- 0 4253 3273"/>
                <a:gd name="T43" fmla="*/ 4253 h 109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</a:cxnLst>
              <a:rect l="0" t="0" r="r" b="b"/>
              <a:pathLst>
                <a:path w="110" h="1091">
                  <a:moveTo>
                    <a:pt x="109" y="0"/>
                  </a:moveTo>
                  <a:lnTo>
                    <a:pt x="83" y="9"/>
                  </a:lnTo>
                  <a:lnTo>
                    <a:pt x="55" y="12"/>
                  </a:lnTo>
                  <a:lnTo>
                    <a:pt x="28" y="9"/>
                  </a:lnTo>
                  <a:lnTo>
                    <a:pt x="1" y="0"/>
                  </a:lnTo>
                  <a:lnTo>
                    <a:pt x="55" y="109"/>
                  </a:lnTo>
                  <a:lnTo>
                    <a:pt x="109" y="0"/>
                  </a:lnTo>
                  <a:close/>
                  <a:moveTo>
                    <a:pt x="110" y="980"/>
                  </a:moveTo>
                  <a:lnTo>
                    <a:pt x="0" y="980"/>
                  </a:lnTo>
                  <a:lnTo>
                    <a:pt x="56" y="1090"/>
                  </a:lnTo>
                  <a:lnTo>
                    <a:pt x="110" y="9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2" name="Text Box 11">
              <a:extLst>
                <a:ext uri="{FF2B5EF4-FFF2-40B4-BE49-F238E27FC236}">
                  <a16:creationId xmlns:a16="http://schemas.microsoft.com/office/drawing/2014/main" id="{BEE5DA3C-CFE2-4F4C-96EC-289246B625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8" y="1803"/>
              <a:ext cx="521" cy="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ts val="88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START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 Box 12">
              <a:extLst>
                <a:ext uri="{FF2B5EF4-FFF2-40B4-BE49-F238E27FC236}">
                  <a16:creationId xmlns:a16="http://schemas.microsoft.com/office/drawing/2014/main" id="{BCC1D377-AEE1-4B55-9B0C-D55ABD8D30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3" y="2467"/>
              <a:ext cx="1285" cy="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11430" algn="ctr">
                <a:lnSpc>
                  <a:spcPct val="102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Set PV-BES </a:t>
              </a:r>
              <a:r>
                <a:rPr lang="en-US" sz="1000" spc="-15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system </a:t>
              </a:r>
              <a:r>
                <a:rPr lang="en-US" sz="1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power rates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 Box 13">
              <a:extLst>
                <a:ext uri="{FF2B5EF4-FFF2-40B4-BE49-F238E27FC236}">
                  <a16:creationId xmlns:a16="http://schemas.microsoft.com/office/drawing/2014/main" id="{DF6CDB6A-12DB-4083-8CCA-8D4D2D44F7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01" y="3471"/>
              <a:ext cx="1488" cy="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11430" algn="ctr">
                <a:lnSpc>
                  <a:spcPts val="885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Read hourly data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marR="11430" algn="ctr">
                <a:lnSpc>
                  <a:spcPct val="107000"/>
                </a:lnSpc>
                <a:spcBef>
                  <a:spcPts val="35"/>
                </a:spcBef>
                <a:spcAft>
                  <a:spcPts val="800"/>
                </a:spcAft>
              </a:pPr>
              <a:r>
                <a:rPr lang="en-US" sz="1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Irradiation, Temperature, </a:t>
              </a:r>
              <a:r>
                <a:rPr lang="en-US" sz="1000" spc="-25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Load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 Box 14">
              <a:extLst>
                <a:ext uri="{FF2B5EF4-FFF2-40B4-BE49-F238E27FC236}">
                  <a16:creationId xmlns:a16="http://schemas.microsoft.com/office/drawing/2014/main" id="{B70B78F8-A925-45FE-90F8-11FF4E62B7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5" y="4361"/>
              <a:ext cx="2801" cy="813"/>
            </a:xfrm>
            <a:prstGeom prst="rect">
              <a:avLst/>
            </a:prstGeom>
            <a:noFill/>
            <a:ln w="444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84455" marR="83820" algn="ctr">
                <a:lnSpc>
                  <a:spcPct val="102000"/>
                </a:lnSpc>
                <a:spcBef>
                  <a:spcPts val="555"/>
                </a:spcBef>
                <a:spcAft>
                  <a:spcPts val="800"/>
                </a:spcAft>
              </a:pPr>
              <a:r>
                <a:rPr lang="en-US" sz="1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Calculate the PV system hourly energy production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83820" marR="83820" algn="ctr">
                <a:lnSpc>
                  <a:spcPct val="107000"/>
                </a:lnSpc>
                <a:spcBef>
                  <a:spcPts val="15"/>
                </a:spcBef>
                <a:spcAft>
                  <a:spcPts val="800"/>
                </a:spcAft>
              </a:pPr>
              <a:r>
                <a:rPr lang="en-US" sz="10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EA,h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B025D99-D236-4276-A499-717463EAFA17}"/>
              </a:ext>
            </a:extLst>
          </p:cNvPr>
          <p:cNvGrpSpPr>
            <a:grpSpLocks/>
          </p:cNvGrpSpPr>
          <p:nvPr/>
        </p:nvGrpSpPr>
        <p:grpSpPr bwMode="auto">
          <a:xfrm>
            <a:off x="3888713" y="2442845"/>
            <a:ext cx="6029010" cy="4294697"/>
            <a:chOff x="3" y="0"/>
            <a:chExt cx="8860" cy="6385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ED9AC210-F959-4592-A39E-DCC1F4550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4" y="308"/>
              <a:ext cx="1680" cy="840"/>
            </a:xfrm>
            <a:custGeom>
              <a:avLst/>
              <a:gdLst>
                <a:gd name="T0" fmla="+- 0 2704 2704"/>
                <a:gd name="T1" fmla="*/ T0 w 1680"/>
                <a:gd name="T2" fmla="+- 0 728 308"/>
                <a:gd name="T3" fmla="*/ 728 h 840"/>
                <a:gd name="T4" fmla="+- 0 3545 2704"/>
                <a:gd name="T5" fmla="*/ T4 w 1680"/>
                <a:gd name="T6" fmla="+- 0 308 308"/>
                <a:gd name="T7" fmla="*/ 308 h 840"/>
                <a:gd name="T8" fmla="+- 0 4384 2704"/>
                <a:gd name="T9" fmla="*/ T8 w 1680"/>
                <a:gd name="T10" fmla="+- 0 728 308"/>
                <a:gd name="T11" fmla="*/ 728 h 840"/>
                <a:gd name="T12" fmla="+- 0 3545 2704"/>
                <a:gd name="T13" fmla="*/ T12 w 1680"/>
                <a:gd name="T14" fmla="+- 0 1148 308"/>
                <a:gd name="T15" fmla="*/ 1148 h 840"/>
                <a:gd name="T16" fmla="+- 0 2704 2704"/>
                <a:gd name="T17" fmla="*/ T16 w 1680"/>
                <a:gd name="T18" fmla="+- 0 728 308"/>
                <a:gd name="T19" fmla="*/ 728 h 84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680" h="840">
                  <a:moveTo>
                    <a:pt x="0" y="420"/>
                  </a:moveTo>
                  <a:lnTo>
                    <a:pt x="841" y="0"/>
                  </a:lnTo>
                  <a:lnTo>
                    <a:pt x="1680" y="420"/>
                  </a:lnTo>
                  <a:lnTo>
                    <a:pt x="841" y="840"/>
                  </a:lnTo>
                  <a:lnTo>
                    <a:pt x="0" y="420"/>
                  </a:lnTo>
                  <a:close/>
                </a:path>
              </a:pathLst>
            </a:cu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18" name="Line 17">
              <a:extLst>
                <a:ext uri="{FF2B5EF4-FFF2-40B4-BE49-F238E27FC236}">
                  <a16:creationId xmlns:a16="http://schemas.microsoft.com/office/drawing/2014/main" id="{8F8AF5D5-F10F-4E5C-AAC9-C1A97929537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544" y="1148"/>
              <a:ext cx="0" cy="185"/>
            </a:xfrm>
            <a:prstGeom prst="line">
              <a:avLst/>
            </a:pr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0ACFF272-63AC-4394-B721-7079CA0B3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" y="1319"/>
              <a:ext cx="110" cy="110"/>
            </a:xfrm>
            <a:custGeom>
              <a:avLst/>
              <a:gdLst>
                <a:gd name="T0" fmla="+- 0 3599 3489"/>
                <a:gd name="T1" fmla="*/ T0 w 110"/>
                <a:gd name="T2" fmla="+- 0 1319 1319"/>
                <a:gd name="T3" fmla="*/ 1319 h 110"/>
                <a:gd name="T4" fmla="+- 0 3489 3489"/>
                <a:gd name="T5" fmla="*/ T4 w 110"/>
                <a:gd name="T6" fmla="+- 0 1319 1319"/>
                <a:gd name="T7" fmla="*/ 1319 h 110"/>
                <a:gd name="T8" fmla="+- 0 3545 3489"/>
                <a:gd name="T9" fmla="*/ T8 w 110"/>
                <a:gd name="T10" fmla="+- 0 1429 1319"/>
                <a:gd name="T11" fmla="*/ 1429 h 110"/>
                <a:gd name="T12" fmla="+- 0 3599 3489"/>
                <a:gd name="T13" fmla="*/ T12 w 110"/>
                <a:gd name="T14" fmla="+- 0 1319 1319"/>
                <a:gd name="T15" fmla="*/ 1319 h 11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10" h="110">
                  <a:moveTo>
                    <a:pt x="110" y="0"/>
                  </a:moveTo>
                  <a:lnTo>
                    <a:pt x="0" y="0"/>
                  </a:lnTo>
                  <a:lnTo>
                    <a:pt x="56" y="11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20" name="Line 19">
              <a:extLst>
                <a:ext uri="{FF2B5EF4-FFF2-40B4-BE49-F238E27FC236}">
                  <a16:creationId xmlns:a16="http://schemas.microsoft.com/office/drawing/2014/main" id="{61051F5B-0AAE-4D93-9174-8ADE08032BB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384" y="728"/>
              <a:ext cx="563" cy="0"/>
            </a:xfrm>
            <a:prstGeom prst="line">
              <a:avLst/>
            </a:pr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7CE2758-8A03-4D93-8899-D1CEE33EC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1" y="308"/>
              <a:ext cx="1821" cy="840"/>
            </a:xfrm>
            <a:custGeom>
              <a:avLst/>
              <a:gdLst>
                <a:gd name="T0" fmla="+- 0 5042 5042"/>
                <a:gd name="T1" fmla="*/ T0 w 1821"/>
                <a:gd name="T2" fmla="+- 0 728 308"/>
                <a:gd name="T3" fmla="*/ 728 h 840"/>
                <a:gd name="T4" fmla="+- 0 5952 5042"/>
                <a:gd name="T5" fmla="*/ T4 w 1821"/>
                <a:gd name="T6" fmla="+- 0 308 308"/>
                <a:gd name="T7" fmla="*/ 308 h 840"/>
                <a:gd name="T8" fmla="+- 0 6862 5042"/>
                <a:gd name="T9" fmla="*/ T8 w 1821"/>
                <a:gd name="T10" fmla="+- 0 728 308"/>
                <a:gd name="T11" fmla="*/ 728 h 840"/>
                <a:gd name="T12" fmla="+- 0 5952 5042"/>
                <a:gd name="T13" fmla="*/ T12 w 1821"/>
                <a:gd name="T14" fmla="+- 0 1148 308"/>
                <a:gd name="T15" fmla="*/ 1148 h 840"/>
                <a:gd name="T16" fmla="+- 0 5042 5042"/>
                <a:gd name="T17" fmla="*/ T16 w 1821"/>
                <a:gd name="T18" fmla="+- 0 728 308"/>
                <a:gd name="T19" fmla="*/ 728 h 84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821" h="840">
                  <a:moveTo>
                    <a:pt x="0" y="420"/>
                  </a:moveTo>
                  <a:lnTo>
                    <a:pt x="910" y="0"/>
                  </a:lnTo>
                  <a:lnTo>
                    <a:pt x="1820" y="420"/>
                  </a:lnTo>
                  <a:lnTo>
                    <a:pt x="910" y="840"/>
                  </a:lnTo>
                  <a:lnTo>
                    <a:pt x="0" y="420"/>
                  </a:lnTo>
                  <a:close/>
                </a:path>
              </a:pathLst>
            </a:cu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8F6A2EBC-9CCA-48AF-9621-E54268FE39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2" y="673"/>
              <a:ext cx="110" cy="110"/>
            </a:xfrm>
            <a:custGeom>
              <a:avLst/>
              <a:gdLst>
                <a:gd name="T0" fmla="+- 0 4933 4933"/>
                <a:gd name="T1" fmla="*/ T0 w 110"/>
                <a:gd name="T2" fmla="+- 0 674 674"/>
                <a:gd name="T3" fmla="*/ 674 h 110"/>
                <a:gd name="T4" fmla="+- 0 4933 4933"/>
                <a:gd name="T5" fmla="*/ T4 w 110"/>
                <a:gd name="T6" fmla="+- 0 783 674"/>
                <a:gd name="T7" fmla="*/ 783 h 110"/>
                <a:gd name="T8" fmla="+- 0 5042 4933"/>
                <a:gd name="T9" fmla="*/ T8 w 110"/>
                <a:gd name="T10" fmla="+- 0 728 674"/>
                <a:gd name="T11" fmla="*/ 728 h 110"/>
                <a:gd name="T12" fmla="+- 0 4933 4933"/>
                <a:gd name="T13" fmla="*/ T12 w 110"/>
                <a:gd name="T14" fmla="+- 0 674 674"/>
                <a:gd name="T15" fmla="*/ 674 h 11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10" h="110">
                  <a:moveTo>
                    <a:pt x="0" y="0"/>
                  </a:moveTo>
                  <a:lnTo>
                    <a:pt x="0" y="109"/>
                  </a:lnTo>
                  <a:lnTo>
                    <a:pt x="109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68A107E-D26D-4DA6-BBB7-E001E6D4B8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5" y="1428"/>
              <a:ext cx="2073" cy="700"/>
            </a:xfrm>
            <a:prstGeom prst="rect">
              <a:avLst/>
            </a:prstGeom>
            <a:noFill/>
            <a:ln w="444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24" name="Line 23">
              <a:extLst>
                <a:ext uri="{FF2B5EF4-FFF2-40B4-BE49-F238E27FC236}">
                  <a16:creationId xmlns:a16="http://schemas.microsoft.com/office/drawing/2014/main" id="{D2254380-79D5-4D09-B986-8425B326334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952" y="1148"/>
              <a:ext cx="0" cy="185"/>
            </a:xfrm>
            <a:prstGeom prst="line">
              <a:avLst/>
            </a:pr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5134505E-DAE6-4203-9579-79F8921A2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6" y="1319"/>
              <a:ext cx="110" cy="110"/>
            </a:xfrm>
            <a:custGeom>
              <a:avLst/>
              <a:gdLst>
                <a:gd name="T0" fmla="+- 0 6006 5897"/>
                <a:gd name="T1" fmla="*/ T0 w 110"/>
                <a:gd name="T2" fmla="+- 0 1319 1319"/>
                <a:gd name="T3" fmla="*/ 1319 h 110"/>
                <a:gd name="T4" fmla="+- 0 5897 5897"/>
                <a:gd name="T5" fmla="*/ T4 w 110"/>
                <a:gd name="T6" fmla="+- 0 1319 1319"/>
                <a:gd name="T7" fmla="*/ 1319 h 110"/>
                <a:gd name="T8" fmla="+- 0 5952 5897"/>
                <a:gd name="T9" fmla="*/ T8 w 110"/>
                <a:gd name="T10" fmla="+- 0 1429 1319"/>
                <a:gd name="T11" fmla="*/ 1429 h 110"/>
                <a:gd name="T12" fmla="+- 0 6006 5897"/>
                <a:gd name="T13" fmla="*/ T12 w 110"/>
                <a:gd name="T14" fmla="+- 0 1319 1319"/>
                <a:gd name="T15" fmla="*/ 1319 h 11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10" h="110">
                  <a:moveTo>
                    <a:pt x="109" y="0"/>
                  </a:moveTo>
                  <a:lnTo>
                    <a:pt x="0" y="0"/>
                  </a:lnTo>
                  <a:lnTo>
                    <a:pt x="55" y="110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26" name="Line 25">
              <a:extLst>
                <a:ext uri="{FF2B5EF4-FFF2-40B4-BE49-F238E27FC236}">
                  <a16:creationId xmlns:a16="http://schemas.microsoft.com/office/drawing/2014/main" id="{3E9CDE3E-E2AA-4F55-B687-BC4277659B7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544" y="0"/>
              <a:ext cx="0" cy="212"/>
            </a:xfrm>
            <a:prstGeom prst="line">
              <a:avLst/>
            </a:pr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ADED5C2F-3123-412C-9176-DEC0745C1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" y="199"/>
              <a:ext cx="110" cy="110"/>
            </a:xfrm>
            <a:custGeom>
              <a:avLst/>
              <a:gdLst>
                <a:gd name="T0" fmla="+- 0 3599 3489"/>
                <a:gd name="T1" fmla="*/ T0 w 110"/>
                <a:gd name="T2" fmla="+- 0 199 199"/>
                <a:gd name="T3" fmla="*/ 199 h 110"/>
                <a:gd name="T4" fmla="+- 0 3489 3489"/>
                <a:gd name="T5" fmla="*/ T4 w 110"/>
                <a:gd name="T6" fmla="+- 0 199 199"/>
                <a:gd name="T7" fmla="*/ 199 h 110"/>
                <a:gd name="T8" fmla="+- 0 3545 3489"/>
                <a:gd name="T9" fmla="*/ T8 w 110"/>
                <a:gd name="T10" fmla="+- 0 309 199"/>
                <a:gd name="T11" fmla="*/ 309 h 110"/>
                <a:gd name="T12" fmla="+- 0 3599 3489"/>
                <a:gd name="T13" fmla="*/ T12 w 110"/>
                <a:gd name="T14" fmla="+- 0 199 199"/>
                <a:gd name="T15" fmla="*/ 199 h 11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10" h="110">
                  <a:moveTo>
                    <a:pt x="110" y="0"/>
                  </a:moveTo>
                  <a:lnTo>
                    <a:pt x="0" y="0"/>
                  </a:lnTo>
                  <a:lnTo>
                    <a:pt x="56" y="11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075B2DE3-4207-4489-BD9A-B63A8046D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1" y="728"/>
              <a:ext cx="1162" cy="3614"/>
            </a:xfrm>
            <a:custGeom>
              <a:avLst/>
              <a:gdLst>
                <a:gd name="T0" fmla="+- 0 8023 6862"/>
                <a:gd name="T1" fmla="*/ T0 w 1162"/>
                <a:gd name="T2" fmla="+- 0 4342 729"/>
                <a:gd name="T3" fmla="*/ 4342 h 3614"/>
                <a:gd name="T4" fmla="+- 0 8023 6862"/>
                <a:gd name="T5" fmla="*/ T4 w 1162"/>
                <a:gd name="T6" fmla="+- 0 729 729"/>
                <a:gd name="T7" fmla="*/ 729 h 3614"/>
                <a:gd name="T8" fmla="+- 0 6862 6862"/>
                <a:gd name="T9" fmla="*/ T8 w 1162"/>
                <a:gd name="T10" fmla="+- 0 729 729"/>
                <a:gd name="T11" fmla="*/ 729 h 361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</a:cxnLst>
              <a:rect l="0" t="0" r="r" b="b"/>
              <a:pathLst>
                <a:path w="1162" h="3614">
                  <a:moveTo>
                    <a:pt x="1161" y="3613"/>
                  </a:moveTo>
                  <a:lnTo>
                    <a:pt x="1161" y="0"/>
                  </a:lnTo>
                  <a:lnTo>
                    <a:pt x="0" y="0"/>
                  </a:lnTo>
                </a:path>
              </a:pathLst>
            </a:cu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AB716DA-4EDE-4F88-9FCF-E024D40C52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69" y="4314"/>
              <a:ext cx="109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9DAC5E1F-A733-413F-BCE1-F8EEFE646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" y="2436"/>
              <a:ext cx="1792" cy="840"/>
            </a:xfrm>
            <a:custGeom>
              <a:avLst/>
              <a:gdLst>
                <a:gd name="T0" fmla="+- 0 2648 2648"/>
                <a:gd name="T1" fmla="*/ T0 w 1792"/>
                <a:gd name="T2" fmla="+- 0 2856 2437"/>
                <a:gd name="T3" fmla="*/ 2856 h 840"/>
                <a:gd name="T4" fmla="+- 0 3544 2648"/>
                <a:gd name="T5" fmla="*/ T4 w 1792"/>
                <a:gd name="T6" fmla="+- 0 2437 2437"/>
                <a:gd name="T7" fmla="*/ 2437 h 840"/>
                <a:gd name="T8" fmla="+- 0 4440 2648"/>
                <a:gd name="T9" fmla="*/ T8 w 1792"/>
                <a:gd name="T10" fmla="+- 0 2856 2437"/>
                <a:gd name="T11" fmla="*/ 2856 h 840"/>
                <a:gd name="T12" fmla="+- 0 3544 2648"/>
                <a:gd name="T13" fmla="*/ T12 w 1792"/>
                <a:gd name="T14" fmla="+- 0 3276 2437"/>
                <a:gd name="T15" fmla="*/ 3276 h 840"/>
                <a:gd name="T16" fmla="+- 0 2648 2648"/>
                <a:gd name="T17" fmla="*/ T16 w 1792"/>
                <a:gd name="T18" fmla="+- 0 2856 2437"/>
                <a:gd name="T19" fmla="*/ 2856 h 84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840">
                  <a:moveTo>
                    <a:pt x="0" y="419"/>
                  </a:moveTo>
                  <a:lnTo>
                    <a:pt x="896" y="0"/>
                  </a:lnTo>
                  <a:lnTo>
                    <a:pt x="1792" y="419"/>
                  </a:lnTo>
                  <a:lnTo>
                    <a:pt x="896" y="839"/>
                  </a:lnTo>
                  <a:lnTo>
                    <a:pt x="0" y="419"/>
                  </a:lnTo>
                  <a:close/>
                </a:path>
              </a:pathLst>
            </a:cu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6C72F48-F33E-4DE2-B9AA-12A1236B6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4" y="4425"/>
              <a:ext cx="1680" cy="672"/>
            </a:xfrm>
            <a:prstGeom prst="rect">
              <a:avLst/>
            </a:prstGeom>
            <a:noFill/>
            <a:ln w="444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32" name="Line 31">
              <a:extLst>
                <a:ext uri="{FF2B5EF4-FFF2-40B4-BE49-F238E27FC236}">
                  <a16:creationId xmlns:a16="http://schemas.microsoft.com/office/drawing/2014/main" id="{A91A4765-D40B-4127-AFF8-5A87EE43267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544" y="2128"/>
              <a:ext cx="0" cy="212"/>
            </a:xfrm>
            <a:prstGeom prst="line">
              <a:avLst/>
            </a:pr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C2D0403D-BF7D-4C77-BC23-C3E562A21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" y="2327"/>
              <a:ext cx="110" cy="110"/>
            </a:xfrm>
            <a:custGeom>
              <a:avLst/>
              <a:gdLst>
                <a:gd name="T0" fmla="+- 0 3599 3489"/>
                <a:gd name="T1" fmla="*/ T0 w 110"/>
                <a:gd name="T2" fmla="+- 0 2327 2327"/>
                <a:gd name="T3" fmla="*/ 2327 h 110"/>
                <a:gd name="T4" fmla="+- 0 3489 3489"/>
                <a:gd name="T5" fmla="*/ T4 w 110"/>
                <a:gd name="T6" fmla="+- 0 2327 2327"/>
                <a:gd name="T7" fmla="*/ 2327 h 110"/>
                <a:gd name="T8" fmla="+- 0 3545 3489"/>
                <a:gd name="T9" fmla="*/ T8 w 110"/>
                <a:gd name="T10" fmla="+- 0 2437 2327"/>
                <a:gd name="T11" fmla="*/ 2437 h 110"/>
                <a:gd name="T12" fmla="+- 0 3599 3489"/>
                <a:gd name="T13" fmla="*/ T12 w 110"/>
                <a:gd name="T14" fmla="+- 0 2327 2327"/>
                <a:gd name="T15" fmla="*/ 2327 h 11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10" h="110">
                  <a:moveTo>
                    <a:pt x="110" y="0"/>
                  </a:moveTo>
                  <a:lnTo>
                    <a:pt x="0" y="0"/>
                  </a:lnTo>
                  <a:lnTo>
                    <a:pt x="56" y="11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34" name="Line 33">
              <a:extLst>
                <a:ext uri="{FF2B5EF4-FFF2-40B4-BE49-F238E27FC236}">
                  <a16:creationId xmlns:a16="http://schemas.microsoft.com/office/drawing/2014/main" id="{B2941667-BB7B-4788-8778-B0F0E260264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648" y="2856"/>
              <a:ext cx="0" cy="0"/>
            </a:xfrm>
            <a:prstGeom prst="line">
              <a:avLst/>
            </a:pr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FCAB5120-F9FC-47EE-B69B-E01FAFAC6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4" y="2801"/>
              <a:ext cx="110" cy="110"/>
            </a:xfrm>
            <a:custGeom>
              <a:avLst/>
              <a:gdLst>
                <a:gd name="T0" fmla="+- 0 2113 2004"/>
                <a:gd name="T1" fmla="*/ T0 w 110"/>
                <a:gd name="T2" fmla="+- 0 2801 2801"/>
                <a:gd name="T3" fmla="*/ 2801 h 110"/>
                <a:gd name="T4" fmla="+- 0 2004 2004"/>
                <a:gd name="T5" fmla="*/ T4 w 110"/>
                <a:gd name="T6" fmla="+- 0 2857 2801"/>
                <a:gd name="T7" fmla="*/ 2857 h 110"/>
                <a:gd name="T8" fmla="+- 0 2113 2004"/>
                <a:gd name="T9" fmla="*/ T8 w 110"/>
                <a:gd name="T10" fmla="+- 0 2911 2801"/>
                <a:gd name="T11" fmla="*/ 2911 h 110"/>
                <a:gd name="T12" fmla="+- 0 2113 2004"/>
                <a:gd name="T13" fmla="*/ T12 w 110"/>
                <a:gd name="T14" fmla="+- 0 2801 2801"/>
                <a:gd name="T15" fmla="*/ 2801 h 11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10" h="110">
                  <a:moveTo>
                    <a:pt x="109" y="0"/>
                  </a:moveTo>
                  <a:lnTo>
                    <a:pt x="0" y="56"/>
                  </a:lnTo>
                  <a:lnTo>
                    <a:pt x="109" y="110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84287681-D3BB-48B6-BF91-977F018D6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" y="4459"/>
              <a:ext cx="1445" cy="302"/>
            </a:xfrm>
            <a:custGeom>
              <a:avLst/>
              <a:gdLst>
                <a:gd name="T0" fmla="+- 0 1165 1165"/>
                <a:gd name="T1" fmla="*/ T0 w 1445"/>
                <a:gd name="T2" fmla="+- 0 4459 4459"/>
                <a:gd name="T3" fmla="*/ 4459 h 302"/>
                <a:gd name="T4" fmla="+- 0 1165 1165"/>
                <a:gd name="T5" fmla="*/ T4 w 1445"/>
                <a:gd name="T6" fmla="+- 0 4761 4459"/>
                <a:gd name="T7" fmla="*/ 4761 h 302"/>
                <a:gd name="T8" fmla="+- 0 2610 1165"/>
                <a:gd name="T9" fmla="*/ T8 w 1445"/>
                <a:gd name="T10" fmla="+- 0 4761 4459"/>
                <a:gd name="T11" fmla="*/ 4761 h 30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</a:cxnLst>
              <a:rect l="0" t="0" r="r" b="b"/>
              <a:pathLst>
                <a:path w="1445" h="302">
                  <a:moveTo>
                    <a:pt x="0" y="0"/>
                  </a:moveTo>
                  <a:lnTo>
                    <a:pt x="0" y="302"/>
                  </a:lnTo>
                  <a:lnTo>
                    <a:pt x="1445" y="302"/>
                  </a:lnTo>
                </a:path>
              </a:pathLst>
            </a:cu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DC75235D-0AA0-412A-8366-4FC3EC7F2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5" y="4705"/>
              <a:ext cx="110" cy="110"/>
            </a:xfrm>
            <a:custGeom>
              <a:avLst/>
              <a:gdLst>
                <a:gd name="T0" fmla="+- 0 2595 2595"/>
                <a:gd name="T1" fmla="*/ T0 w 110"/>
                <a:gd name="T2" fmla="+- 0 4706 4706"/>
                <a:gd name="T3" fmla="*/ 4706 h 110"/>
                <a:gd name="T4" fmla="+- 0 2595 2595"/>
                <a:gd name="T5" fmla="*/ T4 w 110"/>
                <a:gd name="T6" fmla="+- 0 4816 4706"/>
                <a:gd name="T7" fmla="*/ 4816 h 110"/>
                <a:gd name="T8" fmla="+- 0 2705 2595"/>
                <a:gd name="T9" fmla="*/ T8 w 110"/>
                <a:gd name="T10" fmla="+- 0 4760 4706"/>
                <a:gd name="T11" fmla="*/ 4760 h 110"/>
                <a:gd name="T12" fmla="+- 0 2595 2595"/>
                <a:gd name="T13" fmla="*/ T12 w 110"/>
                <a:gd name="T14" fmla="+- 0 4706 4706"/>
                <a:gd name="T15" fmla="*/ 4706 h 11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10" h="110">
                  <a:moveTo>
                    <a:pt x="0" y="0"/>
                  </a:moveTo>
                  <a:lnTo>
                    <a:pt x="0" y="110"/>
                  </a:lnTo>
                  <a:lnTo>
                    <a:pt x="11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E5D4FFD4-8CAE-4D1C-B6E8-454E7EBCB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" y="3492"/>
              <a:ext cx="1680" cy="968"/>
            </a:xfrm>
            <a:custGeom>
              <a:avLst/>
              <a:gdLst>
                <a:gd name="T0" fmla="+- 0 325 325"/>
                <a:gd name="T1" fmla="*/ T0 w 1680"/>
                <a:gd name="T2" fmla="+- 0 3976 3493"/>
                <a:gd name="T3" fmla="*/ 3976 h 968"/>
                <a:gd name="T4" fmla="+- 0 1165 325"/>
                <a:gd name="T5" fmla="*/ T4 w 1680"/>
                <a:gd name="T6" fmla="+- 0 3493 3493"/>
                <a:gd name="T7" fmla="*/ 3493 h 968"/>
                <a:gd name="T8" fmla="+- 0 2004 325"/>
                <a:gd name="T9" fmla="*/ T8 w 1680"/>
                <a:gd name="T10" fmla="+- 0 3976 3493"/>
                <a:gd name="T11" fmla="*/ 3976 h 968"/>
                <a:gd name="T12" fmla="+- 0 1165 325"/>
                <a:gd name="T13" fmla="*/ T12 w 1680"/>
                <a:gd name="T14" fmla="+- 0 4460 3493"/>
                <a:gd name="T15" fmla="*/ 4460 h 968"/>
                <a:gd name="T16" fmla="+- 0 325 325"/>
                <a:gd name="T17" fmla="*/ T16 w 1680"/>
                <a:gd name="T18" fmla="+- 0 3976 3493"/>
                <a:gd name="T19" fmla="*/ 3976 h 96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680" h="968">
                  <a:moveTo>
                    <a:pt x="0" y="483"/>
                  </a:moveTo>
                  <a:lnTo>
                    <a:pt x="840" y="0"/>
                  </a:lnTo>
                  <a:lnTo>
                    <a:pt x="1679" y="483"/>
                  </a:lnTo>
                  <a:lnTo>
                    <a:pt x="840" y="967"/>
                  </a:lnTo>
                  <a:lnTo>
                    <a:pt x="0" y="483"/>
                  </a:lnTo>
                  <a:close/>
                </a:path>
              </a:pathLst>
            </a:cu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39" name="Line 38">
              <a:extLst>
                <a:ext uri="{FF2B5EF4-FFF2-40B4-BE49-F238E27FC236}">
                  <a16:creationId xmlns:a16="http://schemas.microsoft.com/office/drawing/2014/main" id="{2423734D-184E-4400-AAF3-8BC0A5C48CD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65" y="3094"/>
              <a:ext cx="0" cy="303"/>
            </a:xfrm>
            <a:prstGeom prst="line">
              <a:avLst/>
            </a:pr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9B5D7DD3-AC89-419E-8192-9AB2DD6C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" y="3384"/>
              <a:ext cx="110" cy="110"/>
            </a:xfrm>
            <a:custGeom>
              <a:avLst/>
              <a:gdLst>
                <a:gd name="T0" fmla="+- 0 1219 1110"/>
                <a:gd name="T1" fmla="*/ T0 w 110"/>
                <a:gd name="T2" fmla="+- 0 3384 3384"/>
                <a:gd name="T3" fmla="*/ 3384 h 110"/>
                <a:gd name="T4" fmla="+- 0 1110 1110"/>
                <a:gd name="T5" fmla="*/ T4 w 110"/>
                <a:gd name="T6" fmla="+- 0 3384 3384"/>
                <a:gd name="T7" fmla="*/ 3384 h 110"/>
                <a:gd name="T8" fmla="+- 0 1165 1110"/>
                <a:gd name="T9" fmla="*/ T8 w 110"/>
                <a:gd name="T10" fmla="+- 0 3494 3384"/>
                <a:gd name="T11" fmla="*/ 3494 h 110"/>
                <a:gd name="T12" fmla="+- 0 1219 1110"/>
                <a:gd name="T13" fmla="*/ T12 w 110"/>
                <a:gd name="T14" fmla="+- 0 3384 3384"/>
                <a:gd name="T15" fmla="*/ 3384 h 11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10" h="110">
                  <a:moveTo>
                    <a:pt x="109" y="0"/>
                  </a:moveTo>
                  <a:lnTo>
                    <a:pt x="0" y="0"/>
                  </a:lnTo>
                  <a:lnTo>
                    <a:pt x="55" y="110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41" name="Line 40">
              <a:extLst>
                <a:ext uri="{FF2B5EF4-FFF2-40B4-BE49-F238E27FC236}">
                  <a16:creationId xmlns:a16="http://schemas.microsoft.com/office/drawing/2014/main" id="{AF2F0DA2-CBB2-43AF-87EB-CFC2358B8E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544" y="3276"/>
              <a:ext cx="0" cy="1053"/>
            </a:xfrm>
            <a:prstGeom prst="line">
              <a:avLst/>
            </a:pr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EDB787E-6FB6-4E30-9CF7-ABDEA555A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" y="4315"/>
              <a:ext cx="110" cy="110"/>
            </a:xfrm>
            <a:custGeom>
              <a:avLst/>
              <a:gdLst>
                <a:gd name="T0" fmla="+- 0 3599 3489"/>
                <a:gd name="T1" fmla="*/ T0 w 110"/>
                <a:gd name="T2" fmla="+- 0 4315 4315"/>
                <a:gd name="T3" fmla="*/ 4315 h 110"/>
                <a:gd name="T4" fmla="+- 0 3489 3489"/>
                <a:gd name="T5" fmla="*/ T4 w 110"/>
                <a:gd name="T6" fmla="+- 0 4315 4315"/>
                <a:gd name="T7" fmla="*/ 4315 h 110"/>
                <a:gd name="T8" fmla="+- 0 3545 3489"/>
                <a:gd name="T9" fmla="*/ T8 w 110"/>
                <a:gd name="T10" fmla="+- 0 4425 4315"/>
                <a:gd name="T11" fmla="*/ 4425 h 110"/>
                <a:gd name="T12" fmla="+- 0 3599 3489"/>
                <a:gd name="T13" fmla="*/ T12 w 110"/>
                <a:gd name="T14" fmla="+- 0 4315 4315"/>
                <a:gd name="T15" fmla="*/ 4315 h 11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10" h="110">
                  <a:moveTo>
                    <a:pt x="110" y="0"/>
                  </a:moveTo>
                  <a:lnTo>
                    <a:pt x="0" y="0"/>
                  </a:lnTo>
                  <a:lnTo>
                    <a:pt x="56" y="11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E05BE7B2-0DE5-4E02-B582-257D3D4EB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1" y="2408"/>
              <a:ext cx="1680" cy="840"/>
            </a:xfrm>
            <a:custGeom>
              <a:avLst/>
              <a:gdLst>
                <a:gd name="T0" fmla="+- 0 5112 5112"/>
                <a:gd name="T1" fmla="*/ T0 w 1680"/>
                <a:gd name="T2" fmla="+- 0 2828 2409"/>
                <a:gd name="T3" fmla="*/ 2828 h 840"/>
                <a:gd name="T4" fmla="+- 0 5952 5112"/>
                <a:gd name="T5" fmla="*/ T4 w 1680"/>
                <a:gd name="T6" fmla="+- 0 2409 2409"/>
                <a:gd name="T7" fmla="*/ 2409 h 840"/>
                <a:gd name="T8" fmla="+- 0 6791 5112"/>
                <a:gd name="T9" fmla="*/ T8 w 1680"/>
                <a:gd name="T10" fmla="+- 0 2828 2409"/>
                <a:gd name="T11" fmla="*/ 2828 h 840"/>
                <a:gd name="T12" fmla="+- 0 5952 5112"/>
                <a:gd name="T13" fmla="*/ T12 w 1680"/>
                <a:gd name="T14" fmla="+- 0 3248 2409"/>
                <a:gd name="T15" fmla="*/ 3248 h 840"/>
                <a:gd name="T16" fmla="+- 0 5112 5112"/>
                <a:gd name="T17" fmla="*/ T16 w 1680"/>
                <a:gd name="T18" fmla="+- 0 2828 2409"/>
                <a:gd name="T19" fmla="*/ 2828 h 84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680" h="840">
                  <a:moveTo>
                    <a:pt x="0" y="419"/>
                  </a:moveTo>
                  <a:lnTo>
                    <a:pt x="840" y="0"/>
                  </a:lnTo>
                  <a:lnTo>
                    <a:pt x="1679" y="419"/>
                  </a:lnTo>
                  <a:lnTo>
                    <a:pt x="840" y="839"/>
                  </a:lnTo>
                  <a:lnTo>
                    <a:pt x="0" y="419"/>
                  </a:lnTo>
                  <a:close/>
                </a:path>
              </a:pathLst>
            </a:cu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44" name="Line 43">
              <a:extLst>
                <a:ext uri="{FF2B5EF4-FFF2-40B4-BE49-F238E27FC236}">
                  <a16:creationId xmlns:a16="http://schemas.microsoft.com/office/drawing/2014/main" id="{64B73A9E-B0E8-440D-9C35-FFCDE09D685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952" y="2128"/>
              <a:ext cx="0" cy="185"/>
            </a:xfrm>
            <a:prstGeom prst="line">
              <a:avLst/>
            </a:pr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864893C8-D61C-405E-A25C-D89D9B123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6" y="2299"/>
              <a:ext cx="110" cy="110"/>
            </a:xfrm>
            <a:custGeom>
              <a:avLst/>
              <a:gdLst>
                <a:gd name="T0" fmla="+- 0 6006 5897"/>
                <a:gd name="T1" fmla="*/ T0 w 110"/>
                <a:gd name="T2" fmla="+- 0 2299 2299"/>
                <a:gd name="T3" fmla="*/ 2299 h 110"/>
                <a:gd name="T4" fmla="+- 0 5897 5897"/>
                <a:gd name="T5" fmla="*/ T4 w 110"/>
                <a:gd name="T6" fmla="+- 0 2299 2299"/>
                <a:gd name="T7" fmla="*/ 2299 h 110"/>
                <a:gd name="T8" fmla="+- 0 5952 5897"/>
                <a:gd name="T9" fmla="*/ T8 w 110"/>
                <a:gd name="T10" fmla="+- 0 2409 2299"/>
                <a:gd name="T11" fmla="*/ 2409 h 110"/>
                <a:gd name="T12" fmla="+- 0 6006 5897"/>
                <a:gd name="T13" fmla="*/ T12 w 110"/>
                <a:gd name="T14" fmla="+- 0 2299 2299"/>
                <a:gd name="T15" fmla="*/ 2299 h 11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10" h="110">
                  <a:moveTo>
                    <a:pt x="109" y="0"/>
                  </a:moveTo>
                  <a:lnTo>
                    <a:pt x="0" y="0"/>
                  </a:lnTo>
                  <a:lnTo>
                    <a:pt x="55" y="110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175B5636-F74D-4896-9C19-6B41F6E9E5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" y="3248"/>
              <a:ext cx="1137" cy="1513"/>
            </a:xfrm>
            <a:custGeom>
              <a:avLst/>
              <a:gdLst>
                <a:gd name="T0" fmla="+- 0 5952 5952"/>
                <a:gd name="T1" fmla="*/ T0 w 1137"/>
                <a:gd name="T2" fmla="+- 0 3248 3248"/>
                <a:gd name="T3" fmla="*/ 3248 h 1513"/>
                <a:gd name="T4" fmla="+- 0 5952 5952"/>
                <a:gd name="T5" fmla="*/ T4 w 1137"/>
                <a:gd name="T6" fmla="+- 0 4761 3248"/>
                <a:gd name="T7" fmla="*/ 4761 h 1513"/>
                <a:gd name="T8" fmla="+- 0 7088 5952"/>
                <a:gd name="T9" fmla="*/ T8 w 1137"/>
                <a:gd name="T10" fmla="+- 0 4761 3248"/>
                <a:gd name="T11" fmla="*/ 4761 h 151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</a:cxnLst>
              <a:rect l="0" t="0" r="r" b="b"/>
              <a:pathLst>
                <a:path w="1137" h="1513">
                  <a:moveTo>
                    <a:pt x="0" y="0"/>
                  </a:moveTo>
                  <a:lnTo>
                    <a:pt x="0" y="1513"/>
                  </a:lnTo>
                  <a:lnTo>
                    <a:pt x="1136" y="1513"/>
                  </a:lnTo>
                </a:path>
              </a:pathLst>
            </a:cu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FE5A31FB-9AD1-4CA0-AE8F-8C7FAA697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4" y="4705"/>
              <a:ext cx="110" cy="110"/>
            </a:xfrm>
            <a:custGeom>
              <a:avLst/>
              <a:gdLst>
                <a:gd name="T0" fmla="+- 0 7074 7074"/>
                <a:gd name="T1" fmla="*/ T0 w 110"/>
                <a:gd name="T2" fmla="+- 0 4706 4706"/>
                <a:gd name="T3" fmla="*/ 4706 h 110"/>
                <a:gd name="T4" fmla="+- 0 7074 7074"/>
                <a:gd name="T5" fmla="*/ T4 w 110"/>
                <a:gd name="T6" fmla="+- 0 4816 4706"/>
                <a:gd name="T7" fmla="*/ 4816 h 110"/>
                <a:gd name="T8" fmla="+- 0 7184 7074"/>
                <a:gd name="T9" fmla="*/ T8 w 110"/>
                <a:gd name="T10" fmla="+- 0 4760 4706"/>
                <a:gd name="T11" fmla="*/ 4760 h 110"/>
                <a:gd name="T12" fmla="+- 0 7074 7074"/>
                <a:gd name="T13" fmla="*/ T12 w 110"/>
                <a:gd name="T14" fmla="+- 0 4706 4706"/>
                <a:gd name="T15" fmla="*/ 4706 h 11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10" h="110">
                  <a:moveTo>
                    <a:pt x="0" y="0"/>
                  </a:moveTo>
                  <a:lnTo>
                    <a:pt x="0" y="110"/>
                  </a:lnTo>
                  <a:lnTo>
                    <a:pt x="11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53D6717D-C364-453C-AEDC-7D48E9EDF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" y="2828"/>
              <a:ext cx="448" cy="2691"/>
            </a:xfrm>
            <a:custGeom>
              <a:avLst/>
              <a:gdLst>
                <a:gd name="T0" fmla="+- 0 4664 4664"/>
                <a:gd name="T1" fmla="*/ T0 w 448"/>
                <a:gd name="T2" fmla="+- 0 5518 2828"/>
                <a:gd name="T3" fmla="*/ 5518 h 2691"/>
                <a:gd name="T4" fmla="+- 0 4664 4664"/>
                <a:gd name="T5" fmla="*/ T4 w 448"/>
                <a:gd name="T6" fmla="+- 0 2828 2828"/>
                <a:gd name="T7" fmla="*/ 2828 h 2691"/>
                <a:gd name="T8" fmla="+- 0 5112 4664"/>
                <a:gd name="T9" fmla="*/ T8 w 448"/>
                <a:gd name="T10" fmla="+- 0 2828 2828"/>
                <a:gd name="T11" fmla="*/ 2828 h 269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</a:cxnLst>
              <a:rect l="0" t="0" r="r" b="b"/>
              <a:pathLst>
                <a:path w="448" h="2691">
                  <a:moveTo>
                    <a:pt x="0" y="2690"/>
                  </a:moveTo>
                  <a:lnTo>
                    <a:pt x="0" y="0"/>
                  </a:lnTo>
                  <a:lnTo>
                    <a:pt x="448" y="0"/>
                  </a:lnTo>
                </a:path>
              </a:pathLst>
            </a:cu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8315B8B5-0359-42DC-9DB1-B040700460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9" y="5491"/>
              <a:ext cx="109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0D1A6BF8-509E-4BEE-97EC-CC021A574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" y="3976"/>
              <a:ext cx="3459" cy="1625"/>
            </a:xfrm>
            <a:custGeom>
              <a:avLst/>
              <a:gdLst>
                <a:gd name="T0" fmla="+- 0 325 3"/>
                <a:gd name="T1" fmla="*/ T0 w 3459"/>
                <a:gd name="T2" fmla="+- 0 3976 3976"/>
                <a:gd name="T3" fmla="*/ 3976 h 1625"/>
                <a:gd name="T4" fmla="+- 0 3 3"/>
                <a:gd name="T5" fmla="*/ T4 w 3459"/>
                <a:gd name="T6" fmla="+- 0 3976 3976"/>
                <a:gd name="T7" fmla="*/ 3976 h 1625"/>
                <a:gd name="T8" fmla="+- 0 3 3"/>
                <a:gd name="T9" fmla="*/ T8 w 3459"/>
                <a:gd name="T10" fmla="+- 0 5601 3976"/>
                <a:gd name="T11" fmla="*/ 5601 h 1625"/>
                <a:gd name="T12" fmla="+- 0 3462 3"/>
                <a:gd name="T13" fmla="*/ T12 w 3459"/>
                <a:gd name="T14" fmla="+- 0 5601 3976"/>
                <a:gd name="T15" fmla="*/ 5601 h 162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3459" h="1625">
                  <a:moveTo>
                    <a:pt x="322" y="0"/>
                  </a:moveTo>
                  <a:lnTo>
                    <a:pt x="0" y="0"/>
                  </a:lnTo>
                  <a:lnTo>
                    <a:pt x="0" y="1625"/>
                  </a:lnTo>
                  <a:lnTo>
                    <a:pt x="3459" y="1625"/>
                  </a:lnTo>
                </a:path>
              </a:pathLst>
            </a:cu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8CED3884-78F5-42A6-A2B3-DFC61E05F9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4" y="5546"/>
              <a:ext cx="110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8146E4CF-FC1C-4A6E-B5F1-BE2AD7662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" y="5097"/>
              <a:ext cx="4398" cy="504"/>
            </a:xfrm>
            <a:custGeom>
              <a:avLst/>
              <a:gdLst>
                <a:gd name="T0" fmla="+- 0 3627 3627"/>
                <a:gd name="T1" fmla="*/ T0 w 4398"/>
                <a:gd name="T2" fmla="+- 0 5601 5097"/>
                <a:gd name="T3" fmla="*/ 5601 h 504"/>
                <a:gd name="T4" fmla="+- 0 8024 3627"/>
                <a:gd name="T5" fmla="*/ T4 w 4398"/>
                <a:gd name="T6" fmla="+- 0 5601 5097"/>
                <a:gd name="T7" fmla="*/ 5601 h 504"/>
                <a:gd name="T8" fmla="+- 0 8024 3627"/>
                <a:gd name="T9" fmla="*/ T8 w 4398"/>
                <a:gd name="T10" fmla="+- 0 5097 5097"/>
                <a:gd name="T11" fmla="*/ 5097 h 50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</a:cxnLst>
              <a:rect l="0" t="0" r="r" b="b"/>
              <a:pathLst>
                <a:path w="4398" h="504">
                  <a:moveTo>
                    <a:pt x="0" y="504"/>
                  </a:moveTo>
                  <a:lnTo>
                    <a:pt x="4397" y="504"/>
                  </a:lnTo>
                  <a:lnTo>
                    <a:pt x="4397" y="0"/>
                  </a:lnTo>
                </a:path>
              </a:pathLst>
            </a:cu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114422C1-4A92-4740-9BFF-353395F35C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4" y="5546"/>
              <a:ext cx="110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4" name="Line 53">
              <a:extLst>
                <a:ext uri="{FF2B5EF4-FFF2-40B4-BE49-F238E27FC236}">
                  <a16:creationId xmlns:a16="http://schemas.microsoft.com/office/drawing/2014/main" id="{0D326DD5-E933-4EE6-B69C-136F077520E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544" y="5854"/>
              <a:ext cx="0" cy="0"/>
            </a:xfrm>
            <a:prstGeom prst="line">
              <a:avLst/>
            </a:pr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1C1F5D44-D9B5-4B25-9BD5-A9A1B3118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5" y="5936"/>
              <a:ext cx="1400" cy="449"/>
            </a:xfrm>
            <a:custGeom>
              <a:avLst/>
              <a:gdLst>
                <a:gd name="T0" fmla="+- 0 3068 2845"/>
                <a:gd name="T1" fmla="*/ T0 w 1400"/>
                <a:gd name="T2" fmla="+- 0 6385 5937"/>
                <a:gd name="T3" fmla="*/ 6385 h 449"/>
                <a:gd name="T4" fmla="+- 0 4020 2845"/>
                <a:gd name="T5" fmla="*/ T4 w 1400"/>
                <a:gd name="T6" fmla="+- 0 6385 5937"/>
                <a:gd name="T7" fmla="*/ 6385 h 449"/>
                <a:gd name="T8" fmla="+- 0 4091 2845"/>
                <a:gd name="T9" fmla="*/ T8 w 1400"/>
                <a:gd name="T10" fmla="+- 0 6373 5937"/>
                <a:gd name="T11" fmla="*/ 6373 h 449"/>
                <a:gd name="T12" fmla="+- 0 4152 2845"/>
                <a:gd name="T13" fmla="*/ T12 w 1400"/>
                <a:gd name="T14" fmla="+- 0 6341 5937"/>
                <a:gd name="T15" fmla="*/ 6341 h 449"/>
                <a:gd name="T16" fmla="+- 0 4201 2845"/>
                <a:gd name="T17" fmla="*/ T16 w 1400"/>
                <a:gd name="T18" fmla="+- 0 6293 5937"/>
                <a:gd name="T19" fmla="*/ 6293 h 449"/>
                <a:gd name="T20" fmla="+- 0 4233 2845"/>
                <a:gd name="T21" fmla="*/ T20 w 1400"/>
                <a:gd name="T22" fmla="+- 0 6232 5937"/>
                <a:gd name="T23" fmla="*/ 6232 h 449"/>
                <a:gd name="T24" fmla="+- 0 4244 2845"/>
                <a:gd name="T25" fmla="*/ T24 w 1400"/>
                <a:gd name="T26" fmla="+- 0 6161 5937"/>
                <a:gd name="T27" fmla="*/ 6161 h 449"/>
                <a:gd name="T28" fmla="+- 0 4233 2845"/>
                <a:gd name="T29" fmla="*/ T28 w 1400"/>
                <a:gd name="T30" fmla="+- 0 6091 5937"/>
                <a:gd name="T31" fmla="*/ 6091 h 449"/>
                <a:gd name="T32" fmla="+- 0 4201 2845"/>
                <a:gd name="T33" fmla="*/ T32 w 1400"/>
                <a:gd name="T34" fmla="+- 0 6029 5937"/>
                <a:gd name="T35" fmla="*/ 6029 h 449"/>
                <a:gd name="T36" fmla="+- 0 4152 2845"/>
                <a:gd name="T37" fmla="*/ T36 w 1400"/>
                <a:gd name="T38" fmla="+- 0 5980 5937"/>
                <a:gd name="T39" fmla="*/ 5980 h 449"/>
                <a:gd name="T40" fmla="+- 0 4091 2845"/>
                <a:gd name="T41" fmla="*/ T40 w 1400"/>
                <a:gd name="T42" fmla="+- 0 5948 5937"/>
                <a:gd name="T43" fmla="*/ 5948 h 449"/>
                <a:gd name="T44" fmla="+- 0 4020 2845"/>
                <a:gd name="T45" fmla="*/ T44 w 1400"/>
                <a:gd name="T46" fmla="+- 0 5937 5937"/>
                <a:gd name="T47" fmla="*/ 5937 h 449"/>
                <a:gd name="T48" fmla="+- 0 3068 2845"/>
                <a:gd name="T49" fmla="*/ T48 w 1400"/>
                <a:gd name="T50" fmla="+- 0 5937 5937"/>
                <a:gd name="T51" fmla="*/ 5937 h 449"/>
                <a:gd name="T52" fmla="+- 0 2998 2845"/>
                <a:gd name="T53" fmla="*/ T52 w 1400"/>
                <a:gd name="T54" fmla="+- 0 5948 5937"/>
                <a:gd name="T55" fmla="*/ 5948 h 449"/>
                <a:gd name="T56" fmla="+- 0 2936 2845"/>
                <a:gd name="T57" fmla="*/ T56 w 1400"/>
                <a:gd name="T58" fmla="+- 0 5980 5937"/>
                <a:gd name="T59" fmla="*/ 5980 h 449"/>
                <a:gd name="T60" fmla="+- 0 2888 2845"/>
                <a:gd name="T61" fmla="*/ T60 w 1400"/>
                <a:gd name="T62" fmla="+- 0 6029 5937"/>
                <a:gd name="T63" fmla="*/ 6029 h 449"/>
                <a:gd name="T64" fmla="+- 0 2856 2845"/>
                <a:gd name="T65" fmla="*/ T64 w 1400"/>
                <a:gd name="T66" fmla="+- 0 6091 5937"/>
                <a:gd name="T67" fmla="*/ 6091 h 449"/>
                <a:gd name="T68" fmla="+- 0 2845 2845"/>
                <a:gd name="T69" fmla="*/ T68 w 1400"/>
                <a:gd name="T70" fmla="+- 0 6161 5937"/>
                <a:gd name="T71" fmla="*/ 6161 h 449"/>
                <a:gd name="T72" fmla="+- 0 2856 2845"/>
                <a:gd name="T73" fmla="*/ T72 w 1400"/>
                <a:gd name="T74" fmla="+- 0 6232 5937"/>
                <a:gd name="T75" fmla="*/ 6232 h 449"/>
                <a:gd name="T76" fmla="+- 0 2888 2845"/>
                <a:gd name="T77" fmla="*/ T76 w 1400"/>
                <a:gd name="T78" fmla="+- 0 6293 5937"/>
                <a:gd name="T79" fmla="*/ 6293 h 449"/>
                <a:gd name="T80" fmla="+- 0 2936 2845"/>
                <a:gd name="T81" fmla="*/ T80 w 1400"/>
                <a:gd name="T82" fmla="+- 0 6341 5937"/>
                <a:gd name="T83" fmla="*/ 6341 h 449"/>
                <a:gd name="T84" fmla="+- 0 2998 2845"/>
                <a:gd name="T85" fmla="*/ T84 w 1400"/>
                <a:gd name="T86" fmla="+- 0 6373 5937"/>
                <a:gd name="T87" fmla="*/ 6373 h 449"/>
                <a:gd name="T88" fmla="+- 0 3068 2845"/>
                <a:gd name="T89" fmla="*/ T88 w 1400"/>
                <a:gd name="T90" fmla="+- 0 6385 5937"/>
                <a:gd name="T91" fmla="*/ 6385 h 44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</a:cxnLst>
              <a:rect l="0" t="0" r="r" b="b"/>
              <a:pathLst>
                <a:path w="1400" h="449">
                  <a:moveTo>
                    <a:pt x="223" y="448"/>
                  </a:moveTo>
                  <a:lnTo>
                    <a:pt x="1175" y="448"/>
                  </a:lnTo>
                  <a:lnTo>
                    <a:pt x="1246" y="436"/>
                  </a:lnTo>
                  <a:lnTo>
                    <a:pt x="1307" y="404"/>
                  </a:lnTo>
                  <a:lnTo>
                    <a:pt x="1356" y="356"/>
                  </a:lnTo>
                  <a:lnTo>
                    <a:pt x="1388" y="295"/>
                  </a:lnTo>
                  <a:lnTo>
                    <a:pt x="1399" y="224"/>
                  </a:lnTo>
                  <a:lnTo>
                    <a:pt x="1388" y="154"/>
                  </a:lnTo>
                  <a:lnTo>
                    <a:pt x="1356" y="92"/>
                  </a:lnTo>
                  <a:lnTo>
                    <a:pt x="1307" y="43"/>
                  </a:lnTo>
                  <a:lnTo>
                    <a:pt x="1246" y="11"/>
                  </a:lnTo>
                  <a:lnTo>
                    <a:pt x="1175" y="0"/>
                  </a:lnTo>
                  <a:lnTo>
                    <a:pt x="223" y="0"/>
                  </a:lnTo>
                  <a:lnTo>
                    <a:pt x="153" y="11"/>
                  </a:lnTo>
                  <a:lnTo>
                    <a:pt x="91" y="43"/>
                  </a:lnTo>
                  <a:lnTo>
                    <a:pt x="43" y="92"/>
                  </a:lnTo>
                  <a:lnTo>
                    <a:pt x="11" y="154"/>
                  </a:lnTo>
                  <a:lnTo>
                    <a:pt x="0" y="224"/>
                  </a:lnTo>
                  <a:lnTo>
                    <a:pt x="11" y="295"/>
                  </a:lnTo>
                  <a:lnTo>
                    <a:pt x="43" y="356"/>
                  </a:lnTo>
                  <a:lnTo>
                    <a:pt x="91" y="404"/>
                  </a:lnTo>
                  <a:lnTo>
                    <a:pt x="153" y="436"/>
                  </a:lnTo>
                  <a:lnTo>
                    <a:pt x="223" y="448"/>
                  </a:lnTo>
                  <a:close/>
                </a:path>
              </a:pathLst>
            </a:custGeom>
            <a:noFill/>
            <a:ln w="444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1BEDFD21-8D94-4FD8-B1E9-8F4359D0E1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8" y="5740"/>
              <a:ext cx="196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Text Box 56">
              <a:extLst>
                <a:ext uri="{FF2B5EF4-FFF2-40B4-BE49-F238E27FC236}">
                  <a16:creationId xmlns:a16="http://schemas.microsoft.com/office/drawing/2014/main" id="{715B076A-EAB6-42DF-A62C-315AEF6E3C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6" y="472"/>
              <a:ext cx="399" cy="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ts val="88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 dirty="0">
                  <a:solidFill>
                    <a:srgbClr val="CA181A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No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 Box 57">
              <a:extLst>
                <a:ext uri="{FF2B5EF4-FFF2-40B4-BE49-F238E27FC236}">
                  <a16:creationId xmlns:a16="http://schemas.microsoft.com/office/drawing/2014/main" id="{EDB2EE94-CEDE-4384-8A43-FC7479CFB8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0" y="472"/>
              <a:ext cx="334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ts val="88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>
                  <a:solidFill>
                    <a:srgbClr val="CA181A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No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Text Box 58">
              <a:extLst>
                <a:ext uri="{FF2B5EF4-FFF2-40B4-BE49-F238E27FC236}">
                  <a16:creationId xmlns:a16="http://schemas.microsoft.com/office/drawing/2014/main" id="{3F0DBDB1-E3E1-493D-81BA-A0456D4979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35" y="649"/>
              <a:ext cx="4003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ts val="1045"/>
                </a:lnSpc>
                <a:spcBef>
                  <a:spcPts val="0"/>
                </a:spcBef>
                <a:spcAft>
                  <a:spcPts val="800"/>
                </a:spcAft>
                <a:tabLst>
                  <a:tab pos="1376045" algn="l"/>
                </a:tabLst>
              </a:pPr>
              <a:r>
                <a:rPr lang="en-US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EA,h &gt;</a:t>
              </a:r>
              <a:r>
                <a:rPr lang="en-US" sz="1000" spc="-75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en-US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EL,h</a:t>
              </a:r>
              <a:r>
                <a:rPr lang="en-US" sz="1000" spc="-25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en-US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?	        SOCB,h &gt; KB-min</a:t>
              </a:r>
              <a:r>
                <a:rPr lang="en-US" sz="1000" spc="-4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en-US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?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 Box 59">
              <a:extLst>
                <a:ext uri="{FF2B5EF4-FFF2-40B4-BE49-F238E27FC236}">
                  <a16:creationId xmlns:a16="http://schemas.microsoft.com/office/drawing/2014/main" id="{0C76AAD5-182A-44E4-9671-886BEE6283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86" y="1193"/>
              <a:ext cx="440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ts val="88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>
                  <a:solidFill>
                    <a:srgbClr val="3957AC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Yes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 Box 60">
              <a:extLst>
                <a:ext uri="{FF2B5EF4-FFF2-40B4-BE49-F238E27FC236}">
                  <a16:creationId xmlns:a16="http://schemas.microsoft.com/office/drawing/2014/main" id="{DFCEC88D-1B29-46A3-B8DD-612198A23A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82" y="1144"/>
              <a:ext cx="414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ts val="88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>
                  <a:solidFill>
                    <a:srgbClr val="3957AC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Yes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Text Box 61">
              <a:extLst>
                <a:ext uri="{FF2B5EF4-FFF2-40B4-BE49-F238E27FC236}">
                  <a16:creationId xmlns:a16="http://schemas.microsoft.com/office/drawing/2014/main" id="{5CB5DD98-7744-4E6F-B3DA-1BC5F55505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08" y="2208"/>
              <a:ext cx="318" cy="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ts val="88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 dirty="0">
                  <a:solidFill>
                    <a:srgbClr val="CA181A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No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 Box 62">
              <a:extLst>
                <a:ext uri="{FF2B5EF4-FFF2-40B4-BE49-F238E27FC236}">
                  <a16:creationId xmlns:a16="http://schemas.microsoft.com/office/drawing/2014/main" id="{1AE0C28A-DE26-41BD-A6FF-9609E5AC0B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4" y="2537"/>
              <a:ext cx="281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ts val="88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>
                  <a:solidFill>
                    <a:srgbClr val="CA181A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No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 Box 63">
              <a:extLst>
                <a:ext uri="{FF2B5EF4-FFF2-40B4-BE49-F238E27FC236}">
                  <a16:creationId xmlns:a16="http://schemas.microsoft.com/office/drawing/2014/main" id="{167B161A-CD1B-43F2-9CA7-CB52B3FEB9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19" y="2750"/>
              <a:ext cx="1326" cy="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ts val="1045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SOCB,h = KB-max ?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 Box 64">
              <a:extLst>
                <a:ext uri="{FF2B5EF4-FFF2-40B4-BE49-F238E27FC236}">
                  <a16:creationId xmlns:a16="http://schemas.microsoft.com/office/drawing/2014/main" id="{0340B2A6-F446-47F2-8ACD-69887270A8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62" y="2733"/>
              <a:ext cx="924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ts val="885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E</a:t>
              </a:r>
              <a:r>
                <a:rPr lang="en-US" sz="1000" baseline="-25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L,h</a:t>
              </a:r>
              <a:r>
                <a:rPr lang="en-US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&gt; 0</a:t>
              </a:r>
              <a:r>
                <a:rPr lang="en-US" sz="1000" spc="-85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en-US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?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 Box 65">
              <a:extLst>
                <a:ext uri="{FF2B5EF4-FFF2-40B4-BE49-F238E27FC236}">
                  <a16:creationId xmlns:a16="http://schemas.microsoft.com/office/drawing/2014/main" id="{AFB90B2E-9766-4ED2-B6A3-D9E4DEE345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5" y="3328"/>
              <a:ext cx="498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ts val="88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>
                  <a:solidFill>
                    <a:srgbClr val="3957AC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Yes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 Box 66">
              <a:extLst>
                <a:ext uri="{FF2B5EF4-FFF2-40B4-BE49-F238E27FC236}">
                  <a16:creationId xmlns:a16="http://schemas.microsoft.com/office/drawing/2014/main" id="{23AD2848-C360-4C56-8847-2F03EBF5C1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75" y="3321"/>
              <a:ext cx="463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ts val="88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>
                  <a:solidFill>
                    <a:srgbClr val="3957AC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Yes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Text Box 67">
              <a:extLst>
                <a:ext uri="{FF2B5EF4-FFF2-40B4-BE49-F238E27FC236}">
                  <a16:creationId xmlns:a16="http://schemas.microsoft.com/office/drawing/2014/main" id="{CE6C43BE-A0BB-4CA1-A5B1-B40C6AB0B9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" y="3664"/>
              <a:ext cx="292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ts val="88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 dirty="0">
                  <a:solidFill>
                    <a:srgbClr val="CA181A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No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 Box 68">
              <a:extLst>
                <a:ext uri="{FF2B5EF4-FFF2-40B4-BE49-F238E27FC236}">
                  <a16:creationId xmlns:a16="http://schemas.microsoft.com/office/drawing/2014/main" id="{2A0C9AC2-570D-4F2E-9704-7C817237D8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8" y="3787"/>
              <a:ext cx="874" cy="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16510" marR="0" indent="-17145">
                <a:lnSpc>
                  <a:spcPct val="102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Energy still available ?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marR="0">
                <a:lnSpc>
                  <a:spcPct val="107000"/>
                </a:lnSpc>
                <a:spcBef>
                  <a:spcPts val="50"/>
                </a:spcBef>
                <a:spcAft>
                  <a:spcPts val="80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marR="11430" algn="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800">
                  <a:solidFill>
                    <a:srgbClr val="3957AC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Yes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Text Box 69">
              <a:extLst>
                <a:ext uri="{FF2B5EF4-FFF2-40B4-BE49-F238E27FC236}">
                  <a16:creationId xmlns:a16="http://schemas.microsoft.com/office/drawing/2014/main" id="{6D3A640B-D145-4B45-A42E-3D0BEB305D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81" y="6066"/>
              <a:ext cx="688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>
                <a:lnSpc>
                  <a:spcPts val="88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END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Text Box 70">
              <a:extLst>
                <a:ext uri="{FF2B5EF4-FFF2-40B4-BE49-F238E27FC236}">
                  <a16:creationId xmlns:a16="http://schemas.microsoft.com/office/drawing/2014/main" id="{B9F5DC1F-8359-4AFD-90E6-16D9E01FA9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83" y="4425"/>
              <a:ext cx="1680" cy="672"/>
            </a:xfrm>
            <a:prstGeom prst="rect">
              <a:avLst/>
            </a:prstGeom>
            <a:noFill/>
            <a:ln w="444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111760" marR="109855" algn="ctr">
                <a:lnSpc>
                  <a:spcPct val="102000"/>
                </a:lnSpc>
                <a:spcBef>
                  <a:spcPts val="200"/>
                </a:spcBef>
                <a:spcAft>
                  <a:spcPts val="800"/>
                </a:spcAft>
              </a:pPr>
              <a:r>
                <a:rPr lang="en-US" sz="1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Purchase the energy from the grid </a:t>
              </a:r>
              <a:r>
                <a:rPr lang="en-US" sz="10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EG,h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 Box 71">
              <a:extLst>
                <a:ext uri="{FF2B5EF4-FFF2-40B4-BE49-F238E27FC236}">
                  <a16:creationId xmlns:a16="http://schemas.microsoft.com/office/drawing/2014/main" id="{D6F019CB-E62E-4BFD-9CC8-68E429A2C4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04" y="4425"/>
              <a:ext cx="1680" cy="672"/>
            </a:xfrm>
            <a:prstGeom prst="rect">
              <a:avLst/>
            </a:prstGeom>
            <a:noFill/>
            <a:ln w="444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324485" marR="0" indent="-252730">
                <a:lnSpc>
                  <a:spcPct val="102000"/>
                </a:lnSpc>
                <a:spcBef>
                  <a:spcPts val="675"/>
                </a:spcBef>
                <a:spcAft>
                  <a:spcPts val="80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Sell the energy surplus to the grid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 Box 72">
              <a:extLst>
                <a:ext uri="{FF2B5EF4-FFF2-40B4-BE49-F238E27FC236}">
                  <a16:creationId xmlns:a16="http://schemas.microsoft.com/office/drawing/2014/main" id="{EBB33EB2-1084-4FBF-9ABB-5F362E46DB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4" y="2617"/>
              <a:ext cx="1680" cy="477"/>
            </a:xfrm>
            <a:prstGeom prst="rect">
              <a:avLst/>
            </a:prstGeom>
            <a:noFill/>
            <a:ln w="444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129540" marR="0">
                <a:lnSpc>
                  <a:spcPct val="107000"/>
                </a:lnSpc>
                <a:spcBef>
                  <a:spcPts val="665"/>
                </a:spcBef>
                <a:spcAft>
                  <a:spcPts val="80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Charge BES system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 Box 73">
              <a:extLst>
                <a:ext uri="{FF2B5EF4-FFF2-40B4-BE49-F238E27FC236}">
                  <a16:creationId xmlns:a16="http://schemas.microsoft.com/office/drawing/2014/main" id="{FE766C36-1937-4F65-93AB-497CF4031E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5" y="1428"/>
              <a:ext cx="2073" cy="700"/>
            </a:xfrm>
            <a:prstGeom prst="rect">
              <a:avLst/>
            </a:prstGeom>
            <a:noFill/>
            <a:ln w="444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94615" marR="93345" algn="ctr">
                <a:lnSpc>
                  <a:spcPct val="103000"/>
                </a:lnSpc>
                <a:spcBef>
                  <a:spcPts val="270"/>
                </a:spcBef>
                <a:spcAft>
                  <a:spcPts val="800"/>
                </a:spcAft>
              </a:pPr>
              <a:r>
                <a:rPr lang="en-US" sz="1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Discharge BES system and supply the energy demand </a:t>
              </a:r>
              <a:r>
                <a:rPr lang="en-US" sz="10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EB,h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Text Box 74">
              <a:extLst>
                <a:ext uri="{FF2B5EF4-FFF2-40B4-BE49-F238E27FC236}">
                  <a16:creationId xmlns:a16="http://schemas.microsoft.com/office/drawing/2014/main" id="{F6984EEA-893F-495C-806B-F15C983526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04" y="1428"/>
              <a:ext cx="1736" cy="700"/>
            </a:xfrm>
            <a:prstGeom prst="rect">
              <a:avLst/>
            </a:prstGeom>
            <a:noFill/>
            <a:ln w="444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111125" marR="109855" algn="ctr">
                <a:lnSpc>
                  <a:spcPct val="102000"/>
                </a:lnSpc>
                <a:spcBef>
                  <a:spcPts val="275"/>
                </a:spcBef>
                <a:spcAft>
                  <a:spcPts val="800"/>
                </a:spcAft>
              </a:pPr>
              <a:r>
                <a:rPr lang="en-US" sz="1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Supply the energy demand </a:t>
              </a:r>
              <a:r>
                <a:rPr lang="en-US" sz="10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EA,h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6" name="Text Placeholder 1">
            <a:extLst>
              <a:ext uri="{FF2B5EF4-FFF2-40B4-BE49-F238E27FC236}">
                <a16:creationId xmlns:a16="http://schemas.microsoft.com/office/drawing/2014/main" id="{BDE2AFD1-AD64-4952-A9BE-C220E873CB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30" y="339509"/>
            <a:ext cx="4176138" cy="724247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 </a:t>
            </a:r>
          </a:p>
        </p:txBody>
      </p:sp>
    </p:spTree>
    <p:extLst>
      <p:ext uri="{BB962C8B-B14F-4D97-AF65-F5344CB8AC3E}">
        <p14:creationId xmlns:p14="http://schemas.microsoft.com/office/powerpoint/2010/main" val="3966649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 </a:t>
            </a:r>
          </a:p>
        </p:txBody>
      </p:sp>
      <p:grpSp>
        <p:nvGrpSpPr>
          <p:cNvPr id="3" name="그룹 3">
            <a:extLst>
              <a:ext uri="{FF2B5EF4-FFF2-40B4-BE49-F238E27FC236}">
                <a16:creationId xmlns:a16="http://schemas.microsoft.com/office/drawing/2014/main" id="{41ED1A68-4C2A-4983-A282-6CB5AE5807C7}"/>
              </a:ext>
            </a:extLst>
          </p:cNvPr>
          <p:cNvGrpSpPr/>
          <p:nvPr/>
        </p:nvGrpSpPr>
        <p:grpSpPr>
          <a:xfrm>
            <a:off x="977322" y="2054064"/>
            <a:ext cx="10258382" cy="3080781"/>
            <a:chOff x="977322" y="1968339"/>
            <a:chExt cx="10258382" cy="308078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50133DA-2833-42BB-B417-520ECEF14EF1}"/>
                </a:ext>
              </a:extLst>
            </p:cNvPr>
            <p:cNvGrpSpPr/>
            <p:nvPr/>
          </p:nvGrpSpPr>
          <p:grpSpPr>
            <a:xfrm>
              <a:off x="977322" y="1968339"/>
              <a:ext cx="5132957" cy="1028614"/>
              <a:chOff x="-546679" y="1968338"/>
              <a:chExt cx="5132957" cy="1028614"/>
            </a:xfrm>
            <a:solidFill>
              <a:schemeClr val="accent1"/>
            </a:solidFill>
          </p:grpSpPr>
          <p:sp>
            <p:nvSpPr>
              <p:cNvPr id="20" name="Block Arc 19">
                <a:extLst>
                  <a:ext uri="{FF2B5EF4-FFF2-40B4-BE49-F238E27FC236}">
                    <a16:creationId xmlns:a16="http://schemas.microsoft.com/office/drawing/2014/main" id="{E6F04D43-F06A-469C-A3CD-9E5349FEA478}"/>
                  </a:ext>
                </a:extLst>
              </p:cNvPr>
              <p:cNvSpPr/>
              <p:nvPr/>
            </p:nvSpPr>
            <p:spPr>
              <a:xfrm>
                <a:off x="-546679" y="1968338"/>
                <a:ext cx="1026000" cy="1026000"/>
              </a:xfrm>
              <a:prstGeom prst="blockArc">
                <a:avLst>
                  <a:gd name="adj1" fmla="val 5349198"/>
                  <a:gd name="adj2" fmla="val 16233715"/>
                  <a:gd name="adj3" fmla="val 1021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74EEC14-418A-4F28-986B-42B5D65F4B2C}"/>
                  </a:ext>
                </a:extLst>
              </p:cNvPr>
              <p:cNvSpPr/>
              <p:nvPr/>
            </p:nvSpPr>
            <p:spPr>
              <a:xfrm>
                <a:off x="-93722" y="1968338"/>
                <a:ext cx="4680000" cy="10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55F30DA-5C81-42CE-9CC9-A94E07930427}"/>
                  </a:ext>
                </a:extLst>
              </p:cNvPr>
              <p:cNvSpPr/>
              <p:nvPr/>
            </p:nvSpPr>
            <p:spPr>
              <a:xfrm>
                <a:off x="-36573" y="2888952"/>
                <a:ext cx="3600000" cy="10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04226BD-DB82-46A6-B945-C70E8C2EF029}"/>
                </a:ext>
              </a:extLst>
            </p:cNvPr>
            <p:cNvGrpSpPr/>
            <p:nvPr/>
          </p:nvGrpSpPr>
          <p:grpSpPr>
            <a:xfrm>
              <a:off x="977322" y="3801539"/>
              <a:ext cx="4110106" cy="1028614"/>
              <a:chOff x="-546678" y="3785456"/>
              <a:chExt cx="4110106" cy="1028614"/>
            </a:xfrm>
            <a:solidFill>
              <a:schemeClr val="accent3"/>
            </a:solidFill>
          </p:grpSpPr>
          <p:sp>
            <p:nvSpPr>
              <p:cNvPr id="17" name="Block Arc 16">
                <a:extLst>
                  <a:ext uri="{FF2B5EF4-FFF2-40B4-BE49-F238E27FC236}">
                    <a16:creationId xmlns:a16="http://schemas.microsoft.com/office/drawing/2014/main" id="{C1887D4C-4B5D-4FB2-A5CB-9BB7CAD79998}"/>
                  </a:ext>
                </a:extLst>
              </p:cNvPr>
              <p:cNvSpPr/>
              <p:nvPr/>
            </p:nvSpPr>
            <p:spPr>
              <a:xfrm>
                <a:off x="-546678" y="3785456"/>
                <a:ext cx="1026000" cy="1026000"/>
              </a:xfrm>
              <a:prstGeom prst="blockArc">
                <a:avLst>
                  <a:gd name="adj1" fmla="val 5349198"/>
                  <a:gd name="adj2" fmla="val 16233715"/>
                  <a:gd name="adj3" fmla="val 1021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44956047-3D6B-4CBF-B636-B8D0967F9CC5}"/>
                  </a:ext>
                </a:extLst>
              </p:cNvPr>
              <p:cNvSpPr/>
              <p:nvPr/>
            </p:nvSpPr>
            <p:spPr>
              <a:xfrm>
                <a:off x="-36572" y="3785456"/>
                <a:ext cx="3600000" cy="10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FAFE5F1-C89F-42E1-84BB-3A5EC4B4F745}"/>
                  </a:ext>
                </a:extLst>
              </p:cNvPr>
              <p:cNvSpPr/>
              <p:nvPr/>
            </p:nvSpPr>
            <p:spPr>
              <a:xfrm>
                <a:off x="-36572" y="4706070"/>
                <a:ext cx="3600000" cy="10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F784C8C-4771-4F30-AB59-99D88C82D1E5}"/>
                </a:ext>
              </a:extLst>
            </p:cNvPr>
            <p:cNvGrpSpPr/>
            <p:nvPr/>
          </p:nvGrpSpPr>
          <p:grpSpPr>
            <a:xfrm flipH="1">
              <a:off x="7131448" y="2884650"/>
              <a:ext cx="4104256" cy="1028903"/>
              <a:chOff x="-567704" y="3794692"/>
              <a:chExt cx="4104256" cy="1028903"/>
            </a:xfrm>
            <a:solidFill>
              <a:schemeClr val="accent2"/>
            </a:solidFill>
          </p:grpSpPr>
          <p:sp>
            <p:nvSpPr>
              <p:cNvPr id="14" name="Block Arc 13">
                <a:extLst>
                  <a:ext uri="{FF2B5EF4-FFF2-40B4-BE49-F238E27FC236}">
                    <a16:creationId xmlns:a16="http://schemas.microsoft.com/office/drawing/2014/main" id="{A5F7F9CF-5727-429C-9091-16E40BFDB5FF}"/>
                  </a:ext>
                </a:extLst>
              </p:cNvPr>
              <p:cNvSpPr/>
              <p:nvPr/>
            </p:nvSpPr>
            <p:spPr>
              <a:xfrm>
                <a:off x="-567704" y="3794692"/>
                <a:ext cx="1026000" cy="1026000"/>
              </a:xfrm>
              <a:prstGeom prst="blockArc">
                <a:avLst>
                  <a:gd name="adj1" fmla="val 5349198"/>
                  <a:gd name="adj2" fmla="val 16233715"/>
                  <a:gd name="adj3" fmla="val 1021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889AE57-3330-4DDF-B5EC-7A33E5F64D47}"/>
                  </a:ext>
                </a:extLst>
              </p:cNvPr>
              <p:cNvSpPr/>
              <p:nvPr/>
            </p:nvSpPr>
            <p:spPr>
              <a:xfrm>
                <a:off x="-76247" y="3794981"/>
                <a:ext cx="3600000" cy="10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696663F-9B84-4D29-9166-62F2C954DA9E}"/>
                  </a:ext>
                </a:extLst>
              </p:cNvPr>
              <p:cNvSpPr/>
              <p:nvPr/>
            </p:nvSpPr>
            <p:spPr>
              <a:xfrm>
                <a:off x="-63448" y="4715595"/>
                <a:ext cx="3600000" cy="10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FC1EBEE-B99C-4658-9035-B510C45BE5D2}"/>
                </a:ext>
              </a:extLst>
            </p:cNvPr>
            <p:cNvSpPr/>
            <p:nvPr/>
          </p:nvSpPr>
          <p:spPr>
            <a:xfrm flipH="1">
              <a:off x="7156128" y="4727663"/>
              <a:ext cx="3002834" cy="10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1F6740-BD08-49D6-95DC-948E4264A002}"/>
                </a:ext>
              </a:extLst>
            </p:cNvPr>
            <p:cNvSpPr/>
            <p:nvPr/>
          </p:nvSpPr>
          <p:spPr>
            <a:xfrm>
              <a:off x="5001022" y="2672976"/>
              <a:ext cx="2160240" cy="54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4D2AD2F-9C3B-4D6F-9E12-10636CC4121F}"/>
                </a:ext>
              </a:extLst>
            </p:cNvPr>
            <p:cNvSpPr/>
            <p:nvPr/>
          </p:nvSpPr>
          <p:spPr>
            <a:xfrm>
              <a:off x="5001022" y="3591048"/>
              <a:ext cx="2160240" cy="540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C96FC2-85F3-4EF2-B2BD-F44FC4439289}"/>
                </a:ext>
              </a:extLst>
            </p:cNvPr>
            <p:cNvSpPr/>
            <p:nvPr/>
          </p:nvSpPr>
          <p:spPr>
            <a:xfrm>
              <a:off x="5001022" y="4509120"/>
              <a:ext cx="2160240" cy="540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F3EA7E0F-67AD-4E73-9E74-65D914848F35}"/>
              </a:ext>
            </a:extLst>
          </p:cNvPr>
          <p:cNvSpPr/>
          <p:nvPr/>
        </p:nvSpPr>
        <p:spPr>
          <a:xfrm>
            <a:off x="6133850" y="1835986"/>
            <a:ext cx="532746" cy="532746"/>
          </a:xfrm>
          <a:prstGeom prst="ellipse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DF463D3-67A3-4A42-89E8-8191EB43D940}"/>
              </a:ext>
            </a:extLst>
          </p:cNvPr>
          <p:cNvSpPr/>
          <p:nvPr/>
        </p:nvSpPr>
        <p:spPr>
          <a:xfrm rot="212823">
            <a:off x="10188496" y="4583226"/>
            <a:ext cx="532746" cy="532746"/>
          </a:xfrm>
          <a:prstGeom prst="ellipse">
            <a:avLst/>
          </a:prstGeom>
          <a:noFill/>
          <a:ln w="889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Left Arrow 9215">
            <a:extLst>
              <a:ext uri="{FF2B5EF4-FFF2-40B4-BE49-F238E27FC236}">
                <a16:creationId xmlns:a16="http://schemas.microsoft.com/office/drawing/2014/main" id="{DA929447-89F6-422C-8248-0C428F0681C5}"/>
              </a:ext>
            </a:extLst>
          </p:cNvPr>
          <p:cNvSpPr/>
          <p:nvPr/>
        </p:nvSpPr>
        <p:spPr>
          <a:xfrm>
            <a:off x="6292211" y="1981200"/>
            <a:ext cx="216024" cy="242316"/>
          </a:xfrm>
          <a:prstGeom prst="lef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Left Arrow 43">
            <a:extLst>
              <a:ext uri="{FF2B5EF4-FFF2-40B4-BE49-F238E27FC236}">
                <a16:creationId xmlns:a16="http://schemas.microsoft.com/office/drawing/2014/main" id="{A22B69BB-1005-40D9-8B93-BFCA1F89D22E}"/>
              </a:ext>
            </a:extLst>
          </p:cNvPr>
          <p:cNvSpPr/>
          <p:nvPr/>
        </p:nvSpPr>
        <p:spPr>
          <a:xfrm rot="16200000">
            <a:off x="10346857" y="4724663"/>
            <a:ext cx="216024" cy="242316"/>
          </a:xfrm>
          <a:prstGeom prst="lef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E807A2-CB17-414A-BF84-C43721194CCB}"/>
              </a:ext>
            </a:extLst>
          </p:cNvPr>
          <p:cNvSpPr txBox="1"/>
          <p:nvPr/>
        </p:nvSpPr>
        <p:spPr>
          <a:xfrm>
            <a:off x="5225808" y="2864814"/>
            <a:ext cx="172819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Scenario 2</a:t>
            </a:r>
            <a:endParaRPr lang="ko-KR" altLang="en-US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1F65969-1118-4CEE-BB23-E6552ED6EA51}"/>
              </a:ext>
            </a:extLst>
          </p:cNvPr>
          <p:cNvSpPr txBox="1"/>
          <p:nvPr/>
        </p:nvSpPr>
        <p:spPr>
          <a:xfrm>
            <a:off x="5225808" y="3800915"/>
            <a:ext cx="172819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Scenario 3</a:t>
            </a:r>
            <a:endParaRPr lang="ko-KR" altLang="en-US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7FD17F-4CA6-4D0D-B126-7D57025C2E35}"/>
              </a:ext>
            </a:extLst>
          </p:cNvPr>
          <p:cNvSpPr txBox="1"/>
          <p:nvPr/>
        </p:nvSpPr>
        <p:spPr>
          <a:xfrm>
            <a:off x="5225808" y="4737016"/>
            <a:ext cx="172819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Financial analysis</a:t>
            </a:r>
            <a:endParaRPr lang="ko-KR" altLang="en-US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9B1FC49-8ECE-48E9-A996-B190A839308E}"/>
              </a:ext>
            </a:extLst>
          </p:cNvPr>
          <p:cNvSpPr txBox="1"/>
          <p:nvPr/>
        </p:nvSpPr>
        <p:spPr>
          <a:xfrm>
            <a:off x="1596058" y="2417225"/>
            <a:ext cx="32466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Maximum storage capacity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52ECEFC-57A3-4AEA-9B7A-ED97CED6085C}"/>
              </a:ext>
            </a:extLst>
          </p:cNvPr>
          <p:cNvSpPr txBox="1"/>
          <p:nvPr/>
        </p:nvSpPr>
        <p:spPr>
          <a:xfrm>
            <a:off x="1596058" y="4250425"/>
            <a:ext cx="32848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storage system works at peak time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8D0236F-A1FB-4324-87BD-CC919B6105BA}"/>
              </a:ext>
            </a:extLst>
          </p:cNvPr>
          <p:cNvSpPr txBox="1"/>
          <p:nvPr/>
        </p:nvSpPr>
        <p:spPr>
          <a:xfrm>
            <a:off x="7372498" y="3326554"/>
            <a:ext cx="32792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storage system operates at evening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BECB096-7EE7-441D-9D22-2B723EB44D05}"/>
              </a:ext>
            </a:extLst>
          </p:cNvPr>
          <p:cNvSpPr txBox="1"/>
          <p:nvPr/>
        </p:nvSpPr>
        <p:spPr>
          <a:xfrm>
            <a:off x="9994235" y="5211985"/>
            <a:ext cx="147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Electricity costs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2D1BCA6-BF9D-4379-A47B-12552D1A8B64}"/>
              </a:ext>
            </a:extLst>
          </p:cNvPr>
          <p:cNvGrpSpPr/>
          <p:nvPr/>
        </p:nvGrpSpPr>
        <p:grpSpPr>
          <a:xfrm>
            <a:off x="6958128" y="1736860"/>
            <a:ext cx="2952000" cy="534784"/>
            <a:chOff x="395534" y="3737445"/>
            <a:chExt cx="3972999" cy="534784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46A5E88-11CB-4B39-A46E-9F882452DBCC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Scenario 1</a:t>
              </a:r>
              <a:endParaRPr lang="ko-KR" altLang="en-US" sz="1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CEE2347-E03F-4928-BE46-2F13D0DA794F}"/>
                </a:ext>
              </a:extLst>
            </p:cNvPr>
            <p:cNvSpPr txBox="1"/>
            <p:nvPr/>
          </p:nvSpPr>
          <p:spPr>
            <a:xfrm>
              <a:off x="395537" y="3995230"/>
              <a:ext cx="39729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On grid system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05261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F778F1C-55C7-4F9E-AE02-6DC8A5876F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Study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4792B0-8A4B-4475-BD52-248DE056A7E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224" y="1063756"/>
            <a:ext cx="6221552" cy="521646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ECEC729-A1AB-4C0A-A865-EE69777A4F8E}"/>
              </a:ext>
            </a:extLst>
          </p:cNvPr>
          <p:cNvSpPr/>
          <p:nvPr/>
        </p:nvSpPr>
        <p:spPr>
          <a:xfrm>
            <a:off x="402003" y="1178728"/>
            <a:ext cx="258322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Electricity that transfers to grid from scenario 1 [kW].</a:t>
            </a:r>
            <a:endParaRPr lang="en-US" sz="2000" b="0" cap="none" spc="0" dirty="0">
              <a:ln w="0"/>
              <a:solidFill>
                <a:srgbClr val="92D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D4B1AD1-BC47-4630-8CBA-3532706683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457451"/>
              </p:ext>
            </p:extLst>
          </p:nvPr>
        </p:nvGraphicFramePr>
        <p:xfrm>
          <a:off x="9470206" y="1686559"/>
          <a:ext cx="2426520" cy="27870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5043">
                  <a:extLst>
                    <a:ext uri="{9D8B030D-6E8A-4147-A177-3AD203B41FA5}">
                      <a16:colId xmlns:a16="http://schemas.microsoft.com/office/drawing/2014/main" val="845496041"/>
                    </a:ext>
                  </a:extLst>
                </a:gridCol>
                <a:gridCol w="1411477">
                  <a:extLst>
                    <a:ext uri="{9D8B030D-6E8A-4147-A177-3AD203B41FA5}">
                      <a16:colId xmlns:a16="http://schemas.microsoft.com/office/drawing/2014/main" val="2619270209"/>
                    </a:ext>
                  </a:extLst>
                </a:gridCol>
              </a:tblGrid>
              <a:tr h="5791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Time (hr.)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Electricity in August [kW]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3818384"/>
                  </a:ext>
                </a:extLst>
              </a:tr>
              <a:tr h="3154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9:00am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45251825"/>
                  </a:ext>
                </a:extLst>
              </a:tr>
              <a:tr h="3154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10:00am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042535"/>
                  </a:ext>
                </a:extLst>
              </a:tr>
              <a:tr h="3154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11:00am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6672384"/>
                  </a:ext>
                </a:extLst>
              </a:tr>
              <a:tr h="3154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12:00pm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9397213"/>
                  </a:ext>
                </a:extLst>
              </a:tr>
              <a:tr h="3154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1:00pm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5702338"/>
                  </a:ext>
                </a:extLst>
              </a:tr>
              <a:tr h="3154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2:00pm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72572255"/>
                  </a:ext>
                </a:extLst>
              </a:tr>
              <a:tr h="3154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3:00pm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23880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0151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CE4ED00-390E-415B-8A1E-2BCFDEBCBD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Study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C30F52-6186-44FD-B887-C751A6AC234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22" y="1657978"/>
            <a:ext cx="5124659" cy="306474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95E9567-EC3F-4BEB-8549-69C52A385954}"/>
              </a:ext>
            </a:extLst>
          </p:cNvPr>
          <p:cNvSpPr/>
          <p:nvPr/>
        </p:nvSpPr>
        <p:spPr>
          <a:xfrm>
            <a:off x="170822" y="1257868"/>
            <a:ext cx="127310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Scenario 2</a:t>
            </a:r>
            <a:endParaRPr lang="en-US" sz="2000" b="0" cap="none" spc="0" dirty="0">
              <a:ln w="0"/>
              <a:solidFill>
                <a:srgbClr val="92D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7D127F-6746-424E-8FD2-76BA37145C3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108" y="1657978"/>
            <a:ext cx="5031870" cy="306474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867CCA7-9830-4C00-81DC-ECD3ED0696AA}"/>
              </a:ext>
            </a:extLst>
          </p:cNvPr>
          <p:cNvSpPr/>
          <p:nvPr/>
        </p:nvSpPr>
        <p:spPr>
          <a:xfrm>
            <a:off x="5770108" y="1259692"/>
            <a:ext cx="127310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Scenario 3</a:t>
            </a:r>
            <a:endParaRPr lang="en-US" sz="2000" b="0" cap="none" spc="0" dirty="0">
              <a:ln w="0"/>
              <a:solidFill>
                <a:srgbClr val="92D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599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6CF05DDC-99DB-4FF1-A7BA-E3A595C741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62346A-BCB0-4F47-8C3B-F6B08B96626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747" y="1063756"/>
            <a:ext cx="6940506" cy="5337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27243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 10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2C650"/>
      </a:accent1>
      <a:accent2>
        <a:srgbClr val="5CBE7A"/>
      </a:accent2>
      <a:accent3>
        <a:srgbClr val="2CB8AE"/>
      </a:accent3>
      <a:accent4>
        <a:srgbClr val="24A8C2"/>
      </a:accent4>
      <a:accent5>
        <a:srgbClr val="249ED2"/>
      </a:accent5>
      <a:accent6>
        <a:srgbClr val="3F3F3F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 10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2C650"/>
      </a:accent1>
      <a:accent2>
        <a:srgbClr val="5CBE7A"/>
      </a:accent2>
      <a:accent3>
        <a:srgbClr val="2CB8AE"/>
      </a:accent3>
      <a:accent4>
        <a:srgbClr val="24A8C2"/>
      </a:accent4>
      <a:accent5>
        <a:srgbClr val="249ED2"/>
      </a:accent5>
      <a:accent6>
        <a:srgbClr val="3F3F3F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COLOR 10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2C650"/>
      </a:accent1>
      <a:accent2>
        <a:srgbClr val="5CBE7A"/>
      </a:accent2>
      <a:accent3>
        <a:srgbClr val="2CB8AE"/>
      </a:accent3>
      <a:accent4>
        <a:srgbClr val="24A8C2"/>
      </a:accent4>
      <a:accent5>
        <a:srgbClr val="249ED2"/>
      </a:accent5>
      <a:accent6>
        <a:srgbClr val="3F3F3F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1766</TotalTime>
  <Words>477</Words>
  <Application>Microsoft Office PowerPoint</Application>
  <PresentationFormat>Widescreen</PresentationFormat>
  <Paragraphs>159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hasan awartany</cp:lastModifiedBy>
  <cp:revision>140</cp:revision>
  <dcterms:created xsi:type="dcterms:W3CDTF">2019-01-14T06:35:35Z</dcterms:created>
  <dcterms:modified xsi:type="dcterms:W3CDTF">2021-06-02T14:50:46Z</dcterms:modified>
</cp:coreProperties>
</file>