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19"/>
  </p:notesMasterIdLst>
  <p:handoutMasterIdLst>
    <p:handoutMasterId r:id="rId20"/>
  </p:handoutMasterIdLst>
  <p:sldIdLst>
    <p:sldId id="271" r:id="rId4"/>
    <p:sldId id="272" r:id="rId5"/>
    <p:sldId id="391" r:id="rId6"/>
    <p:sldId id="392" r:id="rId7"/>
    <p:sldId id="393" r:id="rId8"/>
    <p:sldId id="299" r:id="rId9"/>
    <p:sldId id="395" r:id="rId10"/>
    <p:sldId id="394" r:id="rId11"/>
    <p:sldId id="397" r:id="rId12"/>
    <p:sldId id="398" r:id="rId13"/>
    <p:sldId id="399" r:id="rId14"/>
    <p:sldId id="400" r:id="rId15"/>
    <p:sldId id="401" r:id="rId16"/>
    <p:sldId id="402" r:id="rId17"/>
    <p:sldId id="3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216" y="96"/>
      </p:cViewPr>
      <p:guideLst>
        <p:guide orient="horz" pos="2328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Hasan's%20University\Graduation%20project\Graduation%20project%202\introduction\financial%20paramete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Hasan's%20University\Graduation%20project\Graduation%20project%202\introduction\financial%20paramete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ATCF, Scenario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Capital Cost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Sheet1!$J$15</c:f>
              <c:numCache>
                <c:formatCode>General</c:formatCode>
                <c:ptCount val="1"/>
                <c:pt idx="0">
                  <c:v>-1423710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2D-429D-85B7-65A62B5C6882}"/>
            </c:ext>
          </c:extLst>
        </c:ser>
        <c:ser>
          <c:idx val="1"/>
          <c:order val="1"/>
          <c:tx>
            <c:v>Revenues without inflation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Sheet1!$K$16:$K$40</c:f>
              <c:numCache>
                <c:formatCode>General</c:formatCode>
                <c:ptCount val="25"/>
                <c:pt idx="0">
                  <c:v>456902</c:v>
                </c:pt>
                <c:pt idx="1">
                  <c:v>442499</c:v>
                </c:pt>
                <c:pt idx="2">
                  <c:v>422102</c:v>
                </c:pt>
                <c:pt idx="3">
                  <c:v>410696</c:v>
                </c:pt>
                <c:pt idx="4">
                  <c:v>412719</c:v>
                </c:pt>
                <c:pt idx="5">
                  <c:v>404699</c:v>
                </c:pt>
                <c:pt idx="6">
                  <c:v>396679</c:v>
                </c:pt>
                <c:pt idx="7">
                  <c:v>398792</c:v>
                </c:pt>
                <c:pt idx="8">
                  <c:v>400911</c:v>
                </c:pt>
                <c:pt idx="9">
                  <c:v>403031</c:v>
                </c:pt>
                <c:pt idx="10">
                  <c:v>405171</c:v>
                </c:pt>
                <c:pt idx="11">
                  <c:v>407259</c:v>
                </c:pt>
                <c:pt idx="12">
                  <c:v>409420</c:v>
                </c:pt>
                <c:pt idx="13">
                  <c:v>411581</c:v>
                </c:pt>
                <c:pt idx="14">
                  <c:v>413761</c:v>
                </c:pt>
                <c:pt idx="15">
                  <c:v>415956</c:v>
                </c:pt>
                <c:pt idx="16">
                  <c:v>418158</c:v>
                </c:pt>
                <c:pt idx="17">
                  <c:v>420363</c:v>
                </c:pt>
                <c:pt idx="18">
                  <c:v>422522</c:v>
                </c:pt>
                <c:pt idx="19">
                  <c:v>424757</c:v>
                </c:pt>
                <c:pt idx="20">
                  <c:v>426995</c:v>
                </c:pt>
                <c:pt idx="21">
                  <c:v>429251</c:v>
                </c:pt>
                <c:pt idx="22" formatCode="0.00E+00">
                  <c:v>431516</c:v>
                </c:pt>
                <c:pt idx="23" formatCode="0.00E+00">
                  <c:v>433793</c:v>
                </c:pt>
                <c:pt idx="24" formatCode="0.00E+00">
                  <c:v>436071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2D-429D-85B7-65A62B5C6882}"/>
            </c:ext>
          </c:extLst>
        </c:ser>
        <c:ser>
          <c:idx val="2"/>
          <c:order val="2"/>
          <c:tx>
            <c:v>Rebenues with inflation </c:v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Sheet1!$L$16:$L$40</c:f>
              <c:numCache>
                <c:formatCode>General</c:formatCode>
                <c:ptCount val="25"/>
                <c:pt idx="0">
                  <c:v>475178.08</c:v>
                </c:pt>
                <c:pt idx="1">
                  <c:v>478606.91840000002</c:v>
                </c:pt>
                <c:pt idx="2">
                  <c:v>474807.34412800003</c:v>
                </c:pt>
                <c:pt idx="3">
                  <c:v>480456.23115776008</c:v>
                </c:pt>
                <c:pt idx="4">
                  <c:v>502135.76922562573</c:v>
                </c:pt>
                <c:pt idx="5">
                  <c:v>512073.34146631288</c:v>
                </c:pt>
                <c:pt idx="6">
                  <c:v>522002.50225549389</c:v>
                </c:pt>
                <c:pt idx="7">
                  <c:v>545774.38874922006</c:v>
                </c:pt>
                <c:pt idx="8">
                  <c:v>570621.36202971009</c:v>
                </c:pt>
                <c:pt idx="9">
                  <c:v>596584.33439492539</c:v>
                </c:pt>
                <c:pt idx="10">
                  <c:v>623742.13945123658</c:v>
                </c:pt>
                <c:pt idx="11">
                  <c:v>652034.78030165553</c:v>
                </c:pt>
                <c:pt idx="12">
                  <c:v>681714.39536301943</c:v>
                </c:pt>
                <c:pt idx="13">
                  <c:v>712725.12398080993</c:v>
                </c:pt>
                <c:pt idx="14">
                  <c:v>745160.18578204734</c:v>
                </c:pt>
                <c:pt idx="15">
                  <c:v>779077.78704770061</c:v>
                </c:pt>
                <c:pt idx="16">
                  <c:v>814530.17542082362</c:v>
                </c:pt>
                <c:pt idx="17">
                  <c:v>851578.30785406625</c:v>
                </c:pt>
                <c:pt idx="18">
                  <c:v>890190.12753919919</c:v>
                </c:pt>
                <c:pt idx="19">
                  <c:v>930694.89286544686</c:v>
                </c:pt>
                <c:pt idx="20">
                  <c:v>973022.57151793817</c:v>
                </c:pt>
                <c:pt idx="21">
                  <c:v>1017290.0111722908</c:v>
                </c:pt>
                <c:pt idx="22">
                  <c:v>1063564.1923244514</c:v>
                </c:pt>
                <c:pt idx="23">
                  <c:v>1111943.4036008881</c:v>
                </c:pt>
                <c:pt idx="24">
                  <c:v>1162493.9149080522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2D-429D-85B7-65A62B5C6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62514920"/>
        <c:axId val="562508032"/>
      </c:barChart>
      <c:catAx>
        <c:axId val="562514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508032"/>
        <c:crosses val="autoZero"/>
        <c:auto val="1"/>
        <c:lblAlgn val="ctr"/>
        <c:lblOffset val="100"/>
        <c:noMultiLvlLbl val="0"/>
      </c:catAx>
      <c:valAx>
        <c:axId val="56250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Revenues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514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ATCF, Scenario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Capital Cost 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Sheet1!$W$15</c:f>
              <c:numCache>
                <c:formatCode>"$"#,##0</c:formatCode>
                <c:ptCount val="1"/>
                <c:pt idx="0">
                  <c:v>-1616896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13-4AFA-9F41-D6042C4BBBB7}"/>
            </c:ext>
          </c:extLst>
        </c:ser>
        <c:ser>
          <c:idx val="1"/>
          <c:order val="1"/>
          <c:tx>
            <c:v>Revenues without inflation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Sheet1!$X$16:$X$40</c:f>
              <c:numCache>
                <c:formatCode>General</c:formatCode>
                <c:ptCount val="25"/>
                <c:pt idx="0">
                  <c:v>780856.66666666698</c:v>
                </c:pt>
                <c:pt idx="1">
                  <c:v>765850</c:v>
                </c:pt>
                <c:pt idx="2">
                  <c:v>744048</c:v>
                </c:pt>
                <c:pt idx="3">
                  <c:v>732439</c:v>
                </c:pt>
                <c:pt idx="4">
                  <c:v>735683</c:v>
                </c:pt>
                <c:pt idx="5">
                  <c:v>675414</c:v>
                </c:pt>
                <c:pt idx="6">
                  <c:v>721264</c:v>
                </c:pt>
                <c:pt idx="7">
                  <c:v>724956</c:v>
                </c:pt>
                <c:pt idx="8">
                  <c:v>728800</c:v>
                </c:pt>
                <c:pt idx="9">
                  <c:v>732234</c:v>
                </c:pt>
                <c:pt idx="10">
                  <c:v>683545</c:v>
                </c:pt>
                <c:pt idx="11">
                  <c:v>740932</c:v>
                </c:pt>
                <c:pt idx="12">
                  <c:v>744811</c:v>
                </c:pt>
                <c:pt idx="13">
                  <c:v>748739</c:v>
                </c:pt>
                <c:pt idx="14">
                  <c:v>752640</c:v>
                </c:pt>
                <c:pt idx="15">
                  <c:v>703844</c:v>
                </c:pt>
                <c:pt idx="16">
                  <c:v>761202</c:v>
                </c:pt>
                <c:pt idx="17">
                  <c:v>765196</c:v>
                </c:pt>
                <c:pt idx="18">
                  <c:v>769211</c:v>
                </c:pt>
                <c:pt idx="19">
                  <c:v>773214</c:v>
                </c:pt>
                <c:pt idx="20">
                  <c:v>724672</c:v>
                </c:pt>
                <c:pt idx="21">
                  <c:v>782086</c:v>
                </c:pt>
                <c:pt idx="22" formatCode="0.00E+00">
                  <c:v>786050</c:v>
                </c:pt>
                <c:pt idx="23" formatCode="0.00E+00">
                  <c:v>790182</c:v>
                </c:pt>
                <c:pt idx="24" formatCode="0.00E+00">
                  <c:v>794284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13-4AFA-9F41-D6042C4BBBB7}"/>
            </c:ext>
          </c:extLst>
        </c:ser>
        <c:ser>
          <c:idx val="2"/>
          <c:order val="2"/>
          <c:tx>
            <c:v>Ravenues with inflation </c:v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Sheet1!$Y$16:$Y$40</c:f>
              <c:numCache>
                <c:formatCode>General</c:formatCode>
                <c:ptCount val="25"/>
                <c:pt idx="0">
                  <c:v>812090.9333333337</c:v>
                </c:pt>
                <c:pt idx="1">
                  <c:v>828343.3600000001</c:v>
                </c:pt>
                <c:pt idx="2">
                  <c:v>836952.80947200011</c:v>
                </c:pt>
                <c:pt idx="3">
                  <c:v>856850.03382784012</c:v>
                </c:pt>
                <c:pt idx="4">
                  <c:v>895070.85719633941</c:v>
                </c:pt>
                <c:pt idx="5">
                  <c:v>854614.17955845757</c:v>
                </c:pt>
                <c:pt idx="6">
                  <c:v>949134.21881875908</c:v>
                </c:pt>
                <c:pt idx="7">
                  <c:v>992152.34450560587</c:v>
                </c:pt>
                <c:pt idx="8">
                  <c:v>1037309.6488927784</c:v>
                </c:pt>
                <c:pt idx="9">
                  <c:v>1083885.1937228991</c:v>
                </c:pt>
                <c:pt idx="10">
                  <c:v>1052286.1229238901</c:v>
                </c:pt>
                <c:pt idx="11">
                  <c:v>1186256.0037677896</c:v>
                </c:pt>
                <c:pt idx="12">
                  <c:v>1240165.0640533583</c:v>
                </c:pt>
                <c:pt idx="13">
                  <c:v>1296573.6917016762</c:v>
                </c:pt>
                <c:pt idx="14">
                  <c:v>1355462.1199847257</c:v>
                </c:pt>
                <c:pt idx="15">
                  <c:v>1318286.611917611</c:v>
                </c:pt>
                <c:pt idx="16">
                  <c:v>1482745.7530184325</c:v>
                </c:pt>
                <c:pt idx="17">
                  <c:v>1550146.694301592</c:v>
                </c:pt>
                <c:pt idx="18">
                  <c:v>1620611.5615152703</c:v>
                </c:pt>
                <c:pt idx="19">
                  <c:v>1694207.0899174437</c:v>
                </c:pt>
                <c:pt idx="20">
                  <c:v>1651359.4139206484</c:v>
                </c:pt>
                <c:pt idx="21">
                  <c:v>1853480.3079729395</c:v>
                </c:pt>
                <c:pt idx="22">
                  <c:v>1937389.6527049635</c:v>
                </c:pt>
                <c:pt idx="23">
                  <c:v>2025476.8116224951</c:v>
                </c:pt>
                <c:pt idx="24">
                  <c:v>2117431.1447191564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13-4AFA-9F41-D6042C4BBB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05621192"/>
        <c:axId val="605624472"/>
      </c:barChart>
      <c:catAx>
        <c:axId val="6056211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624472"/>
        <c:crosses val="autoZero"/>
        <c:auto val="1"/>
        <c:lblAlgn val="ctr"/>
        <c:lblOffset val="100"/>
        <c:noMultiLvlLbl val="0"/>
      </c:catAx>
      <c:valAx>
        <c:axId val="605624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621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8439FE-94A4-4394-BEC7-0F98A62231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EB94D-D734-48CF-9D74-A503AF9711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08336-F1CD-467F-8FDC-ABD4B658DC6B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B9547-E2B2-442A-99FE-388E5C7728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DB4FD-0ECC-403B-9800-DA17BC88E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82CE0-FBF7-4D86-8DEC-B86BC83DA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1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F036-9BEF-42F2-A356-589E868B7D72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355F-7DE4-4D29-AD17-021F57811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1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44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23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2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1" r:id="rId2"/>
    <p:sldLayoutId id="2147483662" r:id="rId3"/>
    <p:sldLayoutId id="2147483658" r:id="rId4"/>
    <p:sldLayoutId id="2147483666" r:id="rId5"/>
    <p:sldLayoutId id="2147483665" r:id="rId6"/>
    <p:sldLayoutId id="2147483664" r:id="rId7"/>
    <p:sldLayoutId id="2147483667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5A2245E-D65D-4E72-9270-065B6538264E}"/>
              </a:ext>
            </a:extLst>
          </p:cNvPr>
          <p:cNvGrpSpPr/>
          <p:nvPr/>
        </p:nvGrpSpPr>
        <p:grpSpPr>
          <a:xfrm>
            <a:off x="0" y="3973708"/>
            <a:ext cx="12192001" cy="2080511"/>
            <a:chOff x="-1" y="3417122"/>
            <a:chExt cx="12192001" cy="2080511"/>
          </a:xfrm>
          <a:solidFill>
            <a:schemeClr val="accent1"/>
          </a:solidFill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5185807-BFFE-41DD-9E11-896DB79CD116}"/>
                </a:ext>
              </a:extLst>
            </p:cNvPr>
            <p:cNvSpPr/>
            <p:nvPr/>
          </p:nvSpPr>
          <p:spPr>
            <a:xfrm>
              <a:off x="0" y="3550807"/>
              <a:ext cx="12192000" cy="1818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5E3FD0C2-CEF5-438E-B90B-978756B8C9BE}"/>
                </a:ext>
              </a:extLst>
            </p:cNvPr>
            <p:cNvSpPr/>
            <p:nvPr/>
          </p:nvSpPr>
          <p:spPr>
            <a:xfrm>
              <a:off x="-1" y="3417122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15DC202-E55F-4A81-B799-58CA9018BA5F}"/>
                </a:ext>
              </a:extLst>
            </p:cNvPr>
            <p:cNvSpPr/>
            <p:nvPr/>
          </p:nvSpPr>
          <p:spPr>
            <a:xfrm>
              <a:off x="147" y="5426893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7F2CFAEB-7DBC-4C48-A698-FE974A481D1A}"/>
              </a:ext>
            </a:extLst>
          </p:cNvPr>
          <p:cNvSpPr txBox="1"/>
          <p:nvPr/>
        </p:nvSpPr>
        <p:spPr>
          <a:xfrm>
            <a:off x="-180226" y="4159724"/>
            <a:ext cx="1090278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kern="1400" spc="-5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800" b="1" kern="1400" spc="-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Economic and Technical Analysis of a Grid-Connected Photovoltaic System and Battery Energy Storage System”</a:t>
            </a:r>
            <a:endParaRPr lang="en-US" sz="1800" kern="1400" spc="-50" dirty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8AFA9A0-B94F-4AFB-902E-688D37A82A6F}"/>
              </a:ext>
            </a:extLst>
          </p:cNvPr>
          <p:cNvSpPr txBox="1"/>
          <p:nvPr/>
        </p:nvSpPr>
        <p:spPr>
          <a:xfrm>
            <a:off x="-9634" y="4761634"/>
            <a:ext cx="519465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 by:</a:t>
            </a:r>
          </a:p>
          <a:p>
            <a:r>
              <a:rPr lang="en-US" altLang="ko-K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altLang="ko-KR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Aysar</a:t>
            </a:r>
            <a:r>
              <a:rPr lang="en-US" altLang="ko-K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Yasin</a:t>
            </a:r>
          </a:p>
          <a:p>
            <a:r>
              <a:rPr lang="en-US" altLang="ko-K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r>
              <a:rPr lang="en-US" altLang="ko-K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Hasan </a:t>
            </a:r>
            <a:r>
              <a:rPr lang="en-US" altLang="ko-KR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Dawod</a:t>
            </a:r>
            <a:endParaRPr lang="ko-KR" alt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CC25ADD-4A69-4511-8889-085F9D49CE63}"/>
              </a:ext>
            </a:extLst>
          </p:cNvPr>
          <p:cNvGrpSpPr/>
          <p:nvPr/>
        </p:nvGrpSpPr>
        <p:grpSpPr>
          <a:xfrm>
            <a:off x="524691" y="1042065"/>
            <a:ext cx="2218401" cy="2218401"/>
            <a:chOff x="4547049" y="1897856"/>
            <a:chExt cx="3071634" cy="3071634"/>
          </a:xfrm>
          <a:effectLst/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22A6FB6-0EE3-4863-B56C-23891EB35735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00B800-DDCC-41B0-88A9-A4A8FD2A6F3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6D9F7DA0-C551-446D-94C3-D85473FF4DD4}"/>
              </a:ext>
            </a:extLst>
          </p:cNvPr>
          <p:cNvSpPr/>
          <p:nvPr/>
        </p:nvSpPr>
        <p:spPr>
          <a:xfrm rot="20965310">
            <a:off x="14800" y="1691823"/>
            <a:ext cx="489707" cy="585571"/>
          </a:xfrm>
          <a:custGeom>
            <a:avLst/>
            <a:gdLst>
              <a:gd name="connsiteX0" fmla="*/ 474202 w 565444"/>
              <a:gd name="connsiteY0" fmla="*/ 370360 h 676134"/>
              <a:gd name="connsiteX1" fmla="*/ 91243 w 565444"/>
              <a:gd name="connsiteY1" fmla="*/ 370359 h 676134"/>
              <a:gd name="connsiteX2" fmla="*/ 78616 w 565444"/>
              <a:gd name="connsiteY2" fmla="*/ 382986 h 676134"/>
              <a:gd name="connsiteX3" fmla="*/ 78615 w 565444"/>
              <a:gd name="connsiteY3" fmla="*/ 382987 h 676134"/>
              <a:gd name="connsiteX4" fmla="*/ 91242 w 565444"/>
              <a:gd name="connsiteY4" fmla="*/ 395613 h 676134"/>
              <a:gd name="connsiteX5" fmla="*/ 474202 w 565444"/>
              <a:gd name="connsiteY5" fmla="*/ 395613 h 676134"/>
              <a:gd name="connsiteX6" fmla="*/ 483131 w 565444"/>
              <a:gd name="connsiteY6" fmla="*/ 391915 h 676134"/>
              <a:gd name="connsiteX7" fmla="*/ 486829 w 565444"/>
              <a:gd name="connsiteY7" fmla="*/ 382986 h 676134"/>
              <a:gd name="connsiteX8" fmla="*/ 486829 w 565444"/>
              <a:gd name="connsiteY8" fmla="*/ 382987 h 676134"/>
              <a:gd name="connsiteX9" fmla="*/ 486829 w 565444"/>
              <a:gd name="connsiteY9" fmla="*/ 382986 h 676134"/>
              <a:gd name="connsiteX10" fmla="*/ 486829 w 565444"/>
              <a:gd name="connsiteY10" fmla="*/ 382986 h 676134"/>
              <a:gd name="connsiteX11" fmla="*/ 483131 w 565444"/>
              <a:gd name="connsiteY11" fmla="*/ 374059 h 676134"/>
              <a:gd name="connsiteX12" fmla="*/ 474202 w 565444"/>
              <a:gd name="connsiteY12" fmla="*/ 370360 h 676134"/>
              <a:gd name="connsiteX13" fmla="*/ 474201 w 565444"/>
              <a:gd name="connsiteY13" fmla="*/ 316925 h 676134"/>
              <a:gd name="connsiteX14" fmla="*/ 91242 w 565444"/>
              <a:gd name="connsiteY14" fmla="*/ 316924 h 676134"/>
              <a:gd name="connsiteX15" fmla="*/ 78615 w 565444"/>
              <a:gd name="connsiteY15" fmla="*/ 329551 h 676134"/>
              <a:gd name="connsiteX16" fmla="*/ 78614 w 565444"/>
              <a:gd name="connsiteY16" fmla="*/ 329551 h 676134"/>
              <a:gd name="connsiteX17" fmla="*/ 91241 w 565444"/>
              <a:gd name="connsiteY17" fmla="*/ 342178 h 676134"/>
              <a:gd name="connsiteX18" fmla="*/ 474201 w 565444"/>
              <a:gd name="connsiteY18" fmla="*/ 342178 h 676134"/>
              <a:gd name="connsiteX19" fmla="*/ 483130 w 565444"/>
              <a:gd name="connsiteY19" fmla="*/ 338480 h 676134"/>
              <a:gd name="connsiteX20" fmla="*/ 486828 w 565444"/>
              <a:gd name="connsiteY20" fmla="*/ 329551 h 676134"/>
              <a:gd name="connsiteX21" fmla="*/ 486828 w 565444"/>
              <a:gd name="connsiteY21" fmla="*/ 329552 h 676134"/>
              <a:gd name="connsiteX22" fmla="*/ 486828 w 565444"/>
              <a:gd name="connsiteY22" fmla="*/ 329551 h 676134"/>
              <a:gd name="connsiteX23" fmla="*/ 486828 w 565444"/>
              <a:gd name="connsiteY23" fmla="*/ 329551 h 676134"/>
              <a:gd name="connsiteX24" fmla="*/ 483130 w 565444"/>
              <a:gd name="connsiteY24" fmla="*/ 320623 h 676134"/>
              <a:gd name="connsiteX25" fmla="*/ 474201 w 565444"/>
              <a:gd name="connsiteY25" fmla="*/ 316925 h 676134"/>
              <a:gd name="connsiteX26" fmla="*/ 474202 w 565444"/>
              <a:gd name="connsiteY26" fmla="*/ 263490 h 676134"/>
              <a:gd name="connsiteX27" fmla="*/ 91243 w 565444"/>
              <a:gd name="connsiteY27" fmla="*/ 263489 h 676134"/>
              <a:gd name="connsiteX28" fmla="*/ 78616 w 565444"/>
              <a:gd name="connsiteY28" fmla="*/ 276116 h 676134"/>
              <a:gd name="connsiteX29" fmla="*/ 78615 w 565444"/>
              <a:gd name="connsiteY29" fmla="*/ 276116 h 676134"/>
              <a:gd name="connsiteX30" fmla="*/ 91242 w 565444"/>
              <a:gd name="connsiteY30" fmla="*/ 288743 h 676134"/>
              <a:gd name="connsiteX31" fmla="*/ 474202 w 565444"/>
              <a:gd name="connsiteY31" fmla="*/ 288743 h 676134"/>
              <a:gd name="connsiteX32" fmla="*/ 483130 w 565444"/>
              <a:gd name="connsiteY32" fmla="*/ 285045 h 676134"/>
              <a:gd name="connsiteX33" fmla="*/ 486828 w 565444"/>
              <a:gd name="connsiteY33" fmla="*/ 276116 h 676134"/>
              <a:gd name="connsiteX34" fmla="*/ 486829 w 565444"/>
              <a:gd name="connsiteY34" fmla="*/ 276117 h 676134"/>
              <a:gd name="connsiteX35" fmla="*/ 486828 w 565444"/>
              <a:gd name="connsiteY35" fmla="*/ 276116 h 676134"/>
              <a:gd name="connsiteX36" fmla="*/ 486828 w 565444"/>
              <a:gd name="connsiteY36" fmla="*/ 276116 h 676134"/>
              <a:gd name="connsiteX37" fmla="*/ 483131 w 565444"/>
              <a:gd name="connsiteY37" fmla="*/ 267188 h 676134"/>
              <a:gd name="connsiteX38" fmla="*/ 474202 w 565444"/>
              <a:gd name="connsiteY38" fmla="*/ 263490 h 676134"/>
              <a:gd name="connsiteX39" fmla="*/ 546230 w 565444"/>
              <a:gd name="connsiteY39" fmla="*/ 175473 h 676134"/>
              <a:gd name="connsiteX40" fmla="*/ 565444 w 565444"/>
              <a:gd name="connsiteY40" fmla="*/ 194687 h 676134"/>
              <a:gd name="connsiteX41" fmla="*/ 546230 w 565444"/>
              <a:gd name="connsiteY41" fmla="*/ 213901 h 676134"/>
              <a:gd name="connsiteX42" fmla="*/ 525276 w 565444"/>
              <a:gd name="connsiteY42" fmla="*/ 213901 h 676134"/>
              <a:gd name="connsiteX43" fmla="*/ 508899 w 565444"/>
              <a:gd name="connsiteY43" fmla="*/ 524388 h 676134"/>
              <a:gd name="connsiteX44" fmla="*/ 378243 w 565444"/>
              <a:gd name="connsiteY44" fmla="*/ 676134 h 676134"/>
              <a:gd name="connsiteX45" fmla="*/ 184455 w 565444"/>
              <a:gd name="connsiteY45" fmla="*/ 676134 h 676134"/>
              <a:gd name="connsiteX46" fmla="*/ 53798 w 565444"/>
              <a:gd name="connsiteY46" fmla="*/ 524388 h 676134"/>
              <a:gd name="connsiteX47" fmla="*/ 37422 w 565444"/>
              <a:gd name="connsiteY47" fmla="*/ 213901 h 676134"/>
              <a:gd name="connsiteX48" fmla="*/ 19214 w 565444"/>
              <a:gd name="connsiteY48" fmla="*/ 213901 h 676134"/>
              <a:gd name="connsiteX49" fmla="*/ 0 w 565444"/>
              <a:gd name="connsiteY49" fmla="*/ 194687 h 676134"/>
              <a:gd name="connsiteX50" fmla="*/ 19214 w 565444"/>
              <a:gd name="connsiteY50" fmla="*/ 175473 h 676134"/>
              <a:gd name="connsiteX51" fmla="*/ 145503 w 565444"/>
              <a:gd name="connsiteY51" fmla="*/ 0 h 676134"/>
              <a:gd name="connsiteX52" fmla="*/ 182559 w 565444"/>
              <a:gd name="connsiteY52" fmla="*/ 37056 h 676134"/>
              <a:gd name="connsiteX53" fmla="*/ 182559 w 565444"/>
              <a:gd name="connsiteY53" fmla="*/ 175472 h 676134"/>
              <a:gd name="connsiteX54" fmla="*/ 108447 w 565444"/>
              <a:gd name="connsiteY54" fmla="*/ 175472 h 676134"/>
              <a:gd name="connsiteX55" fmla="*/ 108447 w 565444"/>
              <a:gd name="connsiteY55" fmla="*/ 37056 h 676134"/>
              <a:gd name="connsiteX56" fmla="*/ 145503 w 565444"/>
              <a:gd name="connsiteY56" fmla="*/ 0 h 676134"/>
              <a:gd name="connsiteX57" fmla="*/ 419941 w 565444"/>
              <a:gd name="connsiteY57" fmla="*/ 0 h 676134"/>
              <a:gd name="connsiteX58" fmla="*/ 456997 w 565444"/>
              <a:gd name="connsiteY58" fmla="*/ 37056 h 676134"/>
              <a:gd name="connsiteX59" fmla="*/ 456997 w 565444"/>
              <a:gd name="connsiteY59" fmla="*/ 175472 h 676134"/>
              <a:gd name="connsiteX60" fmla="*/ 382885 w 565444"/>
              <a:gd name="connsiteY60" fmla="*/ 175472 h 676134"/>
              <a:gd name="connsiteX61" fmla="*/ 382885 w 565444"/>
              <a:gd name="connsiteY61" fmla="*/ 37056 h 676134"/>
              <a:gd name="connsiteX62" fmla="*/ 419941 w 565444"/>
              <a:gd name="connsiteY62" fmla="*/ 0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65444" h="676134">
                <a:moveTo>
                  <a:pt x="474202" y="370360"/>
                </a:moveTo>
                <a:lnTo>
                  <a:pt x="91243" y="370359"/>
                </a:lnTo>
                <a:cubicBezTo>
                  <a:pt x="84269" y="370359"/>
                  <a:pt x="78616" y="376012"/>
                  <a:pt x="78616" y="382986"/>
                </a:cubicBezTo>
                <a:lnTo>
                  <a:pt x="78615" y="382987"/>
                </a:lnTo>
                <a:cubicBezTo>
                  <a:pt x="78615" y="389961"/>
                  <a:pt x="84268" y="395613"/>
                  <a:pt x="91242" y="395613"/>
                </a:cubicBezTo>
                <a:lnTo>
                  <a:pt x="474202" y="395613"/>
                </a:lnTo>
                <a:cubicBezTo>
                  <a:pt x="477689" y="395614"/>
                  <a:pt x="480846" y="394200"/>
                  <a:pt x="483131" y="391915"/>
                </a:cubicBezTo>
                <a:lnTo>
                  <a:pt x="486829" y="382986"/>
                </a:lnTo>
                <a:lnTo>
                  <a:pt x="486829" y="382987"/>
                </a:lnTo>
                <a:lnTo>
                  <a:pt x="486829" y="382986"/>
                </a:lnTo>
                <a:lnTo>
                  <a:pt x="486829" y="382986"/>
                </a:lnTo>
                <a:lnTo>
                  <a:pt x="483131" y="374059"/>
                </a:lnTo>
                <a:cubicBezTo>
                  <a:pt x="480846" y="371774"/>
                  <a:pt x="477689" y="370360"/>
                  <a:pt x="474202" y="370360"/>
                </a:cubicBezTo>
                <a:close/>
                <a:moveTo>
                  <a:pt x="474201" y="316925"/>
                </a:moveTo>
                <a:lnTo>
                  <a:pt x="91242" y="316924"/>
                </a:lnTo>
                <a:cubicBezTo>
                  <a:pt x="84268" y="316924"/>
                  <a:pt x="78615" y="322577"/>
                  <a:pt x="78615" y="329551"/>
                </a:cubicBezTo>
                <a:lnTo>
                  <a:pt x="78614" y="329551"/>
                </a:lnTo>
                <a:cubicBezTo>
                  <a:pt x="78614" y="336525"/>
                  <a:pt x="84267" y="342178"/>
                  <a:pt x="91241" y="342178"/>
                </a:cubicBezTo>
                <a:lnTo>
                  <a:pt x="474201" y="342178"/>
                </a:lnTo>
                <a:cubicBezTo>
                  <a:pt x="477688" y="342178"/>
                  <a:pt x="480845" y="340765"/>
                  <a:pt x="483130" y="338480"/>
                </a:cubicBezTo>
                <a:lnTo>
                  <a:pt x="486828" y="329551"/>
                </a:lnTo>
                <a:lnTo>
                  <a:pt x="486828" y="329552"/>
                </a:lnTo>
                <a:lnTo>
                  <a:pt x="486828" y="329551"/>
                </a:lnTo>
                <a:lnTo>
                  <a:pt x="486828" y="329551"/>
                </a:lnTo>
                <a:lnTo>
                  <a:pt x="483130" y="320623"/>
                </a:lnTo>
                <a:cubicBezTo>
                  <a:pt x="480845" y="318338"/>
                  <a:pt x="477688" y="316925"/>
                  <a:pt x="474201" y="316925"/>
                </a:cubicBezTo>
                <a:close/>
                <a:moveTo>
                  <a:pt x="474202" y="263490"/>
                </a:moveTo>
                <a:lnTo>
                  <a:pt x="91243" y="263489"/>
                </a:lnTo>
                <a:cubicBezTo>
                  <a:pt x="84269" y="263489"/>
                  <a:pt x="78616" y="269142"/>
                  <a:pt x="78616" y="276116"/>
                </a:cubicBezTo>
                <a:lnTo>
                  <a:pt x="78615" y="276116"/>
                </a:lnTo>
                <a:cubicBezTo>
                  <a:pt x="78615" y="283090"/>
                  <a:pt x="84268" y="288743"/>
                  <a:pt x="91242" y="288743"/>
                </a:cubicBezTo>
                <a:lnTo>
                  <a:pt x="474202" y="288743"/>
                </a:lnTo>
                <a:cubicBezTo>
                  <a:pt x="477689" y="288743"/>
                  <a:pt x="480846" y="287330"/>
                  <a:pt x="483130" y="285045"/>
                </a:cubicBezTo>
                <a:lnTo>
                  <a:pt x="486828" y="276116"/>
                </a:lnTo>
                <a:lnTo>
                  <a:pt x="486829" y="276117"/>
                </a:lnTo>
                <a:lnTo>
                  <a:pt x="486828" y="276116"/>
                </a:lnTo>
                <a:lnTo>
                  <a:pt x="486828" y="276116"/>
                </a:lnTo>
                <a:lnTo>
                  <a:pt x="483131" y="267188"/>
                </a:lnTo>
                <a:cubicBezTo>
                  <a:pt x="480845" y="264903"/>
                  <a:pt x="477689" y="263490"/>
                  <a:pt x="474202" y="263490"/>
                </a:cubicBezTo>
                <a:close/>
                <a:moveTo>
                  <a:pt x="546230" y="175473"/>
                </a:moveTo>
                <a:cubicBezTo>
                  <a:pt x="556842" y="175473"/>
                  <a:pt x="565444" y="184075"/>
                  <a:pt x="565444" y="194687"/>
                </a:cubicBez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8"/>
                </a:lnTo>
                <a:cubicBezTo>
                  <a:pt x="504507" y="609787"/>
                  <a:pt x="447140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8"/>
                </a:cubicBezTo>
                <a:lnTo>
                  <a:pt x="37422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close/>
                <a:moveTo>
                  <a:pt x="145503" y="0"/>
                </a:moveTo>
                <a:cubicBezTo>
                  <a:pt x="165968" y="0"/>
                  <a:pt x="182559" y="16591"/>
                  <a:pt x="182559" y="37056"/>
                </a:cubicBez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lose/>
                <a:moveTo>
                  <a:pt x="419941" y="0"/>
                </a:moveTo>
                <a:cubicBezTo>
                  <a:pt x="440406" y="0"/>
                  <a:pt x="456997" y="16591"/>
                  <a:pt x="456997" y="37056"/>
                </a:cubicBez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7" name="Block Arc 116">
            <a:extLst>
              <a:ext uri="{FF2B5EF4-FFF2-40B4-BE49-F238E27FC236}">
                <a16:creationId xmlns:a16="http://schemas.microsoft.com/office/drawing/2014/main" id="{25486F56-8214-4D30-95B5-F6089000B9CB}"/>
              </a:ext>
            </a:extLst>
          </p:cNvPr>
          <p:cNvSpPr/>
          <p:nvPr/>
        </p:nvSpPr>
        <p:spPr>
          <a:xfrm>
            <a:off x="230808" y="594520"/>
            <a:ext cx="2841256" cy="2841256"/>
          </a:xfrm>
          <a:prstGeom prst="blockArc">
            <a:avLst>
              <a:gd name="adj1" fmla="val 794951"/>
              <a:gd name="adj2" fmla="val 10121114"/>
              <a:gd name="adj3" fmla="val 2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8" name="Graphic 30">
            <a:extLst>
              <a:ext uri="{FF2B5EF4-FFF2-40B4-BE49-F238E27FC236}">
                <a16:creationId xmlns:a16="http://schemas.microsoft.com/office/drawing/2014/main" id="{3BBFB3E6-898A-41B7-BFD3-D63E70DBE654}"/>
              </a:ext>
            </a:extLst>
          </p:cNvPr>
          <p:cNvGrpSpPr/>
          <p:nvPr/>
        </p:nvGrpSpPr>
        <p:grpSpPr>
          <a:xfrm rot="1052635">
            <a:off x="2631697" y="1207297"/>
            <a:ext cx="1338434" cy="1227345"/>
            <a:chOff x="5655092" y="376887"/>
            <a:chExt cx="4490688" cy="4117968"/>
          </a:xfrm>
          <a:solidFill>
            <a:schemeClr val="accent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91DB494-6D90-4242-AA8C-650987075EB9}"/>
                </a:ext>
              </a:extLst>
            </p:cNvPr>
            <p:cNvSpPr/>
            <p:nvPr/>
          </p:nvSpPr>
          <p:spPr>
            <a:xfrm>
              <a:off x="5655092" y="385052"/>
              <a:ext cx="4490688" cy="4109803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  <a:gd name="connsiteX0" fmla="*/ 568 w 4490688"/>
                <a:gd name="connsiteY0" fmla="*/ 1465456 h 4092582"/>
                <a:gd name="connsiteX1" fmla="*/ 10785 w 4490688"/>
                <a:gd name="connsiteY1" fmla="*/ 1371794 h 4092582"/>
                <a:gd name="connsiteX2" fmla="*/ 67551 w 4490688"/>
                <a:gd name="connsiteY2" fmla="*/ 1099321 h 4092582"/>
                <a:gd name="connsiteX3" fmla="*/ 86283 w 4490688"/>
                <a:gd name="connsiteY3" fmla="*/ 1090238 h 4092582"/>
                <a:gd name="connsiteX4" fmla="*/ 379192 w 4490688"/>
                <a:gd name="connsiteY4" fmla="*/ 1150977 h 4092582"/>
                <a:gd name="connsiteX5" fmla="*/ 849775 w 4490688"/>
                <a:gd name="connsiteY5" fmla="*/ 1335464 h 4092582"/>
                <a:gd name="connsiteX6" fmla="*/ 1353282 w 4490688"/>
                <a:gd name="connsiteY6" fmla="*/ 1755527 h 4092582"/>
                <a:gd name="connsiteX7" fmla="*/ 1554799 w 4490688"/>
                <a:gd name="connsiteY7" fmla="*/ 2227813 h 4092582"/>
                <a:gd name="connsiteX8" fmla="*/ 1580911 w 4490688"/>
                <a:gd name="connsiteY8" fmla="*/ 2615519 h 4092582"/>
                <a:gd name="connsiteX9" fmla="*/ 1601914 w 4490688"/>
                <a:gd name="connsiteY9" fmla="*/ 2773327 h 4092582"/>
                <a:gd name="connsiteX10" fmla="*/ 1784698 w 4490688"/>
                <a:gd name="connsiteY10" fmla="*/ 3363117 h 4092582"/>
                <a:gd name="connsiteX11" fmla="*/ 1810242 w 4490688"/>
                <a:gd name="connsiteY11" fmla="*/ 3428397 h 4092582"/>
                <a:gd name="connsiteX12" fmla="*/ 1811945 w 4490688"/>
                <a:gd name="connsiteY12" fmla="*/ 3431235 h 4092582"/>
                <a:gd name="connsiteX13" fmla="*/ 1818757 w 4490688"/>
                <a:gd name="connsiteY13" fmla="*/ 3422720 h 4092582"/>
                <a:gd name="connsiteX14" fmla="*/ 2071362 w 4490688"/>
                <a:gd name="connsiteY14" fmla="*/ 2656390 h 4092582"/>
                <a:gd name="connsiteX15" fmla="*/ 2135507 w 4490688"/>
                <a:gd name="connsiteY15" fmla="*/ 2303311 h 4092582"/>
                <a:gd name="connsiteX16" fmla="*/ 2136642 w 4490688"/>
                <a:gd name="connsiteY16" fmla="*/ 2275496 h 4092582"/>
                <a:gd name="connsiteX17" fmla="*/ 2147428 w 4490688"/>
                <a:gd name="connsiteY17" fmla="*/ 1900846 h 4092582"/>
                <a:gd name="connsiteX18" fmla="*/ 2365406 w 4490688"/>
                <a:gd name="connsiteY18" fmla="*/ 1158924 h 4092582"/>
                <a:gd name="connsiteX19" fmla="*/ 2640149 w 4490688"/>
                <a:gd name="connsiteY19" fmla="*/ 801304 h 4092582"/>
                <a:gd name="connsiteX20" fmla="*/ 3362203 w 4490688"/>
                <a:gd name="connsiteY20" fmla="*/ 297796 h 4092582"/>
                <a:gd name="connsiteX21" fmla="*/ 4107530 w 4490688"/>
                <a:gd name="connsiteY21" fmla="*/ 46894 h 4092582"/>
                <a:gd name="connsiteX22" fmla="*/ 4371488 w 4490688"/>
                <a:gd name="connsiteY22" fmla="*/ 347 h 4092582"/>
                <a:gd name="connsiteX23" fmla="*/ 4390220 w 4490688"/>
                <a:gd name="connsiteY23" fmla="*/ 11700 h 4092582"/>
                <a:gd name="connsiteX24" fmla="*/ 4473665 w 4490688"/>
                <a:gd name="connsiteY24" fmla="*/ 409056 h 4092582"/>
                <a:gd name="connsiteX25" fmla="*/ 4489560 w 4490688"/>
                <a:gd name="connsiteY25" fmla="*/ 713318 h 4092582"/>
                <a:gd name="connsiteX26" fmla="*/ 4181324 w 4490688"/>
                <a:gd name="connsiteY26" fmla="*/ 1554010 h 4092582"/>
                <a:gd name="connsiteX27" fmla="*/ 3764100 w 4490688"/>
                <a:gd name="connsiteY27" fmla="*/ 1900846 h 4092582"/>
                <a:gd name="connsiteX28" fmla="*/ 3106759 w 4490688"/>
                <a:gd name="connsiteY28" fmla="*/ 2167074 h 4092582"/>
                <a:gd name="connsiteX29" fmla="*/ 2613470 w 4490688"/>
                <a:gd name="connsiteY29" fmla="*/ 2263008 h 4092582"/>
                <a:gd name="connsiteX30" fmla="*/ 2374488 w 4490688"/>
                <a:gd name="connsiteY30" fmla="*/ 2287416 h 4092582"/>
                <a:gd name="connsiteX31" fmla="*/ 2356323 w 4490688"/>
                <a:gd name="connsiteY31" fmla="*/ 2302175 h 4092582"/>
                <a:gd name="connsiteX32" fmla="*/ 2101448 w 4490688"/>
                <a:gd name="connsiteY32" fmla="*/ 3137759 h 4092582"/>
                <a:gd name="connsiteX33" fmla="*/ 1990756 w 4490688"/>
                <a:gd name="connsiteY33" fmla="*/ 3606072 h 4092582"/>
                <a:gd name="connsiteX34" fmla="*/ 1953858 w 4490688"/>
                <a:gd name="connsiteY34" fmla="*/ 3948366 h 4092582"/>
                <a:gd name="connsiteX35" fmla="*/ 1962941 w 4490688"/>
                <a:gd name="connsiteY35" fmla="*/ 4014214 h 4092582"/>
                <a:gd name="connsiteX36" fmla="*/ 1957832 w 4490688"/>
                <a:gd name="connsiteY36" fmla="*/ 4030676 h 4092582"/>
                <a:gd name="connsiteX37" fmla="*/ 1783563 w 4490688"/>
                <a:gd name="connsiteY37" fmla="*/ 4092550 h 4092582"/>
                <a:gd name="connsiteX38" fmla="*/ 1637676 w 4490688"/>
                <a:gd name="connsiteY38" fmla="*/ 4016484 h 4092582"/>
                <a:gd name="connsiteX39" fmla="*/ 1621782 w 4490688"/>
                <a:gd name="connsiteY39" fmla="*/ 3889330 h 4092582"/>
                <a:gd name="connsiteX40" fmla="*/ 1697279 w 4490688"/>
                <a:gd name="connsiteY40" fmla="*/ 3717899 h 4092582"/>
                <a:gd name="connsiteX41" fmla="*/ 1699550 w 4490688"/>
                <a:gd name="connsiteY41" fmla="*/ 3658864 h 4092582"/>
                <a:gd name="connsiteX42" fmla="*/ 1634270 w 4490688"/>
                <a:gd name="connsiteY42" fmla="*/ 3314866 h 4092582"/>
                <a:gd name="connsiteX43" fmla="*/ 1435024 w 4490688"/>
                <a:gd name="connsiteY43" fmla="*/ 2643334 h 4092582"/>
                <a:gd name="connsiteX44" fmla="*/ 1412318 w 4490688"/>
                <a:gd name="connsiteY44" fmla="*/ 2625169 h 4092582"/>
                <a:gd name="connsiteX45" fmla="*/ 1103515 w 4490688"/>
                <a:gd name="connsiteY45" fmla="*/ 2584866 h 4092582"/>
                <a:gd name="connsiteX46" fmla="*/ 504075 w 4490688"/>
                <a:gd name="connsiteY46" fmla="*/ 2375970 h 4092582"/>
                <a:gd name="connsiteX47" fmla="*/ 118072 w 4490688"/>
                <a:gd name="connsiteY47" fmla="*/ 2005293 h 4092582"/>
                <a:gd name="connsiteX48" fmla="*/ 6244 w 4490688"/>
                <a:gd name="connsiteY48" fmla="*/ 1652214 h 4092582"/>
                <a:gd name="connsiteX49" fmla="*/ 0 w 4490688"/>
                <a:gd name="connsiteY49" fmla="*/ 1598855 h 4092582"/>
                <a:gd name="connsiteX50" fmla="*/ 568 w 4490688"/>
                <a:gd name="connsiteY50" fmla="*/ 1465456 h 4092582"/>
                <a:gd name="connsiteX0" fmla="*/ 568 w 4490688"/>
                <a:gd name="connsiteY0" fmla="*/ 1465456 h 4098571"/>
                <a:gd name="connsiteX1" fmla="*/ 10785 w 4490688"/>
                <a:gd name="connsiteY1" fmla="*/ 1371794 h 4098571"/>
                <a:gd name="connsiteX2" fmla="*/ 67551 w 4490688"/>
                <a:gd name="connsiteY2" fmla="*/ 1099321 h 4098571"/>
                <a:gd name="connsiteX3" fmla="*/ 86283 w 4490688"/>
                <a:gd name="connsiteY3" fmla="*/ 1090238 h 4098571"/>
                <a:gd name="connsiteX4" fmla="*/ 379192 w 4490688"/>
                <a:gd name="connsiteY4" fmla="*/ 1150977 h 4098571"/>
                <a:gd name="connsiteX5" fmla="*/ 849775 w 4490688"/>
                <a:gd name="connsiteY5" fmla="*/ 1335464 h 4098571"/>
                <a:gd name="connsiteX6" fmla="*/ 1353282 w 4490688"/>
                <a:gd name="connsiteY6" fmla="*/ 1755527 h 4098571"/>
                <a:gd name="connsiteX7" fmla="*/ 1554799 w 4490688"/>
                <a:gd name="connsiteY7" fmla="*/ 2227813 h 4098571"/>
                <a:gd name="connsiteX8" fmla="*/ 1580911 w 4490688"/>
                <a:gd name="connsiteY8" fmla="*/ 2615519 h 4098571"/>
                <a:gd name="connsiteX9" fmla="*/ 1601914 w 4490688"/>
                <a:gd name="connsiteY9" fmla="*/ 2773327 h 4098571"/>
                <a:gd name="connsiteX10" fmla="*/ 1784698 w 4490688"/>
                <a:gd name="connsiteY10" fmla="*/ 3363117 h 4098571"/>
                <a:gd name="connsiteX11" fmla="*/ 1810242 w 4490688"/>
                <a:gd name="connsiteY11" fmla="*/ 3428397 h 4098571"/>
                <a:gd name="connsiteX12" fmla="*/ 1811945 w 4490688"/>
                <a:gd name="connsiteY12" fmla="*/ 3431235 h 4098571"/>
                <a:gd name="connsiteX13" fmla="*/ 1818757 w 4490688"/>
                <a:gd name="connsiteY13" fmla="*/ 3422720 h 4098571"/>
                <a:gd name="connsiteX14" fmla="*/ 2071362 w 4490688"/>
                <a:gd name="connsiteY14" fmla="*/ 2656390 h 4098571"/>
                <a:gd name="connsiteX15" fmla="*/ 2135507 w 4490688"/>
                <a:gd name="connsiteY15" fmla="*/ 2303311 h 4098571"/>
                <a:gd name="connsiteX16" fmla="*/ 2136642 w 4490688"/>
                <a:gd name="connsiteY16" fmla="*/ 2275496 h 4098571"/>
                <a:gd name="connsiteX17" fmla="*/ 2147428 w 4490688"/>
                <a:gd name="connsiteY17" fmla="*/ 1900846 h 4098571"/>
                <a:gd name="connsiteX18" fmla="*/ 2365406 w 4490688"/>
                <a:gd name="connsiteY18" fmla="*/ 1158924 h 4098571"/>
                <a:gd name="connsiteX19" fmla="*/ 2640149 w 4490688"/>
                <a:gd name="connsiteY19" fmla="*/ 801304 h 4098571"/>
                <a:gd name="connsiteX20" fmla="*/ 3362203 w 4490688"/>
                <a:gd name="connsiteY20" fmla="*/ 297796 h 4098571"/>
                <a:gd name="connsiteX21" fmla="*/ 4107530 w 4490688"/>
                <a:gd name="connsiteY21" fmla="*/ 46894 h 4098571"/>
                <a:gd name="connsiteX22" fmla="*/ 4371488 w 4490688"/>
                <a:gd name="connsiteY22" fmla="*/ 347 h 4098571"/>
                <a:gd name="connsiteX23" fmla="*/ 4390220 w 4490688"/>
                <a:gd name="connsiteY23" fmla="*/ 11700 h 4098571"/>
                <a:gd name="connsiteX24" fmla="*/ 4473665 w 4490688"/>
                <a:gd name="connsiteY24" fmla="*/ 409056 h 4098571"/>
                <a:gd name="connsiteX25" fmla="*/ 4489560 w 4490688"/>
                <a:gd name="connsiteY25" fmla="*/ 713318 h 4098571"/>
                <a:gd name="connsiteX26" fmla="*/ 4181324 w 4490688"/>
                <a:gd name="connsiteY26" fmla="*/ 1554010 h 4098571"/>
                <a:gd name="connsiteX27" fmla="*/ 3764100 w 4490688"/>
                <a:gd name="connsiteY27" fmla="*/ 1900846 h 4098571"/>
                <a:gd name="connsiteX28" fmla="*/ 3106759 w 4490688"/>
                <a:gd name="connsiteY28" fmla="*/ 2167074 h 4098571"/>
                <a:gd name="connsiteX29" fmla="*/ 2613470 w 4490688"/>
                <a:gd name="connsiteY29" fmla="*/ 2263008 h 4098571"/>
                <a:gd name="connsiteX30" fmla="*/ 2374488 w 4490688"/>
                <a:gd name="connsiteY30" fmla="*/ 2287416 h 4098571"/>
                <a:gd name="connsiteX31" fmla="*/ 2356323 w 4490688"/>
                <a:gd name="connsiteY31" fmla="*/ 2302175 h 4098571"/>
                <a:gd name="connsiteX32" fmla="*/ 2101448 w 4490688"/>
                <a:gd name="connsiteY32" fmla="*/ 3137759 h 4098571"/>
                <a:gd name="connsiteX33" fmla="*/ 1990756 w 4490688"/>
                <a:gd name="connsiteY33" fmla="*/ 3606072 h 4098571"/>
                <a:gd name="connsiteX34" fmla="*/ 1953858 w 4490688"/>
                <a:gd name="connsiteY34" fmla="*/ 3948366 h 4098571"/>
                <a:gd name="connsiteX35" fmla="*/ 1962941 w 4490688"/>
                <a:gd name="connsiteY35" fmla="*/ 4014214 h 4098571"/>
                <a:gd name="connsiteX36" fmla="*/ 1957832 w 4490688"/>
                <a:gd name="connsiteY36" fmla="*/ 4030676 h 4098571"/>
                <a:gd name="connsiteX37" fmla="*/ 1783563 w 4490688"/>
                <a:gd name="connsiteY37" fmla="*/ 4092550 h 4098571"/>
                <a:gd name="connsiteX38" fmla="*/ 1621782 w 4490688"/>
                <a:gd name="connsiteY38" fmla="*/ 3889330 h 4098571"/>
                <a:gd name="connsiteX39" fmla="*/ 1697279 w 4490688"/>
                <a:gd name="connsiteY39" fmla="*/ 3717899 h 4098571"/>
                <a:gd name="connsiteX40" fmla="*/ 1699550 w 4490688"/>
                <a:gd name="connsiteY40" fmla="*/ 3658864 h 4098571"/>
                <a:gd name="connsiteX41" fmla="*/ 1634270 w 4490688"/>
                <a:gd name="connsiteY41" fmla="*/ 3314866 h 4098571"/>
                <a:gd name="connsiteX42" fmla="*/ 1435024 w 4490688"/>
                <a:gd name="connsiteY42" fmla="*/ 2643334 h 4098571"/>
                <a:gd name="connsiteX43" fmla="*/ 1412318 w 4490688"/>
                <a:gd name="connsiteY43" fmla="*/ 2625169 h 4098571"/>
                <a:gd name="connsiteX44" fmla="*/ 1103515 w 4490688"/>
                <a:gd name="connsiteY44" fmla="*/ 2584866 h 4098571"/>
                <a:gd name="connsiteX45" fmla="*/ 504075 w 4490688"/>
                <a:gd name="connsiteY45" fmla="*/ 2375970 h 4098571"/>
                <a:gd name="connsiteX46" fmla="*/ 118072 w 4490688"/>
                <a:gd name="connsiteY46" fmla="*/ 2005293 h 4098571"/>
                <a:gd name="connsiteX47" fmla="*/ 6244 w 4490688"/>
                <a:gd name="connsiteY47" fmla="*/ 1652214 h 4098571"/>
                <a:gd name="connsiteX48" fmla="*/ 0 w 4490688"/>
                <a:gd name="connsiteY48" fmla="*/ 1598855 h 4098571"/>
                <a:gd name="connsiteX49" fmla="*/ 568 w 4490688"/>
                <a:gd name="connsiteY49" fmla="*/ 1465456 h 4098571"/>
                <a:gd name="connsiteX0" fmla="*/ 568 w 4490688"/>
                <a:gd name="connsiteY0" fmla="*/ 1465456 h 4109802"/>
                <a:gd name="connsiteX1" fmla="*/ 10785 w 4490688"/>
                <a:gd name="connsiteY1" fmla="*/ 1371794 h 4109802"/>
                <a:gd name="connsiteX2" fmla="*/ 67551 w 4490688"/>
                <a:gd name="connsiteY2" fmla="*/ 1099321 h 4109802"/>
                <a:gd name="connsiteX3" fmla="*/ 86283 w 4490688"/>
                <a:gd name="connsiteY3" fmla="*/ 1090238 h 4109802"/>
                <a:gd name="connsiteX4" fmla="*/ 379192 w 4490688"/>
                <a:gd name="connsiteY4" fmla="*/ 1150977 h 4109802"/>
                <a:gd name="connsiteX5" fmla="*/ 849775 w 4490688"/>
                <a:gd name="connsiteY5" fmla="*/ 1335464 h 4109802"/>
                <a:gd name="connsiteX6" fmla="*/ 1353282 w 4490688"/>
                <a:gd name="connsiteY6" fmla="*/ 1755527 h 4109802"/>
                <a:gd name="connsiteX7" fmla="*/ 1554799 w 4490688"/>
                <a:gd name="connsiteY7" fmla="*/ 2227813 h 4109802"/>
                <a:gd name="connsiteX8" fmla="*/ 1580911 w 4490688"/>
                <a:gd name="connsiteY8" fmla="*/ 2615519 h 4109802"/>
                <a:gd name="connsiteX9" fmla="*/ 1601914 w 4490688"/>
                <a:gd name="connsiteY9" fmla="*/ 2773327 h 4109802"/>
                <a:gd name="connsiteX10" fmla="*/ 1784698 w 4490688"/>
                <a:gd name="connsiteY10" fmla="*/ 3363117 h 4109802"/>
                <a:gd name="connsiteX11" fmla="*/ 1810242 w 4490688"/>
                <a:gd name="connsiteY11" fmla="*/ 3428397 h 4109802"/>
                <a:gd name="connsiteX12" fmla="*/ 1811945 w 4490688"/>
                <a:gd name="connsiteY12" fmla="*/ 3431235 h 4109802"/>
                <a:gd name="connsiteX13" fmla="*/ 1818757 w 4490688"/>
                <a:gd name="connsiteY13" fmla="*/ 3422720 h 4109802"/>
                <a:gd name="connsiteX14" fmla="*/ 2071362 w 4490688"/>
                <a:gd name="connsiteY14" fmla="*/ 2656390 h 4109802"/>
                <a:gd name="connsiteX15" fmla="*/ 2135507 w 4490688"/>
                <a:gd name="connsiteY15" fmla="*/ 2303311 h 4109802"/>
                <a:gd name="connsiteX16" fmla="*/ 2136642 w 4490688"/>
                <a:gd name="connsiteY16" fmla="*/ 2275496 h 4109802"/>
                <a:gd name="connsiteX17" fmla="*/ 2147428 w 4490688"/>
                <a:gd name="connsiteY17" fmla="*/ 1900846 h 4109802"/>
                <a:gd name="connsiteX18" fmla="*/ 2365406 w 4490688"/>
                <a:gd name="connsiteY18" fmla="*/ 1158924 h 4109802"/>
                <a:gd name="connsiteX19" fmla="*/ 2640149 w 4490688"/>
                <a:gd name="connsiteY19" fmla="*/ 801304 h 4109802"/>
                <a:gd name="connsiteX20" fmla="*/ 3362203 w 4490688"/>
                <a:gd name="connsiteY20" fmla="*/ 297796 h 4109802"/>
                <a:gd name="connsiteX21" fmla="*/ 4107530 w 4490688"/>
                <a:gd name="connsiteY21" fmla="*/ 46894 h 4109802"/>
                <a:gd name="connsiteX22" fmla="*/ 4371488 w 4490688"/>
                <a:gd name="connsiteY22" fmla="*/ 347 h 4109802"/>
                <a:gd name="connsiteX23" fmla="*/ 4390220 w 4490688"/>
                <a:gd name="connsiteY23" fmla="*/ 11700 h 4109802"/>
                <a:gd name="connsiteX24" fmla="*/ 4473665 w 4490688"/>
                <a:gd name="connsiteY24" fmla="*/ 409056 h 4109802"/>
                <a:gd name="connsiteX25" fmla="*/ 4489560 w 4490688"/>
                <a:gd name="connsiteY25" fmla="*/ 713318 h 4109802"/>
                <a:gd name="connsiteX26" fmla="*/ 4181324 w 4490688"/>
                <a:gd name="connsiteY26" fmla="*/ 1554010 h 4109802"/>
                <a:gd name="connsiteX27" fmla="*/ 3764100 w 4490688"/>
                <a:gd name="connsiteY27" fmla="*/ 1900846 h 4109802"/>
                <a:gd name="connsiteX28" fmla="*/ 3106759 w 4490688"/>
                <a:gd name="connsiteY28" fmla="*/ 2167074 h 4109802"/>
                <a:gd name="connsiteX29" fmla="*/ 2613470 w 4490688"/>
                <a:gd name="connsiteY29" fmla="*/ 2263008 h 4109802"/>
                <a:gd name="connsiteX30" fmla="*/ 2374488 w 4490688"/>
                <a:gd name="connsiteY30" fmla="*/ 2287416 h 4109802"/>
                <a:gd name="connsiteX31" fmla="*/ 2356323 w 4490688"/>
                <a:gd name="connsiteY31" fmla="*/ 2302175 h 4109802"/>
                <a:gd name="connsiteX32" fmla="*/ 2101448 w 4490688"/>
                <a:gd name="connsiteY32" fmla="*/ 3137759 h 4109802"/>
                <a:gd name="connsiteX33" fmla="*/ 1990756 w 4490688"/>
                <a:gd name="connsiteY33" fmla="*/ 3606072 h 4109802"/>
                <a:gd name="connsiteX34" fmla="*/ 1953858 w 4490688"/>
                <a:gd name="connsiteY34" fmla="*/ 3948366 h 4109802"/>
                <a:gd name="connsiteX35" fmla="*/ 1962941 w 4490688"/>
                <a:gd name="connsiteY35" fmla="*/ 4014214 h 4109802"/>
                <a:gd name="connsiteX36" fmla="*/ 1957832 w 4490688"/>
                <a:gd name="connsiteY36" fmla="*/ 4030676 h 4109802"/>
                <a:gd name="connsiteX37" fmla="*/ 1783563 w 4490688"/>
                <a:gd name="connsiteY37" fmla="*/ 4092550 h 4109802"/>
                <a:gd name="connsiteX38" fmla="*/ 1697279 w 4490688"/>
                <a:gd name="connsiteY38" fmla="*/ 3717899 h 4109802"/>
                <a:gd name="connsiteX39" fmla="*/ 1699550 w 4490688"/>
                <a:gd name="connsiteY39" fmla="*/ 3658864 h 4109802"/>
                <a:gd name="connsiteX40" fmla="*/ 1634270 w 4490688"/>
                <a:gd name="connsiteY40" fmla="*/ 3314866 h 4109802"/>
                <a:gd name="connsiteX41" fmla="*/ 1435024 w 4490688"/>
                <a:gd name="connsiteY41" fmla="*/ 2643334 h 4109802"/>
                <a:gd name="connsiteX42" fmla="*/ 1412318 w 4490688"/>
                <a:gd name="connsiteY42" fmla="*/ 2625169 h 4109802"/>
                <a:gd name="connsiteX43" fmla="*/ 1103515 w 4490688"/>
                <a:gd name="connsiteY43" fmla="*/ 2584866 h 4109802"/>
                <a:gd name="connsiteX44" fmla="*/ 504075 w 4490688"/>
                <a:gd name="connsiteY44" fmla="*/ 2375970 h 4109802"/>
                <a:gd name="connsiteX45" fmla="*/ 118072 w 4490688"/>
                <a:gd name="connsiteY45" fmla="*/ 2005293 h 4109802"/>
                <a:gd name="connsiteX46" fmla="*/ 6244 w 4490688"/>
                <a:gd name="connsiteY46" fmla="*/ 1652214 h 4109802"/>
                <a:gd name="connsiteX47" fmla="*/ 0 w 4490688"/>
                <a:gd name="connsiteY47" fmla="*/ 1598855 h 4109802"/>
                <a:gd name="connsiteX48" fmla="*/ 568 w 4490688"/>
                <a:gd name="connsiteY48" fmla="*/ 1465456 h 4109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490688" h="4109802">
                  <a:moveTo>
                    <a:pt x="568" y="1465456"/>
                  </a:moveTo>
                  <a:lnTo>
                    <a:pt x="10785" y="1371794"/>
                  </a:ln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26989" y="4144680"/>
                    <a:pt x="1783563" y="4092550"/>
                  </a:cubicBezTo>
                  <a:cubicBezTo>
                    <a:pt x="1740138" y="4040421"/>
                    <a:pt x="1711281" y="3790180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08E9B24-582D-47C9-8196-55833281079D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417516-CE29-44C2-96E5-7F6D20424F30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3822EB5-523E-4C82-A4CD-F151154C2A33}"/>
              </a:ext>
            </a:extLst>
          </p:cNvPr>
          <p:cNvGrpSpPr/>
          <p:nvPr/>
        </p:nvGrpSpPr>
        <p:grpSpPr>
          <a:xfrm rot="18305502">
            <a:off x="267669" y="1181820"/>
            <a:ext cx="889290" cy="318443"/>
            <a:chOff x="2751274" y="4274125"/>
            <a:chExt cx="1502839" cy="538144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B4B5651-3798-4C82-9B98-AD8870D8932E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EB5C5F8-527E-4E08-9DBF-E2FF9FFD89BB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47BB29C-A56C-419B-95ED-154F2D072E78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5FFA65-E02C-4117-9472-B796ABF2FC02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Oval 212">
            <a:extLst>
              <a:ext uri="{FF2B5EF4-FFF2-40B4-BE49-F238E27FC236}">
                <a16:creationId xmlns:a16="http://schemas.microsoft.com/office/drawing/2014/main" id="{0290F905-8262-4DD0-AEDF-EC7C841C039B}"/>
              </a:ext>
            </a:extLst>
          </p:cNvPr>
          <p:cNvSpPr/>
          <p:nvPr/>
        </p:nvSpPr>
        <p:spPr>
          <a:xfrm>
            <a:off x="3352442" y="1755605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7197A7C-EDB3-4158-A8BF-D1D46C07B0E1}"/>
              </a:ext>
            </a:extLst>
          </p:cNvPr>
          <p:cNvSpPr/>
          <p:nvPr/>
        </p:nvSpPr>
        <p:spPr>
          <a:xfrm>
            <a:off x="3588001" y="784221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61596F0C-2382-49A1-A783-06968FAC121F}"/>
              </a:ext>
            </a:extLst>
          </p:cNvPr>
          <p:cNvSpPr/>
          <p:nvPr/>
        </p:nvSpPr>
        <p:spPr>
          <a:xfrm>
            <a:off x="3268368" y="2443048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815C8D3B-9D2D-4B96-8791-90F9C736B9D6}"/>
              </a:ext>
            </a:extLst>
          </p:cNvPr>
          <p:cNvSpPr/>
          <p:nvPr/>
        </p:nvSpPr>
        <p:spPr>
          <a:xfrm>
            <a:off x="2277581" y="2346642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C6D4F8F8-9E55-4CE6-8294-3AB46C1CC81C}"/>
              </a:ext>
            </a:extLst>
          </p:cNvPr>
          <p:cNvSpPr/>
          <p:nvPr/>
        </p:nvSpPr>
        <p:spPr>
          <a:xfrm>
            <a:off x="3374548" y="820529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ABF5F5B3-A798-427A-A14C-6A3A0CC99415}"/>
              </a:ext>
            </a:extLst>
          </p:cNvPr>
          <p:cNvSpPr/>
          <p:nvPr/>
        </p:nvSpPr>
        <p:spPr>
          <a:xfrm>
            <a:off x="488566" y="61994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501E6DC6-2B4D-422C-919E-F4FFBF13FA30}"/>
              </a:ext>
            </a:extLst>
          </p:cNvPr>
          <p:cNvGrpSpPr/>
          <p:nvPr/>
        </p:nvGrpSpPr>
        <p:grpSpPr>
          <a:xfrm>
            <a:off x="350284" y="217986"/>
            <a:ext cx="450484" cy="450484"/>
            <a:chOff x="4266660" y="45289"/>
            <a:chExt cx="768290" cy="768290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70DB740-643E-43D7-8452-0D3BF7315089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5143C45-419B-4B81-9BAA-48484BA0B9E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1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3" name="Oval 222">
            <a:extLst>
              <a:ext uri="{FF2B5EF4-FFF2-40B4-BE49-F238E27FC236}">
                <a16:creationId xmlns:a16="http://schemas.microsoft.com/office/drawing/2014/main" id="{88C562B5-3423-4961-A32F-1C7B3F43B4E8}"/>
              </a:ext>
            </a:extLst>
          </p:cNvPr>
          <p:cNvSpPr/>
          <p:nvPr/>
        </p:nvSpPr>
        <p:spPr>
          <a:xfrm>
            <a:off x="10917127" y="1344768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2BC8A8CE-D1BC-41BC-BEEA-25FB4082477B}"/>
              </a:ext>
            </a:extLst>
          </p:cNvPr>
          <p:cNvSpPr/>
          <p:nvPr/>
        </p:nvSpPr>
        <p:spPr>
          <a:xfrm>
            <a:off x="10065955" y="425234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CD03BB6F-4D41-4D8A-A5C0-9736AC6AA5F8}"/>
              </a:ext>
            </a:extLst>
          </p:cNvPr>
          <p:cNvSpPr/>
          <p:nvPr/>
        </p:nvSpPr>
        <p:spPr>
          <a:xfrm>
            <a:off x="10833053" y="2032211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D3FB9E13-10FA-4CB7-85C4-813B433F22DC}"/>
              </a:ext>
            </a:extLst>
          </p:cNvPr>
          <p:cNvSpPr/>
          <p:nvPr/>
        </p:nvSpPr>
        <p:spPr>
          <a:xfrm>
            <a:off x="7966626" y="3138939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3352E820-BF58-44BC-9B54-4E608A882A00}"/>
              </a:ext>
            </a:extLst>
          </p:cNvPr>
          <p:cNvSpPr/>
          <p:nvPr/>
        </p:nvSpPr>
        <p:spPr>
          <a:xfrm>
            <a:off x="8895307" y="2259770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E8BFDFE0-78D1-43FC-8AA2-81A23D07D56F}"/>
              </a:ext>
            </a:extLst>
          </p:cNvPr>
          <p:cNvSpPr/>
          <p:nvPr/>
        </p:nvSpPr>
        <p:spPr>
          <a:xfrm>
            <a:off x="9852502" y="461542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BA98F426-0F33-4CF1-B3DE-1D212A320DF5}"/>
              </a:ext>
            </a:extLst>
          </p:cNvPr>
          <p:cNvSpPr/>
          <p:nvPr/>
        </p:nvSpPr>
        <p:spPr>
          <a:xfrm>
            <a:off x="8189802" y="57641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6B0AB801-E9EC-4FB4-91B7-749563F0BC61}"/>
              </a:ext>
            </a:extLst>
          </p:cNvPr>
          <p:cNvGrpSpPr/>
          <p:nvPr/>
        </p:nvGrpSpPr>
        <p:grpSpPr>
          <a:xfrm rot="1990908">
            <a:off x="2109359" y="453937"/>
            <a:ext cx="667629" cy="843752"/>
            <a:chOff x="4743450" y="1335205"/>
            <a:chExt cx="3240592" cy="3774323"/>
          </a:xfrm>
        </p:grpSpPr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EB242E20-3D78-416F-AB9A-0838674A72BB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2E051B93-4E3F-4DC7-83AA-8BDCF32E02CB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C0D5970-A63B-40AA-BAF9-0F965770F97D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99F2E044-C647-40B6-B92E-C9AE2DFE4302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BB1FB495-DD1A-41DF-A00E-450A61793E9D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AA257605-EF9E-49CC-9895-0B269842CAB2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05330F0-DE6D-416F-A86C-AFAB21E38971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E1F1D282-AF65-438F-9BAB-A4F0A8B4B85F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A798DC7-2CFE-401A-A3C7-D39912D3BF6E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8E7DF2B-4D79-421E-9110-FFC1C5DED35C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AA4CB620-4571-42AA-9870-91C1D360466A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3" name="Rounded Rectangle 31">
            <a:extLst>
              <a:ext uri="{FF2B5EF4-FFF2-40B4-BE49-F238E27FC236}">
                <a16:creationId xmlns:a16="http://schemas.microsoft.com/office/drawing/2014/main" id="{4F9CA34A-233D-4C2C-BEFA-3BD874C33F65}"/>
              </a:ext>
            </a:extLst>
          </p:cNvPr>
          <p:cNvSpPr>
            <a:spLocks noChangeAspect="1"/>
          </p:cNvSpPr>
          <p:nvPr/>
        </p:nvSpPr>
        <p:spPr>
          <a:xfrm rot="21408399">
            <a:off x="1249456" y="559991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35075E-7E61-42F0-A5CC-54976296A070}"/>
              </a:ext>
            </a:extLst>
          </p:cNvPr>
          <p:cNvSpPr/>
          <p:nvPr/>
        </p:nvSpPr>
        <p:spPr>
          <a:xfrm>
            <a:off x="715274" y="1575703"/>
            <a:ext cx="17978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Hybrid Systems</a:t>
            </a:r>
            <a:endParaRPr lang="en-US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58E90B1D-0A79-4F1A-AEA4-9B8499BDD6F0}"/>
              </a:ext>
            </a:extLst>
          </p:cNvPr>
          <p:cNvSpPr txBox="1"/>
          <p:nvPr/>
        </p:nvSpPr>
        <p:spPr>
          <a:xfrm>
            <a:off x="3283554" y="323960"/>
            <a:ext cx="5776365" cy="1429622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&amp; Information Technology</a:t>
            </a: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and Environment Department</a:t>
            </a:r>
          </a:p>
        </p:txBody>
      </p:sp>
      <p:pic>
        <p:nvPicPr>
          <p:cNvPr id="276" name="image12.png">
            <a:extLst>
              <a:ext uri="{FF2B5EF4-FFF2-40B4-BE49-F238E27FC236}">
                <a16:creationId xmlns:a16="http://schemas.microsoft.com/office/drawing/2014/main" id="{299678AF-D76F-4C9D-ABA0-855DEB0F143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306972" y="403458"/>
            <a:ext cx="1590675" cy="15811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F43C180-9DDE-4A73-A77F-7731771822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20E377-649B-41BB-8843-F7758DE06B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31" y="1063756"/>
            <a:ext cx="5906337" cy="48268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0240D46-854B-4554-BBCB-3EB22D366704}"/>
              </a:ext>
            </a:extLst>
          </p:cNvPr>
          <p:cNvSpPr/>
          <p:nvPr/>
        </p:nvSpPr>
        <p:spPr>
          <a:xfrm>
            <a:off x="83585" y="1069613"/>
            <a:ext cx="258927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Battery state of charge for the third scenario.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D96071-D38D-40B4-B9E8-6981380D9EA3}"/>
              </a:ext>
            </a:extLst>
          </p:cNvPr>
          <p:cNvSpPr/>
          <p:nvPr/>
        </p:nvSpPr>
        <p:spPr>
          <a:xfrm>
            <a:off x="5208319" y="5890590"/>
            <a:ext cx="177535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Hour</a:t>
            </a:r>
            <a:endParaRPr lang="en-US" sz="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C358-5337-4758-84B6-A7297A178B8C}"/>
              </a:ext>
            </a:extLst>
          </p:cNvPr>
          <p:cNvSpPr/>
          <p:nvPr/>
        </p:nvSpPr>
        <p:spPr>
          <a:xfrm>
            <a:off x="1785182" y="3154007"/>
            <a:ext cx="177535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SOC [%]</a:t>
            </a:r>
            <a:endParaRPr lang="en-US" sz="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16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7CB0520-644D-447F-AB73-25A94519F8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6973CE-72BF-49D0-95EF-01D256127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053286"/>
              </p:ext>
            </p:extLst>
          </p:nvPr>
        </p:nvGraphicFramePr>
        <p:xfrm>
          <a:off x="923729" y="3725386"/>
          <a:ext cx="2824305" cy="1921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265">
                  <a:extLst>
                    <a:ext uri="{9D8B030D-6E8A-4147-A177-3AD203B41FA5}">
                      <a16:colId xmlns:a16="http://schemas.microsoft.com/office/drawing/2014/main" val="1881470611"/>
                    </a:ext>
                  </a:extLst>
                </a:gridCol>
                <a:gridCol w="1560040">
                  <a:extLst>
                    <a:ext uri="{9D8B030D-6E8A-4147-A177-3AD203B41FA5}">
                      <a16:colId xmlns:a16="http://schemas.microsoft.com/office/drawing/2014/main" val="2568530169"/>
                    </a:ext>
                  </a:extLst>
                </a:gridCol>
              </a:tblGrid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Period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Charge ($/kWh)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711352"/>
                  </a:ext>
                </a:extLst>
              </a:tr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7323005"/>
                  </a:ext>
                </a:extLst>
              </a:tr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3120035"/>
                  </a:ext>
                </a:extLst>
              </a:tr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739146"/>
                  </a:ext>
                </a:extLst>
              </a:tr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348329"/>
                  </a:ext>
                </a:extLst>
              </a:tr>
              <a:tr h="3202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0.327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5901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5D11509-5187-4FCB-97DD-5EC3D03A84CE}"/>
              </a:ext>
            </a:extLst>
          </p:cNvPr>
          <p:cNvSpPr/>
          <p:nvPr/>
        </p:nvSpPr>
        <p:spPr>
          <a:xfrm>
            <a:off x="551939" y="1063756"/>
            <a:ext cx="6873793" cy="233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Period 1, the </a:t>
            </a: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system is not working.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Period 2, sells the electricity according to PPA.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Period 3, 10% higher than the PPA cost</a:t>
            </a: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at peak time.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Period 4, 15% higher than the PPA cost, when the batteries are working.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Period 5, for the third scenario when the batteries and PV are supplying electricity. </a:t>
            </a:r>
            <a:endParaRPr lang="en-US" sz="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77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CD581CF-4A51-492D-ACDC-A506C38C3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A33312-D42D-48DD-B10D-A12A61D4AF1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0" y="1063756"/>
            <a:ext cx="4696460" cy="2562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53FAB9-21B2-463C-A2C4-77F622810E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63756"/>
            <a:ext cx="4811560" cy="2562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755FE2-9719-4368-AEE0-8B2EA1D76E2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475" y="3790819"/>
            <a:ext cx="4379480" cy="24894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DFFA24-82D8-4F64-844A-720926642135}"/>
              </a:ext>
            </a:extLst>
          </p:cNvPr>
          <p:cNvSpPr/>
          <p:nvPr/>
        </p:nvSpPr>
        <p:spPr>
          <a:xfrm>
            <a:off x="130629" y="746065"/>
            <a:ext cx="12731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1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DECABB-688A-4DA8-8593-2AB52919AC74}"/>
              </a:ext>
            </a:extLst>
          </p:cNvPr>
          <p:cNvSpPr/>
          <p:nvPr/>
        </p:nvSpPr>
        <p:spPr>
          <a:xfrm>
            <a:off x="9634455" y="746065"/>
            <a:ext cx="12731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2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F2E869-F1D2-4386-A59E-902305A8D83F}"/>
              </a:ext>
            </a:extLst>
          </p:cNvPr>
          <p:cNvSpPr/>
          <p:nvPr/>
        </p:nvSpPr>
        <p:spPr>
          <a:xfrm>
            <a:off x="2235370" y="4150173"/>
            <a:ext cx="12731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3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89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741F8BF-26E1-43EB-B7F3-1F486A3BFB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A6CEE01-9C0B-48AB-A3BD-4E3A18208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033802"/>
              </p:ext>
            </p:extLst>
          </p:nvPr>
        </p:nvGraphicFramePr>
        <p:xfrm>
          <a:off x="403225" y="1282986"/>
          <a:ext cx="5692775" cy="380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54DB258-FA20-480A-A7F6-260C0C81D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847127"/>
              </p:ext>
            </p:extLst>
          </p:nvPr>
        </p:nvGraphicFramePr>
        <p:xfrm>
          <a:off x="6096000" y="1282986"/>
          <a:ext cx="5692775" cy="380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2731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3D7473-D915-48FD-BCC8-D3AA469E3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25867"/>
              </p:ext>
            </p:extLst>
          </p:nvPr>
        </p:nvGraphicFramePr>
        <p:xfrm>
          <a:off x="551939" y="3117251"/>
          <a:ext cx="8786366" cy="1414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413">
                  <a:extLst>
                    <a:ext uri="{9D8B030D-6E8A-4147-A177-3AD203B41FA5}">
                      <a16:colId xmlns:a16="http://schemas.microsoft.com/office/drawing/2014/main" val="4233747057"/>
                    </a:ext>
                  </a:extLst>
                </a:gridCol>
                <a:gridCol w="1922085">
                  <a:extLst>
                    <a:ext uri="{9D8B030D-6E8A-4147-A177-3AD203B41FA5}">
                      <a16:colId xmlns:a16="http://schemas.microsoft.com/office/drawing/2014/main" val="4189462470"/>
                    </a:ext>
                  </a:extLst>
                </a:gridCol>
                <a:gridCol w="1274661">
                  <a:extLst>
                    <a:ext uri="{9D8B030D-6E8A-4147-A177-3AD203B41FA5}">
                      <a16:colId xmlns:a16="http://schemas.microsoft.com/office/drawing/2014/main" val="393361121"/>
                    </a:ext>
                  </a:extLst>
                </a:gridCol>
                <a:gridCol w="1115328">
                  <a:extLst>
                    <a:ext uri="{9D8B030D-6E8A-4147-A177-3AD203B41FA5}">
                      <a16:colId xmlns:a16="http://schemas.microsoft.com/office/drawing/2014/main" val="405572244"/>
                    </a:ext>
                  </a:extLst>
                </a:gridCol>
                <a:gridCol w="1393620">
                  <a:extLst>
                    <a:ext uri="{9D8B030D-6E8A-4147-A177-3AD203B41FA5}">
                      <a16:colId xmlns:a16="http://schemas.microsoft.com/office/drawing/2014/main" val="725231286"/>
                    </a:ext>
                  </a:extLst>
                </a:gridCol>
                <a:gridCol w="729614">
                  <a:extLst>
                    <a:ext uri="{9D8B030D-6E8A-4147-A177-3AD203B41FA5}">
                      <a16:colId xmlns:a16="http://schemas.microsoft.com/office/drawing/2014/main" val="1006216480"/>
                    </a:ext>
                  </a:extLst>
                </a:gridCol>
                <a:gridCol w="446996">
                  <a:extLst>
                    <a:ext uri="{9D8B030D-6E8A-4147-A177-3AD203B41FA5}">
                      <a16:colId xmlns:a16="http://schemas.microsoft.com/office/drawing/2014/main" val="459637734"/>
                    </a:ext>
                  </a:extLst>
                </a:gridCol>
                <a:gridCol w="995649">
                  <a:extLst>
                    <a:ext uri="{9D8B030D-6E8A-4147-A177-3AD203B41FA5}">
                      <a16:colId xmlns:a16="http://schemas.microsoft.com/office/drawing/2014/main" val="3631320219"/>
                    </a:ext>
                  </a:extLst>
                </a:gridCol>
              </a:tblGrid>
              <a:tr h="5027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Scenario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Annual Energy Production [kWh]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Net Capital Cost [$]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Annual Worth [$]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Net Present Value [$]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SPP [year]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IRR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LCOE [$/kWh]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944755"/>
                  </a:ext>
                </a:extLst>
              </a:tr>
              <a:tr h="303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Scenario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2,807,312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$1,423,710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$479,154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$3,193,164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0.0365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2337487"/>
                  </a:ext>
                </a:extLst>
              </a:tr>
              <a:tr h="303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Scenario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2,808,975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$1,616,896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$470,207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$2,887,778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0.044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8395039"/>
                  </a:ext>
                </a:extLst>
              </a:tr>
              <a:tr h="3039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Scenario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2,809,182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$1,616,896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$847,638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$6,352,127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0.044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6350280"/>
                  </a:ext>
                </a:extLst>
              </a:tr>
            </a:tbl>
          </a:graphicData>
        </a:graphic>
      </p:graphicFrame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C549134-09D7-4E9D-B606-7064C1DF21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E6DEE-8BF4-4295-8F89-922443A78F3E}"/>
              </a:ext>
            </a:extLst>
          </p:cNvPr>
          <p:cNvSpPr/>
          <p:nvPr/>
        </p:nvSpPr>
        <p:spPr>
          <a:xfrm>
            <a:off x="551939" y="1063756"/>
            <a:ext cx="6873793" cy="140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3 achieves the highest financial parameters. 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Despite the LCOE for Scenario 1.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2 also achieves good economic indications.</a:t>
            </a:r>
          </a:p>
        </p:txBody>
      </p:sp>
    </p:spTree>
    <p:extLst>
      <p:ext uri="{BB962C8B-B14F-4D97-AF65-F5344CB8AC3E}">
        <p14:creationId xmlns:p14="http://schemas.microsoft.com/office/powerpoint/2010/main" val="4084298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A54AB28-9F5A-48C0-A57A-AE3E743FFDE1}"/>
              </a:ext>
            </a:extLst>
          </p:cNvPr>
          <p:cNvGrpSpPr/>
          <p:nvPr/>
        </p:nvGrpSpPr>
        <p:grpSpPr>
          <a:xfrm>
            <a:off x="3609104" y="2369880"/>
            <a:ext cx="4336199" cy="1622461"/>
            <a:chOff x="5615841" y="4238904"/>
            <a:chExt cx="1552845" cy="581023"/>
          </a:xfrm>
          <a:solidFill>
            <a:schemeClr val="accent3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06776A-A1FE-49DF-9DF8-D21E35001880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23D289-969B-426B-B8FA-FC6EE52575F3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F8DB6FFD-AFE5-43BD-ABD6-00113C4BD74C}"/>
              </a:ext>
            </a:extLst>
          </p:cNvPr>
          <p:cNvSpPr/>
          <p:nvPr/>
        </p:nvSpPr>
        <p:spPr>
          <a:xfrm>
            <a:off x="0" y="4153709"/>
            <a:ext cx="12192000" cy="13812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F542FDA-6944-41BC-817D-DE672C425147}"/>
              </a:ext>
            </a:extLst>
          </p:cNvPr>
          <p:cNvSpPr txBox="1"/>
          <p:nvPr/>
        </p:nvSpPr>
        <p:spPr>
          <a:xfrm>
            <a:off x="3675446" y="4262606"/>
            <a:ext cx="4831402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61A478B-62D4-4072-997E-3837B16B99F0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0A05C90-FC07-4A23-B3F3-F2271CDD452A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654E7D2-C455-48AD-9072-7C9F160565B1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3AEA43F-7102-4622-863C-29B6D6394F72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47E0538-A412-4387-94A5-2B342C0A2E77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3425CA9-3BFA-4533-A436-6EF7335C439C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6E02D60-ECA5-447C-A132-55E2E0516A52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A4C073D-E698-4E29-BC83-EF46F8AA076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816EC0B-289D-45DB-BA2A-2D5774E94545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3E9C167-3E74-444B-BBF1-A9F4B19A0035}"/>
              </a:ext>
            </a:extLst>
          </p:cNvPr>
          <p:cNvSpPr/>
          <p:nvPr/>
        </p:nvSpPr>
        <p:spPr>
          <a:xfrm>
            <a:off x="1357837" y="2406633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F287556-555D-45F7-91BA-127AA0690FDF}"/>
              </a:ext>
            </a:extLst>
          </p:cNvPr>
          <p:cNvSpPr/>
          <p:nvPr/>
        </p:nvSpPr>
        <p:spPr>
          <a:xfrm>
            <a:off x="37811" y="2276039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3C54042-12EC-4257-9472-65969213694F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C1D6E05-CC0A-452F-A74B-FE5A4584A4DF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14D98F1-76F8-41BF-A12D-78A5C07503ED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EAC5C74-3392-4FBA-8A2D-E2B9483F00A2}"/>
              </a:ext>
            </a:extLst>
          </p:cNvPr>
          <p:cNvSpPr/>
          <p:nvPr/>
        </p:nvSpPr>
        <p:spPr>
          <a:xfrm>
            <a:off x="481123" y="4439471"/>
            <a:ext cx="762187" cy="76218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952C6B5-0003-48C7-9E41-46727D58D262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ACC6F48-963A-4D2D-891F-B11C324665FB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209FB43-BBDD-41E0-8C0A-051FAD8F47E4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7878697-B718-4D49-B8FC-454C280C8238}"/>
              </a:ext>
            </a:extLst>
          </p:cNvPr>
          <p:cNvSpPr/>
          <p:nvPr/>
        </p:nvSpPr>
        <p:spPr>
          <a:xfrm>
            <a:off x="8257517" y="5000138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37F3F48-FCE9-4756-8242-6F96B485530D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BC5EA47-AF78-4443-A1B8-3559FF601647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8C34BC9F-65C8-4978-80DA-4ECADB737858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02291E0-B99B-4495-92DE-EB42A6C69230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36D0159-0FBC-4B08-91FD-B5D892CA7BA3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FBC0625-FE03-4E22-B678-3B0096C355B8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5E7D22D-22B1-48B6-93B4-4286CC271BFD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D33C6072-A605-45F7-93C8-93173206E614}"/>
              </a:ext>
            </a:extLst>
          </p:cNvPr>
          <p:cNvSpPr/>
          <p:nvPr/>
        </p:nvSpPr>
        <p:spPr>
          <a:xfrm>
            <a:off x="3255709" y="3422681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80D9025-E8B8-4F96-843E-FFA4DFCBA173}"/>
              </a:ext>
            </a:extLst>
          </p:cNvPr>
          <p:cNvSpPr/>
          <p:nvPr/>
        </p:nvSpPr>
        <p:spPr>
          <a:xfrm>
            <a:off x="8406878" y="3990900"/>
            <a:ext cx="476336" cy="476336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8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10F80AF2-B44F-4AF6-86EA-E9E0D2C81AD5}"/>
              </a:ext>
            </a:extLst>
          </p:cNvPr>
          <p:cNvSpPr txBox="1"/>
          <p:nvPr/>
        </p:nvSpPr>
        <p:spPr>
          <a:xfrm>
            <a:off x="328879" y="1746291"/>
            <a:ext cx="326104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Outlines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5E557F8-B306-4E06-8A00-2031ACD30C1E}"/>
              </a:ext>
            </a:extLst>
          </p:cNvPr>
          <p:cNvSpPr txBox="1"/>
          <p:nvPr/>
        </p:nvSpPr>
        <p:spPr>
          <a:xfrm>
            <a:off x="5691970" y="717451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 </a:t>
            </a:r>
            <a:endParaRPr lang="ko-KR" altLang="en-US" sz="27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9D14DE4-2FBC-4503-B246-20162D1CEFEF}"/>
              </a:ext>
            </a:extLst>
          </p:cNvPr>
          <p:cNvSpPr txBox="1"/>
          <p:nvPr/>
        </p:nvSpPr>
        <p:spPr>
          <a:xfrm>
            <a:off x="4655187" y="607299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E11184C-6E25-4BD5-A173-A88DA895C2BC}"/>
              </a:ext>
            </a:extLst>
          </p:cNvPr>
          <p:cNvSpPr txBox="1"/>
          <p:nvPr/>
        </p:nvSpPr>
        <p:spPr>
          <a:xfrm>
            <a:off x="5708075" y="1881130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9D4BB0A-6119-434A-82C9-538BB3E6FD8E}"/>
              </a:ext>
            </a:extLst>
          </p:cNvPr>
          <p:cNvSpPr txBox="1"/>
          <p:nvPr/>
        </p:nvSpPr>
        <p:spPr>
          <a:xfrm>
            <a:off x="4663203" y="174629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2890FE0-FF08-42D5-813D-68CAAF6E92EA}"/>
              </a:ext>
            </a:extLst>
          </p:cNvPr>
          <p:cNvSpPr txBox="1"/>
          <p:nvPr/>
        </p:nvSpPr>
        <p:spPr>
          <a:xfrm>
            <a:off x="5708075" y="3020122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ko-KR" altLang="en-US" sz="27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3F4EA97-0559-483C-B9FC-3CF15181E6D4}"/>
              </a:ext>
            </a:extLst>
          </p:cNvPr>
          <p:cNvSpPr txBox="1"/>
          <p:nvPr/>
        </p:nvSpPr>
        <p:spPr>
          <a:xfrm>
            <a:off x="4671219" y="288528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A0C64F6-4337-4657-86FD-2347BDDD5FC1}"/>
              </a:ext>
            </a:extLst>
          </p:cNvPr>
          <p:cNvSpPr txBox="1"/>
          <p:nvPr/>
        </p:nvSpPr>
        <p:spPr>
          <a:xfrm>
            <a:off x="5708075" y="4159114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  </a:t>
            </a:r>
            <a:endParaRPr lang="ko-KR" altLang="en-US" sz="27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9330E34-78B7-4EFF-B456-4C4900BFD6C0}"/>
              </a:ext>
            </a:extLst>
          </p:cNvPr>
          <p:cNvSpPr txBox="1"/>
          <p:nvPr/>
        </p:nvSpPr>
        <p:spPr>
          <a:xfrm>
            <a:off x="4679235" y="402427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8E1A3A5-C72C-434F-AC73-1061340EB590}"/>
              </a:ext>
            </a:extLst>
          </p:cNvPr>
          <p:cNvSpPr txBox="1"/>
          <p:nvPr/>
        </p:nvSpPr>
        <p:spPr>
          <a:xfrm>
            <a:off x="5708075" y="5298106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endParaRPr lang="ko-KR" altLang="en-US" sz="27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2D4318F-542A-4257-9878-579504C04174}"/>
              </a:ext>
            </a:extLst>
          </p:cNvPr>
          <p:cNvSpPr txBox="1"/>
          <p:nvPr/>
        </p:nvSpPr>
        <p:spPr>
          <a:xfrm>
            <a:off x="4710864" y="5163267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</a:p>
        </p:txBody>
      </p:sp>
      <p:sp>
        <p:nvSpPr>
          <p:cNvPr id="25" name="Oval 2">
            <a:extLst>
              <a:ext uri="{FF2B5EF4-FFF2-40B4-BE49-F238E27FC236}">
                <a16:creationId xmlns:a16="http://schemas.microsoft.com/office/drawing/2014/main" id="{E75FA7E7-7863-49BF-A993-6B3976B2CB47}"/>
              </a:ext>
            </a:extLst>
          </p:cNvPr>
          <p:cNvSpPr/>
          <p:nvPr/>
        </p:nvSpPr>
        <p:spPr>
          <a:xfrm>
            <a:off x="5022868" y="2592457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D765EFD5-5278-4327-8E5A-3ECAD80A6695}"/>
              </a:ext>
            </a:extLst>
          </p:cNvPr>
          <p:cNvSpPr/>
          <p:nvPr/>
        </p:nvSpPr>
        <p:spPr>
          <a:xfrm flipH="1">
            <a:off x="4645817" y="3797898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0AE7C03-B86B-4BA4-B6BF-2D6EDBF39FB7}"/>
              </a:ext>
            </a:extLst>
          </p:cNvPr>
          <p:cNvGrpSpPr/>
          <p:nvPr/>
        </p:nvGrpSpPr>
        <p:grpSpPr>
          <a:xfrm>
            <a:off x="7482145" y="1643206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EE80262-0FEC-4B8E-BF07-6AE79B1F745B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E2B697-2BA6-4DAA-AA03-2A44DC30044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B8B6CFE-3D0A-4948-A1FE-C47B2E3326D4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5C2F59D-E250-4998-986C-28D5511D854D}"/>
              </a:ext>
            </a:extLst>
          </p:cNvPr>
          <p:cNvGrpSpPr/>
          <p:nvPr/>
        </p:nvGrpSpPr>
        <p:grpSpPr>
          <a:xfrm flipH="1">
            <a:off x="3463691" y="3637803"/>
            <a:ext cx="1145491" cy="2009815"/>
            <a:chOff x="6380808" y="2518219"/>
            <a:chExt cx="987073" cy="1731863"/>
          </a:xfrm>
          <a:solidFill>
            <a:schemeClr val="accent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776DA9-B36D-4CF2-97D4-F74B62D04D0A}"/>
                </a:ext>
              </a:extLst>
            </p:cNvPr>
            <p:cNvSpPr/>
            <p:nvPr/>
          </p:nvSpPr>
          <p:spPr>
            <a:xfrm>
              <a:off x="6647801" y="2518219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E23F201-F27A-426D-AAE3-AB226B1A3681}"/>
                </a:ext>
              </a:extLst>
            </p:cNvPr>
            <p:cNvSpPr/>
            <p:nvPr/>
          </p:nvSpPr>
          <p:spPr>
            <a:xfrm>
              <a:off x="6380808" y="35300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5059D32-3539-42BD-8C3C-CDC792ED9ED3}"/>
              </a:ext>
            </a:extLst>
          </p:cNvPr>
          <p:cNvSpPr txBox="1"/>
          <p:nvPr/>
        </p:nvSpPr>
        <p:spPr>
          <a:xfrm>
            <a:off x="8515591" y="4006357"/>
            <a:ext cx="229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Operating Time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35D1D20-4762-419A-916E-65134FF0553B}"/>
              </a:ext>
            </a:extLst>
          </p:cNvPr>
          <p:cNvSpPr txBox="1"/>
          <p:nvPr/>
        </p:nvSpPr>
        <p:spPr>
          <a:xfrm>
            <a:off x="8515592" y="1864210"/>
            <a:ext cx="229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Capacity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12E94F-AA9B-42A4-ACEB-D186BF4F42C5}"/>
              </a:ext>
            </a:extLst>
          </p:cNvPr>
          <p:cNvSpPr txBox="1"/>
          <p:nvPr/>
        </p:nvSpPr>
        <p:spPr>
          <a:xfrm>
            <a:off x="8979458" y="2882567"/>
            <a:ext cx="229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Control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50B246D-F294-4C31-AF43-D5192527673E}"/>
              </a:ext>
            </a:extLst>
          </p:cNvPr>
          <p:cNvSpPr txBox="1"/>
          <p:nvPr/>
        </p:nvSpPr>
        <p:spPr>
          <a:xfrm>
            <a:off x="4191358" y="2154588"/>
            <a:ext cx="2489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Operation State</a:t>
            </a:r>
            <a:endParaRPr lang="ko-KR" altLang="en-US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96385A2-9B2D-46A6-9638-CA2B6B7B84A1}"/>
              </a:ext>
            </a:extLst>
          </p:cNvPr>
          <p:cNvSpPr txBox="1"/>
          <p:nvPr/>
        </p:nvSpPr>
        <p:spPr>
          <a:xfrm>
            <a:off x="5436282" y="5003339"/>
            <a:ext cx="2359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Economically Feasible </a:t>
            </a:r>
            <a:endParaRPr lang="ko-KR" alt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Parallelogram 15">
            <a:extLst>
              <a:ext uri="{FF2B5EF4-FFF2-40B4-BE49-F238E27FC236}">
                <a16:creationId xmlns:a16="http://schemas.microsoft.com/office/drawing/2014/main" id="{00F009A0-46E2-4C67-953A-FBEB8C38926B}"/>
              </a:ext>
            </a:extLst>
          </p:cNvPr>
          <p:cNvSpPr/>
          <p:nvPr/>
        </p:nvSpPr>
        <p:spPr>
          <a:xfrm flipH="1">
            <a:off x="8138957" y="294866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31">
            <a:extLst>
              <a:ext uri="{FF2B5EF4-FFF2-40B4-BE49-F238E27FC236}">
                <a16:creationId xmlns:a16="http://schemas.microsoft.com/office/drawing/2014/main" id="{B1B9464A-270E-435C-93FC-CD3BEA65FE00}"/>
              </a:ext>
            </a:extLst>
          </p:cNvPr>
          <p:cNvSpPr>
            <a:spLocks noChangeAspect="1"/>
          </p:cNvSpPr>
          <p:nvPr/>
        </p:nvSpPr>
        <p:spPr>
          <a:xfrm>
            <a:off x="7713652" y="177093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Donut 8">
            <a:extLst>
              <a:ext uri="{FF2B5EF4-FFF2-40B4-BE49-F238E27FC236}">
                <a16:creationId xmlns:a16="http://schemas.microsoft.com/office/drawing/2014/main" id="{D3165663-4DA7-40B9-B672-12EE232ED23D}"/>
              </a:ext>
            </a:extLst>
          </p:cNvPr>
          <p:cNvSpPr/>
          <p:nvPr/>
        </p:nvSpPr>
        <p:spPr>
          <a:xfrm>
            <a:off x="7713652" y="4006357"/>
            <a:ext cx="372634" cy="42496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ame 17">
            <a:extLst>
              <a:ext uri="{FF2B5EF4-FFF2-40B4-BE49-F238E27FC236}">
                <a16:creationId xmlns:a16="http://schemas.microsoft.com/office/drawing/2014/main" id="{E439EAFF-4BD9-412F-8ECA-B2E6E14A72E3}"/>
              </a:ext>
            </a:extLst>
          </p:cNvPr>
          <p:cNvSpPr/>
          <p:nvPr/>
        </p:nvSpPr>
        <p:spPr>
          <a:xfrm>
            <a:off x="5313450" y="288244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Rectangle 21">
            <a:extLst>
              <a:ext uri="{FF2B5EF4-FFF2-40B4-BE49-F238E27FC236}">
                <a16:creationId xmlns:a16="http://schemas.microsoft.com/office/drawing/2014/main" id="{293A37CA-173C-4A6A-9769-DA7A1918681D}"/>
              </a:ext>
            </a:extLst>
          </p:cNvPr>
          <p:cNvSpPr/>
          <p:nvPr/>
        </p:nvSpPr>
        <p:spPr>
          <a:xfrm>
            <a:off x="6331805" y="4181126"/>
            <a:ext cx="568876" cy="363421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9214AE4-359F-4237-A485-6E7DD7355BF2}"/>
              </a:ext>
            </a:extLst>
          </p:cNvPr>
          <p:cNvSpPr txBox="1"/>
          <p:nvPr/>
        </p:nvSpPr>
        <p:spPr>
          <a:xfrm>
            <a:off x="2490541" y="3898237"/>
            <a:ext cx="229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Peak Time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9E2B613-5218-49FE-9E73-EDF502AE3F18}"/>
              </a:ext>
            </a:extLst>
          </p:cNvPr>
          <p:cNvSpPr txBox="1"/>
          <p:nvPr/>
        </p:nvSpPr>
        <p:spPr>
          <a:xfrm>
            <a:off x="2625643" y="5075905"/>
            <a:ext cx="2295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Highest Cost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20">
            <a:extLst>
              <a:ext uri="{FF2B5EF4-FFF2-40B4-BE49-F238E27FC236}">
                <a16:creationId xmlns:a16="http://schemas.microsoft.com/office/drawing/2014/main" id="{D6769C5A-F2BD-4263-A9BB-202C90BD4154}"/>
              </a:ext>
            </a:extLst>
          </p:cNvPr>
          <p:cNvSpPr>
            <a:spLocks noChangeAspect="1"/>
          </p:cNvSpPr>
          <p:nvPr/>
        </p:nvSpPr>
        <p:spPr>
          <a:xfrm rot="2160000">
            <a:off x="3636002" y="378721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AB964E4C-95A3-4DCF-A4BD-E2261087B1F4}"/>
              </a:ext>
            </a:extLst>
          </p:cNvPr>
          <p:cNvSpPr/>
          <p:nvPr/>
        </p:nvSpPr>
        <p:spPr>
          <a:xfrm>
            <a:off x="3935689" y="499400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5760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CD9603-454D-44D7-A37A-0214A2C98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7CEFD9-6BE0-4B31-8B37-B5CAF48E8BC0}"/>
              </a:ext>
            </a:extLst>
          </p:cNvPr>
          <p:cNvSpPr/>
          <p:nvPr/>
        </p:nvSpPr>
        <p:spPr>
          <a:xfrm>
            <a:off x="323529" y="1882113"/>
            <a:ext cx="8528654" cy="8885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Studying several cases to achieve the best operating state;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the more </a:t>
            </a:r>
            <a:r>
              <a:rPr lang="en-US" sz="1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feasibility state</a:t>
            </a:r>
            <a:r>
              <a:rPr lang="en-US" sz="1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4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DDFBA8-397D-408A-836F-8CCE8BF00915}"/>
              </a:ext>
            </a:extLst>
          </p:cNvPr>
          <p:cNvGrpSpPr/>
          <p:nvPr/>
        </p:nvGrpSpPr>
        <p:grpSpPr>
          <a:xfrm>
            <a:off x="593908" y="2481943"/>
            <a:ext cx="6741389" cy="3447724"/>
            <a:chOff x="2" y="565649"/>
            <a:chExt cx="11192606" cy="553130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DA6B94B-1591-4314-B5ED-08A6DDB4528B}"/>
                </a:ext>
              </a:extLst>
            </p:cNvPr>
            <p:cNvGrpSpPr/>
            <p:nvPr/>
          </p:nvGrpSpPr>
          <p:grpSpPr>
            <a:xfrm>
              <a:off x="5679937" y="565649"/>
              <a:ext cx="5512671" cy="5055422"/>
              <a:chOff x="5679937" y="565649"/>
              <a:chExt cx="5512671" cy="5055422"/>
            </a:xfrm>
          </p:grpSpPr>
          <p:sp>
            <p:nvSpPr>
              <p:cNvPr id="10" name="Rounded Rectangle 3">
                <a:extLst>
                  <a:ext uri="{FF2B5EF4-FFF2-40B4-BE49-F238E27FC236}">
                    <a16:creationId xmlns:a16="http://schemas.microsoft.com/office/drawing/2014/main" id="{5D198733-4865-483B-8FD3-C1D80A24791C}"/>
                  </a:ext>
                </a:extLst>
              </p:cNvPr>
              <p:cNvSpPr/>
              <p:nvPr/>
            </p:nvSpPr>
            <p:spPr>
              <a:xfrm>
                <a:off x="5679937" y="4797879"/>
                <a:ext cx="823192" cy="823192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C282596-F892-4E4A-921D-A1B2F0C34B6D}"/>
                  </a:ext>
                </a:extLst>
              </p:cNvPr>
              <p:cNvSpPr/>
              <p:nvPr/>
            </p:nvSpPr>
            <p:spPr>
              <a:xfrm>
                <a:off x="5864987" y="4982930"/>
                <a:ext cx="453091" cy="45309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Bent Arrow 18">
                <a:extLst>
                  <a:ext uri="{FF2B5EF4-FFF2-40B4-BE49-F238E27FC236}">
                    <a16:creationId xmlns:a16="http://schemas.microsoft.com/office/drawing/2014/main" id="{DCE0C6BD-46A4-438E-AFAA-15A40A923EF8}"/>
                  </a:ext>
                </a:extLst>
              </p:cNvPr>
              <p:cNvSpPr/>
              <p:nvPr/>
            </p:nvSpPr>
            <p:spPr>
              <a:xfrm rot="5400000" flipH="1">
                <a:off x="7480090" y="3397438"/>
                <a:ext cx="888058" cy="3046632"/>
              </a:xfrm>
              <a:prstGeom prst="bentArrow">
                <a:avLst>
                  <a:gd name="adj1" fmla="val 33832"/>
                  <a:gd name="adj2" fmla="val 20334"/>
                  <a:gd name="adj3" fmla="val 731"/>
                  <a:gd name="adj4" fmla="val 6758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" name="그룹 20">
                <a:extLst>
                  <a:ext uri="{FF2B5EF4-FFF2-40B4-BE49-F238E27FC236}">
                    <a16:creationId xmlns:a16="http://schemas.microsoft.com/office/drawing/2014/main" id="{8B338EAB-0D47-4CEF-8352-2B3D16B1A431}"/>
                  </a:ext>
                </a:extLst>
              </p:cNvPr>
              <p:cNvGrpSpPr/>
              <p:nvPr/>
            </p:nvGrpSpPr>
            <p:grpSpPr>
              <a:xfrm>
                <a:off x="7387342" y="565649"/>
                <a:ext cx="3805266" cy="3914406"/>
                <a:chOff x="7974877" y="892748"/>
                <a:chExt cx="3200146" cy="3291932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B955F90-584E-4CA6-9456-F293AB96967D}"/>
                    </a:ext>
                  </a:extLst>
                </p:cNvPr>
                <p:cNvGrpSpPr/>
                <p:nvPr/>
              </p:nvGrpSpPr>
              <p:grpSpPr>
                <a:xfrm>
                  <a:off x="7974877" y="892748"/>
                  <a:ext cx="3200146" cy="3291932"/>
                  <a:chOff x="5010421" y="587565"/>
                  <a:chExt cx="2758049" cy="2837155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A96AF993-4AF6-4D62-A1AE-0E4A89E68F55}"/>
                      </a:ext>
                    </a:extLst>
                  </p:cNvPr>
                  <p:cNvGrpSpPr/>
                  <p:nvPr/>
                </p:nvGrpSpPr>
                <p:grpSpPr>
                  <a:xfrm>
                    <a:off x="5580112" y="1131590"/>
                    <a:ext cx="1602534" cy="2293130"/>
                    <a:chOff x="7474389" y="3367517"/>
                    <a:chExt cx="2192670" cy="3137579"/>
                  </a:xfrm>
                </p:grpSpPr>
                <p:sp>
                  <p:nvSpPr>
                    <p:cNvPr id="23" name="Teardrop 30">
                      <a:extLst>
                        <a:ext uri="{FF2B5EF4-FFF2-40B4-BE49-F238E27FC236}">
                          <a16:creationId xmlns:a16="http://schemas.microsoft.com/office/drawing/2014/main" id="{414D0064-9865-4423-9551-266EF0882BC7}"/>
                        </a:ext>
                      </a:extLst>
                    </p:cNvPr>
                    <p:cNvSpPr/>
                    <p:nvPr/>
                  </p:nvSpPr>
                  <p:spPr>
                    <a:xfrm rot="8100000">
                      <a:off x="7474389" y="3367517"/>
                      <a:ext cx="2192670" cy="2192671"/>
                    </a:xfrm>
                    <a:custGeom>
                      <a:avLst/>
                      <a:gdLst>
                        <a:gd name="connsiteX0" fmla="*/ 293361 w 2192670"/>
                        <a:gd name="connsiteY0" fmla="*/ 1899310 h 2192671"/>
                        <a:gd name="connsiteX1" fmla="*/ 0 w 2192670"/>
                        <a:gd name="connsiteY1" fmla="*/ 1191074 h 2192671"/>
                        <a:gd name="connsiteX2" fmla="*/ 1001597 w 2192670"/>
                        <a:gd name="connsiteY2" fmla="*/ 189477 h 2192671"/>
                        <a:gd name="connsiteX3" fmla="*/ 1341342 w 2192670"/>
                        <a:gd name="connsiteY3" fmla="*/ 189477 h 2192671"/>
                        <a:gd name="connsiteX4" fmla="*/ 1530818 w 2192670"/>
                        <a:gd name="connsiteY4" fmla="*/ 0 h 2192671"/>
                        <a:gd name="connsiteX5" fmla="*/ 1806586 w 2192670"/>
                        <a:gd name="connsiteY5" fmla="*/ 0 h 2192671"/>
                        <a:gd name="connsiteX6" fmla="*/ 1996062 w 2192670"/>
                        <a:gd name="connsiteY6" fmla="*/ 189477 h 2192671"/>
                        <a:gd name="connsiteX7" fmla="*/ 2003194 w 2192670"/>
                        <a:gd name="connsiteY7" fmla="*/ 189477 h 2192671"/>
                        <a:gd name="connsiteX8" fmla="*/ 2003194 w 2192670"/>
                        <a:gd name="connsiteY8" fmla="*/ 196609 h 2192671"/>
                        <a:gd name="connsiteX9" fmla="*/ 2192670 w 2192670"/>
                        <a:gd name="connsiteY9" fmla="*/ 386085 h 2192671"/>
                        <a:gd name="connsiteX10" fmla="*/ 2192670 w 2192670"/>
                        <a:gd name="connsiteY10" fmla="*/ 661852 h 2192671"/>
                        <a:gd name="connsiteX11" fmla="*/ 2003193 w 2192670"/>
                        <a:gd name="connsiteY11" fmla="*/ 851329 h 2192671"/>
                        <a:gd name="connsiteX12" fmla="*/ 2003194 w 2192670"/>
                        <a:gd name="connsiteY12" fmla="*/ 1191074 h 2192671"/>
                        <a:gd name="connsiteX13" fmla="*/ 1001597 w 2192670"/>
                        <a:gd name="connsiteY13" fmla="*/ 2192671 h 2192671"/>
                        <a:gd name="connsiteX14" fmla="*/ 293361 w 2192670"/>
                        <a:gd name="connsiteY14" fmla="*/ 1899310 h 2192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192670" h="2192671">
                          <a:moveTo>
                            <a:pt x="293361" y="1899310"/>
                          </a:moveTo>
                          <a:cubicBezTo>
                            <a:pt x="112107" y="1718057"/>
                            <a:pt x="0" y="1467657"/>
                            <a:pt x="0" y="1191074"/>
                          </a:cubicBezTo>
                          <a:cubicBezTo>
                            <a:pt x="0" y="637907"/>
                            <a:pt x="448430" y="189477"/>
                            <a:pt x="1001597" y="189477"/>
                          </a:cubicBezTo>
                          <a:lnTo>
                            <a:pt x="1341342" y="189477"/>
                          </a:lnTo>
                          <a:lnTo>
                            <a:pt x="1530818" y="0"/>
                          </a:lnTo>
                          <a:cubicBezTo>
                            <a:pt x="1606970" y="-76151"/>
                            <a:pt x="1730435" y="-76151"/>
                            <a:pt x="1806586" y="0"/>
                          </a:cubicBezTo>
                          <a:lnTo>
                            <a:pt x="1996062" y="189477"/>
                          </a:lnTo>
                          <a:lnTo>
                            <a:pt x="2003194" y="189477"/>
                          </a:lnTo>
                          <a:lnTo>
                            <a:pt x="2003194" y="196609"/>
                          </a:lnTo>
                          <a:lnTo>
                            <a:pt x="2192670" y="386085"/>
                          </a:lnTo>
                          <a:cubicBezTo>
                            <a:pt x="2268822" y="462236"/>
                            <a:pt x="2268822" y="585701"/>
                            <a:pt x="2192670" y="661852"/>
                          </a:cubicBezTo>
                          <a:lnTo>
                            <a:pt x="2003193" y="851329"/>
                          </a:lnTo>
                          <a:cubicBezTo>
                            <a:pt x="2003193" y="964577"/>
                            <a:pt x="2003194" y="1077826"/>
                            <a:pt x="2003194" y="1191074"/>
                          </a:cubicBezTo>
                          <a:cubicBezTo>
                            <a:pt x="2003194" y="1744241"/>
                            <a:pt x="1554764" y="2192671"/>
                            <a:pt x="1001597" y="2192671"/>
                          </a:cubicBezTo>
                          <a:cubicBezTo>
                            <a:pt x="725014" y="2192671"/>
                            <a:pt x="474614" y="2080563"/>
                            <a:pt x="293361" y="1899310"/>
                          </a:cubicBezTo>
                          <a:close/>
                        </a:path>
                      </a:pathLst>
                    </a:custGeom>
                    <a:noFill/>
                    <a:ln w="698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4" name="Rounded Rectangle 15">
                      <a:extLst>
                        <a:ext uri="{FF2B5EF4-FFF2-40B4-BE49-F238E27FC236}">
                          <a16:creationId xmlns:a16="http://schemas.microsoft.com/office/drawing/2014/main" id="{FB4C24DC-56A0-4AD7-9A68-8DB6302814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38724" y="5844099"/>
                      <a:ext cx="864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 dirty="0"/>
                    </a:p>
                  </p:txBody>
                </p:sp>
                <p:sp>
                  <p:nvSpPr>
                    <p:cNvPr id="25" name="Rounded Rectangle 16">
                      <a:extLst>
                        <a:ext uri="{FF2B5EF4-FFF2-40B4-BE49-F238E27FC236}">
                          <a16:creationId xmlns:a16="http://schemas.microsoft.com/office/drawing/2014/main" id="{882C1559-3BEF-4BB5-8431-06E6D72A1A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74722" y="6084596"/>
                      <a:ext cx="792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26" name="Rounded Rectangle 17">
                      <a:extLst>
                        <a:ext uri="{FF2B5EF4-FFF2-40B4-BE49-F238E27FC236}">
                          <a16:creationId xmlns:a16="http://schemas.microsoft.com/office/drawing/2014/main" id="{58F72512-EBEB-4BD9-9B8E-ED95C1C6AB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46721" y="6325096"/>
                      <a:ext cx="648000" cy="18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F4102DD3-4FD8-4165-9782-B423D2498D84}"/>
                      </a:ext>
                    </a:extLst>
                  </p:cNvPr>
                  <p:cNvGrpSpPr/>
                  <p:nvPr/>
                </p:nvGrpSpPr>
                <p:grpSpPr>
                  <a:xfrm>
                    <a:off x="5010421" y="587565"/>
                    <a:ext cx="2758049" cy="1315967"/>
                    <a:chOff x="5010421" y="587565"/>
                    <a:chExt cx="2758049" cy="1315967"/>
                  </a:xfrm>
                </p:grpSpPr>
                <p:sp>
                  <p:nvSpPr>
                    <p:cNvPr id="18" name="Rounded Rectangle 9">
                      <a:extLst>
                        <a:ext uri="{FF2B5EF4-FFF2-40B4-BE49-F238E27FC236}">
                          <a16:creationId xmlns:a16="http://schemas.microsoft.com/office/drawing/2014/main" id="{3AEF8F1D-D6B2-4F88-9755-8109D82D073E}"/>
                        </a:ext>
                      </a:extLst>
                    </p:cNvPr>
                    <p:cNvSpPr/>
                    <p:nvPr/>
                  </p:nvSpPr>
                  <p:spPr>
                    <a:xfrm rot="2700000">
                      <a:off x="7248823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" name="Rounded Rectangle 10">
                      <a:extLst>
                        <a:ext uri="{FF2B5EF4-FFF2-40B4-BE49-F238E27FC236}">
                          <a16:creationId xmlns:a16="http://schemas.microsoft.com/office/drawing/2014/main" id="{EE59299E-96B7-4BB9-8346-A06F58D3FF5E}"/>
                        </a:ext>
                      </a:extLst>
                    </p:cNvPr>
                    <p:cNvSpPr/>
                    <p:nvPr/>
                  </p:nvSpPr>
                  <p:spPr>
                    <a:xfrm rot="18900000" flipH="1">
                      <a:off x="5380477" y="944709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" name="Rounded Rectangle 11">
                      <a:extLst>
                        <a:ext uri="{FF2B5EF4-FFF2-40B4-BE49-F238E27FC236}">
                          <a16:creationId xmlns:a16="http://schemas.microsoft.com/office/drawing/2014/main" id="{940F10BF-D563-43DB-80B3-75F784213B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17445" y="587565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1" name="Rounded Rectangle 12">
                      <a:extLst>
                        <a:ext uri="{FF2B5EF4-FFF2-40B4-BE49-F238E27FC236}">
                          <a16:creationId xmlns:a16="http://schemas.microsoft.com/office/drawing/2014/main" id="{F8ECEB2A-1432-4DCC-99EA-58C1F79840C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516470" y="1651531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2" name="Rounded Rectangle 13">
                      <a:extLst>
                        <a:ext uri="{FF2B5EF4-FFF2-40B4-BE49-F238E27FC236}">
                          <a16:creationId xmlns:a16="http://schemas.microsoft.com/office/drawing/2014/main" id="{7BDB9AAA-3AFC-4723-8AE3-9CE835811FD2}"/>
                        </a:ext>
                      </a:extLst>
                    </p:cNvPr>
                    <p:cNvSpPr/>
                    <p:nvPr/>
                  </p:nvSpPr>
                  <p:spPr>
                    <a:xfrm rot="16200000" flipH="1">
                      <a:off x="5118421" y="1651532"/>
                      <a:ext cx="144000" cy="360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5" name="Freeform 26">
                  <a:extLst>
                    <a:ext uri="{FF2B5EF4-FFF2-40B4-BE49-F238E27FC236}">
                      <a16:creationId xmlns:a16="http://schemas.microsoft.com/office/drawing/2014/main" id="{2A9975EA-63DA-4E4F-943F-3714F52A50BD}"/>
                    </a:ext>
                  </a:extLst>
                </p:cNvPr>
                <p:cNvSpPr/>
                <p:nvPr/>
              </p:nvSpPr>
              <p:spPr>
                <a:xfrm>
                  <a:off x="8794065" y="1883246"/>
                  <a:ext cx="1526602" cy="998793"/>
                </a:xfrm>
                <a:custGeom>
                  <a:avLst/>
                  <a:gdLst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774700 w 1016000"/>
                    <a:gd name="connsiteY5" fmla="*/ 533400 h 914400"/>
                    <a:gd name="connsiteX6" fmla="*/ 1016000 w 1016000"/>
                    <a:gd name="connsiteY6" fmla="*/ 533400 h 914400"/>
                    <a:gd name="connsiteX0" fmla="*/ 0 w 1016000"/>
                    <a:gd name="connsiteY0" fmla="*/ 457200 h 914400"/>
                    <a:gd name="connsiteX1" fmla="*/ 215900 w 1016000"/>
                    <a:gd name="connsiteY1" fmla="*/ 457200 h 914400"/>
                    <a:gd name="connsiteX2" fmla="*/ 381000 w 1016000"/>
                    <a:gd name="connsiteY2" fmla="*/ 0 h 914400"/>
                    <a:gd name="connsiteX3" fmla="*/ 596900 w 1016000"/>
                    <a:gd name="connsiteY3" fmla="*/ 914400 h 914400"/>
                    <a:gd name="connsiteX4" fmla="*/ 736600 w 1016000"/>
                    <a:gd name="connsiteY4" fmla="*/ 101600 h 914400"/>
                    <a:gd name="connsiteX5" fmla="*/ 841026 w 1016000"/>
                    <a:gd name="connsiteY5" fmla="*/ 674343 h 914400"/>
                    <a:gd name="connsiteX6" fmla="*/ 1016000 w 1016000"/>
                    <a:gd name="connsiteY6" fmla="*/ 533400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41026 w 982837"/>
                    <a:gd name="connsiteY5" fmla="*/ 674343 h 914400"/>
                    <a:gd name="connsiteX6" fmla="*/ 982837 w 982837"/>
                    <a:gd name="connsiteY6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841026 w 982837"/>
                    <a:gd name="connsiteY6" fmla="*/ 674343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14536 w 982837"/>
                    <a:gd name="connsiteY5" fmla="*/ 510008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982837"/>
                    <a:gd name="connsiteY0" fmla="*/ 457200 h 914400"/>
                    <a:gd name="connsiteX1" fmla="*/ 215900 w 982837"/>
                    <a:gd name="connsiteY1" fmla="*/ 457200 h 914400"/>
                    <a:gd name="connsiteX2" fmla="*/ 381000 w 982837"/>
                    <a:gd name="connsiteY2" fmla="*/ 0 h 914400"/>
                    <a:gd name="connsiteX3" fmla="*/ 596900 w 982837"/>
                    <a:gd name="connsiteY3" fmla="*/ 914400 h 914400"/>
                    <a:gd name="connsiteX4" fmla="*/ 736600 w 982837"/>
                    <a:gd name="connsiteY4" fmla="*/ 101600 h 914400"/>
                    <a:gd name="connsiteX5" fmla="*/ 864281 w 982837"/>
                    <a:gd name="connsiteY5" fmla="*/ 584624 h 914400"/>
                    <a:gd name="connsiteX6" fmla="*/ 981969 w 982837"/>
                    <a:gd name="connsiteY6" fmla="*/ 632890 h 914400"/>
                    <a:gd name="connsiteX7" fmla="*/ 982837 w 982837"/>
                    <a:gd name="connsiteY7" fmla="*/ 400748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81969 w 1231559"/>
                    <a:gd name="connsiteY6" fmla="*/ 632890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64281 w 1231559"/>
                    <a:gd name="connsiteY5" fmla="*/ 584624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231559"/>
                    <a:gd name="connsiteY0" fmla="*/ 457200 h 914400"/>
                    <a:gd name="connsiteX1" fmla="*/ 215900 w 1231559"/>
                    <a:gd name="connsiteY1" fmla="*/ 457200 h 914400"/>
                    <a:gd name="connsiteX2" fmla="*/ 381000 w 1231559"/>
                    <a:gd name="connsiteY2" fmla="*/ 0 h 914400"/>
                    <a:gd name="connsiteX3" fmla="*/ 596900 w 1231559"/>
                    <a:gd name="connsiteY3" fmla="*/ 914400 h 914400"/>
                    <a:gd name="connsiteX4" fmla="*/ 736600 w 1231559"/>
                    <a:gd name="connsiteY4" fmla="*/ 101600 h 914400"/>
                    <a:gd name="connsiteX5" fmla="*/ 880863 w 1231559"/>
                    <a:gd name="connsiteY5" fmla="*/ 717276 h 914400"/>
                    <a:gd name="connsiteX6" fmla="*/ 948806 w 1231559"/>
                    <a:gd name="connsiteY6" fmla="*/ 259807 h 914400"/>
                    <a:gd name="connsiteX7" fmla="*/ 1231559 w 1231559"/>
                    <a:gd name="connsiteY7" fmla="*/ 467074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48806 w 1380792"/>
                    <a:gd name="connsiteY6" fmla="*/ 259807 h 914400"/>
                    <a:gd name="connsiteX7" fmla="*/ 1380792 w 1380792"/>
                    <a:gd name="connsiteY7" fmla="*/ 409039 h 914400"/>
                    <a:gd name="connsiteX0" fmla="*/ 0 w 1380792"/>
                    <a:gd name="connsiteY0" fmla="*/ 457200 h 914400"/>
                    <a:gd name="connsiteX1" fmla="*/ 215900 w 1380792"/>
                    <a:gd name="connsiteY1" fmla="*/ 457200 h 914400"/>
                    <a:gd name="connsiteX2" fmla="*/ 381000 w 1380792"/>
                    <a:gd name="connsiteY2" fmla="*/ 0 h 914400"/>
                    <a:gd name="connsiteX3" fmla="*/ 596900 w 1380792"/>
                    <a:gd name="connsiteY3" fmla="*/ 914400 h 914400"/>
                    <a:gd name="connsiteX4" fmla="*/ 736600 w 1380792"/>
                    <a:gd name="connsiteY4" fmla="*/ 101600 h 914400"/>
                    <a:gd name="connsiteX5" fmla="*/ 880863 w 1380792"/>
                    <a:gd name="connsiteY5" fmla="*/ 717276 h 914400"/>
                    <a:gd name="connsiteX6" fmla="*/ 932225 w 1380792"/>
                    <a:gd name="connsiteY6" fmla="*/ 409040 h 914400"/>
                    <a:gd name="connsiteX7" fmla="*/ 1380792 w 1380792"/>
                    <a:gd name="connsiteY7" fmla="*/ 409039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384167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7330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5850 h 914400"/>
                    <a:gd name="connsiteX0" fmla="*/ 0 w 1198396"/>
                    <a:gd name="connsiteY0" fmla="*/ 457200 h 914400"/>
                    <a:gd name="connsiteX1" fmla="*/ 215900 w 1198396"/>
                    <a:gd name="connsiteY1" fmla="*/ 457200 h 914400"/>
                    <a:gd name="connsiteX2" fmla="*/ 381000 w 1198396"/>
                    <a:gd name="connsiteY2" fmla="*/ 0 h 914400"/>
                    <a:gd name="connsiteX3" fmla="*/ 596900 w 1198396"/>
                    <a:gd name="connsiteY3" fmla="*/ 914400 h 914400"/>
                    <a:gd name="connsiteX4" fmla="*/ 736600 w 1198396"/>
                    <a:gd name="connsiteY4" fmla="*/ 101600 h 914400"/>
                    <a:gd name="connsiteX5" fmla="*/ 880863 w 1198396"/>
                    <a:gd name="connsiteY5" fmla="*/ 717276 h 914400"/>
                    <a:gd name="connsiteX6" fmla="*/ 932225 w 1198396"/>
                    <a:gd name="connsiteY6" fmla="*/ 409040 h 914400"/>
                    <a:gd name="connsiteX7" fmla="*/ 1198396 w 1198396"/>
                    <a:gd name="connsiteY7" fmla="*/ 413503 h 914400"/>
                    <a:gd name="connsiteX0" fmla="*/ 0 w 1202223"/>
                    <a:gd name="connsiteY0" fmla="*/ 457200 h 914400"/>
                    <a:gd name="connsiteX1" fmla="*/ 215900 w 1202223"/>
                    <a:gd name="connsiteY1" fmla="*/ 457200 h 914400"/>
                    <a:gd name="connsiteX2" fmla="*/ 381000 w 1202223"/>
                    <a:gd name="connsiteY2" fmla="*/ 0 h 914400"/>
                    <a:gd name="connsiteX3" fmla="*/ 596900 w 1202223"/>
                    <a:gd name="connsiteY3" fmla="*/ 914400 h 914400"/>
                    <a:gd name="connsiteX4" fmla="*/ 736600 w 1202223"/>
                    <a:gd name="connsiteY4" fmla="*/ 101600 h 914400"/>
                    <a:gd name="connsiteX5" fmla="*/ 880863 w 1202223"/>
                    <a:gd name="connsiteY5" fmla="*/ 717276 h 914400"/>
                    <a:gd name="connsiteX6" fmla="*/ 932225 w 1202223"/>
                    <a:gd name="connsiteY6" fmla="*/ 409040 h 914400"/>
                    <a:gd name="connsiteX7" fmla="*/ 1202223 w 1202223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02023 h 914400"/>
                    <a:gd name="connsiteX0" fmla="*/ 0 w 1202266"/>
                    <a:gd name="connsiteY0" fmla="*/ 457200 h 914400"/>
                    <a:gd name="connsiteX1" fmla="*/ 215900 w 1202266"/>
                    <a:gd name="connsiteY1" fmla="*/ 457200 h 914400"/>
                    <a:gd name="connsiteX2" fmla="*/ 381000 w 1202266"/>
                    <a:gd name="connsiteY2" fmla="*/ 0 h 914400"/>
                    <a:gd name="connsiteX3" fmla="*/ 596900 w 1202266"/>
                    <a:gd name="connsiteY3" fmla="*/ 914400 h 914400"/>
                    <a:gd name="connsiteX4" fmla="*/ 736600 w 1202266"/>
                    <a:gd name="connsiteY4" fmla="*/ 101600 h 914400"/>
                    <a:gd name="connsiteX5" fmla="*/ 880863 w 1202266"/>
                    <a:gd name="connsiteY5" fmla="*/ 717276 h 914400"/>
                    <a:gd name="connsiteX6" fmla="*/ 932225 w 1202266"/>
                    <a:gd name="connsiteY6" fmla="*/ 409040 h 914400"/>
                    <a:gd name="connsiteX7" fmla="*/ 1202223 w 1202266"/>
                    <a:gd name="connsiteY7" fmla="*/ 417329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13503 h 914400"/>
                    <a:gd name="connsiteX0" fmla="*/ 0 w 1133408"/>
                    <a:gd name="connsiteY0" fmla="*/ 457200 h 914400"/>
                    <a:gd name="connsiteX1" fmla="*/ 215900 w 1133408"/>
                    <a:gd name="connsiteY1" fmla="*/ 457200 h 914400"/>
                    <a:gd name="connsiteX2" fmla="*/ 381000 w 1133408"/>
                    <a:gd name="connsiteY2" fmla="*/ 0 h 914400"/>
                    <a:gd name="connsiteX3" fmla="*/ 596900 w 1133408"/>
                    <a:gd name="connsiteY3" fmla="*/ 914400 h 914400"/>
                    <a:gd name="connsiteX4" fmla="*/ 736600 w 1133408"/>
                    <a:gd name="connsiteY4" fmla="*/ 101600 h 914400"/>
                    <a:gd name="connsiteX5" fmla="*/ 880863 w 1133408"/>
                    <a:gd name="connsiteY5" fmla="*/ 717276 h 914400"/>
                    <a:gd name="connsiteX6" fmla="*/ 932225 w 1133408"/>
                    <a:gd name="connsiteY6" fmla="*/ 409040 h 914400"/>
                    <a:gd name="connsiteX7" fmla="*/ 1133346 w 1133408"/>
                    <a:gd name="connsiteY7" fmla="*/ 402024 h 914400"/>
                    <a:gd name="connsiteX0" fmla="*/ 0 w 1079873"/>
                    <a:gd name="connsiteY0" fmla="*/ 457200 h 914400"/>
                    <a:gd name="connsiteX1" fmla="*/ 215900 w 1079873"/>
                    <a:gd name="connsiteY1" fmla="*/ 457200 h 914400"/>
                    <a:gd name="connsiteX2" fmla="*/ 381000 w 1079873"/>
                    <a:gd name="connsiteY2" fmla="*/ 0 h 914400"/>
                    <a:gd name="connsiteX3" fmla="*/ 596900 w 1079873"/>
                    <a:gd name="connsiteY3" fmla="*/ 914400 h 914400"/>
                    <a:gd name="connsiteX4" fmla="*/ 736600 w 1079873"/>
                    <a:gd name="connsiteY4" fmla="*/ 101600 h 914400"/>
                    <a:gd name="connsiteX5" fmla="*/ 880863 w 1079873"/>
                    <a:gd name="connsiteY5" fmla="*/ 717276 h 914400"/>
                    <a:gd name="connsiteX6" fmla="*/ 932225 w 1079873"/>
                    <a:gd name="connsiteY6" fmla="*/ 409040 h 914400"/>
                    <a:gd name="connsiteX7" fmla="*/ 1079775 w 1079873"/>
                    <a:gd name="connsiteY7" fmla="*/ 409677 h 914400"/>
                    <a:gd name="connsiteX0" fmla="*/ 0 w 1125759"/>
                    <a:gd name="connsiteY0" fmla="*/ 457200 h 914400"/>
                    <a:gd name="connsiteX1" fmla="*/ 215900 w 1125759"/>
                    <a:gd name="connsiteY1" fmla="*/ 457200 h 914400"/>
                    <a:gd name="connsiteX2" fmla="*/ 381000 w 1125759"/>
                    <a:gd name="connsiteY2" fmla="*/ 0 h 914400"/>
                    <a:gd name="connsiteX3" fmla="*/ 596900 w 1125759"/>
                    <a:gd name="connsiteY3" fmla="*/ 914400 h 914400"/>
                    <a:gd name="connsiteX4" fmla="*/ 736600 w 1125759"/>
                    <a:gd name="connsiteY4" fmla="*/ 101600 h 914400"/>
                    <a:gd name="connsiteX5" fmla="*/ 880863 w 1125759"/>
                    <a:gd name="connsiteY5" fmla="*/ 717276 h 914400"/>
                    <a:gd name="connsiteX6" fmla="*/ 932225 w 1125759"/>
                    <a:gd name="connsiteY6" fmla="*/ 409040 h 914400"/>
                    <a:gd name="connsiteX7" fmla="*/ 1125693 w 1125759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96900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36600 w 1125693"/>
                    <a:gd name="connsiteY4" fmla="*/ 101600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880863 w 1125693"/>
                    <a:gd name="connsiteY5" fmla="*/ 717276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125693"/>
                    <a:gd name="connsiteY0" fmla="*/ 457200 h 914400"/>
                    <a:gd name="connsiteX1" fmla="*/ 215900 w 1125693"/>
                    <a:gd name="connsiteY1" fmla="*/ 457200 h 914400"/>
                    <a:gd name="connsiteX2" fmla="*/ 381000 w 1125693"/>
                    <a:gd name="connsiteY2" fmla="*/ 0 h 914400"/>
                    <a:gd name="connsiteX3" fmla="*/ 547155 w 1125693"/>
                    <a:gd name="connsiteY3" fmla="*/ 914400 h 914400"/>
                    <a:gd name="connsiteX4" fmla="*/ 797824 w 1125693"/>
                    <a:gd name="connsiteY4" fmla="*/ 105426 h 914400"/>
                    <a:gd name="connsiteX5" fmla="*/ 796681 w 1125693"/>
                    <a:gd name="connsiteY5" fmla="*/ 740235 h 914400"/>
                    <a:gd name="connsiteX6" fmla="*/ 932225 w 1125693"/>
                    <a:gd name="connsiteY6" fmla="*/ 409040 h 914400"/>
                    <a:gd name="connsiteX7" fmla="*/ 1125693 w 1125693"/>
                    <a:gd name="connsiteY7" fmla="*/ 409677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267273"/>
                    <a:gd name="connsiteY0" fmla="*/ 457200 h 914400"/>
                    <a:gd name="connsiteX1" fmla="*/ 215900 w 1267273"/>
                    <a:gd name="connsiteY1" fmla="*/ 457200 h 914400"/>
                    <a:gd name="connsiteX2" fmla="*/ 381000 w 1267273"/>
                    <a:gd name="connsiteY2" fmla="*/ 0 h 914400"/>
                    <a:gd name="connsiteX3" fmla="*/ 547155 w 1267273"/>
                    <a:gd name="connsiteY3" fmla="*/ 914400 h 914400"/>
                    <a:gd name="connsiteX4" fmla="*/ 797824 w 1267273"/>
                    <a:gd name="connsiteY4" fmla="*/ 105426 h 914400"/>
                    <a:gd name="connsiteX5" fmla="*/ 796681 w 1267273"/>
                    <a:gd name="connsiteY5" fmla="*/ 740235 h 914400"/>
                    <a:gd name="connsiteX6" fmla="*/ 932225 w 1267273"/>
                    <a:gd name="connsiteY6" fmla="*/ 409040 h 914400"/>
                    <a:gd name="connsiteX7" fmla="*/ 1267273 w 1267273"/>
                    <a:gd name="connsiteY7" fmla="*/ 405851 h 914400"/>
                    <a:gd name="connsiteX0" fmla="*/ 0 w 1339977"/>
                    <a:gd name="connsiteY0" fmla="*/ 453374 h 914400"/>
                    <a:gd name="connsiteX1" fmla="*/ 288604 w 1339977"/>
                    <a:gd name="connsiteY1" fmla="*/ 457200 h 914400"/>
                    <a:gd name="connsiteX2" fmla="*/ 453704 w 1339977"/>
                    <a:gd name="connsiteY2" fmla="*/ 0 h 914400"/>
                    <a:gd name="connsiteX3" fmla="*/ 619859 w 1339977"/>
                    <a:gd name="connsiteY3" fmla="*/ 914400 h 914400"/>
                    <a:gd name="connsiteX4" fmla="*/ 870528 w 1339977"/>
                    <a:gd name="connsiteY4" fmla="*/ 105426 h 914400"/>
                    <a:gd name="connsiteX5" fmla="*/ 869385 w 1339977"/>
                    <a:gd name="connsiteY5" fmla="*/ 740235 h 914400"/>
                    <a:gd name="connsiteX6" fmla="*/ 1004929 w 1339977"/>
                    <a:gd name="connsiteY6" fmla="*/ 409040 h 914400"/>
                    <a:gd name="connsiteX7" fmla="*/ 1339977 w 1339977"/>
                    <a:gd name="connsiteY7" fmla="*/ 405851 h 914400"/>
                    <a:gd name="connsiteX0" fmla="*/ 0 w 1343804"/>
                    <a:gd name="connsiteY0" fmla="*/ 461027 h 914400"/>
                    <a:gd name="connsiteX1" fmla="*/ 292431 w 1343804"/>
                    <a:gd name="connsiteY1" fmla="*/ 457200 h 914400"/>
                    <a:gd name="connsiteX2" fmla="*/ 457531 w 1343804"/>
                    <a:gd name="connsiteY2" fmla="*/ 0 h 914400"/>
                    <a:gd name="connsiteX3" fmla="*/ 623686 w 1343804"/>
                    <a:gd name="connsiteY3" fmla="*/ 914400 h 914400"/>
                    <a:gd name="connsiteX4" fmla="*/ 874355 w 1343804"/>
                    <a:gd name="connsiteY4" fmla="*/ 105426 h 914400"/>
                    <a:gd name="connsiteX5" fmla="*/ 873212 w 1343804"/>
                    <a:gd name="connsiteY5" fmla="*/ 740235 h 914400"/>
                    <a:gd name="connsiteX6" fmla="*/ 1008756 w 1343804"/>
                    <a:gd name="connsiteY6" fmla="*/ 409040 h 914400"/>
                    <a:gd name="connsiteX7" fmla="*/ 1343804 w 1343804"/>
                    <a:gd name="connsiteY7" fmla="*/ 405851 h 914400"/>
                    <a:gd name="connsiteX0" fmla="*/ 0 w 1347630"/>
                    <a:gd name="connsiteY0" fmla="*/ 453374 h 914400"/>
                    <a:gd name="connsiteX1" fmla="*/ 296257 w 1347630"/>
                    <a:gd name="connsiteY1" fmla="*/ 457200 h 914400"/>
                    <a:gd name="connsiteX2" fmla="*/ 461357 w 1347630"/>
                    <a:gd name="connsiteY2" fmla="*/ 0 h 914400"/>
                    <a:gd name="connsiteX3" fmla="*/ 627512 w 1347630"/>
                    <a:gd name="connsiteY3" fmla="*/ 914400 h 914400"/>
                    <a:gd name="connsiteX4" fmla="*/ 878181 w 1347630"/>
                    <a:gd name="connsiteY4" fmla="*/ 105426 h 914400"/>
                    <a:gd name="connsiteX5" fmla="*/ 877038 w 1347630"/>
                    <a:gd name="connsiteY5" fmla="*/ 740235 h 914400"/>
                    <a:gd name="connsiteX6" fmla="*/ 1012582 w 1347630"/>
                    <a:gd name="connsiteY6" fmla="*/ 409040 h 914400"/>
                    <a:gd name="connsiteX7" fmla="*/ 1347630 w 1347630"/>
                    <a:gd name="connsiteY7" fmla="*/ 405851 h 914400"/>
                    <a:gd name="connsiteX0" fmla="*/ 0 w 1347630"/>
                    <a:gd name="connsiteY0" fmla="*/ 347948 h 808974"/>
                    <a:gd name="connsiteX1" fmla="*/ 296257 w 1347630"/>
                    <a:gd name="connsiteY1" fmla="*/ 351774 h 808974"/>
                    <a:gd name="connsiteX2" fmla="*/ 399176 w 1347630"/>
                    <a:gd name="connsiteY2" fmla="*/ 93552 h 808974"/>
                    <a:gd name="connsiteX3" fmla="*/ 627512 w 1347630"/>
                    <a:gd name="connsiteY3" fmla="*/ 808974 h 808974"/>
                    <a:gd name="connsiteX4" fmla="*/ 878181 w 1347630"/>
                    <a:gd name="connsiteY4" fmla="*/ 0 h 808974"/>
                    <a:gd name="connsiteX5" fmla="*/ 877038 w 1347630"/>
                    <a:gd name="connsiteY5" fmla="*/ 634809 h 808974"/>
                    <a:gd name="connsiteX6" fmla="*/ 1012582 w 1347630"/>
                    <a:gd name="connsiteY6" fmla="*/ 303614 h 808974"/>
                    <a:gd name="connsiteX7" fmla="*/ 1347630 w 1347630"/>
                    <a:gd name="connsiteY7" fmla="*/ 300425 h 808974"/>
                    <a:gd name="connsiteX0" fmla="*/ 0 w 1347630"/>
                    <a:gd name="connsiteY0" fmla="*/ 347948 h 680468"/>
                    <a:gd name="connsiteX1" fmla="*/ 296257 w 1347630"/>
                    <a:gd name="connsiteY1" fmla="*/ 351774 h 680468"/>
                    <a:gd name="connsiteX2" fmla="*/ 399176 w 1347630"/>
                    <a:gd name="connsiteY2" fmla="*/ 93552 h 680468"/>
                    <a:gd name="connsiteX3" fmla="*/ 577767 w 1347630"/>
                    <a:gd name="connsiteY3" fmla="*/ 680468 h 680468"/>
                    <a:gd name="connsiteX4" fmla="*/ 878181 w 1347630"/>
                    <a:gd name="connsiteY4" fmla="*/ 0 h 680468"/>
                    <a:gd name="connsiteX5" fmla="*/ 877038 w 1347630"/>
                    <a:gd name="connsiteY5" fmla="*/ 634809 h 680468"/>
                    <a:gd name="connsiteX6" fmla="*/ 1012582 w 1347630"/>
                    <a:gd name="connsiteY6" fmla="*/ 303614 h 680468"/>
                    <a:gd name="connsiteX7" fmla="*/ 1347630 w 1347630"/>
                    <a:gd name="connsiteY7" fmla="*/ 300425 h 680468"/>
                    <a:gd name="connsiteX0" fmla="*/ 0 w 1347630"/>
                    <a:gd name="connsiteY0" fmla="*/ 447437 h 779957"/>
                    <a:gd name="connsiteX1" fmla="*/ 296257 w 1347630"/>
                    <a:gd name="connsiteY1" fmla="*/ 451263 h 779957"/>
                    <a:gd name="connsiteX2" fmla="*/ 399176 w 1347630"/>
                    <a:gd name="connsiteY2" fmla="*/ 193041 h 779957"/>
                    <a:gd name="connsiteX3" fmla="*/ 577767 w 1347630"/>
                    <a:gd name="connsiteY3" fmla="*/ 779957 h 779957"/>
                    <a:gd name="connsiteX4" fmla="*/ 774547 w 1347630"/>
                    <a:gd name="connsiteY4" fmla="*/ 0 h 779957"/>
                    <a:gd name="connsiteX5" fmla="*/ 877038 w 1347630"/>
                    <a:gd name="connsiteY5" fmla="*/ 734298 h 779957"/>
                    <a:gd name="connsiteX6" fmla="*/ 1012582 w 1347630"/>
                    <a:gd name="connsiteY6" fmla="*/ 403103 h 779957"/>
                    <a:gd name="connsiteX7" fmla="*/ 1347630 w 1347630"/>
                    <a:gd name="connsiteY7" fmla="*/ 399914 h 779957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347630 w 1347630"/>
                    <a:gd name="connsiteY7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12582 w 1347630"/>
                    <a:gd name="connsiteY6" fmla="*/ 403103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37454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347630 w 1347630"/>
                    <a:gd name="connsiteY8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05802 w 1347630"/>
                    <a:gd name="connsiteY7" fmla="*/ 400437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347630"/>
                    <a:gd name="connsiteY0" fmla="*/ 447437 h 966439"/>
                    <a:gd name="connsiteX1" fmla="*/ 296257 w 1347630"/>
                    <a:gd name="connsiteY1" fmla="*/ 451263 h 966439"/>
                    <a:gd name="connsiteX2" fmla="*/ 399176 w 1347630"/>
                    <a:gd name="connsiteY2" fmla="*/ 193041 h 966439"/>
                    <a:gd name="connsiteX3" fmla="*/ 577767 w 1347630"/>
                    <a:gd name="connsiteY3" fmla="*/ 779957 h 966439"/>
                    <a:gd name="connsiteX4" fmla="*/ 774547 w 1347630"/>
                    <a:gd name="connsiteY4" fmla="*/ 0 h 966439"/>
                    <a:gd name="connsiteX5" fmla="*/ 914347 w 1347630"/>
                    <a:gd name="connsiteY5" fmla="*/ 966439 h 966439"/>
                    <a:gd name="connsiteX6" fmla="*/ 1078907 w 1347630"/>
                    <a:gd name="connsiteY6" fmla="*/ 191689 h 966439"/>
                    <a:gd name="connsiteX7" fmla="*/ 1126529 w 1347630"/>
                    <a:gd name="connsiteY7" fmla="*/ 669886 h 966439"/>
                    <a:gd name="connsiteX8" fmla="*/ 1172128 w 1347630"/>
                    <a:gd name="connsiteY8" fmla="*/ 396291 h 966439"/>
                    <a:gd name="connsiteX9" fmla="*/ 1347630 w 1347630"/>
                    <a:gd name="connsiteY9" fmla="*/ 399914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74547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77767 w 1459555"/>
                    <a:gd name="connsiteY3" fmla="*/ 779957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966439"/>
                    <a:gd name="connsiteX1" fmla="*/ 296257 w 1459555"/>
                    <a:gd name="connsiteY1" fmla="*/ 451263 h 966439"/>
                    <a:gd name="connsiteX2" fmla="*/ 399176 w 1459555"/>
                    <a:gd name="connsiteY2" fmla="*/ 193041 h 966439"/>
                    <a:gd name="connsiteX3" fmla="*/ 540458 w 1459555"/>
                    <a:gd name="connsiteY3" fmla="*/ 721922 h 966439"/>
                    <a:gd name="connsiteX4" fmla="*/ 728948 w 1459555"/>
                    <a:gd name="connsiteY4" fmla="*/ 0 h 966439"/>
                    <a:gd name="connsiteX5" fmla="*/ 914347 w 1459555"/>
                    <a:gd name="connsiteY5" fmla="*/ 966439 h 966439"/>
                    <a:gd name="connsiteX6" fmla="*/ 1078907 w 1459555"/>
                    <a:gd name="connsiteY6" fmla="*/ 191689 h 966439"/>
                    <a:gd name="connsiteX7" fmla="*/ 1126529 w 1459555"/>
                    <a:gd name="connsiteY7" fmla="*/ 669886 h 966439"/>
                    <a:gd name="connsiteX8" fmla="*/ 1172128 w 1459555"/>
                    <a:gd name="connsiteY8" fmla="*/ 396291 h 966439"/>
                    <a:gd name="connsiteX9" fmla="*/ 1459555 w 1459555"/>
                    <a:gd name="connsiteY9" fmla="*/ 395769 h 966439"/>
                    <a:gd name="connsiteX0" fmla="*/ 0 w 1459555"/>
                    <a:gd name="connsiteY0" fmla="*/ 447437 h 875241"/>
                    <a:gd name="connsiteX1" fmla="*/ 296257 w 1459555"/>
                    <a:gd name="connsiteY1" fmla="*/ 451263 h 875241"/>
                    <a:gd name="connsiteX2" fmla="*/ 399176 w 1459555"/>
                    <a:gd name="connsiteY2" fmla="*/ 193041 h 875241"/>
                    <a:gd name="connsiteX3" fmla="*/ 540458 w 1459555"/>
                    <a:gd name="connsiteY3" fmla="*/ 721922 h 875241"/>
                    <a:gd name="connsiteX4" fmla="*/ 728948 w 1459555"/>
                    <a:gd name="connsiteY4" fmla="*/ 0 h 875241"/>
                    <a:gd name="connsiteX5" fmla="*/ 901911 w 1459555"/>
                    <a:gd name="connsiteY5" fmla="*/ 875241 h 875241"/>
                    <a:gd name="connsiteX6" fmla="*/ 1078907 w 1459555"/>
                    <a:gd name="connsiteY6" fmla="*/ 191689 h 875241"/>
                    <a:gd name="connsiteX7" fmla="*/ 1126529 w 1459555"/>
                    <a:gd name="connsiteY7" fmla="*/ 669886 h 875241"/>
                    <a:gd name="connsiteX8" fmla="*/ 1172128 w 1459555"/>
                    <a:gd name="connsiteY8" fmla="*/ 396291 h 875241"/>
                    <a:gd name="connsiteX9" fmla="*/ 1459555 w 1459555"/>
                    <a:gd name="connsiteY9" fmla="*/ 395769 h 875241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26529 w 1459555"/>
                    <a:gd name="connsiteY7" fmla="*/ 669886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72128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78907 w 1459555"/>
                    <a:gd name="connsiteY6" fmla="*/ 191689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35655 w 1459555"/>
                    <a:gd name="connsiteY6" fmla="*/ 17838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399176 w 1459555"/>
                    <a:gd name="connsiteY2" fmla="*/ 193041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47437 h 924985"/>
                    <a:gd name="connsiteX1" fmla="*/ 296257 w 1459555"/>
                    <a:gd name="connsiteY1" fmla="*/ 451263 h 924985"/>
                    <a:gd name="connsiteX2" fmla="*/ 412484 w 1459555"/>
                    <a:gd name="connsiteY2" fmla="*/ 166426 h 924985"/>
                    <a:gd name="connsiteX3" fmla="*/ 540458 w 1459555"/>
                    <a:gd name="connsiteY3" fmla="*/ 721922 h 924985"/>
                    <a:gd name="connsiteX4" fmla="*/ 728948 w 1459555"/>
                    <a:gd name="connsiteY4" fmla="*/ 0 h 924985"/>
                    <a:gd name="connsiteX5" fmla="*/ 918493 w 1459555"/>
                    <a:gd name="connsiteY5" fmla="*/ 924985 h 924985"/>
                    <a:gd name="connsiteX6" fmla="*/ 1022347 w 1459555"/>
                    <a:gd name="connsiteY6" fmla="*/ 168401 h 924985"/>
                    <a:gd name="connsiteX7" fmla="*/ 1130674 w 1459555"/>
                    <a:gd name="connsiteY7" fmla="*/ 645014 h 924985"/>
                    <a:gd name="connsiteX8" fmla="*/ 1197000 w 1459555"/>
                    <a:gd name="connsiteY8" fmla="*/ 396291 h 924985"/>
                    <a:gd name="connsiteX9" fmla="*/ 1459555 w 1459555"/>
                    <a:gd name="connsiteY9" fmla="*/ 395769 h 924985"/>
                    <a:gd name="connsiteX0" fmla="*/ 0 w 1459555"/>
                    <a:gd name="connsiteY0" fmla="*/ 474053 h 951601"/>
                    <a:gd name="connsiteX1" fmla="*/ 296257 w 1459555"/>
                    <a:gd name="connsiteY1" fmla="*/ 477879 h 951601"/>
                    <a:gd name="connsiteX2" fmla="*/ 412484 w 1459555"/>
                    <a:gd name="connsiteY2" fmla="*/ 193042 h 951601"/>
                    <a:gd name="connsiteX3" fmla="*/ 540458 w 1459555"/>
                    <a:gd name="connsiteY3" fmla="*/ 748538 h 951601"/>
                    <a:gd name="connsiteX4" fmla="*/ 718966 w 1459555"/>
                    <a:gd name="connsiteY4" fmla="*/ 0 h 951601"/>
                    <a:gd name="connsiteX5" fmla="*/ 918493 w 1459555"/>
                    <a:gd name="connsiteY5" fmla="*/ 951601 h 951601"/>
                    <a:gd name="connsiteX6" fmla="*/ 1022347 w 1459555"/>
                    <a:gd name="connsiteY6" fmla="*/ 195017 h 951601"/>
                    <a:gd name="connsiteX7" fmla="*/ 1130674 w 1459555"/>
                    <a:gd name="connsiteY7" fmla="*/ 671630 h 951601"/>
                    <a:gd name="connsiteX8" fmla="*/ 1197000 w 1459555"/>
                    <a:gd name="connsiteY8" fmla="*/ 422907 h 951601"/>
                    <a:gd name="connsiteX9" fmla="*/ 1459555 w 1459555"/>
                    <a:gd name="connsiteY9" fmla="*/ 422385 h 951601"/>
                    <a:gd name="connsiteX0" fmla="*/ 0 w 1459555"/>
                    <a:gd name="connsiteY0" fmla="*/ 474053 h 954928"/>
                    <a:gd name="connsiteX1" fmla="*/ 296257 w 1459555"/>
                    <a:gd name="connsiteY1" fmla="*/ 477879 h 954928"/>
                    <a:gd name="connsiteX2" fmla="*/ 412484 w 1459555"/>
                    <a:gd name="connsiteY2" fmla="*/ 193042 h 954928"/>
                    <a:gd name="connsiteX3" fmla="*/ 540458 w 1459555"/>
                    <a:gd name="connsiteY3" fmla="*/ 748538 h 954928"/>
                    <a:gd name="connsiteX4" fmla="*/ 718966 w 1459555"/>
                    <a:gd name="connsiteY4" fmla="*/ 0 h 954928"/>
                    <a:gd name="connsiteX5" fmla="*/ 891876 w 1459555"/>
                    <a:gd name="connsiteY5" fmla="*/ 954928 h 954928"/>
                    <a:gd name="connsiteX6" fmla="*/ 1022347 w 1459555"/>
                    <a:gd name="connsiteY6" fmla="*/ 195017 h 954928"/>
                    <a:gd name="connsiteX7" fmla="*/ 1130674 w 1459555"/>
                    <a:gd name="connsiteY7" fmla="*/ 671630 h 954928"/>
                    <a:gd name="connsiteX8" fmla="*/ 1197000 w 1459555"/>
                    <a:gd name="connsiteY8" fmla="*/ 422907 h 954928"/>
                    <a:gd name="connsiteX9" fmla="*/ 1459555 w 1459555"/>
                    <a:gd name="connsiteY9" fmla="*/ 422385 h 954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59555" h="954928">
                      <a:moveTo>
                        <a:pt x="0" y="474053"/>
                      </a:moveTo>
                      <a:lnTo>
                        <a:pt x="296257" y="477879"/>
                      </a:lnTo>
                      <a:lnTo>
                        <a:pt x="412484" y="193042"/>
                      </a:lnTo>
                      <a:lnTo>
                        <a:pt x="540458" y="748538"/>
                      </a:lnTo>
                      <a:lnTo>
                        <a:pt x="718966" y="0"/>
                      </a:lnTo>
                      <a:lnTo>
                        <a:pt x="891876" y="954928"/>
                      </a:lnTo>
                      <a:lnTo>
                        <a:pt x="1022347" y="195017"/>
                      </a:lnTo>
                      <a:lnTo>
                        <a:pt x="1130674" y="671630"/>
                      </a:lnTo>
                      <a:lnTo>
                        <a:pt x="1197000" y="422907"/>
                      </a:lnTo>
                      <a:lnTo>
                        <a:pt x="1459555" y="422385"/>
                      </a:lnTo>
                    </a:path>
                  </a:pathLst>
                </a:custGeom>
                <a:noFill/>
                <a:ln w="76200" cap="rnd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6" name="그룹 21">
              <a:extLst>
                <a:ext uri="{FF2B5EF4-FFF2-40B4-BE49-F238E27FC236}">
                  <a16:creationId xmlns:a16="http://schemas.microsoft.com/office/drawing/2014/main" id="{B5DC21DF-0589-418E-9388-F555FAB731CD}"/>
                </a:ext>
              </a:extLst>
            </p:cNvPr>
            <p:cNvGrpSpPr/>
            <p:nvPr/>
          </p:nvGrpSpPr>
          <p:grpSpPr>
            <a:xfrm>
              <a:off x="3685515" y="4534962"/>
              <a:ext cx="2436862" cy="1561995"/>
              <a:chOff x="4165655" y="4789090"/>
              <a:chExt cx="1849676" cy="1185617"/>
            </a:xfrm>
          </p:grpSpPr>
          <p:sp>
            <p:nvSpPr>
              <p:cNvPr id="8" name="Freeform 25">
                <a:extLst>
                  <a:ext uri="{FF2B5EF4-FFF2-40B4-BE49-F238E27FC236}">
                    <a16:creationId xmlns:a16="http://schemas.microsoft.com/office/drawing/2014/main" id="{98DB1410-2847-4A6B-A25A-4553939DD215}"/>
                  </a:ext>
                </a:extLst>
              </p:cNvPr>
              <p:cNvSpPr/>
              <p:nvPr/>
            </p:nvSpPr>
            <p:spPr>
              <a:xfrm rot="5400000">
                <a:off x="4596561" y="4555937"/>
                <a:ext cx="1185617" cy="1651923"/>
              </a:xfrm>
              <a:custGeom>
                <a:avLst/>
                <a:gdLst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31366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90042 w 1404608"/>
                  <a:gd name="connsiteY10" fmla="*/ 599846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702259 w 1404608"/>
                  <a:gd name="connsiteY12" fmla="*/ 629107 h 2070201"/>
                  <a:gd name="connsiteX13" fmla="*/ 526694 w 1404608"/>
                  <a:gd name="connsiteY13" fmla="*/ 0 h 2070201"/>
                  <a:gd name="connsiteX14" fmla="*/ 468172 w 1404608"/>
                  <a:gd name="connsiteY14" fmla="*/ 1338681 h 2070201"/>
                  <a:gd name="connsiteX15" fmla="*/ 321868 w 1404608"/>
                  <a:gd name="connsiteY15" fmla="*/ 1287475 h 2070201"/>
                  <a:gd name="connsiteX16" fmla="*/ 0 w 1404608"/>
                  <a:gd name="connsiteY16" fmla="*/ 1053388 h 2070201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8942 h 2075755"/>
                  <a:gd name="connsiteX1" fmla="*/ 124358 w 1404608"/>
                  <a:gd name="connsiteY1" fmla="*/ 1388126 h 2075755"/>
                  <a:gd name="connsiteX2" fmla="*/ 292608 w 1404608"/>
                  <a:gd name="connsiteY2" fmla="*/ 1746571 h 2075755"/>
                  <a:gd name="connsiteX3" fmla="*/ 687628 w 1404608"/>
                  <a:gd name="connsiteY3" fmla="*/ 2075755 h 2075755"/>
                  <a:gd name="connsiteX4" fmla="*/ 1294790 w 1404608"/>
                  <a:gd name="connsiteY4" fmla="*/ 2061125 h 2075755"/>
                  <a:gd name="connsiteX5" fmla="*/ 1404518 w 1404608"/>
                  <a:gd name="connsiteY5" fmla="*/ 1161355 h 2075755"/>
                  <a:gd name="connsiteX6" fmla="*/ 1221638 w 1404608"/>
                  <a:gd name="connsiteY6" fmla="*/ 773650 h 2075755"/>
                  <a:gd name="connsiteX7" fmla="*/ 1177747 w 1404608"/>
                  <a:gd name="connsiteY7" fmla="*/ 971160 h 2075755"/>
                  <a:gd name="connsiteX8" fmla="*/ 980236 w 1404608"/>
                  <a:gd name="connsiteY8" fmla="*/ 700498 h 2075755"/>
                  <a:gd name="connsiteX9" fmla="*/ 921715 w 1404608"/>
                  <a:gd name="connsiteY9" fmla="*/ 934584 h 2075755"/>
                  <a:gd name="connsiteX10" fmla="*/ 738836 w 1404608"/>
                  <a:gd name="connsiteY10" fmla="*/ 598085 h 2075755"/>
                  <a:gd name="connsiteX11" fmla="*/ 709574 w 1404608"/>
                  <a:gd name="connsiteY11" fmla="*/ 941899 h 2075755"/>
                  <a:gd name="connsiteX12" fmla="*/ 526694 w 1404608"/>
                  <a:gd name="connsiteY12" fmla="*/ 5554 h 2075755"/>
                  <a:gd name="connsiteX13" fmla="*/ 468172 w 1404608"/>
                  <a:gd name="connsiteY13" fmla="*/ 1344235 h 2075755"/>
                  <a:gd name="connsiteX14" fmla="*/ 321868 w 1404608"/>
                  <a:gd name="connsiteY14" fmla="*/ 1293029 h 2075755"/>
                  <a:gd name="connsiteX15" fmla="*/ 0 w 1404608"/>
                  <a:gd name="connsiteY15" fmla="*/ 1058942 h 2075755"/>
                  <a:gd name="connsiteX0" fmla="*/ 0 w 1404608"/>
                  <a:gd name="connsiteY0" fmla="*/ 1029958 h 2046771"/>
                  <a:gd name="connsiteX1" fmla="*/ 124358 w 1404608"/>
                  <a:gd name="connsiteY1" fmla="*/ 1359142 h 2046771"/>
                  <a:gd name="connsiteX2" fmla="*/ 292608 w 1404608"/>
                  <a:gd name="connsiteY2" fmla="*/ 1717587 h 2046771"/>
                  <a:gd name="connsiteX3" fmla="*/ 687628 w 1404608"/>
                  <a:gd name="connsiteY3" fmla="*/ 2046771 h 2046771"/>
                  <a:gd name="connsiteX4" fmla="*/ 1294790 w 1404608"/>
                  <a:gd name="connsiteY4" fmla="*/ 2032141 h 2046771"/>
                  <a:gd name="connsiteX5" fmla="*/ 1404518 w 1404608"/>
                  <a:gd name="connsiteY5" fmla="*/ 1132371 h 2046771"/>
                  <a:gd name="connsiteX6" fmla="*/ 1221638 w 1404608"/>
                  <a:gd name="connsiteY6" fmla="*/ 744666 h 2046771"/>
                  <a:gd name="connsiteX7" fmla="*/ 1177747 w 1404608"/>
                  <a:gd name="connsiteY7" fmla="*/ 942176 h 2046771"/>
                  <a:gd name="connsiteX8" fmla="*/ 980236 w 1404608"/>
                  <a:gd name="connsiteY8" fmla="*/ 671514 h 2046771"/>
                  <a:gd name="connsiteX9" fmla="*/ 921715 w 1404608"/>
                  <a:gd name="connsiteY9" fmla="*/ 905600 h 2046771"/>
                  <a:gd name="connsiteX10" fmla="*/ 738836 w 1404608"/>
                  <a:gd name="connsiteY10" fmla="*/ 569101 h 2046771"/>
                  <a:gd name="connsiteX11" fmla="*/ 709574 w 1404608"/>
                  <a:gd name="connsiteY11" fmla="*/ 912915 h 2046771"/>
                  <a:gd name="connsiteX12" fmla="*/ 526694 w 1404608"/>
                  <a:gd name="connsiteY12" fmla="*/ 5831 h 2046771"/>
                  <a:gd name="connsiteX13" fmla="*/ 468172 w 1404608"/>
                  <a:gd name="connsiteY13" fmla="*/ 1315251 h 2046771"/>
                  <a:gd name="connsiteX14" fmla="*/ 321868 w 1404608"/>
                  <a:gd name="connsiteY14" fmla="*/ 1264045 h 2046771"/>
                  <a:gd name="connsiteX15" fmla="*/ 0 w 1404608"/>
                  <a:gd name="connsiteY15" fmla="*/ 1029958 h 2046771"/>
                  <a:gd name="connsiteX0" fmla="*/ 0 w 1404608"/>
                  <a:gd name="connsiteY0" fmla="*/ 1024127 h 2040940"/>
                  <a:gd name="connsiteX1" fmla="*/ 124358 w 1404608"/>
                  <a:gd name="connsiteY1" fmla="*/ 1353311 h 2040940"/>
                  <a:gd name="connsiteX2" fmla="*/ 292608 w 1404608"/>
                  <a:gd name="connsiteY2" fmla="*/ 1711756 h 2040940"/>
                  <a:gd name="connsiteX3" fmla="*/ 687628 w 1404608"/>
                  <a:gd name="connsiteY3" fmla="*/ 2040940 h 2040940"/>
                  <a:gd name="connsiteX4" fmla="*/ 1294790 w 1404608"/>
                  <a:gd name="connsiteY4" fmla="*/ 2026310 h 2040940"/>
                  <a:gd name="connsiteX5" fmla="*/ 1404518 w 1404608"/>
                  <a:gd name="connsiteY5" fmla="*/ 1126540 h 2040940"/>
                  <a:gd name="connsiteX6" fmla="*/ 1221638 w 1404608"/>
                  <a:gd name="connsiteY6" fmla="*/ 738835 h 2040940"/>
                  <a:gd name="connsiteX7" fmla="*/ 1177747 w 1404608"/>
                  <a:gd name="connsiteY7" fmla="*/ 936345 h 2040940"/>
                  <a:gd name="connsiteX8" fmla="*/ 980236 w 1404608"/>
                  <a:gd name="connsiteY8" fmla="*/ 665683 h 2040940"/>
                  <a:gd name="connsiteX9" fmla="*/ 921715 w 1404608"/>
                  <a:gd name="connsiteY9" fmla="*/ 899769 h 2040940"/>
                  <a:gd name="connsiteX10" fmla="*/ 738836 w 1404608"/>
                  <a:gd name="connsiteY10" fmla="*/ 563270 h 2040940"/>
                  <a:gd name="connsiteX11" fmla="*/ 709574 w 1404608"/>
                  <a:gd name="connsiteY11" fmla="*/ 907084 h 2040940"/>
                  <a:gd name="connsiteX12" fmla="*/ 526694 w 1404608"/>
                  <a:gd name="connsiteY12" fmla="*/ 0 h 2040940"/>
                  <a:gd name="connsiteX13" fmla="*/ 468172 w 1404608"/>
                  <a:gd name="connsiteY13" fmla="*/ 1309420 h 2040940"/>
                  <a:gd name="connsiteX14" fmla="*/ 321868 w 1404608"/>
                  <a:gd name="connsiteY14" fmla="*/ 1258214 h 2040940"/>
                  <a:gd name="connsiteX15" fmla="*/ 0 w 1404608"/>
                  <a:gd name="connsiteY15" fmla="*/ 1024127 h 2040940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370 h 2041183"/>
                  <a:gd name="connsiteX1" fmla="*/ 124358 w 1404608"/>
                  <a:gd name="connsiteY1" fmla="*/ 1353554 h 2041183"/>
                  <a:gd name="connsiteX2" fmla="*/ 292608 w 1404608"/>
                  <a:gd name="connsiteY2" fmla="*/ 1711999 h 2041183"/>
                  <a:gd name="connsiteX3" fmla="*/ 687628 w 1404608"/>
                  <a:gd name="connsiteY3" fmla="*/ 2041183 h 2041183"/>
                  <a:gd name="connsiteX4" fmla="*/ 1294790 w 1404608"/>
                  <a:gd name="connsiteY4" fmla="*/ 2026553 h 2041183"/>
                  <a:gd name="connsiteX5" fmla="*/ 1404518 w 1404608"/>
                  <a:gd name="connsiteY5" fmla="*/ 1126783 h 2041183"/>
                  <a:gd name="connsiteX6" fmla="*/ 1221638 w 1404608"/>
                  <a:gd name="connsiteY6" fmla="*/ 739078 h 2041183"/>
                  <a:gd name="connsiteX7" fmla="*/ 1177747 w 1404608"/>
                  <a:gd name="connsiteY7" fmla="*/ 936588 h 2041183"/>
                  <a:gd name="connsiteX8" fmla="*/ 980236 w 1404608"/>
                  <a:gd name="connsiteY8" fmla="*/ 665926 h 2041183"/>
                  <a:gd name="connsiteX9" fmla="*/ 921715 w 1404608"/>
                  <a:gd name="connsiteY9" fmla="*/ 900012 h 2041183"/>
                  <a:gd name="connsiteX10" fmla="*/ 738836 w 1404608"/>
                  <a:gd name="connsiteY10" fmla="*/ 563513 h 2041183"/>
                  <a:gd name="connsiteX11" fmla="*/ 709574 w 1404608"/>
                  <a:gd name="connsiteY11" fmla="*/ 907327 h 2041183"/>
                  <a:gd name="connsiteX12" fmla="*/ 526694 w 1404608"/>
                  <a:gd name="connsiteY12" fmla="*/ 243 h 2041183"/>
                  <a:gd name="connsiteX13" fmla="*/ 468172 w 1404608"/>
                  <a:gd name="connsiteY13" fmla="*/ 1309663 h 2041183"/>
                  <a:gd name="connsiteX14" fmla="*/ 321868 w 1404608"/>
                  <a:gd name="connsiteY14" fmla="*/ 1258457 h 2041183"/>
                  <a:gd name="connsiteX15" fmla="*/ 0 w 1404608"/>
                  <a:gd name="connsiteY15" fmla="*/ 1024370 h 2041183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55410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36384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52597 w 1421182"/>
                  <a:gd name="connsiteY6" fmla="*/ 669316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537 h 2040940"/>
                  <a:gd name="connsiteX1" fmla="*/ 140932 w 1421182"/>
                  <a:gd name="connsiteY1" fmla="*/ 1353311 h 2040940"/>
                  <a:gd name="connsiteX2" fmla="*/ 309182 w 1421182"/>
                  <a:gd name="connsiteY2" fmla="*/ 1711756 h 2040940"/>
                  <a:gd name="connsiteX3" fmla="*/ 704202 w 1421182"/>
                  <a:gd name="connsiteY3" fmla="*/ 2040940 h 2040940"/>
                  <a:gd name="connsiteX4" fmla="*/ 1311364 w 1421182"/>
                  <a:gd name="connsiteY4" fmla="*/ 2026310 h 2040940"/>
                  <a:gd name="connsiteX5" fmla="*/ 1421092 w 1421182"/>
                  <a:gd name="connsiteY5" fmla="*/ 1126540 h 2040940"/>
                  <a:gd name="connsiteX6" fmla="*/ 1152597 w 1421182"/>
                  <a:gd name="connsiteY6" fmla="*/ 669074 h 2040940"/>
                  <a:gd name="connsiteX7" fmla="*/ 1168953 w 1421182"/>
                  <a:gd name="connsiteY7" fmla="*/ 968054 h 2040940"/>
                  <a:gd name="connsiteX8" fmla="*/ 927050 w 1421182"/>
                  <a:gd name="connsiteY8" fmla="*/ 614948 h 2040940"/>
                  <a:gd name="connsiteX9" fmla="*/ 957315 w 1421182"/>
                  <a:gd name="connsiteY9" fmla="*/ 944162 h 2040940"/>
                  <a:gd name="connsiteX10" fmla="*/ 711016 w 1421182"/>
                  <a:gd name="connsiteY10" fmla="*/ 569612 h 2040940"/>
                  <a:gd name="connsiteX11" fmla="*/ 729319 w 1421182"/>
                  <a:gd name="connsiteY11" fmla="*/ 957819 h 2040940"/>
                  <a:gd name="connsiteX12" fmla="*/ 543268 w 1421182"/>
                  <a:gd name="connsiteY12" fmla="*/ 0 h 2040940"/>
                  <a:gd name="connsiteX13" fmla="*/ 473286 w 1421182"/>
                  <a:gd name="connsiteY13" fmla="*/ 1312119 h 2040940"/>
                  <a:gd name="connsiteX14" fmla="*/ 338442 w 1421182"/>
                  <a:gd name="connsiteY14" fmla="*/ 1258214 h 2040940"/>
                  <a:gd name="connsiteX15" fmla="*/ 719 w 1421182"/>
                  <a:gd name="connsiteY15" fmla="*/ 957537 h 2040940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26318"/>
                  <a:gd name="connsiteX1" fmla="*/ 140932 w 1421182"/>
                  <a:gd name="connsiteY1" fmla="*/ 1353319 h 2026318"/>
                  <a:gd name="connsiteX2" fmla="*/ 309182 w 1421182"/>
                  <a:gd name="connsiteY2" fmla="*/ 1711764 h 2026318"/>
                  <a:gd name="connsiteX3" fmla="*/ 693290 w 1421182"/>
                  <a:gd name="connsiteY3" fmla="*/ 2019121 h 2026318"/>
                  <a:gd name="connsiteX4" fmla="*/ 1311364 w 1421182"/>
                  <a:gd name="connsiteY4" fmla="*/ 2026318 h 2026318"/>
                  <a:gd name="connsiteX5" fmla="*/ 1421092 w 1421182"/>
                  <a:gd name="connsiteY5" fmla="*/ 1126548 h 2026318"/>
                  <a:gd name="connsiteX6" fmla="*/ 1152597 w 1421182"/>
                  <a:gd name="connsiteY6" fmla="*/ 669082 h 2026318"/>
                  <a:gd name="connsiteX7" fmla="*/ 1168953 w 1421182"/>
                  <a:gd name="connsiteY7" fmla="*/ 968062 h 2026318"/>
                  <a:gd name="connsiteX8" fmla="*/ 927050 w 1421182"/>
                  <a:gd name="connsiteY8" fmla="*/ 614956 h 2026318"/>
                  <a:gd name="connsiteX9" fmla="*/ 957315 w 1421182"/>
                  <a:gd name="connsiteY9" fmla="*/ 944170 h 2026318"/>
                  <a:gd name="connsiteX10" fmla="*/ 711016 w 1421182"/>
                  <a:gd name="connsiteY10" fmla="*/ 569620 h 2026318"/>
                  <a:gd name="connsiteX11" fmla="*/ 729319 w 1421182"/>
                  <a:gd name="connsiteY11" fmla="*/ 957827 h 2026318"/>
                  <a:gd name="connsiteX12" fmla="*/ 543268 w 1421182"/>
                  <a:gd name="connsiteY12" fmla="*/ 8 h 2026318"/>
                  <a:gd name="connsiteX13" fmla="*/ 473286 w 1421182"/>
                  <a:gd name="connsiteY13" fmla="*/ 1312127 h 2026318"/>
                  <a:gd name="connsiteX14" fmla="*/ 338442 w 1421182"/>
                  <a:gd name="connsiteY14" fmla="*/ 1258222 h 2026318"/>
                  <a:gd name="connsiteX15" fmla="*/ 719 w 1421182"/>
                  <a:gd name="connsiteY15" fmla="*/ 957545 h 2026318"/>
                  <a:gd name="connsiteX0" fmla="*/ 719 w 1421182"/>
                  <a:gd name="connsiteY0" fmla="*/ 957545 h 2295953"/>
                  <a:gd name="connsiteX1" fmla="*/ 140932 w 1421182"/>
                  <a:gd name="connsiteY1" fmla="*/ 1353319 h 2295953"/>
                  <a:gd name="connsiteX2" fmla="*/ 309182 w 1421182"/>
                  <a:gd name="connsiteY2" fmla="*/ 1711764 h 2295953"/>
                  <a:gd name="connsiteX3" fmla="*/ 693290 w 1421182"/>
                  <a:gd name="connsiteY3" fmla="*/ 2019121 h 2295953"/>
                  <a:gd name="connsiteX4" fmla="*/ 722524 w 1421182"/>
                  <a:gd name="connsiteY4" fmla="*/ 2295953 h 2295953"/>
                  <a:gd name="connsiteX5" fmla="*/ 1311364 w 1421182"/>
                  <a:gd name="connsiteY5" fmla="*/ 2026318 h 2295953"/>
                  <a:gd name="connsiteX6" fmla="*/ 1421092 w 1421182"/>
                  <a:gd name="connsiteY6" fmla="*/ 1126548 h 2295953"/>
                  <a:gd name="connsiteX7" fmla="*/ 1152597 w 1421182"/>
                  <a:gd name="connsiteY7" fmla="*/ 669082 h 2295953"/>
                  <a:gd name="connsiteX8" fmla="*/ 1168953 w 1421182"/>
                  <a:gd name="connsiteY8" fmla="*/ 968062 h 2295953"/>
                  <a:gd name="connsiteX9" fmla="*/ 927050 w 1421182"/>
                  <a:gd name="connsiteY9" fmla="*/ 614956 h 2295953"/>
                  <a:gd name="connsiteX10" fmla="*/ 957315 w 1421182"/>
                  <a:gd name="connsiteY10" fmla="*/ 944170 h 2295953"/>
                  <a:gd name="connsiteX11" fmla="*/ 711016 w 1421182"/>
                  <a:gd name="connsiteY11" fmla="*/ 569620 h 2295953"/>
                  <a:gd name="connsiteX12" fmla="*/ 729319 w 1421182"/>
                  <a:gd name="connsiteY12" fmla="*/ 957827 h 2295953"/>
                  <a:gd name="connsiteX13" fmla="*/ 543268 w 1421182"/>
                  <a:gd name="connsiteY13" fmla="*/ 8 h 2295953"/>
                  <a:gd name="connsiteX14" fmla="*/ 473286 w 1421182"/>
                  <a:gd name="connsiteY14" fmla="*/ 1312127 h 2295953"/>
                  <a:gd name="connsiteX15" fmla="*/ 338442 w 1421182"/>
                  <a:gd name="connsiteY15" fmla="*/ 1258222 h 2295953"/>
                  <a:gd name="connsiteX16" fmla="*/ 719 w 1421182"/>
                  <a:gd name="connsiteY16" fmla="*/ 957545 h 2295953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93290 w 1421182"/>
                  <a:gd name="connsiteY3" fmla="*/ 2019121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26141 w 1421182"/>
                  <a:gd name="connsiteY3" fmla="*/ 1985150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4785"/>
                  <a:gd name="connsiteX1" fmla="*/ 140932 w 1421182"/>
                  <a:gd name="connsiteY1" fmla="*/ 1353319 h 2314785"/>
                  <a:gd name="connsiteX2" fmla="*/ 309182 w 1421182"/>
                  <a:gd name="connsiteY2" fmla="*/ 1711764 h 2314785"/>
                  <a:gd name="connsiteX3" fmla="*/ 626141 w 1421182"/>
                  <a:gd name="connsiteY3" fmla="*/ 1985150 h 2314785"/>
                  <a:gd name="connsiteX4" fmla="*/ 658780 w 1421182"/>
                  <a:gd name="connsiteY4" fmla="*/ 2266927 h 2314785"/>
                  <a:gd name="connsiteX5" fmla="*/ 1170733 w 1421182"/>
                  <a:gd name="connsiteY5" fmla="*/ 2300858 h 2314785"/>
                  <a:gd name="connsiteX6" fmla="*/ 1311364 w 1421182"/>
                  <a:gd name="connsiteY6" fmla="*/ 2026318 h 2314785"/>
                  <a:gd name="connsiteX7" fmla="*/ 1421092 w 1421182"/>
                  <a:gd name="connsiteY7" fmla="*/ 1126548 h 2314785"/>
                  <a:gd name="connsiteX8" fmla="*/ 1152597 w 1421182"/>
                  <a:gd name="connsiteY8" fmla="*/ 669082 h 2314785"/>
                  <a:gd name="connsiteX9" fmla="*/ 1168953 w 1421182"/>
                  <a:gd name="connsiteY9" fmla="*/ 968062 h 2314785"/>
                  <a:gd name="connsiteX10" fmla="*/ 927050 w 1421182"/>
                  <a:gd name="connsiteY10" fmla="*/ 614956 h 2314785"/>
                  <a:gd name="connsiteX11" fmla="*/ 957315 w 1421182"/>
                  <a:gd name="connsiteY11" fmla="*/ 944170 h 2314785"/>
                  <a:gd name="connsiteX12" fmla="*/ 711016 w 1421182"/>
                  <a:gd name="connsiteY12" fmla="*/ 569620 h 2314785"/>
                  <a:gd name="connsiteX13" fmla="*/ 729319 w 1421182"/>
                  <a:gd name="connsiteY13" fmla="*/ 957827 h 2314785"/>
                  <a:gd name="connsiteX14" fmla="*/ 543268 w 1421182"/>
                  <a:gd name="connsiteY14" fmla="*/ 8 h 2314785"/>
                  <a:gd name="connsiteX15" fmla="*/ 473286 w 1421182"/>
                  <a:gd name="connsiteY15" fmla="*/ 1312127 h 2314785"/>
                  <a:gd name="connsiteX16" fmla="*/ 338442 w 1421182"/>
                  <a:gd name="connsiteY16" fmla="*/ 1258222 h 2314785"/>
                  <a:gd name="connsiteX17" fmla="*/ 719 w 1421182"/>
                  <a:gd name="connsiteY17" fmla="*/ 957545 h 2314785"/>
                  <a:gd name="connsiteX0" fmla="*/ 719 w 1421182"/>
                  <a:gd name="connsiteY0" fmla="*/ 957545 h 2323891"/>
                  <a:gd name="connsiteX1" fmla="*/ 140932 w 1421182"/>
                  <a:gd name="connsiteY1" fmla="*/ 1353319 h 2323891"/>
                  <a:gd name="connsiteX2" fmla="*/ 309182 w 1421182"/>
                  <a:gd name="connsiteY2" fmla="*/ 1711764 h 2323891"/>
                  <a:gd name="connsiteX3" fmla="*/ 626141 w 1421182"/>
                  <a:gd name="connsiteY3" fmla="*/ 1985150 h 2323891"/>
                  <a:gd name="connsiteX4" fmla="*/ 658780 w 1421182"/>
                  <a:gd name="connsiteY4" fmla="*/ 2266927 h 2323891"/>
                  <a:gd name="connsiteX5" fmla="*/ 1170733 w 1421182"/>
                  <a:gd name="connsiteY5" fmla="*/ 2300858 h 2323891"/>
                  <a:gd name="connsiteX6" fmla="*/ 1311364 w 1421182"/>
                  <a:gd name="connsiteY6" fmla="*/ 2026318 h 2323891"/>
                  <a:gd name="connsiteX7" fmla="*/ 1421092 w 1421182"/>
                  <a:gd name="connsiteY7" fmla="*/ 1126548 h 2323891"/>
                  <a:gd name="connsiteX8" fmla="*/ 1152597 w 1421182"/>
                  <a:gd name="connsiteY8" fmla="*/ 669082 h 2323891"/>
                  <a:gd name="connsiteX9" fmla="*/ 1168953 w 1421182"/>
                  <a:gd name="connsiteY9" fmla="*/ 968062 h 2323891"/>
                  <a:gd name="connsiteX10" fmla="*/ 927050 w 1421182"/>
                  <a:gd name="connsiteY10" fmla="*/ 614956 h 2323891"/>
                  <a:gd name="connsiteX11" fmla="*/ 957315 w 1421182"/>
                  <a:gd name="connsiteY11" fmla="*/ 944170 h 2323891"/>
                  <a:gd name="connsiteX12" fmla="*/ 711016 w 1421182"/>
                  <a:gd name="connsiteY12" fmla="*/ 569620 h 2323891"/>
                  <a:gd name="connsiteX13" fmla="*/ 729319 w 1421182"/>
                  <a:gd name="connsiteY13" fmla="*/ 957827 h 2323891"/>
                  <a:gd name="connsiteX14" fmla="*/ 543268 w 1421182"/>
                  <a:gd name="connsiteY14" fmla="*/ 8 h 2323891"/>
                  <a:gd name="connsiteX15" fmla="*/ 473286 w 1421182"/>
                  <a:gd name="connsiteY15" fmla="*/ 1312127 h 2323891"/>
                  <a:gd name="connsiteX16" fmla="*/ 338442 w 1421182"/>
                  <a:gd name="connsiteY16" fmla="*/ 1258222 h 2323891"/>
                  <a:gd name="connsiteX17" fmla="*/ 719 w 1421182"/>
                  <a:gd name="connsiteY17" fmla="*/ 957545 h 2323891"/>
                  <a:gd name="connsiteX0" fmla="*/ 719 w 1421182"/>
                  <a:gd name="connsiteY0" fmla="*/ 957545 h 2358736"/>
                  <a:gd name="connsiteX1" fmla="*/ 140932 w 1421182"/>
                  <a:gd name="connsiteY1" fmla="*/ 1353319 h 2358736"/>
                  <a:gd name="connsiteX2" fmla="*/ 309182 w 1421182"/>
                  <a:gd name="connsiteY2" fmla="*/ 1711764 h 2358736"/>
                  <a:gd name="connsiteX3" fmla="*/ 626141 w 1421182"/>
                  <a:gd name="connsiteY3" fmla="*/ 1985150 h 2358736"/>
                  <a:gd name="connsiteX4" fmla="*/ 658780 w 1421182"/>
                  <a:gd name="connsiteY4" fmla="*/ 2266927 h 2358736"/>
                  <a:gd name="connsiteX5" fmla="*/ 1227989 w 1421182"/>
                  <a:gd name="connsiteY5" fmla="*/ 2341644 h 2358736"/>
                  <a:gd name="connsiteX6" fmla="*/ 1311364 w 1421182"/>
                  <a:gd name="connsiteY6" fmla="*/ 2026318 h 2358736"/>
                  <a:gd name="connsiteX7" fmla="*/ 1421092 w 1421182"/>
                  <a:gd name="connsiteY7" fmla="*/ 1126548 h 2358736"/>
                  <a:gd name="connsiteX8" fmla="*/ 1152597 w 1421182"/>
                  <a:gd name="connsiteY8" fmla="*/ 669082 h 2358736"/>
                  <a:gd name="connsiteX9" fmla="*/ 1168953 w 1421182"/>
                  <a:gd name="connsiteY9" fmla="*/ 968062 h 2358736"/>
                  <a:gd name="connsiteX10" fmla="*/ 927050 w 1421182"/>
                  <a:gd name="connsiteY10" fmla="*/ 614956 h 2358736"/>
                  <a:gd name="connsiteX11" fmla="*/ 957315 w 1421182"/>
                  <a:gd name="connsiteY11" fmla="*/ 944170 h 2358736"/>
                  <a:gd name="connsiteX12" fmla="*/ 711016 w 1421182"/>
                  <a:gd name="connsiteY12" fmla="*/ 569620 h 2358736"/>
                  <a:gd name="connsiteX13" fmla="*/ 729319 w 1421182"/>
                  <a:gd name="connsiteY13" fmla="*/ 957827 h 2358736"/>
                  <a:gd name="connsiteX14" fmla="*/ 543268 w 1421182"/>
                  <a:gd name="connsiteY14" fmla="*/ 8 h 2358736"/>
                  <a:gd name="connsiteX15" fmla="*/ 473286 w 1421182"/>
                  <a:gd name="connsiteY15" fmla="*/ 1312127 h 2358736"/>
                  <a:gd name="connsiteX16" fmla="*/ 338442 w 1421182"/>
                  <a:gd name="connsiteY16" fmla="*/ 1258222 h 2358736"/>
                  <a:gd name="connsiteX17" fmla="*/ 719 w 1421182"/>
                  <a:gd name="connsiteY17" fmla="*/ 957545 h 2358736"/>
                  <a:gd name="connsiteX0" fmla="*/ 719 w 1421182"/>
                  <a:gd name="connsiteY0" fmla="*/ 957545 h 2341644"/>
                  <a:gd name="connsiteX1" fmla="*/ 140932 w 1421182"/>
                  <a:gd name="connsiteY1" fmla="*/ 1353319 h 2341644"/>
                  <a:gd name="connsiteX2" fmla="*/ 309182 w 1421182"/>
                  <a:gd name="connsiteY2" fmla="*/ 1711764 h 2341644"/>
                  <a:gd name="connsiteX3" fmla="*/ 626141 w 1421182"/>
                  <a:gd name="connsiteY3" fmla="*/ 1985150 h 2341644"/>
                  <a:gd name="connsiteX4" fmla="*/ 658780 w 1421182"/>
                  <a:gd name="connsiteY4" fmla="*/ 2266927 h 2341644"/>
                  <a:gd name="connsiteX5" fmla="*/ 1227989 w 1421182"/>
                  <a:gd name="connsiteY5" fmla="*/ 2341644 h 2341644"/>
                  <a:gd name="connsiteX6" fmla="*/ 1311364 w 1421182"/>
                  <a:gd name="connsiteY6" fmla="*/ 2026318 h 2341644"/>
                  <a:gd name="connsiteX7" fmla="*/ 1421092 w 1421182"/>
                  <a:gd name="connsiteY7" fmla="*/ 1126548 h 2341644"/>
                  <a:gd name="connsiteX8" fmla="*/ 1152597 w 1421182"/>
                  <a:gd name="connsiteY8" fmla="*/ 669082 h 2341644"/>
                  <a:gd name="connsiteX9" fmla="*/ 1168953 w 1421182"/>
                  <a:gd name="connsiteY9" fmla="*/ 968062 h 2341644"/>
                  <a:gd name="connsiteX10" fmla="*/ 927050 w 1421182"/>
                  <a:gd name="connsiteY10" fmla="*/ 614956 h 2341644"/>
                  <a:gd name="connsiteX11" fmla="*/ 957315 w 1421182"/>
                  <a:gd name="connsiteY11" fmla="*/ 944170 h 2341644"/>
                  <a:gd name="connsiteX12" fmla="*/ 711016 w 1421182"/>
                  <a:gd name="connsiteY12" fmla="*/ 569620 h 2341644"/>
                  <a:gd name="connsiteX13" fmla="*/ 729319 w 1421182"/>
                  <a:gd name="connsiteY13" fmla="*/ 957827 h 2341644"/>
                  <a:gd name="connsiteX14" fmla="*/ 543268 w 1421182"/>
                  <a:gd name="connsiteY14" fmla="*/ 8 h 2341644"/>
                  <a:gd name="connsiteX15" fmla="*/ 473286 w 1421182"/>
                  <a:gd name="connsiteY15" fmla="*/ 1312127 h 2341644"/>
                  <a:gd name="connsiteX16" fmla="*/ 338442 w 1421182"/>
                  <a:gd name="connsiteY16" fmla="*/ 1258222 h 2341644"/>
                  <a:gd name="connsiteX17" fmla="*/ 719 w 1421182"/>
                  <a:gd name="connsiteY17" fmla="*/ 957545 h 2341644"/>
                  <a:gd name="connsiteX0" fmla="*/ 719 w 1421092"/>
                  <a:gd name="connsiteY0" fmla="*/ 957545 h 2341644"/>
                  <a:gd name="connsiteX1" fmla="*/ 140932 w 1421092"/>
                  <a:gd name="connsiteY1" fmla="*/ 1353319 h 2341644"/>
                  <a:gd name="connsiteX2" fmla="*/ 309182 w 1421092"/>
                  <a:gd name="connsiteY2" fmla="*/ 1711764 h 2341644"/>
                  <a:gd name="connsiteX3" fmla="*/ 626141 w 1421092"/>
                  <a:gd name="connsiteY3" fmla="*/ 1985150 h 2341644"/>
                  <a:gd name="connsiteX4" fmla="*/ 658780 w 1421092"/>
                  <a:gd name="connsiteY4" fmla="*/ 2266927 h 2341644"/>
                  <a:gd name="connsiteX5" fmla="*/ 1227989 w 1421092"/>
                  <a:gd name="connsiteY5" fmla="*/ 2341644 h 2341644"/>
                  <a:gd name="connsiteX6" fmla="*/ 1262460 w 1421092"/>
                  <a:gd name="connsiteY6" fmla="*/ 1987074 h 2341644"/>
                  <a:gd name="connsiteX7" fmla="*/ 1421092 w 1421092"/>
                  <a:gd name="connsiteY7" fmla="*/ 1126548 h 2341644"/>
                  <a:gd name="connsiteX8" fmla="*/ 1152597 w 1421092"/>
                  <a:gd name="connsiteY8" fmla="*/ 669082 h 2341644"/>
                  <a:gd name="connsiteX9" fmla="*/ 1168953 w 1421092"/>
                  <a:gd name="connsiteY9" fmla="*/ 968062 h 2341644"/>
                  <a:gd name="connsiteX10" fmla="*/ 927050 w 1421092"/>
                  <a:gd name="connsiteY10" fmla="*/ 614956 h 2341644"/>
                  <a:gd name="connsiteX11" fmla="*/ 957315 w 1421092"/>
                  <a:gd name="connsiteY11" fmla="*/ 944170 h 2341644"/>
                  <a:gd name="connsiteX12" fmla="*/ 711016 w 1421092"/>
                  <a:gd name="connsiteY12" fmla="*/ 569620 h 2341644"/>
                  <a:gd name="connsiteX13" fmla="*/ 729319 w 1421092"/>
                  <a:gd name="connsiteY13" fmla="*/ 957827 h 2341644"/>
                  <a:gd name="connsiteX14" fmla="*/ 543268 w 1421092"/>
                  <a:gd name="connsiteY14" fmla="*/ 8 h 2341644"/>
                  <a:gd name="connsiteX15" fmla="*/ 473286 w 1421092"/>
                  <a:gd name="connsiteY15" fmla="*/ 1312127 h 2341644"/>
                  <a:gd name="connsiteX16" fmla="*/ 338442 w 1421092"/>
                  <a:gd name="connsiteY16" fmla="*/ 1258222 h 2341644"/>
                  <a:gd name="connsiteX17" fmla="*/ 719 w 1421092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557331 w 1421109"/>
                  <a:gd name="connsiteY4" fmla="*/ 2278453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01148 w 1421109"/>
                  <a:gd name="connsiteY4" fmla="*/ 2297232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10754"/>
                  <a:gd name="connsiteX1" fmla="*/ 140932 w 1421109"/>
                  <a:gd name="connsiteY1" fmla="*/ 1353319 h 2310754"/>
                  <a:gd name="connsiteX2" fmla="*/ 309182 w 1421109"/>
                  <a:gd name="connsiteY2" fmla="*/ 1711764 h 2310754"/>
                  <a:gd name="connsiteX3" fmla="*/ 548773 w 1421109"/>
                  <a:gd name="connsiteY3" fmla="*/ 1936338 h 2310754"/>
                  <a:gd name="connsiteX4" fmla="*/ 601148 w 1421109"/>
                  <a:gd name="connsiteY4" fmla="*/ 2297232 h 2310754"/>
                  <a:gd name="connsiteX5" fmla="*/ 1253027 w 1421109"/>
                  <a:gd name="connsiteY5" fmla="*/ 2310347 h 2310754"/>
                  <a:gd name="connsiteX6" fmla="*/ 1262460 w 1421109"/>
                  <a:gd name="connsiteY6" fmla="*/ 1987074 h 2310754"/>
                  <a:gd name="connsiteX7" fmla="*/ 1421092 w 1421109"/>
                  <a:gd name="connsiteY7" fmla="*/ 1126548 h 2310754"/>
                  <a:gd name="connsiteX8" fmla="*/ 1152597 w 1421109"/>
                  <a:gd name="connsiteY8" fmla="*/ 669082 h 2310754"/>
                  <a:gd name="connsiteX9" fmla="*/ 1168953 w 1421109"/>
                  <a:gd name="connsiteY9" fmla="*/ 968062 h 2310754"/>
                  <a:gd name="connsiteX10" fmla="*/ 927050 w 1421109"/>
                  <a:gd name="connsiteY10" fmla="*/ 614956 h 2310754"/>
                  <a:gd name="connsiteX11" fmla="*/ 957315 w 1421109"/>
                  <a:gd name="connsiteY11" fmla="*/ 944170 h 2310754"/>
                  <a:gd name="connsiteX12" fmla="*/ 711016 w 1421109"/>
                  <a:gd name="connsiteY12" fmla="*/ 569620 h 2310754"/>
                  <a:gd name="connsiteX13" fmla="*/ 729319 w 1421109"/>
                  <a:gd name="connsiteY13" fmla="*/ 957827 h 2310754"/>
                  <a:gd name="connsiteX14" fmla="*/ 543268 w 1421109"/>
                  <a:gd name="connsiteY14" fmla="*/ 8 h 2310754"/>
                  <a:gd name="connsiteX15" fmla="*/ 473286 w 1421109"/>
                  <a:gd name="connsiteY15" fmla="*/ 1312127 h 2310754"/>
                  <a:gd name="connsiteX16" fmla="*/ 338442 w 1421109"/>
                  <a:gd name="connsiteY16" fmla="*/ 1258222 h 2310754"/>
                  <a:gd name="connsiteX17" fmla="*/ 719 w 1421109"/>
                  <a:gd name="connsiteY17" fmla="*/ 957545 h 2310754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601148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347"/>
                  <a:gd name="connsiteX1" fmla="*/ 140932 w 1421109"/>
                  <a:gd name="connsiteY1" fmla="*/ 1353319 h 2310347"/>
                  <a:gd name="connsiteX2" fmla="*/ 309182 w 1421109"/>
                  <a:gd name="connsiteY2" fmla="*/ 1711764 h 2310347"/>
                  <a:gd name="connsiteX3" fmla="*/ 548773 w 1421109"/>
                  <a:gd name="connsiteY3" fmla="*/ 1936338 h 2310347"/>
                  <a:gd name="connsiteX4" fmla="*/ 582370 w 1421109"/>
                  <a:gd name="connsiteY4" fmla="*/ 2297232 h 2310347"/>
                  <a:gd name="connsiteX5" fmla="*/ 1253027 w 1421109"/>
                  <a:gd name="connsiteY5" fmla="*/ 2310347 h 2310347"/>
                  <a:gd name="connsiteX6" fmla="*/ 1262460 w 1421109"/>
                  <a:gd name="connsiteY6" fmla="*/ 1987074 h 2310347"/>
                  <a:gd name="connsiteX7" fmla="*/ 1421092 w 1421109"/>
                  <a:gd name="connsiteY7" fmla="*/ 1126548 h 2310347"/>
                  <a:gd name="connsiteX8" fmla="*/ 1152597 w 1421109"/>
                  <a:gd name="connsiteY8" fmla="*/ 669082 h 2310347"/>
                  <a:gd name="connsiteX9" fmla="*/ 1168953 w 1421109"/>
                  <a:gd name="connsiteY9" fmla="*/ 968062 h 2310347"/>
                  <a:gd name="connsiteX10" fmla="*/ 927050 w 1421109"/>
                  <a:gd name="connsiteY10" fmla="*/ 614956 h 2310347"/>
                  <a:gd name="connsiteX11" fmla="*/ 957315 w 1421109"/>
                  <a:gd name="connsiteY11" fmla="*/ 944170 h 2310347"/>
                  <a:gd name="connsiteX12" fmla="*/ 711016 w 1421109"/>
                  <a:gd name="connsiteY12" fmla="*/ 569620 h 2310347"/>
                  <a:gd name="connsiteX13" fmla="*/ 729319 w 1421109"/>
                  <a:gd name="connsiteY13" fmla="*/ 957827 h 2310347"/>
                  <a:gd name="connsiteX14" fmla="*/ 543268 w 1421109"/>
                  <a:gd name="connsiteY14" fmla="*/ 8 h 2310347"/>
                  <a:gd name="connsiteX15" fmla="*/ 473286 w 1421109"/>
                  <a:gd name="connsiteY15" fmla="*/ 1312127 h 2310347"/>
                  <a:gd name="connsiteX16" fmla="*/ 338442 w 1421109"/>
                  <a:gd name="connsiteY16" fmla="*/ 1258222 h 2310347"/>
                  <a:gd name="connsiteX17" fmla="*/ 719 w 1421109"/>
                  <a:gd name="connsiteY17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6650"/>
                  <a:gd name="connsiteY0" fmla="*/ 957545 h 2310347"/>
                  <a:gd name="connsiteX1" fmla="*/ 140932 w 1426650"/>
                  <a:gd name="connsiteY1" fmla="*/ 1353319 h 2310347"/>
                  <a:gd name="connsiteX2" fmla="*/ 309182 w 1426650"/>
                  <a:gd name="connsiteY2" fmla="*/ 1711764 h 2310347"/>
                  <a:gd name="connsiteX3" fmla="*/ 548773 w 1426650"/>
                  <a:gd name="connsiteY3" fmla="*/ 1936338 h 2310347"/>
                  <a:gd name="connsiteX4" fmla="*/ 582370 w 1426650"/>
                  <a:gd name="connsiteY4" fmla="*/ 2297232 h 2310347"/>
                  <a:gd name="connsiteX5" fmla="*/ 1253027 w 1426650"/>
                  <a:gd name="connsiteY5" fmla="*/ 2310347 h 2310347"/>
                  <a:gd name="connsiteX6" fmla="*/ 1262460 w 1426650"/>
                  <a:gd name="connsiteY6" fmla="*/ 1987074 h 2310347"/>
                  <a:gd name="connsiteX7" fmla="*/ 1421092 w 1426650"/>
                  <a:gd name="connsiteY7" fmla="*/ 1126548 h 2310347"/>
                  <a:gd name="connsiteX8" fmla="*/ 1393246 w 1426650"/>
                  <a:gd name="connsiteY8" fmla="*/ 734522 h 2310347"/>
                  <a:gd name="connsiteX9" fmla="*/ 1186368 w 1426650"/>
                  <a:gd name="connsiteY9" fmla="*/ 644961 h 2310347"/>
                  <a:gd name="connsiteX10" fmla="*/ 1168953 w 1426650"/>
                  <a:gd name="connsiteY10" fmla="*/ 968062 h 2310347"/>
                  <a:gd name="connsiteX11" fmla="*/ 1156855 w 1426650"/>
                  <a:gd name="connsiteY11" fmla="*/ 657333 h 2310347"/>
                  <a:gd name="connsiteX12" fmla="*/ 927050 w 1426650"/>
                  <a:gd name="connsiteY12" fmla="*/ 614956 h 2310347"/>
                  <a:gd name="connsiteX13" fmla="*/ 957315 w 1426650"/>
                  <a:gd name="connsiteY13" fmla="*/ 944170 h 2310347"/>
                  <a:gd name="connsiteX14" fmla="*/ 711016 w 1426650"/>
                  <a:gd name="connsiteY14" fmla="*/ 569620 h 2310347"/>
                  <a:gd name="connsiteX15" fmla="*/ 729319 w 1426650"/>
                  <a:gd name="connsiteY15" fmla="*/ 957827 h 2310347"/>
                  <a:gd name="connsiteX16" fmla="*/ 543268 w 1426650"/>
                  <a:gd name="connsiteY16" fmla="*/ 8 h 2310347"/>
                  <a:gd name="connsiteX17" fmla="*/ 473286 w 1426650"/>
                  <a:gd name="connsiteY17" fmla="*/ 1312127 h 2310347"/>
                  <a:gd name="connsiteX18" fmla="*/ 338442 w 1426650"/>
                  <a:gd name="connsiteY18" fmla="*/ 1258222 h 2310347"/>
                  <a:gd name="connsiteX19" fmla="*/ 719 w 1426650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711016 w 1422362"/>
                  <a:gd name="connsiteY14" fmla="*/ 569620 h 2310347"/>
                  <a:gd name="connsiteX15" fmla="*/ 729319 w 1422362"/>
                  <a:gd name="connsiteY15" fmla="*/ 957827 h 2310347"/>
                  <a:gd name="connsiteX16" fmla="*/ 543268 w 1422362"/>
                  <a:gd name="connsiteY16" fmla="*/ 8 h 2310347"/>
                  <a:gd name="connsiteX17" fmla="*/ 473286 w 1422362"/>
                  <a:gd name="connsiteY17" fmla="*/ 1312127 h 2310347"/>
                  <a:gd name="connsiteX18" fmla="*/ 338442 w 1422362"/>
                  <a:gd name="connsiteY18" fmla="*/ 1258222 h 2310347"/>
                  <a:gd name="connsiteX19" fmla="*/ 719 w 1422362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5260 h 2378062"/>
                  <a:gd name="connsiteX1" fmla="*/ 140932 w 1422362"/>
                  <a:gd name="connsiteY1" fmla="*/ 1421034 h 2378062"/>
                  <a:gd name="connsiteX2" fmla="*/ 309182 w 1422362"/>
                  <a:gd name="connsiteY2" fmla="*/ 1779479 h 2378062"/>
                  <a:gd name="connsiteX3" fmla="*/ 548773 w 1422362"/>
                  <a:gd name="connsiteY3" fmla="*/ 2004053 h 2378062"/>
                  <a:gd name="connsiteX4" fmla="*/ 582370 w 1422362"/>
                  <a:gd name="connsiteY4" fmla="*/ 2364947 h 2378062"/>
                  <a:gd name="connsiteX5" fmla="*/ 1253027 w 1422362"/>
                  <a:gd name="connsiteY5" fmla="*/ 2378062 h 2378062"/>
                  <a:gd name="connsiteX6" fmla="*/ 1262460 w 1422362"/>
                  <a:gd name="connsiteY6" fmla="*/ 2054789 h 2378062"/>
                  <a:gd name="connsiteX7" fmla="*/ 1421092 w 1422362"/>
                  <a:gd name="connsiteY7" fmla="*/ 1194263 h 2378062"/>
                  <a:gd name="connsiteX8" fmla="*/ 1369124 w 1422362"/>
                  <a:gd name="connsiteY8" fmla="*/ 768467 h 2378062"/>
                  <a:gd name="connsiteX9" fmla="*/ 1176719 w 1422362"/>
                  <a:gd name="connsiteY9" fmla="*/ 736798 h 2378062"/>
                  <a:gd name="connsiteX10" fmla="*/ 1168953 w 1422362"/>
                  <a:gd name="connsiteY10" fmla="*/ 1035777 h 2378062"/>
                  <a:gd name="connsiteX11" fmla="*/ 1156855 w 1422362"/>
                  <a:gd name="connsiteY11" fmla="*/ 725048 h 2378062"/>
                  <a:gd name="connsiteX12" fmla="*/ 927050 w 1422362"/>
                  <a:gd name="connsiteY12" fmla="*/ 682671 h 2378062"/>
                  <a:gd name="connsiteX13" fmla="*/ 957315 w 1422362"/>
                  <a:gd name="connsiteY13" fmla="*/ 1011885 h 2378062"/>
                  <a:gd name="connsiteX14" fmla="*/ 905990 w 1422362"/>
                  <a:gd name="connsiteY14" fmla="*/ 681629 h 2378062"/>
                  <a:gd name="connsiteX15" fmla="*/ 711016 w 1422362"/>
                  <a:gd name="connsiteY15" fmla="*/ 637335 h 2378062"/>
                  <a:gd name="connsiteX16" fmla="*/ 729319 w 1422362"/>
                  <a:gd name="connsiteY16" fmla="*/ 1025542 h 2378062"/>
                  <a:gd name="connsiteX17" fmla="*/ 543268 w 1422362"/>
                  <a:gd name="connsiteY17" fmla="*/ 67723 h 2378062"/>
                  <a:gd name="connsiteX18" fmla="*/ 471802 w 1422362"/>
                  <a:gd name="connsiteY18" fmla="*/ 213672 h 2378062"/>
                  <a:gd name="connsiteX19" fmla="*/ 473286 w 1422362"/>
                  <a:gd name="connsiteY19" fmla="*/ 1379842 h 2378062"/>
                  <a:gd name="connsiteX20" fmla="*/ 338442 w 1422362"/>
                  <a:gd name="connsiteY20" fmla="*/ 1325937 h 2378062"/>
                  <a:gd name="connsiteX21" fmla="*/ 719 w 1422362"/>
                  <a:gd name="connsiteY21" fmla="*/ 1025260 h 2378062"/>
                  <a:gd name="connsiteX0" fmla="*/ 719 w 1422362"/>
                  <a:gd name="connsiteY0" fmla="*/ 1011512 h 2364314"/>
                  <a:gd name="connsiteX1" fmla="*/ 140932 w 1422362"/>
                  <a:gd name="connsiteY1" fmla="*/ 1407286 h 2364314"/>
                  <a:gd name="connsiteX2" fmla="*/ 309182 w 1422362"/>
                  <a:gd name="connsiteY2" fmla="*/ 1765731 h 2364314"/>
                  <a:gd name="connsiteX3" fmla="*/ 548773 w 1422362"/>
                  <a:gd name="connsiteY3" fmla="*/ 1990305 h 2364314"/>
                  <a:gd name="connsiteX4" fmla="*/ 582370 w 1422362"/>
                  <a:gd name="connsiteY4" fmla="*/ 2351199 h 2364314"/>
                  <a:gd name="connsiteX5" fmla="*/ 1253027 w 1422362"/>
                  <a:gd name="connsiteY5" fmla="*/ 2364314 h 2364314"/>
                  <a:gd name="connsiteX6" fmla="*/ 1262460 w 1422362"/>
                  <a:gd name="connsiteY6" fmla="*/ 2041041 h 2364314"/>
                  <a:gd name="connsiteX7" fmla="*/ 1421092 w 1422362"/>
                  <a:gd name="connsiteY7" fmla="*/ 1180515 h 2364314"/>
                  <a:gd name="connsiteX8" fmla="*/ 1369124 w 1422362"/>
                  <a:gd name="connsiteY8" fmla="*/ 754719 h 2364314"/>
                  <a:gd name="connsiteX9" fmla="*/ 1176719 w 1422362"/>
                  <a:gd name="connsiteY9" fmla="*/ 723050 h 2364314"/>
                  <a:gd name="connsiteX10" fmla="*/ 1168953 w 1422362"/>
                  <a:gd name="connsiteY10" fmla="*/ 1022029 h 2364314"/>
                  <a:gd name="connsiteX11" fmla="*/ 1156855 w 1422362"/>
                  <a:gd name="connsiteY11" fmla="*/ 711300 h 2364314"/>
                  <a:gd name="connsiteX12" fmla="*/ 927050 w 1422362"/>
                  <a:gd name="connsiteY12" fmla="*/ 668923 h 2364314"/>
                  <a:gd name="connsiteX13" fmla="*/ 957315 w 1422362"/>
                  <a:gd name="connsiteY13" fmla="*/ 998137 h 2364314"/>
                  <a:gd name="connsiteX14" fmla="*/ 905990 w 1422362"/>
                  <a:gd name="connsiteY14" fmla="*/ 667881 h 2364314"/>
                  <a:gd name="connsiteX15" fmla="*/ 711016 w 1422362"/>
                  <a:gd name="connsiteY15" fmla="*/ 623587 h 2364314"/>
                  <a:gd name="connsiteX16" fmla="*/ 729319 w 1422362"/>
                  <a:gd name="connsiteY16" fmla="*/ 1011794 h 2364314"/>
                  <a:gd name="connsiteX17" fmla="*/ 630106 w 1422362"/>
                  <a:gd name="connsiteY17" fmla="*/ 73272 h 2364314"/>
                  <a:gd name="connsiteX18" fmla="*/ 471802 w 1422362"/>
                  <a:gd name="connsiteY18" fmla="*/ 199924 h 2364314"/>
                  <a:gd name="connsiteX19" fmla="*/ 473286 w 1422362"/>
                  <a:gd name="connsiteY19" fmla="*/ 1366094 h 2364314"/>
                  <a:gd name="connsiteX20" fmla="*/ 338442 w 1422362"/>
                  <a:gd name="connsiteY20" fmla="*/ 1312189 h 2364314"/>
                  <a:gd name="connsiteX21" fmla="*/ 719 w 1422362"/>
                  <a:gd name="connsiteY21" fmla="*/ 1011512 h 2364314"/>
                  <a:gd name="connsiteX0" fmla="*/ 719 w 1422362"/>
                  <a:gd name="connsiteY0" fmla="*/ 938672 h 2291474"/>
                  <a:gd name="connsiteX1" fmla="*/ 140932 w 1422362"/>
                  <a:gd name="connsiteY1" fmla="*/ 1334446 h 2291474"/>
                  <a:gd name="connsiteX2" fmla="*/ 309182 w 1422362"/>
                  <a:gd name="connsiteY2" fmla="*/ 1692891 h 2291474"/>
                  <a:gd name="connsiteX3" fmla="*/ 548773 w 1422362"/>
                  <a:gd name="connsiteY3" fmla="*/ 1917465 h 2291474"/>
                  <a:gd name="connsiteX4" fmla="*/ 582370 w 1422362"/>
                  <a:gd name="connsiteY4" fmla="*/ 2278359 h 2291474"/>
                  <a:gd name="connsiteX5" fmla="*/ 1253027 w 1422362"/>
                  <a:gd name="connsiteY5" fmla="*/ 2291474 h 2291474"/>
                  <a:gd name="connsiteX6" fmla="*/ 1262460 w 1422362"/>
                  <a:gd name="connsiteY6" fmla="*/ 1968201 h 2291474"/>
                  <a:gd name="connsiteX7" fmla="*/ 1421092 w 1422362"/>
                  <a:gd name="connsiteY7" fmla="*/ 1107675 h 2291474"/>
                  <a:gd name="connsiteX8" fmla="*/ 1369124 w 1422362"/>
                  <a:gd name="connsiteY8" fmla="*/ 681879 h 2291474"/>
                  <a:gd name="connsiteX9" fmla="*/ 1176719 w 1422362"/>
                  <a:gd name="connsiteY9" fmla="*/ 650210 h 2291474"/>
                  <a:gd name="connsiteX10" fmla="*/ 1168953 w 1422362"/>
                  <a:gd name="connsiteY10" fmla="*/ 949189 h 2291474"/>
                  <a:gd name="connsiteX11" fmla="*/ 1156855 w 1422362"/>
                  <a:gd name="connsiteY11" fmla="*/ 638460 h 2291474"/>
                  <a:gd name="connsiteX12" fmla="*/ 927050 w 1422362"/>
                  <a:gd name="connsiteY12" fmla="*/ 596083 h 2291474"/>
                  <a:gd name="connsiteX13" fmla="*/ 957315 w 1422362"/>
                  <a:gd name="connsiteY13" fmla="*/ 925297 h 2291474"/>
                  <a:gd name="connsiteX14" fmla="*/ 905990 w 1422362"/>
                  <a:gd name="connsiteY14" fmla="*/ 595041 h 2291474"/>
                  <a:gd name="connsiteX15" fmla="*/ 711016 w 1422362"/>
                  <a:gd name="connsiteY15" fmla="*/ 550747 h 2291474"/>
                  <a:gd name="connsiteX16" fmla="*/ 729319 w 1422362"/>
                  <a:gd name="connsiteY16" fmla="*/ 938954 h 2291474"/>
                  <a:gd name="connsiteX17" fmla="*/ 673525 w 1422362"/>
                  <a:gd name="connsiteY17" fmla="*/ 130688 h 2291474"/>
                  <a:gd name="connsiteX18" fmla="*/ 471802 w 1422362"/>
                  <a:gd name="connsiteY18" fmla="*/ 127084 h 2291474"/>
                  <a:gd name="connsiteX19" fmla="*/ 473286 w 1422362"/>
                  <a:gd name="connsiteY19" fmla="*/ 1293254 h 2291474"/>
                  <a:gd name="connsiteX20" fmla="*/ 338442 w 1422362"/>
                  <a:gd name="connsiteY20" fmla="*/ 1239349 h 2291474"/>
                  <a:gd name="connsiteX21" fmla="*/ 719 w 1422362"/>
                  <a:gd name="connsiteY21" fmla="*/ 938672 h 2291474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14198 h 2267000"/>
                  <a:gd name="connsiteX1" fmla="*/ 140932 w 1422362"/>
                  <a:gd name="connsiteY1" fmla="*/ 1309972 h 2267000"/>
                  <a:gd name="connsiteX2" fmla="*/ 309182 w 1422362"/>
                  <a:gd name="connsiteY2" fmla="*/ 1668417 h 2267000"/>
                  <a:gd name="connsiteX3" fmla="*/ 548773 w 1422362"/>
                  <a:gd name="connsiteY3" fmla="*/ 1892991 h 2267000"/>
                  <a:gd name="connsiteX4" fmla="*/ 582370 w 1422362"/>
                  <a:gd name="connsiteY4" fmla="*/ 2253885 h 2267000"/>
                  <a:gd name="connsiteX5" fmla="*/ 1253027 w 1422362"/>
                  <a:gd name="connsiteY5" fmla="*/ 2267000 h 2267000"/>
                  <a:gd name="connsiteX6" fmla="*/ 1262460 w 1422362"/>
                  <a:gd name="connsiteY6" fmla="*/ 1943727 h 2267000"/>
                  <a:gd name="connsiteX7" fmla="*/ 1421092 w 1422362"/>
                  <a:gd name="connsiteY7" fmla="*/ 1083201 h 2267000"/>
                  <a:gd name="connsiteX8" fmla="*/ 1369124 w 1422362"/>
                  <a:gd name="connsiteY8" fmla="*/ 657405 h 2267000"/>
                  <a:gd name="connsiteX9" fmla="*/ 1176719 w 1422362"/>
                  <a:gd name="connsiteY9" fmla="*/ 625736 h 2267000"/>
                  <a:gd name="connsiteX10" fmla="*/ 1168953 w 1422362"/>
                  <a:gd name="connsiteY10" fmla="*/ 924715 h 2267000"/>
                  <a:gd name="connsiteX11" fmla="*/ 1156855 w 1422362"/>
                  <a:gd name="connsiteY11" fmla="*/ 613986 h 2267000"/>
                  <a:gd name="connsiteX12" fmla="*/ 927050 w 1422362"/>
                  <a:gd name="connsiteY12" fmla="*/ 571609 h 2267000"/>
                  <a:gd name="connsiteX13" fmla="*/ 957315 w 1422362"/>
                  <a:gd name="connsiteY13" fmla="*/ 900823 h 2267000"/>
                  <a:gd name="connsiteX14" fmla="*/ 905990 w 1422362"/>
                  <a:gd name="connsiteY14" fmla="*/ 570567 h 2267000"/>
                  <a:gd name="connsiteX15" fmla="*/ 711016 w 1422362"/>
                  <a:gd name="connsiteY15" fmla="*/ 526273 h 2267000"/>
                  <a:gd name="connsiteX16" fmla="*/ 714846 w 1422362"/>
                  <a:gd name="connsiteY16" fmla="*/ 914480 h 2267000"/>
                  <a:gd name="connsiteX17" fmla="*/ 673525 w 1422362"/>
                  <a:gd name="connsiteY17" fmla="*/ 106214 h 2267000"/>
                  <a:gd name="connsiteX18" fmla="*/ 486275 w 1422362"/>
                  <a:gd name="connsiteY18" fmla="*/ 174974 h 2267000"/>
                  <a:gd name="connsiteX19" fmla="*/ 473286 w 1422362"/>
                  <a:gd name="connsiteY19" fmla="*/ 1268780 h 2267000"/>
                  <a:gd name="connsiteX20" fmla="*/ 338442 w 1422362"/>
                  <a:gd name="connsiteY20" fmla="*/ 1214875 h 2267000"/>
                  <a:gd name="connsiteX21" fmla="*/ 719 w 1422362"/>
                  <a:gd name="connsiteY21" fmla="*/ 914198 h 2267000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904644 h 2257446"/>
                  <a:gd name="connsiteX1" fmla="*/ 140932 w 1422362"/>
                  <a:gd name="connsiteY1" fmla="*/ 1300418 h 2257446"/>
                  <a:gd name="connsiteX2" fmla="*/ 309182 w 1422362"/>
                  <a:gd name="connsiteY2" fmla="*/ 1658863 h 2257446"/>
                  <a:gd name="connsiteX3" fmla="*/ 548773 w 1422362"/>
                  <a:gd name="connsiteY3" fmla="*/ 1883437 h 2257446"/>
                  <a:gd name="connsiteX4" fmla="*/ 582370 w 1422362"/>
                  <a:gd name="connsiteY4" fmla="*/ 2244331 h 2257446"/>
                  <a:gd name="connsiteX5" fmla="*/ 1253027 w 1422362"/>
                  <a:gd name="connsiteY5" fmla="*/ 2257446 h 2257446"/>
                  <a:gd name="connsiteX6" fmla="*/ 1262460 w 1422362"/>
                  <a:gd name="connsiteY6" fmla="*/ 1934173 h 2257446"/>
                  <a:gd name="connsiteX7" fmla="*/ 1421092 w 1422362"/>
                  <a:gd name="connsiteY7" fmla="*/ 1073647 h 2257446"/>
                  <a:gd name="connsiteX8" fmla="*/ 1369124 w 1422362"/>
                  <a:gd name="connsiteY8" fmla="*/ 647851 h 2257446"/>
                  <a:gd name="connsiteX9" fmla="*/ 1176719 w 1422362"/>
                  <a:gd name="connsiteY9" fmla="*/ 616182 h 2257446"/>
                  <a:gd name="connsiteX10" fmla="*/ 1168953 w 1422362"/>
                  <a:gd name="connsiteY10" fmla="*/ 915161 h 2257446"/>
                  <a:gd name="connsiteX11" fmla="*/ 1156855 w 1422362"/>
                  <a:gd name="connsiteY11" fmla="*/ 604432 h 2257446"/>
                  <a:gd name="connsiteX12" fmla="*/ 927050 w 1422362"/>
                  <a:gd name="connsiteY12" fmla="*/ 562055 h 2257446"/>
                  <a:gd name="connsiteX13" fmla="*/ 957315 w 1422362"/>
                  <a:gd name="connsiteY13" fmla="*/ 891269 h 2257446"/>
                  <a:gd name="connsiteX14" fmla="*/ 905990 w 1422362"/>
                  <a:gd name="connsiteY14" fmla="*/ 561013 h 2257446"/>
                  <a:gd name="connsiteX15" fmla="*/ 711016 w 1422362"/>
                  <a:gd name="connsiteY15" fmla="*/ 516719 h 2257446"/>
                  <a:gd name="connsiteX16" fmla="*/ 714846 w 1422362"/>
                  <a:gd name="connsiteY16" fmla="*/ 904926 h 2257446"/>
                  <a:gd name="connsiteX17" fmla="*/ 683174 w 1422362"/>
                  <a:gd name="connsiteY17" fmla="*/ 125606 h 2257446"/>
                  <a:gd name="connsiteX18" fmla="*/ 486275 w 1422362"/>
                  <a:gd name="connsiteY18" fmla="*/ 165420 h 2257446"/>
                  <a:gd name="connsiteX19" fmla="*/ 473286 w 1422362"/>
                  <a:gd name="connsiteY19" fmla="*/ 1259226 h 2257446"/>
                  <a:gd name="connsiteX20" fmla="*/ 338442 w 1422362"/>
                  <a:gd name="connsiteY20" fmla="*/ 1205321 h 2257446"/>
                  <a:gd name="connsiteX21" fmla="*/ 719 w 1422362"/>
                  <a:gd name="connsiteY21" fmla="*/ 904644 h 2257446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73286 w 1422362"/>
                  <a:gd name="connsiteY19" fmla="*/ 1255537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0 w 1494007"/>
                  <a:gd name="connsiteY0" fmla="*/ 886482 h 2253757"/>
                  <a:gd name="connsiteX1" fmla="*/ 212577 w 1494007"/>
                  <a:gd name="connsiteY1" fmla="*/ 1296729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115210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147622"/>
                  <a:gd name="connsiteX1" fmla="*/ 202929 w 1494007"/>
                  <a:gd name="connsiteY1" fmla="*/ 1320850 h 2147622"/>
                  <a:gd name="connsiteX2" fmla="*/ 438719 w 1494007"/>
                  <a:gd name="connsiteY2" fmla="*/ 1655174 h 2147622"/>
                  <a:gd name="connsiteX3" fmla="*/ 620418 w 1494007"/>
                  <a:gd name="connsiteY3" fmla="*/ 1879748 h 2147622"/>
                  <a:gd name="connsiteX4" fmla="*/ 654015 w 1494007"/>
                  <a:gd name="connsiteY4" fmla="*/ 2115210 h 2147622"/>
                  <a:gd name="connsiteX5" fmla="*/ 1339145 w 1494007"/>
                  <a:gd name="connsiteY5" fmla="*/ 2147622 h 2147622"/>
                  <a:gd name="connsiteX6" fmla="*/ 1334105 w 1494007"/>
                  <a:gd name="connsiteY6" fmla="*/ 1930484 h 2147622"/>
                  <a:gd name="connsiteX7" fmla="*/ 1492737 w 1494007"/>
                  <a:gd name="connsiteY7" fmla="*/ 1069958 h 2147622"/>
                  <a:gd name="connsiteX8" fmla="*/ 1440769 w 1494007"/>
                  <a:gd name="connsiteY8" fmla="*/ 644162 h 2147622"/>
                  <a:gd name="connsiteX9" fmla="*/ 1248364 w 1494007"/>
                  <a:gd name="connsiteY9" fmla="*/ 612493 h 2147622"/>
                  <a:gd name="connsiteX10" fmla="*/ 1240598 w 1494007"/>
                  <a:gd name="connsiteY10" fmla="*/ 911472 h 2147622"/>
                  <a:gd name="connsiteX11" fmla="*/ 1228500 w 1494007"/>
                  <a:gd name="connsiteY11" fmla="*/ 600743 h 2147622"/>
                  <a:gd name="connsiteX12" fmla="*/ 998695 w 1494007"/>
                  <a:gd name="connsiteY12" fmla="*/ 558366 h 2147622"/>
                  <a:gd name="connsiteX13" fmla="*/ 1028960 w 1494007"/>
                  <a:gd name="connsiteY13" fmla="*/ 887580 h 2147622"/>
                  <a:gd name="connsiteX14" fmla="*/ 977635 w 1494007"/>
                  <a:gd name="connsiteY14" fmla="*/ 557324 h 2147622"/>
                  <a:gd name="connsiteX15" fmla="*/ 782661 w 1494007"/>
                  <a:gd name="connsiteY15" fmla="*/ 513030 h 2147622"/>
                  <a:gd name="connsiteX16" fmla="*/ 786491 w 1494007"/>
                  <a:gd name="connsiteY16" fmla="*/ 901237 h 2147622"/>
                  <a:gd name="connsiteX17" fmla="*/ 754819 w 1494007"/>
                  <a:gd name="connsiteY17" fmla="*/ 121917 h 2147622"/>
                  <a:gd name="connsiteX18" fmla="*/ 557920 w 1494007"/>
                  <a:gd name="connsiteY18" fmla="*/ 161731 h 2147622"/>
                  <a:gd name="connsiteX19" fmla="*/ 535282 w 1494007"/>
                  <a:gd name="connsiteY19" fmla="*/ 1183173 h 2147622"/>
                  <a:gd name="connsiteX20" fmla="*/ 376317 w 1494007"/>
                  <a:gd name="connsiteY20" fmla="*/ 1148565 h 2147622"/>
                  <a:gd name="connsiteX21" fmla="*/ 0 w 1494007"/>
                  <a:gd name="connsiteY21" fmla="*/ 886482 h 2147622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33149"/>
                  <a:gd name="connsiteX1" fmla="*/ 227051 w 1518129"/>
                  <a:gd name="connsiteY1" fmla="*/ 1320850 h 2133149"/>
                  <a:gd name="connsiteX2" fmla="*/ 462841 w 1518129"/>
                  <a:gd name="connsiteY2" fmla="*/ 1655174 h 2133149"/>
                  <a:gd name="connsiteX3" fmla="*/ 644540 w 1518129"/>
                  <a:gd name="connsiteY3" fmla="*/ 1879748 h 2133149"/>
                  <a:gd name="connsiteX4" fmla="*/ 678137 w 1518129"/>
                  <a:gd name="connsiteY4" fmla="*/ 2115210 h 2133149"/>
                  <a:gd name="connsiteX5" fmla="*/ 1348794 w 1518129"/>
                  <a:gd name="connsiteY5" fmla="*/ 2133149 h 2133149"/>
                  <a:gd name="connsiteX6" fmla="*/ 1358227 w 1518129"/>
                  <a:gd name="connsiteY6" fmla="*/ 1930484 h 2133149"/>
                  <a:gd name="connsiteX7" fmla="*/ 1516859 w 1518129"/>
                  <a:gd name="connsiteY7" fmla="*/ 1069958 h 2133149"/>
                  <a:gd name="connsiteX8" fmla="*/ 1464891 w 1518129"/>
                  <a:gd name="connsiteY8" fmla="*/ 644162 h 2133149"/>
                  <a:gd name="connsiteX9" fmla="*/ 1272486 w 1518129"/>
                  <a:gd name="connsiteY9" fmla="*/ 612493 h 2133149"/>
                  <a:gd name="connsiteX10" fmla="*/ 1264720 w 1518129"/>
                  <a:gd name="connsiteY10" fmla="*/ 911472 h 2133149"/>
                  <a:gd name="connsiteX11" fmla="*/ 1252622 w 1518129"/>
                  <a:gd name="connsiteY11" fmla="*/ 600743 h 2133149"/>
                  <a:gd name="connsiteX12" fmla="*/ 1022817 w 1518129"/>
                  <a:gd name="connsiteY12" fmla="*/ 558366 h 2133149"/>
                  <a:gd name="connsiteX13" fmla="*/ 1053082 w 1518129"/>
                  <a:gd name="connsiteY13" fmla="*/ 887580 h 2133149"/>
                  <a:gd name="connsiteX14" fmla="*/ 1001757 w 1518129"/>
                  <a:gd name="connsiteY14" fmla="*/ 557324 h 2133149"/>
                  <a:gd name="connsiteX15" fmla="*/ 806783 w 1518129"/>
                  <a:gd name="connsiteY15" fmla="*/ 513030 h 2133149"/>
                  <a:gd name="connsiteX16" fmla="*/ 810613 w 1518129"/>
                  <a:gd name="connsiteY16" fmla="*/ 901237 h 2133149"/>
                  <a:gd name="connsiteX17" fmla="*/ 778941 w 1518129"/>
                  <a:gd name="connsiteY17" fmla="*/ 121917 h 2133149"/>
                  <a:gd name="connsiteX18" fmla="*/ 582042 w 1518129"/>
                  <a:gd name="connsiteY18" fmla="*/ 161731 h 2133149"/>
                  <a:gd name="connsiteX19" fmla="*/ 554580 w 1518129"/>
                  <a:gd name="connsiteY19" fmla="*/ 1197645 h 2133149"/>
                  <a:gd name="connsiteX20" fmla="*/ 419736 w 1518129"/>
                  <a:gd name="connsiteY20" fmla="*/ 1153389 h 2133149"/>
                  <a:gd name="connsiteX21" fmla="*/ 0 w 1518129"/>
                  <a:gd name="connsiteY21" fmla="*/ 891306 h 2133149"/>
                  <a:gd name="connsiteX0" fmla="*/ 0 w 1518129"/>
                  <a:gd name="connsiteY0" fmla="*/ 891306 h 2115210"/>
                  <a:gd name="connsiteX1" fmla="*/ 227051 w 1518129"/>
                  <a:gd name="connsiteY1" fmla="*/ 1320850 h 2115210"/>
                  <a:gd name="connsiteX2" fmla="*/ 462841 w 1518129"/>
                  <a:gd name="connsiteY2" fmla="*/ 1655174 h 2115210"/>
                  <a:gd name="connsiteX3" fmla="*/ 644540 w 1518129"/>
                  <a:gd name="connsiteY3" fmla="*/ 1879748 h 2115210"/>
                  <a:gd name="connsiteX4" fmla="*/ 678137 w 1518129"/>
                  <a:gd name="connsiteY4" fmla="*/ 2115210 h 2115210"/>
                  <a:gd name="connsiteX5" fmla="*/ 1339145 w 1518129"/>
                  <a:gd name="connsiteY5" fmla="*/ 2113852 h 2115210"/>
                  <a:gd name="connsiteX6" fmla="*/ 1358227 w 1518129"/>
                  <a:gd name="connsiteY6" fmla="*/ 1930484 h 2115210"/>
                  <a:gd name="connsiteX7" fmla="*/ 1516859 w 1518129"/>
                  <a:gd name="connsiteY7" fmla="*/ 1069958 h 2115210"/>
                  <a:gd name="connsiteX8" fmla="*/ 1464891 w 1518129"/>
                  <a:gd name="connsiteY8" fmla="*/ 644162 h 2115210"/>
                  <a:gd name="connsiteX9" fmla="*/ 1272486 w 1518129"/>
                  <a:gd name="connsiteY9" fmla="*/ 612493 h 2115210"/>
                  <a:gd name="connsiteX10" fmla="*/ 1264720 w 1518129"/>
                  <a:gd name="connsiteY10" fmla="*/ 911472 h 2115210"/>
                  <a:gd name="connsiteX11" fmla="*/ 1252622 w 1518129"/>
                  <a:gd name="connsiteY11" fmla="*/ 600743 h 2115210"/>
                  <a:gd name="connsiteX12" fmla="*/ 1022817 w 1518129"/>
                  <a:gd name="connsiteY12" fmla="*/ 558366 h 2115210"/>
                  <a:gd name="connsiteX13" fmla="*/ 1053082 w 1518129"/>
                  <a:gd name="connsiteY13" fmla="*/ 887580 h 2115210"/>
                  <a:gd name="connsiteX14" fmla="*/ 1001757 w 1518129"/>
                  <a:gd name="connsiteY14" fmla="*/ 557324 h 2115210"/>
                  <a:gd name="connsiteX15" fmla="*/ 806783 w 1518129"/>
                  <a:gd name="connsiteY15" fmla="*/ 513030 h 2115210"/>
                  <a:gd name="connsiteX16" fmla="*/ 810613 w 1518129"/>
                  <a:gd name="connsiteY16" fmla="*/ 901237 h 2115210"/>
                  <a:gd name="connsiteX17" fmla="*/ 778941 w 1518129"/>
                  <a:gd name="connsiteY17" fmla="*/ 121917 h 2115210"/>
                  <a:gd name="connsiteX18" fmla="*/ 582042 w 1518129"/>
                  <a:gd name="connsiteY18" fmla="*/ 161731 h 2115210"/>
                  <a:gd name="connsiteX19" fmla="*/ 554580 w 1518129"/>
                  <a:gd name="connsiteY19" fmla="*/ 1197645 h 2115210"/>
                  <a:gd name="connsiteX20" fmla="*/ 419736 w 1518129"/>
                  <a:gd name="connsiteY20" fmla="*/ 1153389 h 2115210"/>
                  <a:gd name="connsiteX21" fmla="*/ 0 w 1518129"/>
                  <a:gd name="connsiteY21" fmla="*/ 891306 h 211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18129" h="2115210">
                    <a:moveTo>
                      <a:pt x="0" y="891306"/>
                    </a:moveTo>
                    <a:cubicBezTo>
                      <a:pt x="124742" y="1042097"/>
                      <a:pt x="180313" y="1188925"/>
                      <a:pt x="227051" y="1320850"/>
                    </a:cubicBezTo>
                    <a:cubicBezTo>
                      <a:pt x="283134" y="1440332"/>
                      <a:pt x="360533" y="1506746"/>
                      <a:pt x="462841" y="1655174"/>
                    </a:cubicBezTo>
                    <a:cubicBezTo>
                      <a:pt x="565096" y="1757587"/>
                      <a:pt x="604529" y="1837560"/>
                      <a:pt x="644540" y="1879748"/>
                    </a:cubicBezTo>
                    <a:cubicBezTo>
                      <a:pt x="721823" y="1966655"/>
                      <a:pt x="679875" y="2008729"/>
                      <a:pt x="678137" y="2115210"/>
                    </a:cubicBezTo>
                    <a:lnTo>
                      <a:pt x="1339145" y="2113852"/>
                    </a:lnTo>
                    <a:cubicBezTo>
                      <a:pt x="1324322" y="2047548"/>
                      <a:pt x="1303318" y="2034201"/>
                      <a:pt x="1358227" y="1930484"/>
                    </a:cubicBezTo>
                    <a:cubicBezTo>
                      <a:pt x="1521981" y="1634855"/>
                      <a:pt x="1516858" y="1179685"/>
                      <a:pt x="1516859" y="1069958"/>
                    </a:cubicBezTo>
                    <a:cubicBezTo>
                      <a:pt x="1522576" y="857179"/>
                      <a:pt x="1509640" y="720406"/>
                      <a:pt x="1464891" y="644162"/>
                    </a:cubicBezTo>
                    <a:cubicBezTo>
                      <a:pt x="1396021" y="572742"/>
                      <a:pt x="1370976" y="579197"/>
                      <a:pt x="1272486" y="612493"/>
                    </a:cubicBezTo>
                    <a:cubicBezTo>
                      <a:pt x="1306205" y="707004"/>
                      <a:pt x="1275123" y="829781"/>
                      <a:pt x="1264720" y="911472"/>
                    </a:cubicBezTo>
                    <a:cubicBezTo>
                      <a:pt x="1250153" y="907906"/>
                      <a:pt x="1292939" y="659594"/>
                      <a:pt x="1252622" y="600743"/>
                    </a:cubicBezTo>
                    <a:cubicBezTo>
                      <a:pt x="1202656" y="541892"/>
                      <a:pt x="1107533" y="508148"/>
                      <a:pt x="1022817" y="558366"/>
                    </a:cubicBezTo>
                    <a:cubicBezTo>
                      <a:pt x="1086811" y="668103"/>
                      <a:pt x="1058849" y="793697"/>
                      <a:pt x="1053082" y="887580"/>
                    </a:cubicBezTo>
                    <a:cubicBezTo>
                      <a:pt x="1041532" y="883386"/>
                      <a:pt x="1071753" y="653519"/>
                      <a:pt x="1001757" y="557324"/>
                    </a:cubicBezTo>
                    <a:cubicBezTo>
                      <a:pt x="946234" y="504548"/>
                      <a:pt x="915026" y="504758"/>
                      <a:pt x="806783" y="513030"/>
                    </a:cubicBezTo>
                    <a:cubicBezTo>
                      <a:pt x="816055" y="653003"/>
                      <a:pt x="822837" y="732256"/>
                      <a:pt x="810613" y="901237"/>
                    </a:cubicBezTo>
                    <a:cubicBezTo>
                      <a:pt x="782414" y="451352"/>
                      <a:pt x="784675" y="276900"/>
                      <a:pt x="778941" y="121917"/>
                    </a:cubicBezTo>
                    <a:cubicBezTo>
                      <a:pt x="774616" y="-32693"/>
                      <a:pt x="569584" y="-61779"/>
                      <a:pt x="582042" y="161731"/>
                    </a:cubicBezTo>
                    <a:cubicBezTo>
                      <a:pt x="570378" y="380417"/>
                      <a:pt x="623442" y="1132875"/>
                      <a:pt x="554580" y="1197645"/>
                    </a:cubicBezTo>
                    <a:cubicBezTo>
                      <a:pt x="495024" y="1230412"/>
                      <a:pt x="496393" y="1222363"/>
                      <a:pt x="419736" y="1153389"/>
                    </a:cubicBezTo>
                    <a:cubicBezTo>
                      <a:pt x="331744" y="1046414"/>
                      <a:pt x="197603" y="767201"/>
                      <a:pt x="0" y="8913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566F5-C38B-4DAB-BD7E-95497EB544E4}"/>
                  </a:ext>
                </a:extLst>
              </p:cNvPr>
              <p:cNvSpPr/>
              <p:nvPr/>
            </p:nvSpPr>
            <p:spPr>
              <a:xfrm>
                <a:off x="4165655" y="5276540"/>
                <a:ext cx="360040" cy="59265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F62C87-BC9F-4679-95EA-AAE072C4FB2A}"/>
                </a:ext>
              </a:extLst>
            </p:cNvPr>
            <p:cNvSpPr/>
            <p:nvPr/>
          </p:nvSpPr>
          <p:spPr>
            <a:xfrm>
              <a:off x="2" y="5099543"/>
              <a:ext cx="3696131" cy="9581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46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7020AB6-FE3F-42E7-A945-38FD3E2A7222}"/>
              </a:ext>
            </a:extLst>
          </p:cNvPr>
          <p:cNvGrpSpPr>
            <a:grpSpLocks/>
          </p:cNvGrpSpPr>
          <p:nvPr/>
        </p:nvGrpSpPr>
        <p:grpSpPr bwMode="auto">
          <a:xfrm>
            <a:off x="4687567" y="66847"/>
            <a:ext cx="3237748" cy="2383702"/>
            <a:chOff x="3444" y="1714"/>
            <a:chExt cx="2981" cy="346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8684C60-29CD-449D-96CE-7FCC93DA6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" y="1714"/>
              <a:ext cx="1400" cy="393"/>
            </a:xfrm>
            <a:custGeom>
              <a:avLst/>
              <a:gdLst>
                <a:gd name="T0" fmla="+- 0 4431 4236"/>
                <a:gd name="T1" fmla="*/ T0 w 1400"/>
                <a:gd name="T2" fmla="+- 0 2094 1702"/>
                <a:gd name="T3" fmla="*/ 2094 h 393"/>
                <a:gd name="T4" fmla="+- 0 5439 4236"/>
                <a:gd name="T5" fmla="*/ T4 w 1400"/>
                <a:gd name="T6" fmla="+- 0 2094 1702"/>
                <a:gd name="T7" fmla="*/ 2094 h 393"/>
                <a:gd name="T8" fmla="+- 0 5516 4236"/>
                <a:gd name="T9" fmla="*/ T8 w 1400"/>
                <a:gd name="T10" fmla="+- 0 2078 1702"/>
                <a:gd name="T11" fmla="*/ 2078 h 393"/>
                <a:gd name="T12" fmla="+- 0 5578 4236"/>
                <a:gd name="T13" fmla="*/ T12 w 1400"/>
                <a:gd name="T14" fmla="+- 0 2036 1702"/>
                <a:gd name="T15" fmla="*/ 2036 h 393"/>
                <a:gd name="T16" fmla="+- 0 5620 4236"/>
                <a:gd name="T17" fmla="*/ T16 w 1400"/>
                <a:gd name="T18" fmla="+- 0 1974 1702"/>
                <a:gd name="T19" fmla="*/ 1974 h 393"/>
                <a:gd name="T20" fmla="+- 0 5635 4236"/>
                <a:gd name="T21" fmla="*/ T20 w 1400"/>
                <a:gd name="T22" fmla="+- 0 1898 1702"/>
                <a:gd name="T23" fmla="*/ 1898 h 393"/>
                <a:gd name="T24" fmla="+- 0 5620 4236"/>
                <a:gd name="T25" fmla="*/ T24 w 1400"/>
                <a:gd name="T26" fmla="+- 0 1821 1702"/>
                <a:gd name="T27" fmla="*/ 1821 h 393"/>
                <a:gd name="T28" fmla="+- 0 5578 4236"/>
                <a:gd name="T29" fmla="*/ T28 w 1400"/>
                <a:gd name="T30" fmla="+- 0 1759 1702"/>
                <a:gd name="T31" fmla="*/ 1759 h 393"/>
                <a:gd name="T32" fmla="+- 0 5516 4236"/>
                <a:gd name="T33" fmla="*/ T32 w 1400"/>
                <a:gd name="T34" fmla="+- 0 1717 1702"/>
                <a:gd name="T35" fmla="*/ 1717 h 393"/>
                <a:gd name="T36" fmla="+- 0 5439 4236"/>
                <a:gd name="T37" fmla="*/ T36 w 1400"/>
                <a:gd name="T38" fmla="+- 0 1702 1702"/>
                <a:gd name="T39" fmla="*/ 1702 h 393"/>
                <a:gd name="T40" fmla="+- 0 4431 4236"/>
                <a:gd name="T41" fmla="*/ T40 w 1400"/>
                <a:gd name="T42" fmla="+- 0 1702 1702"/>
                <a:gd name="T43" fmla="*/ 1702 h 393"/>
                <a:gd name="T44" fmla="+- 0 4355 4236"/>
                <a:gd name="T45" fmla="*/ T44 w 1400"/>
                <a:gd name="T46" fmla="+- 0 1717 1702"/>
                <a:gd name="T47" fmla="*/ 1717 h 393"/>
                <a:gd name="T48" fmla="+- 0 4293 4236"/>
                <a:gd name="T49" fmla="*/ T48 w 1400"/>
                <a:gd name="T50" fmla="+- 0 1759 1702"/>
                <a:gd name="T51" fmla="*/ 1759 h 393"/>
                <a:gd name="T52" fmla="+- 0 4251 4236"/>
                <a:gd name="T53" fmla="*/ T52 w 1400"/>
                <a:gd name="T54" fmla="+- 0 1821 1702"/>
                <a:gd name="T55" fmla="*/ 1821 h 393"/>
                <a:gd name="T56" fmla="+- 0 4236 4236"/>
                <a:gd name="T57" fmla="*/ T56 w 1400"/>
                <a:gd name="T58" fmla="+- 0 1898 1702"/>
                <a:gd name="T59" fmla="*/ 1898 h 393"/>
                <a:gd name="T60" fmla="+- 0 4251 4236"/>
                <a:gd name="T61" fmla="*/ T60 w 1400"/>
                <a:gd name="T62" fmla="+- 0 1974 1702"/>
                <a:gd name="T63" fmla="*/ 1974 h 393"/>
                <a:gd name="T64" fmla="+- 0 4293 4236"/>
                <a:gd name="T65" fmla="*/ T64 w 1400"/>
                <a:gd name="T66" fmla="+- 0 2036 1702"/>
                <a:gd name="T67" fmla="*/ 2036 h 393"/>
                <a:gd name="T68" fmla="+- 0 4355 4236"/>
                <a:gd name="T69" fmla="*/ T68 w 1400"/>
                <a:gd name="T70" fmla="+- 0 2078 1702"/>
                <a:gd name="T71" fmla="*/ 2078 h 393"/>
                <a:gd name="T72" fmla="+- 0 4431 4236"/>
                <a:gd name="T73" fmla="*/ T72 w 1400"/>
                <a:gd name="T74" fmla="+- 0 2094 1702"/>
                <a:gd name="T75" fmla="*/ 2094 h 39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</a:cxnLst>
              <a:rect l="0" t="0" r="r" b="b"/>
              <a:pathLst>
                <a:path w="1400" h="393">
                  <a:moveTo>
                    <a:pt x="195" y="392"/>
                  </a:moveTo>
                  <a:lnTo>
                    <a:pt x="1203" y="392"/>
                  </a:lnTo>
                  <a:lnTo>
                    <a:pt x="1280" y="376"/>
                  </a:lnTo>
                  <a:lnTo>
                    <a:pt x="1342" y="334"/>
                  </a:lnTo>
                  <a:lnTo>
                    <a:pt x="1384" y="272"/>
                  </a:lnTo>
                  <a:lnTo>
                    <a:pt x="1399" y="196"/>
                  </a:lnTo>
                  <a:lnTo>
                    <a:pt x="1384" y="119"/>
                  </a:lnTo>
                  <a:lnTo>
                    <a:pt x="1342" y="57"/>
                  </a:lnTo>
                  <a:lnTo>
                    <a:pt x="1280" y="15"/>
                  </a:lnTo>
                  <a:lnTo>
                    <a:pt x="1203" y="0"/>
                  </a:lnTo>
                  <a:lnTo>
                    <a:pt x="195" y="0"/>
                  </a:lnTo>
                  <a:lnTo>
                    <a:pt x="119" y="15"/>
                  </a:lnTo>
                  <a:lnTo>
                    <a:pt x="57" y="57"/>
                  </a:lnTo>
                  <a:lnTo>
                    <a:pt x="15" y="119"/>
                  </a:lnTo>
                  <a:lnTo>
                    <a:pt x="0" y="196"/>
                  </a:lnTo>
                  <a:lnTo>
                    <a:pt x="15" y="272"/>
                  </a:lnTo>
                  <a:lnTo>
                    <a:pt x="57" y="334"/>
                  </a:lnTo>
                  <a:lnTo>
                    <a:pt x="119" y="376"/>
                  </a:lnTo>
                  <a:lnTo>
                    <a:pt x="195" y="392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5" name="Line 4">
              <a:extLst>
                <a:ext uri="{FF2B5EF4-FFF2-40B4-BE49-F238E27FC236}">
                  <a16:creationId xmlns:a16="http://schemas.microsoft.com/office/drawing/2014/main" id="{A32A538E-3F57-4056-B8A1-D5468176ED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35" y="2319"/>
              <a:ext cx="0" cy="0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BFE3DA2-4B89-40E7-B6B4-FB88B1F0B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2402"/>
              <a:ext cx="2981" cy="700"/>
            </a:xfrm>
            <a:custGeom>
              <a:avLst/>
              <a:gdLst>
                <a:gd name="T0" fmla="+- 0 3445 3445"/>
                <a:gd name="T1" fmla="*/ T0 w 2981"/>
                <a:gd name="T2" fmla="+- 0 3102 2402"/>
                <a:gd name="T3" fmla="*/ 3102 h 700"/>
                <a:gd name="T4" fmla="+- 0 6076 3445"/>
                <a:gd name="T5" fmla="*/ T4 w 2981"/>
                <a:gd name="T6" fmla="+- 0 3102 2402"/>
                <a:gd name="T7" fmla="*/ 3102 h 700"/>
                <a:gd name="T8" fmla="+- 0 6425 3445"/>
                <a:gd name="T9" fmla="*/ T8 w 2981"/>
                <a:gd name="T10" fmla="+- 0 2402 2402"/>
                <a:gd name="T11" fmla="*/ 2402 h 700"/>
                <a:gd name="T12" fmla="+- 0 3794 3445"/>
                <a:gd name="T13" fmla="*/ T12 w 2981"/>
                <a:gd name="T14" fmla="+- 0 2402 2402"/>
                <a:gd name="T15" fmla="*/ 2402 h 700"/>
                <a:gd name="T16" fmla="+- 0 3445 3445"/>
                <a:gd name="T17" fmla="*/ T16 w 2981"/>
                <a:gd name="T18" fmla="+- 0 3102 2402"/>
                <a:gd name="T19" fmla="*/ 3102 h 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81" h="700">
                  <a:moveTo>
                    <a:pt x="0" y="700"/>
                  </a:moveTo>
                  <a:lnTo>
                    <a:pt x="2631" y="700"/>
                  </a:lnTo>
                  <a:lnTo>
                    <a:pt x="2980" y="0"/>
                  </a:lnTo>
                  <a:lnTo>
                    <a:pt x="349" y="0"/>
                  </a:lnTo>
                  <a:lnTo>
                    <a:pt x="0" y="700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64231E9-6E3A-4108-9DD7-86D9C5D94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" y="2292"/>
              <a:ext cx="109" cy="110"/>
            </a:xfrm>
            <a:custGeom>
              <a:avLst/>
              <a:gdLst>
                <a:gd name="T0" fmla="+- 0 4989 4881"/>
                <a:gd name="T1" fmla="*/ T0 w 109"/>
                <a:gd name="T2" fmla="+- 0 2292 2292"/>
                <a:gd name="T3" fmla="*/ 2292 h 110"/>
                <a:gd name="T4" fmla="+- 0 4963 4881"/>
                <a:gd name="T5" fmla="*/ T4 w 109"/>
                <a:gd name="T6" fmla="+- 0 2302 2292"/>
                <a:gd name="T7" fmla="*/ 2302 h 110"/>
                <a:gd name="T8" fmla="+- 0 4935 4881"/>
                <a:gd name="T9" fmla="*/ T8 w 109"/>
                <a:gd name="T10" fmla="+- 0 2305 2292"/>
                <a:gd name="T11" fmla="*/ 2305 h 110"/>
                <a:gd name="T12" fmla="+- 0 4908 4881"/>
                <a:gd name="T13" fmla="*/ T12 w 109"/>
                <a:gd name="T14" fmla="+- 0 2302 2292"/>
                <a:gd name="T15" fmla="*/ 2302 h 110"/>
                <a:gd name="T16" fmla="+- 0 4881 4881"/>
                <a:gd name="T17" fmla="*/ T16 w 109"/>
                <a:gd name="T18" fmla="+- 0 2292 2292"/>
                <a:gd name="T19" fmla="*/ 2292 h 110"/>
                <a:gd name="T20" fmla="+- 0 4935 4881"/>
                <a:gd name="T21" fmla="*/ T20 w 109"/>
                <a:gd name="T22" fmla="+- 0 2402 2292"/>
                <a:gd name="T23" fmla="*/ 2402 h 110"/>
                <a:gd name="T24" fmla="+- 0 4989 4881"/>
                <a:gd name="T25" fmla="*/ T24 w 109"/>
                <a:gd name="T26" fmla="+- 0 2292 2292"/>
                <a:gd name="T27" fmla="*/ 2292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09" h="110">
                  <a:moveTo>
                    <a:pt x="108" y="0"/>
                  </a:moveTo>
                  <a:lnTo>
                    <a:pt x="82" y="10"/>
                  </a:lnTo>
                  <a:lnTo>
                    <a:pt x="54" y="13"/>
                  </a:lnTo>
                  <a:lnTo>
                    <a:pt x="27" y="10"/>
                  </a:lnTo>
                  <a:lnTo>
                    <a:pt x="0" y="0"/>
                  </a:lnTo>
                  <a:lnTo>
                    <a:pt x="54" y="11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8" name="Line 7">
              <a:extLst>
                <a:ext uri="{FF2B5EF4-FFF2-40B4-BE49-F238E27FC236}">
                  <a16:creationId xmlns:a16="http://schemas.microsoft.com/office/drawing/2014/main" id="{5D9506FF-EA61-44CA-9C31-9DDCA32E0F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35" y="3102"/>
              <a:ext cx="0" cy="198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782F76-BF4C-4F4D-B54C-873B66057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3382"/>
              <a:ext cx="2981" cy="700"/>
            </a:xfrm>
            <a:custGeom>
              <a:avLst/>
              <a:gdLst>
                <a:gd name="T0" fmla="+- 0 3445 3445"/>
                <a:gd name="T1" fmla="*/ T0 w 2981"/>
                <a:gd name="T2" fmla="+- 0 4082 3382"/>
                <a:gd name="T3" fmla="*/ 4082 h 700"/>
                <a:gd name="T4" fmla="+- 0 6076 3445"/>
                <a:gd name="T5" fmla="*/ T4 w 2981"/>
                <a:gd name="T6" fmla="+- 0 4082 3382"/>
                <a:gd name="T7" fmla="*/ 4082 h 700"/>
                <a:gd name="T8" fmla="+- 0 6425 3445"/>
                <a:gd name="T9" fmla="*/ T8 w 2981"/>
                <a:gd name="T10" fmla="+- 0 3382 3382"/>
                <a:gd name="T11" fmla="*/ 3382 h 700"/>
                <a:gd name="T12" fmla="+- 0 3794 3445"/>
                <a:gd name="T13" fmla="*/ T12 w 2981"/>
                <a:gd name="T14" fmla="+- 0 3382 3382"/>
                <a:gd name="T15" fmla="*/ 3382 h 700"/>
                <a:gd name="T16" fmla="+- 0 3445 3445"/>
                <a:gd name="T17" fmla="*/ T16 w 2981"/>
                <a:gd name="T18" fmla="+- 0 4082 3382"/>
                <a:gd name="T19" fmla="*/ 4082 h 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981" h="700">
                  <a:moveTo>
                    <a:pt x="0" y="700"/>
                  </a:moveTo>
                  <a:lnTo>
                    <a:pt x="2631" y="700"/>
                  </a:lnTo>
                  <a:lnTo>
                    <a:pt x="2980" y="0"/>
                  </a:lnTo>
                  <a:lnTo>
                    <a:pt x="349" y="0"/>
                  </a:lnTo>
                  <a:lnTo>
                    <a:pt x="0" y="700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0" name="Line 9">
              <a:extLst>
                <a:ext uri="{FF2B5EF4-FFF2-40B4-BE49-F238E27FC236}">
                  <a16:creationId xmlns:a16="http://schemas.microsoft.com/office/drawing/2014/main" id="{85065F0D-735E-479A-B16E-CABED59483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35" y="4082"/>
              <a:ext cx="0" cy="185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AutoShape 10">
              <a:extLst>
                <a:ext uri="{FF2B5EF4-FFF2-40B4-BE49-F238E27FC236}">
                  <a16:creationId xmlns:a16="http://schemas.microsoft.com/office/drawing/2014/main" id="{D4D508AF-60A9-4345-8CDE-3A5038FC8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0" y="3272"/>
              <a:ext cx="110" cy="1091"/>
            </a:xfrm>
            <a:custGeom>
              <a:avLst/>
              <a:gdLst>
                <a:gd name="T0" fmla="+- 0 4989 4880"/>
                <a:gd name="T1" fmla="*/ T0 w 110"/>
                <a:gd name="T2" fmla="+- 0 3273 3273"/>
                <a:gd name="T3" fmla="*/ 3273 h 1091"/>
                <a:gd name="T4" fmla="+- 0 4963 4880"/>
                <a:gd name="T5" fmla="*/ T4 w 110"/>
                <a:gd name="T6" fmla="+- 0 3282 3273"/>
                <a:gd name="T7" fmla="*/ 3282 h 1091"/>
                <a:gd name="T8" fmla="+- 0 4935 4880"/>
                <a:gd name="T9" fmla="*/ T8 w 110"/>
                <a:gd name="T10" fmla="+- 0 3285 3273"/>
                <a:gd name="T11" fmla="*/ 3285 h 1091"/>
                <a:gd name="T12" fmla="+- 0 4908 4880"/>
                <a:gd name="T13" fmla="*/ T12 w 110"/>
                <a:gd name="T14" fmla="+- 0 3282 3273"/>
                <a:gd name="T15" fmla="*/ 3282 h 1091"/>
                <a:gd name="T16" fmla="+- 0 4881 4880"/>
                <a:gd name="T17" fmla="*/ T16 w 110"/>
                <a:gd name="T18" fmla="+- 0 3273 3273"/>
                <a:gd name="T19" fmla="*/ 3273 h 1091"/>
                <a:gd name="T20" fmla="+- 0 4935 4880"/>
                <a:gd name="T21" fmla="*/ T20 w 110"/>
                <a:gd name="T22" fmla="+- 0 3382 3273"/>
                <a:gd name="T23" fmla="*/ 3382 h 1091"/>
                <a:gd name="T24" fmla="+- 0 4989 4880"/>
                <a:gd name="T25" fmla="*/ T24 w 110"/>
                <a:gd name="T26" fmla="+- 0 3273 3273"/>
                <a:gd name="T27" fmla="*/ 3273 h 1091"/>
                <a:gd name="T28" fmla="+- 0 4990 4880"/>
                <a:gd name="T29" fmla="*/ T28 w 110"/>
                <a:gd name="T30" fmla="+- 0 4253 3273"/>
                <a:gd name="T31" fmla="*/ 4253 h 1091"/>
                <a:gd name="T32" fmla="+- 0 4880 4880"/>
                <a:gd name="T33" fmla="*/ T32 w 110"/>
                <a:gd name="T34" fmla="+- 0 4253 3273"/>
                <a:gd name="T35" fmla="*/ 4253 h 1091"/>
                <a:gd name="T36" fmla="+- 0 4936 4880"/>
                <a:gd name="T37" fmla="*/ T36 w 110"/>
                <a:gd name="T38" fmla="+- 0 4363 3273"/>
                <a:gd name="T39" fmla="*/ 4363 h 1091"/>
                <a:gd name="T40" fmla="+- 0 4990 4880"/>
                <a:gd name="T41" fmla="*/ T40 w 110"/>
                <a:gd name="T42" fmla="+- 0 4253 3273"/>
                <a:gd name="T43" fmla="*/ 4253 h 10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110" h="1091">
                  <a:moveTo>
                    <a:pt x="109" y="0"/>
                  </a:moveTo>
                  <a:lnTo>
                    <a:pt x="83" y="9"/>
                  </a:lnTo>
                  <a:lnTo>
                    <a:pt x="55" y="12"/>
                  </a:lnTo>
                  <a:lnTo>
                    <a:pt x="28" y="9"/>
                  </a:lnTo>
                  <a:lnTo>
                    <a:pt x="1" y="0"/>
                  </a:lnTo>
                  <a:lnTo>
                    <a:pt x="55" y="109"/>
                  </a:lnTo>
                  <a:lnTo>
                    <a:pt x="109" y="0"/>
                  </a:lnTo>
                  <a:close/>
                  <a:moveTo>
                    <a:pt x="110" y="980"/>
                  </a:moveTo>
                  <a:lnTo>
                    <a:pt x="0" y="980"/>
                  </a:lnTo>
                  <a:lnTo>
                    <a:pt x="56" y="1090"/>
                  </a:lnTo>
                  <a:lnTo>
                    <a:pt x="110" y="9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BEE5DA3C-CFE2-4F4C-96EC-289246B625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8" y="1803"/>
              <a:ext cx="521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START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Box 12">
              <a:extLst>
                <a:ext uri="{FF2B5EF4-FFF2-40B4-BE49-F238E27FC236}">
                  <a16:creationId xmlns:a16="http://schemas.microsoft.com/office/drawing/2014/main" id="{BCC1D377-AEE1-4B55-9B0C-D55ABD8D30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3" y="2467"/>
              <a:ext cx="1285" cy="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11430" algn="ctr">
                <a:lnSpc>
                  <a:spcPct val="102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Set PV-BES </a:t>
              </a:r>
              <a:r>
                <a:rPr lang="en-US" sz="1000" spc="-15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system 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power rates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DF6CDB6A-12DB-4083-8CCA-8D4D2D44F7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1" y="3471"/>
              <a:ext cx="1488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11430" algn="ctr">
                <a:lnSpc>
                  <a:spcPts val="885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Read hourly data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11430" algn="ctr">
                <a:lnSpc>
                  <a:spcPct val="107000"/>
                </a:lnSpc>
                <a:spcBef>
                  <a:spcPts val="35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Irradiation, Temperature, </a:t>
              </a:r>
              <a:r>
                <a:rPr lang="en-US" sz="1000" spc="-25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Load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Box 14">
              <a:extLst>
                <a:ext uri="{FF2B5EF4-FFF2-40B4-BE49-F238E27FC236}">
                  <a16:creationId xmlns:a16="http://schemas.microsoft.com/office/drawing/2014/main" id="{B70B78F8-A925-45FE-90F8-11FF4E62B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5" y="4361"/>
              <a:ext cx="2801" cy="813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84455" marR="83820" algn="ctr">
                <a:lnSpc>
                  <a:spcPct val="102000"/>
                </a:lnSpc>
                <a:spcBef>
                  <a:spcPts val="555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Calculate the PV system hourly energy production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83820" marR="83820" algn="ctr">
                <a:lnSpc>
                  <a:spcPct val="107000"/>
                </a:lnSpc>
                <a:spcBef>
                  <a:spcPts val="15"/>
                </a:spcBef>
                <a:spcAft>
                  <a:spcPts val="800"/>
                </a:spcAft>
              </a:pPr>
              <a:r>
                <a:rPr lang="en-US" sz="1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EA,h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025D99-D236-4276-A499-717463EAFA17}"/>
              </a:ext>
            </a:extLst>
          </p:cNvPr>
          <p:cNvGrpSpPr>
            <a:grpSpLocks/>
          </p:cNvGrpSpPr>
          <p:nvPr/>
        </p:nvGrpSpPr>
        <p:grpSpPr bwMode="auto">
          <a:xfrm>
            <a:off x="3888713" y="2442845"/>
            <a:ext cx="6029010" cy="4294697"/>
            <a:chOff x="3" y="0"/>
            <a:chExt cx="8860" cy="6385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D9AC210-F959-4592-A39E-DCC1F4550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308"/>
              <a:ext cx="1680" cy="840"/>
            </a:xfrm>
            <a:custGeom>
              <a:avLst/>
              <a:gdLst>
                <a:gd name="T0" fmla="+- 0 2704 2704"/>
                <a:gd name="T1" fmla="*/ T0 w 1680"/>
                <a:gd name="T2" fmla="+- 0 728 308"/>
                <a:gd name="T3" fmla="*/ 728 h 840"/>
                <a:gd name="T4" fmla="+- 0 3545 2704"/>
                <a:gd name="T5" fmla="*/ T4 w 1680"/>
                <a:gd name="T6" fmla="+- 0 308 308"/>
                <a:gd name="T7" fmla="*/ 308 h 840"/>
                <a:gd name="T8" fmla="+- 0 4384 2704"/>
                <a:gd name="T9" fmla="*/ T8 w 1680"/>
                <a:gd name="T10" fmla="+- 0 728 308"/>
                <a:gd name="T11" fmla="*/ 728 h 840"/>
                <a:gd name="T12" fmla="+- 0 3545 2704"/>
                <a:gd name="T13" fmla="*/ T12 w 1680"/>
                <a:gd name="T14" fmla="+- 0 1148 308"/>
                <a:gd name="T15" fmla="*/ 1148 h 840"/>
                <a:gd name="T16" fmla="+- 0 2704 2704"/>
                <a:gd name="T17" fmla="*/ T16 w 1680"/>
                <a:gd name="T18" fmla="+- 0 728 308"/>
                <a:gd name="T19" fmla="*/ 728 h 8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680" h="840">
                  <a:moveTo>
                    <a:pt x="0" y="420"/>
                  </a:moveTo>
                  <a:lnTo>
                    <a:pt x="841" y="0"/>
                  </a:lnTo>
                  <a:lnTo>
                    <a:pt x="1680" y="420"/>
                  </a:lnTo>
                  <a:lnTo>
                    <a:pt x="841" y="840"/>
                  </a:lnTo>
                  <a:lnTo>
                    <a:pt x="0" y="420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8" name="Line 17">
              <a:extLst>
                <a:ext uri="{FF2B5EF4-FFF2-40B4-BE49-F238E27FC236}">
                  <a16:creationId xmlns:a16="http://schemas.microsoft.com/office/drawing/2014/main" id="{8F8AF5D5-F10F-4E5C-AAC9-C1A9792953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44" y="1148"/>
              <a:ext cx="0" cy="185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ACFF272-63AC-4394-B721-7079CA0B3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319"/>
              <a:ext cx="110" cy="110"/>
            </a:xfrm>
            <a:custGeom>
              <a:avLst/>
              <a:gdLst>
                <a:gd name="T0" fmla="+- 0 3599 3489"/>
                <a:gd name="T1" fmla="*/ T0 w 110"/>
                <a:gd name="T2" fmla="+- 0 1319 1319"/>
                <a:gd name="T3" fmla="*/ 1319 h 110"/>
                <a:gd name="T4" fmla="+- 0 3489 3489"/>
                <a:gd name="T5" fmla="*/ T4 w 110"/>
                <a:gd name="T6" fmla="+- 0 1319 1319"/>
                <a:gd name="T7" fmla="*/ 1319 h 110"/>
                <a:gd name="T8" fmla="+- 0 3545 3489"/>
                <a:gd name="T9" fmla="*/ T8 w 110"/>
                <a:gd name="T10" fmla="+- 0 1429 1319"/>
                <a:gd name="T11" fmla="*/ 1429 h 110"/>
                <a:gd name="T12" fmla="+- 0 3599 3489"/>
                <a:gd name="T13" fmla="*/ T12 w 110"/>
                <a:gd name="T14" fmla="+- 0 1319 1319"/>
                <a:gd name="T15" fmla="*/ 1319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10" y="0"/>
                  </a:moveTo>
                  <a:lnTo>
                    <a:pt x="0" y="0"/>
                  </a:lnTo>
                  <a:lnTo>
                    <a:pt x="56" y="11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0" name="Line 19">
              <a:extLst>
                <a:ext uri="{FF2B5EF4-FFF2-40B4-BE49-F238E27FC236}">
                  <a16:creationId xmlns:a16="http://schemas.microsoft.com/office/drawing/2014/main" id="{61051F5B-0AAE-4D93-9174-8ADE08032B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84" y="728"/>
              <a:ext cx="563" cy="0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7CE2758-8A03-4D93-8899-D1CEE33EC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" y="308"/>
              <a:ext cx="1821" cy="840"/>
            </a:xfrm>
            <a:custGeom>
              <a:avLst/>
              <a:gdLst>
                <a:gd name="T0" fmla="+- 0 5042 5042"/>
                <a:gd name="T1" fmla="*/ T0 w 1821"/>
                <a:gd name="T2" fmla="+- 0 728 308"/>
                <a:gd name="T3" fmla="*/ 728 h 840"/>
                <a:gd name="T4" fmla="+- 0 5952 5042"/>
                <a:gd name="T5" fmla="*/ T4 w 1821"/>
                <a:gd name="T6" fmla="+- 0 308 308"/>
                <a:gd name="T7" fmla="*/ 308 h 840"/>
                <a:gd name="T8" fmla="+- 0 6862 5042"/>
                <a:gd name="T9" fmla="*/ T8 w 1821"/>
                <a:gd name="T10" fmla="+- 0 728 308"/>
                <a:gd name="T11" fmla="*/ 728 h 840"/>
                <a:gd name="T12" fmla="+- 0 5952 5042"/>
                <a:gd name="T13" fmla="*/ T12 w 1821"/>
                <a:gd name="T14" fmla="+- 0 1148 308"/>
                <a:gd name="T15" fmla="*/ 1148 h 840"/>
                <a:gd name="T16" fmla="+- 0 5042 5042"/>
                <a:gd name="T17" fmla="*/ T16 w 1821"/>
                <a:gd name="T18" fmla="+- 0 728 308"/>
                <a:gd name="T19" fmla="*/ 728 h 8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21" h="840">
                  <a:moveTo>
                    <a:pt x="0" y="420"/>
                  </a:moveTo>
                  <a:lnTo>
                    <a:pt x="910" y="0"/>
                  </a:lnTo>
                  <a:lnTo>
                    <a:pt x="1820" y="420"/>
                  </a:lnTo>
                  <a:lnTo>
                    <a:pt x="910" y="840"/>
                  </a:lnTo>
                  <a:lnTo>
                    <a:pt x="0" y="420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F6A2EBC-9CCA-48AF-9621-E54268FE3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" y="673"/>
              <a:ext cx="110" cy="110"/>
            </a:xfrm>
            <a:custGeom>
              <a:avLst/>
              <a:gdLst>
                <a:gd name="T0" fmla="+- 0 4933 4933"/>
                <a:gd name="T1" fmla="*/ T0 w 110"/>
                <a:gd name="T2" fmla="+- 0 674 674"/>
                <a:gd name="T3" fmla="*/ 674 h 110"/>
                <a:gd name="T4" fmla="+- 0 4933 4933"/>
                <a:gd name="T5" fmla="*/ T4 w 110"/>
                <a:gd name="T6" fmla="+- 0 783 674"/>
                <a:gd name="T7" fmla="*/ 783 h 110"/>
                <a:gd name="T8" fmla="+- 0 5042 4933"/>
                <a:gd name="T9" fmla="*/ T8 w 110"/>
                <a:gd name="T10" fmla="+- 0 728 674"/>
                <a:gd name="T11" fmla="*/ 728 h 110"/>
                <a:gd name="T12" fmla="+- 0 4933 4933"/>
                <a:gd name="T13" fmla="*/ T12 w 110"/>
                <a:gd name="T14" fmla="+- 0 674 674"/>
                <a:gd name="T15" fmla="*/ 674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0" y="109"/>
                  </a:lnTo>
                  <a:lnTo>
                    <a:pt x="109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68A107E-D26D-4DA6-BBB7-E001E6D4B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5" y="1428"/>
              <a:ext cx="2073" cy="700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4" name="Line 23">
              <a:extLst>
                <a:ext uri="{FF2B5EF4-FFF2-40B4-BE49-F238E27FC236}">
                  <a16:creationId xmlns:a16="http://schemas.microsoft.com/office/drawing/2014/main" id="{D2254380-79D5-4D09-B986-8425B32633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952" y="1148"/>
              <a:ext cx="0" cy="185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134505E-DAE6-4203-9579-79F8921A2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6" y="1319"/>
              <a:ext cx="110" cy="110"/>
            </a:xfrm>
            <a:custGeom>
              <a:avLst/>
              <a:gdLst>
                <a:gd name="T0" fmla="+- 0 6006 5897"/>
                <a:gd name="T1" fmla="*/ T0 w 110"/>
                <a:gd name="T2" fmla="+- 0 1319 1319"/>
                <a:gd name="T3" fmla="*/ 1319 h 110"/>
                <a:gd name="T4" fmla="+- 0 5897 5897"/>
                <a:gd name="T5" fmla="*/ T4 w 110"/>
                <a:gd name="T6" fmla="+- 0 1319 1319"/>
                <a:gd name="T7" fmla="*/ 1319 h 110"/>
                <a:gd name="T8" fmla="+- 0 5952 5897"/>
                <a:gd name="T9" fmla="*/ T8 w 110"/>
                <a:gd name="T10" fmla="+- 0 1429 1319"/>
                <a:gd name="T11" fmla="*/ 1429 h 110"/>
                <a:gd name="T12" fmla="+- 0 6006 5897"/>
                <a:gd name="T13" fmla="*/ T12 w 110"/>
                <a:gd name="T14" fmla="+- 0 1319 1319"/>
                <a:gd name="T15" fmla="*/ 1319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09" y="0"/>
                  </a:moveTo>
                  <a:lnTo>
                    <a:pt x="0" y="0"/>
                  </a:lnTo>
                  <a:lnTo>
                    <a:pt x="55" y="11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6" name="Line 25">
              <a:extLst>
                <a:ext uri="{FF2B5EF4-FFF2-40B4-BE49-F238E27FC236}">
                  <a16:creationId xmlns:a16="http://schemas.microsoft.com/office/drawing/2014/main" id="{3E9CDE3E-E2AA-4F55-B687-BC4277659B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44" y="0"/>
              <a:ext cx="0" cy="212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DED5C2F-3123-412C-9176-DEC0745C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99"/>
              <a:ext cx="110" cy="110"/>
            </a:xfrm>
            <a:custGeom>
              <a:avLst/>
              <a:gdLst>
                <a:gd name="T0" fmla="+- 0 3599 3489"/>
                <a:gd name="T1" fmla="*/ T0 w 110"/>
                <a:gd name="T2" fmla="+- 0 199 199"/>
                <a:gd name="T3" fmla="*/ 199 h 110"/>
                <a:gd name="T4" fmla="+- 0 3489 3489"/>
                <a:gd name="T5" fmla="*/ T4 w 110"/>
                <a:gd name="T6" fmla="+- 0 199 199"/>
                <a:gd name="T7" fmla="*/ 199 h 110"/>
                <a:gd name="T8" fmla="+- 0 3545 3489"/>
                <a:gd name="T9" fmla="*/ T8 w 110"/>
                <a:gd name="T10" fmla="+- 0 309 199"/>
                <a:gd name="T11" fmla="*/ 309 h 110"/>
                <a:gd name="T12" fmla="+- 0 3599 3489"/>
                <a:gd name="T13" fmla="*/ T12 w 110"/>
                <a:gd name="T14" fmla="+- 0 199 199"/>
                <a:gd name="T15" fmla="*/ 199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10" y="0"/>
                  </a:moveTo>
                  <a:lnTo>
                    <a:pt x="0" y="0"/>
                  </a:lnTo>
                  <a:lnTo>
                    <a:pt x="56" y="11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075B2DE3-4207-4489-BD9A-B63A8046D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" y="728"/>
              <a:ext cx="1162" cy="3614"/>
            </a:xfrm>
            <a:custGeom>
              <a:avLst/>
              <a:gdLst>
                <a:gd name="T0" fmla="+- 0 8023 6862"/>
                <a:gd name="T1" fmla="*/ T0 w 1162"/>
                <a:gd name="T2" fmla="+- 0 4342 729"/>
                <a:gd name="T3" fmla="*/ 4342 h 3614"/>
                <a:gd name="T4" fmla="+- 0 8023 6862"/>
                <a:gd name="T5" fmla="*/ T4 w 1162"/>
                <a:gd name="T6" fmla="+- 0 729 729"/>
                <a:gd name="T7" fmla="*/ 729 h 3614"/>
                <a:gd name="T8" fmla="+- 0 6862 6862"/>
                <a:gd name="T9" fmla="*/ T8 w 1162"/>
                <a:gd name="T10" fmla="+- 0 729 729"/>
                <a:gd name="T11" fmla="*/ 729 h 361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162" h="3614">
                  <a:moveTo>
                    <a:pt x="1161" y="3613"/>
                  </a:moveTo>
                  <a:lnTo>
                    <a:pt x="1161" y="0"/>
                  </a:lnTo>
                  <a:lnTo>
                    <a:pt x="0" y="0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AB716DA-4EDE-4F88-9FCF-E024D40C52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9" y="4314"/>
              <a:ext cx="10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DAC5E1F-A733-413F-BCE1-F8EEFE646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2436"/>
              <a:ext cx="1792" cy="840"/>
            </a:xfrm>
            <a:custGeom>
              <a:avLst/>
              <a:gdLst>
                <a:gd name="T0" fmla="+- 0 2648 2648"/>
                <a:gd name="T1" fmla="*/ T0 w 1792"/>
                <a:gd name="T2" fmla="+- 0 2856 2437"/>
                <a:gd name="T3" fmla="*/ 2856 h 840"/>
                <a:gd name="T4" fmla="+- 0 3544 2648"/>
                <a:gd name="T5" fmla="*/ T4 w 1792"/>
                <a:gd name="T6" fmla="+- 0 2437 2437"/>
                <a:gd name="T7" fmla="*/ 2437 h 840"/>
                <a:gd name="T8" fmla="+- 0 4440 2648"/>
                <a:gd name="T9" fmla="*/ T8 w 1792"/>
                <a:gd name="T10" fmla="+- 0 2856 2437"/>
                <a:gd name="T11" fmla="*/ 2856 h 840"/>
                <a:gd name="T12" fmla="+- 0 3544 2648"/>
                <a:gd name="T13" fmla="*/ T12 w 1792"/>
                <a:gd name="T14" fmla="+- 0 3276 2437"/>
                <a:gd name="T15" fmla="*/ 3276 h 840"/>
                <a:gd name="T16" fmla="+- 0 2648 2648"/>
                <a:gd name="T17" fmla="*/ T16 w 1792"/>
                <a:gd name="T18" fmla="+- 0 2856 2437"/>
                <a:gd name="T19" fmla="*/ 2856 h 8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840">
                  <a:moveTo>
                    <a:pt x="0" y="419"/>
                  </a:moveTo>
                  <a:lnTo>
                    <a:pt x="896" y="0"/>
                  </a:lnTo>
                  <a:lnTo>
                    <a:pt x="1792" y="419"/>
                  </a:lnTo>
                  <a:lnTo>
                    <a:pt x="896" y="839"/>
                  </a:lnTo>
                  <a:lnTo>
                    <a:pt x="0" y="419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6C72F48-F33E-4DE2-B9AA-12A1236B6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4425"/>
              <a:ext cx="1680" cy="672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32" name="Line 31">
              <a:extLst>
                <a:ext uri="{FF2B5EF4-FFF2-40B4-BE49-F238E27FC236}">
                  <a16:creationId xmlns:a16="http://schemas.microsoft.com/office/drawing/2014/main" id="{A91A4765-D40B-4127-AFF8-5A87EE43267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44" y="2128"/>
              <a:ext cx="0" cy="212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2D0403D-BF7D-4C77-BC23-C3E562A21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2327"/>
              <a:ext cx="110" cy="110"/>
            </a:xfrm>
            <a:custGeom>
              <a:avLst/>
              <a:gdLst>
                <a:gd name="T0" fmla="+- 0 3599 3489"/>
                <a:gd name="T1" fmla="*/ T0 w 110"/>
                <a:gd name="T2" fmla="+- 0 2327 2327"/>
                <a:gd name="T3" fmla="*/ 2327 h 110"/>
                <a:gd name="T4" fmla="+- 0 3489 3489"/>
                <a:gd name="T5" fmla="*/ T4 w 110"/>
                <a:gd name="T6" fmla="+- 0 2327 2327"/>
                <a:gd name="T7" fmla="*/ 2327 h 110"/>
                <a:gd name="T8" fmla="+- 0 3545 3489"/>
                <a:gd name="T9" fmla="*/ T8 w 110"/>
                <a:gd name="T10" fmla="+- 0 2437 2327"/>
                <a:gd name="T11" fmla="*/ 2437 h 110"/>
                <a:gd name="T12" fmla="+- 0 3599 3489"/>
                <a:gd name="T13" fmla="*/ T12 w 110"/>
                <a:gd name="T14" fmla="+- 0 2327 2327"/>
                <a:gd name="T15" fmla="*/ 2327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10" y="0"/>
                  </a:moveTo>
                  <a:lnTo>
                    <a:pt x="0" y="0"/>
                  </a:lnTo>
                  <a:lnTo>
                    <a:pt x="56" y="11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34" name="Line 33">
              <a:extLst>
                <a:ext uri="{FF2B5EF4-FFF2-40B4-BE49-F238E27FC236}">
                  <a16:creationId xmlns:a16="http://schemas.microsoft.com/office/drawing/2014/main" id="{B2941667-BB7B-4788-8778-B0F0E260264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48" y="2856"/>
              <a:ext cx="0" cy="0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CAB5120-F9FC-47EE-B69B-E01FAFAC6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801"/>
              <a:ext cx="110" cy="110"/>
            </a:xfrm>
            <a:custGeom>
              <a:avLst/>
              <a:gdLst>
                <a:gd name="T0" fmla="+- 0 2113 2004"/>
                <a:gd name="T1" fmla="*/ T0 w 110"/>
                <a:gd name="T2" fmla="+- 0 2801 2801"/>
                <a:gd name="T3" fmla="*/ 2801 h 110"/>
                <a:gd name="T4" fmla="+- 0 2004 2004"/>
                <a:gd name="T5" fmla="*/ T4 w 110"/>
                <a:gd name="T6" fmla="+- 0 2857 2801"/>
                <a:gd name="T7" fmla="*/ 2857 h 110"/>
                <a:gd name="T8" fmla="+- 0 2113 2004"/>
                <a:gd name="T9" fmla="*/ T8 w 110"/>
                <a:gd name="T10" fmla="+- 0 2911 2801"/>
                <a:gd name="T11" fmla="*/ 2911 h 110"/>
                <a:gd name="T12" fmla="+- 0 2113 2004"/>
                <a:gd name="T13" fmla="*/ T12 w 110"/>
                <a:gd name="T14" fmla="+- 0 2801 2801"/>
                <a:gd name="T15" fmla="*/ 2801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09" y="0"/>
                  </a:moveTo>
                  <a:lnTo>
                    <a:pt x="0" y="56"/>
                  </a:lnTo>
                  <a:lnTo>
                    <a:pt x="109" y="11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4287681-D3BB-48B6-BF91-977F018D6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" y="4459"/>
              <a:ext cx="1445" cy="302"/>
            </a:xfrm>
            <a:custGeom>
              <a:avLst/>
              <a:gdLst>
                <a:gd name="T0" fmla="+- 0 1165 1165"/>
                <a:gd name="T1" fmla="*/ T0 w 1445"/>
                <a:gd name="T2" fmla="+- 0 4459 4459"/>
                <a:gd name="T3" fmla="*/ 4459 h 302"/>
                <a:gd name="T4" fmla="+- 0 1165 1165"/>
                <a:gd name="T5" fmla="*/ T4 w 1445"/>
                <a:gd name="T6" fmla="+- 0 4761 4459"/>
                <a:gd name="T7" fmla="*/ 4761 h 302"/>
                <a:gd name="T8" fmla="+- 0 2610 1165"/>
                <a:gd name="T9" fmla="*/ T8 w 1445"/>
                <a:gd name="T10" fmla="+- 0 4761 4459"/>
                <a:gd name="T11" fmla="*/ 4761 h 3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445" h="302">
                  <a:moveTo>
                    <a:pt x="0" y="0"/>
                  </a:moveTo>
                  <a:lnTo>
                    <a:pt x="0" y="302"/>
                  </a:lnTo>
                  <a:lnTo>
                    <a:pt x="1445" y="302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DC75235D-0AA0-412A-8366-4FC3EC7F2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4705"/>
              <a:ext cx="110" cy="110"/>
            </a:xfrm>
            <a:custGeom>
              <a:avLst/>
              <a:gdLst>
                <a:gd name="T0" fmla="+- 0 2595 2595"/>
                <a:gd name="T1" fmla="*/ T0 w 110"/>
                <a:gd name="T2" fmla="+- 0 4706 4706"/>
                <a:gd name="T3" fmla="*/ 4706 h 110"/>
                <a:gd name="T4" fmla="+- 0 2595 2595"/>
                <a:gd name="T5" fmla="*/ T4 w 110"/>
                <a:gd name="T6" fmla="+- 0 4816 4706"/>
                <a:gd name="T7" fmla="*/ 4816 h 110"/>
                <a:gd name="T8" fmla="+- 0 2705 2595"/>
                <a:gd name="T9" fmla="*/ T8 w 110"/>
                <a:gd name="T10" fmla="+- 0 4760 4706"/>
                <a:gd name="T11" fmla="*/ 4760 h 110"/>
                <a:gd name="T12" fmla="+- 0 2595 2595"/>
                <a:gd name="T13" fmla="*/ T12 w 110"/>
                <a:gd name="T14" fmla="+- 0 4706 4706"/>
                <a:gd name="T15" fmla="*/ 4706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0" y="110"/>
                  </a:lnTo>
                  <a:lnTo>
                    <a:pt x="11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5D4FFD4-8CAE-4D1C-B6E8-454E7EBC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" y="3492"/>
              <a:ext cx="1680" cy="968"/>
            </a:xfrm>
            <a:custGeom>
              <a:avLst/>
              <a:gdLst>
                <a:gd name="T0" fmla="+- 0 325 325"/>
                <a:gd name="T1" fmla="*/ T0 w 1680"/>
                <a:gd name="T2" fmla="+- 0 3976 3493"/>
                <a:gd name="T3" fmla="*/ 3976 h 968"/>
                <a:gd name="T4" fmla="+- 0 1165 325"/>
                <a:gd name="T5" fmla="*/ T4 w 1680"/>
                <a:gd name="T6" fmla="+- 0 3493 3493"/>
                <a:gd name="T7" fmla="*/ 3493 h 968"/>
                <a:gd name="T8" fmla="+- 0 2004 325"/>
                <a:gd name="T9" fmla="*/ T8 w 1680"/>
                <a:gd name="T10" fmla="+- 0 3976 3493"/>
                <a:gd name="T11" fmla="*/ 3976 h 968"/>
                <a:gd name="T12" fmla="+- 0 1165 325"/>
                <a:gd name="T13" fmla="*/ T12 w 1680"/>
                <a:gd name="T14" fmla="+- 0 4460 3493"/>
                <a:gd name="T15" fmla="*/ 4460 h 968"/>
                <a:gd name="T16" fmla="+- 0 325 325"/>
                <a:gd name="T17" fmla="*/ T16 w 1680"/>
                <a:gd name="T18" fmla="+- 0 3976 3493"/>
                <a:gd name="T19" fmla="*/ 3976 h 96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680" h="968">
                  <a:moveTo>
                    <a:pt x="0" y="483"/>
                  </a:moveTo>
                  <a:lnTo>
                    <a:pt x="840" y="0"/>
                  </a:lnTo>
                  <a:lnTo>
                    <a:pt x="1679" y="483"/>
                  </a:lnTo>
                  <a:lnTo>
                    <a:pt x="840" y="967"/>
                  </a:lnTo>
                  <a:lnTo>
                    <a:pt x="0" y="483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39" name="Line 38">
              <a:extLst>
                <a:ext uri="{FF2B5EF4-FFF2-40B4-BE49-F238E27FC236}">
                  <a16:creationId xmlns:a16="http://schemas.microsoft.com/office/drawing/2014/main" id="{2423734D-184E-4400-AAF3-8BC0A5C48C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65" y="3094"/>
              <a:ext cx="0" cy="303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B5D7DD3-AC89-419E-8192-9AB2DD6C1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" y="3384"/>
              <a:ext cx="110" cy="110"/>
            </a:xfrm>
            <a:custGeom>
              <a:avLst/>
              <a:gdLst>
                <a:gd name="T0" fmla="+- 0 1219 1110"/>
                <a:gd name="T1" fmla="*/ T0 w 110"/>
                <a:gd name="T2" fmla="+- 0 3384 3384"/>
                <a:gd name="T3" fmla="*/ 3384 h 110"/>
                <a:gd name="T4" fmla="+- 0 1110 1110"/>
                <a:gd name="T5" fmla="*/ T4 w 110"/>
                <a:gd name="T6" fmla="+- 0 3384 3384"/>
                <a:gd name="T7" fmla="*/ 3384 h 110"/>
                <a:gd name="T8" fmla="+- 0 1165 1110"/>
                <a:gd name="T9" fmla="*/ T8 w 110"/>
                <a:gd name="T10" fmla="+- 0 3494 3384"/>
                <a:gd name="T11" fmla="*/ 3494 h 110"/>
                <a:gd name="T12" fmla="+- 0 1219 1110"/>
                <a:gd name="T13" fmla="*/ T12 w 110"/>
                <a:gd name="T14" fmla="+- 0 3384 3384"/>
                <a:gd name="T15" fmla="*/ 3384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09" y="0"/>
                  </a:moveTo>
                  <a:lnTo>
                    <a:pt x="0" y="0"/>
                  </a:lnTo>
                  <a:lnTo>
                    <a:pt x="55" y="11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41" name="Line 40">
              <a:extLst>
                <a:ext uri="{FF2B5EF4-FFF2-40B4-BE49-F238E27FC236}">
                  <a16:creationId xmlns:a16="http://schemas.microsoft.com/office/drawing/2014/main" id="{AF2F0DA2-CBB2-43AF-87EB-CFC2358B8E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44" y="3276"/>
              <a:ext cx="0" cy="1053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EDB787E-6FB6-4E30-9CF7-ABDEA555A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4315"/>
              <a:ext cx="110" cy="110"/>
            </a:xfrm>
            <a:custGeom>
              <a:avLst/>
              <a:gdLst>
                <a:gd name="T0" fmla="+- 0 3599 3489"/>
                <a:gd name="T1" fmla="*/ T0 w 110"/>
                <a:gd name="T2" fmla="+- 0 4315 4315"/>
                <a:gd name="T3" fmla="*/ 4315 h 110"/>
                <a:gd name="T4" fmla="+- 0 3489 3489"/>
                <a:gd name="T5" fmla="*/ T4 w 110"/>
                <a:gd name="T6" fmla="+- 0 4315 4315"/>
                <a:gd name="T7" fmla="*/ 4315 h 110"/>
                <a:gd name="T8" fmla="+- 0 3545 3489"/>
                <a:gd name="T9" fmla="*/ T8 w 110"/>
                <a:gd name="T10" fmla="+- 0 4425 4315"/>
                <a:gd name="T11" fmla="*/ 4425 h 110"/>
                <a:gd name="T12" fmla="+- 0 3599 3489"/>
                <a:gd name="T13" fmla="*/ T12 w 110"/>
                <a:gd name="T14" fmla="+- 0 4315 4315"/>
                <a:gd name="T15" fmla="*/ 4315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10" y="0"/>
                  </a:moveTo>
                  <a:lnTo>
                    <a:pt x="0" y="0"/>
                  </a:lnTo>
                  <a:lnTo>
                    <a:pt x="56" y="11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05BE7B2-0DE5-4E02-B582-257D3D4EB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" y="2408"/>
              <a:ext cx="1680" cy="840"/>
            </a:xfrm>
            <a:custGeom>
              <a:avLst/>
              <a:gdLst>
                <a:gd name="T0" fmla="+- 0 5112 5112"/>
                <a:gd name="T1" fmla="*/ T0 w 1680"/>
                <a:gd name="T2" fmla="+- 0 2828 2409"/>
                <a:gd name="T3" fmla="*/ 2828 h 840"/>
                <a:gd name="T4" fmla="+- 0 5952 5112"/>
                <a:gd name="T5" fmla="*/ T4 w 1680"/>
                <a:gd name="T6" fmla="+- 0 2409 2409"/>
                <a:gd name="T7" fmla="*/ 2409 h 840"/>
                <a:gd name="T8" fmla="+- 0 6791 5112"/>
                <a:gd name="T9" fmla="*/ T8 w 1680"/>
                <a:gd name="T10" fmla="+- 0 2828 2409"/>
                <a:gd name="T11" fmla="*/ 2828 h 840"/>
                <a:gd name="T12" fmla="+- 0 5952 5112"/>
                <a:gd name="T13" fmla="*/ T12 w 1680"/>
                <a:gd name="T14" fmla="+- 0 3248 2409"/>
                <a:gd name="T15" fmla="*/ 3248 h 840"/>
                <a:gd name="T16" fmla="+- 0 5112 5112"/>
                <a:gd name="T17" fmla="*/ T16 w 1680"/>
                <a:gd name="T18" fmla="+- 0 2828 2409"/>
                <a:gd name="T19" fmla="*/ 2828 h 8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680" h="840">
                  <a:moveTo>
                    <a:pt x="0" y="419"/>
                  </a:moveTo>
                  <a:lnTo>
                    <a:pt x="840" y="0"/>
                  </a:lnTo>
                  <a:lnTo>
                    <a:pt x="1679" y="419"/>
                  </a:lnTo>
                  <a:lnTo>
                    <a:pt x="840" y="839"/>
                  </a:lnTo>
                  <a:lnTo>
                    <a:pt x="0" y="419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44" name="Line 43">
              <a:extLst>
                <a:ext uri="{FF2B5EF4-FFF2-40B4-BE49-F238E27FC236}">
                  <a16:creationId xmlns:a16="http://schemas.microsoft.com/office/drawing/2014/main" id="{64B73A9E-B0E8-440D-9C35-FFCDE09D68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952" y="2128"/>
              <a:ext cx="0" cy="185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64893C8-D61C-405E-A25C-D89D9B123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6" y="2299"/>
              <a:ext cx="110" cy="110"/>
            </a:xfrm>
            <a:custGeom>
              <a:avLst/>
              <a:gdLst>
                <a:gd name="T0" fmla="+- 0 6006 5897"/>
                <a:gd name="T1" fmla="*/ T0 w 110"/>
                <a:gd name="T2" fmla="+- 0 2299 2299"/>
                <a:gd name="T3" fmla="*/ 2299 h 110"/>
                <a:gd name="T4" fmla="+- 0 5897 5897"/>
                <a:gd name="T5" fmla="*/ T4 w 110"/>
                <a:gd name="T6" fmla="+- 0 2299 2299"/>
                <a:gd name="T7" fmla="*/ 2299 h 110"/>
                <a:gd name="T8" fmla="+- 0 5952 5897"/>
                <a:gd name="T9" fmla="*/ T8 w 110"/>
                <a:gd name="T10" fmla="+- 0 2409 2299"/>
                <a:gd name="T11" fmla="*/ 2409 h 110"/>
                <a:gd name="T12" fmla="+- 0 6006 5897"/>
                <a:gd name="T13" fmla="*/ T12 w 110"/>
                <a:gd name="T14" fmla="+- 0 2299 2299"/>
                <a:gd name="T15" fmla="*/ 2299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109" y="0"/>
                  </a:moveTo>
                  <a:lnTo>
                    <a:pt x="0" y="0"/>
                  </a:lnTo>
                  <a:lnTo>
                    <a:pt x="55" y="11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75B5636-F74D-4896-9C19-6B41F6E9E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1" y="3248"/>
              <a:ext cx="1137" cy="1513"/>
            </a:xfrm>
            <a:custGeom>
              <a:avLst/>
              <a:gdLst>
                <a:gd name="T0" fmla="+- 0 5952 5952"/>
                <a:gd name="T1" fmla="*/ T0 w 1137"/>
                <a:gd name="T2" fmla="+- 0 3248 3248"/>
                <a:gd name="T3" fmla="*/ 3248 h 1513"/>
                <a:gd name="T4" fmla="+- 0 5952 5952"/>
                <a:gd name="T5" fmla="*/ T4 w 1137"/>
                <a:gd name="T6" fmla="+- 0 4761 3248"/>
                <a:gd name="T7" fmla="*/ 4761 h 1513"/>
                <a:gd name="T8" fmla="+- 0 7088 5952"/>
                <a:gd name="T9" fmla="*/ T8 w 1137"/>
                <a:gd name="T10" fmla="+- 0 4761 3248"/>
                <a:gd name="T11" fmla="*/ 4761 h 151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137" h="1513">
                  <a:moveTo>
                    <a:pt x="0" y="0"/>
                  </a:moveTo>
                  <a:lnTo>
                    <a:pt x="0" y="1513"/>
                  </a:lnTo>
                  <a:lnTo>
                    <a:pt x="1136" y="1513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5A31FB-9AD1-4CA0-AE8F-8C7FAA697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4" y="4705"/>
              <a:ext cx="110" cy="110"/>
            </a:xfrm>
            <a:custGeom>
              <a:avLst/>
              <a:gdLst>
                <a:gd name="T0" fmla="+- 0 7074 7074"/>
                <a:gd name="T1" fmla="*/ T0 w 110"/>
                <a:gd name="T2" fmla="+- 0 4706 4706"/>
                <a:gd name="T3" fmla="*/ 4706 h 110"/>
                <a:gd name="T4" fmla="+- 0 7074 7074"/>
                <a:gd name="T5" fmla="*/ T4 w 110"/>
                <a:gd name="T6" fmla="+- 0 4816 4706"/>
                <a:gd name="T7" fmla="*/ 4816 h 110"/>
                <a:gd name="T8" fmla="+- 0 7184 7074"/>
                <a:gd name="T9" fmla="*/ T8 w 110"/>
                <a:gd name="T10" fmla="+- 0 4760 4706"/>
                <a:gd name="T11" fmla="*/ 4760 h 110"/>
                <a:gd name="T12" fmla="+- 0 7074 7074"/>
                <a:gd name="T13" fmla="*/ T12 w 110"/>
                <a:gd name="T14" fmla="+- 0 4706 4706"/>
                <a:gd name="T15" fmla="*/ 4706 h 1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0" y="110"/>
                  </a:lnTo>
                  <a:lnTo>
                    <a:pt x="11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3D6717D-C364-453C-AEDC-7D48E9EDF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3" y="2828"/>
              <a:ext cx="448" cy="2691"/>
            </a:xfrm>
            <a:custGeom>
              <a:avLst/>
              <a:gdLst>
                <a:gd name="T0" fmla="+- 0 4664 4664"/>
                <a:gd name="T1" fmla="*/ T0 w 448"/>
                <a:gd name="T2" fmla="+- 0 5518 2828"/>
                <a:gd name="T3" fmla="*/ 5518 h 2691"/>
                <a:gd name="T4" fmla="+- 0 4664 4664"/>
                <a:gd name="T5" fmla="*/ T4 w 448"/>
                <a:gd name="T6" fmla="+- 0 2828 2828"/>
                <a:gd name="T7" fmla="*/ 2828 h 2691"/>
                <a:gd name="T8" fmla="+- 0 5112 4664"/>
                <a:gd name="T9" fmla="*/ T8 w 448"/>
                <a:gd name="T10" fmla="+- 0 2828 2828"/>
                <a:gd name="T11" fmla="*/ 2828 h 26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448" h="2691">
                  <a:moveTo>
                    <a:pt x="0" y="2690"/>
                  </a:moveTo>
                  <a:lnTo>
                    <a:pt x="0" y="0"/>
                  </a:lnTo>
                  <a:lnTo>
                    <a:pt x="448" y="0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315B8B5-0359-42DC-9DB1-B04070046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" y="5491"/>
              <a:ext cx="10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D1A6BF8-509E-4BEE-97EC-CC021A574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" y="3976"/>
              <a:ext cx="3459" cy="1625"/>
            </a:xfrm>
            <a:custGeom>
              <a:avLst/>
              <a:gdLst>
                <a:gd name="T0" fmla="+- 0 325 3"/>
                <a:gd name="T1" fmla="*/ T0 w 3459"/>
                <a:gd name="T2" fmla="+- 0 3976 3976"/>
                <a:gd name="T3" fmla="*/ 3976 h 1625"/>
                <a:gd name="T4" fmla="+- 0 3 3"/>
                <a:gd name="T5" fmla="*/ T4 w 3459"/>
                <a:gd name="T6" fmla="+- 0 3976 3976"/>
                <a:gd name="T7" fmla="*/ 3976 h 1625"/>
                <a:gd name="T8" fmla="+- 0 3 3"/>
                <a:gd name="T9" fmla="*/ T8 w 3459"/>
                <a:gd name="T10" fmla="+- 0 5601 3976"/>
                <a:gd name="T11" fmla="*/ 5601 h 1625"/>
                <a:gd name="T12" fmla="+- 0 3462 3"/>
                <a:gd name="T13" fmla="*/ T12 w 3459"/>
                <a:gd name="T14" fmla="+- 0 5601 3976"/>
                <a:gd name="T15" fmla="*/ 5601 h 16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3459" h="1625">
                  <a:moveTo>
                    <a:pt x="322" y="0"/>
                  </a:moveTo>
                  <a:lnTo>
                    <a:pt x="0" y="0"/>
                  </a:lnTo>
                  <a:lnTo>
                    <a:pt x="0" y="1625"/>
                  </a:lnTo>
                  <a:lnTo>
                    <a:pt x="3459" y="1625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CED3884-78F5-42A6-A2B3-DFC61E05F9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4" y="5546"/>
              <a:ext cx="11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146E4CF-FC1C-4A6E-B5F1-BE2AD766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6" y="5097"/>
              <a:ext cx="4398" cy="504"/>
            </a:xfrm>
            <a:custGeom>
              <a:avLst/>
              <a:gdLst>
                <a:gd name="T0" fmla="+- 0 3627 3627"/>
                <a:gd name="T1" fmla="*/ T0 w 4398"/>
                <a:gd name="T2" fmla="+- 0 5601 5097"/>
                <a:gd name="T3" fmla="*/ 5601 h 504"/>
                <a:gd name="T4" fmla="+- 0 8024 3627"/>
                <a:gd name="T5" fmla="*/ T4 w 4398"/>
                <a:gd name="T6" fmla="+- 0 5601 5097"/>
                <a:gd name="T7" fmla="*/ 5601 h 504"/>
                <a:gd name="T8" fmla="+- 0 8024 3627"/>
                <a:gd name="T9" fmla="*/ T8 w 4398"/>
                <a:gd name="T10" fmla="+- 0 5097 5097"/>
                <a:gd name="T11" fmla="*/ 5097 h 5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4398" h="504">
                  <a:moveTo>
                    <a:pt x="0" y="504"/>
                  </a:moveTo>
                  <a:lnTo>
                    <a:pt x="4397" y="504"/>
                  </a:lnTo>
                  <a:lnTo>
                    <a:pt x="4397" y="0"/>
                  </a:lnTo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14422C1-4A92-4740-9BFF-353395F35C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" y="5546"/>
              <a:ext cx="11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4" name="Line 53">
              <a:extLst>
                <a:ext uri="{FF2B5EF4-FFF2-40B4-BE49-F238E27FC236}">
                  <a16:creationId xmlns:a16="http://schemas.microsoft.com/office/drawing/2014/main" id="{0D326DD5-E933-4EE6-B69C-136F077520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44" y="5854"/>
              <a:ext cx="0" cy="0"/>
            </a:xfrm>
            <a:prstGeom prst="line">
              <a:avLst/>
            </a:pr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1C1F5D44-D9B5-4B25-9BD5-A9A1B3118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5" y="5936"/>
              <a:ext cx="1400" cy="449"/>
            </a:xfrm>
            <a:custGeom>
              <a:avLst/>
              <a:gdLst>
                <a:gd name="T0" fmla="+- 0 3068 2845"/>
                <a:gd name="T1" fmla="*/ T0 w 1400"/>
                <a:gd name="T2" fmla="+- 0 6385 5937"/>
                <a:gd name="T3" fmla="*/ 6385 h 449"/>
                <a:gd name="T4" fmla="+- 0 4020 2845"/>
                <a:gd name="T5" fmla="*/ T4 w 1400"/>
                <a:gd name="T6" fmla="+- 0 6385 5937"/>
                <a:gd name="T7" fmla="*/ 6385 h 449"/>
                <a:gd name="T8" fmla="+- 0 4091 2845"/>
                <a:gd name="T9" fmla="*/ T8 w 1400"/>
                <a:gd name="T10" fmla="+- 0 6373 5937"/>
                <a:gd name="T11" fmla="*/ 6373 h 449"/>
                <a:gd name="T12" fmla="+- 0 4152 2845"/>
                <a:gd name="T13" fmla="*/ T12 w 1400"/>
                <a:gd name="T14" fmla="+- 0 6341 5937"/>
                <a:gd name="T15" fmla="*/ 6341 h 449"/>
                <a:gd name="T16" fmla="+- 0 4201 2845"/>
                <a:gd name="T17" fmla="*/ T16 w 1400"/>
                <a:gd name="T18" fmla="+- 0 6293 5937"/>
                <a:gd name="T19" fmla="*/ 6293 h 449"/>
                <a:gd name="T20" fmla="+- 0 4233 2845"/>
                <a:gd name="T21" fmla="*/ T20 w 1400"/>
                <a:gd name="T22" fmla="+- 0 6232 5937"/>
                <a:gd name="T23" fmla="*/ 6232 h 449"/>
                <a:gd name="T24" fmla="+- 0 4244 2845"/>
                <a:gd name="T25" fmla="*/ T24 w 1400"/>
                <a:gd name="T26" fmla="+- 0 6161 5937"/>
                <a:gd name="T27" fmla="*/ 6161 h 449"/>
                <a:gd name="T28" fmla="+- 0 4233 2845"/>
                <a:gd name="T29" fmla="*/ T28 w 1400"/>
                <a:gd name="T30" fmla="+- 0 6091 5937"/>
                <a:gd name="T31" fmla="*/ 6091 h 449"/>
                <a:gd name="T32" fmla="+- 0 4201 2845"/>
                <a:gd name="T33" fmla="*/ T32 w 1400"/>
                <a:gd name="T34" fmla="+- 0 6029 5937"/>
                <a:gd name="T35" fmla="*/ 6029 h 449"/>
                <a:gd name="T36" fmla="+- 0 4152 2845"/>
                <a:gd name="T37" fmla="*/ T36 w 1400"/>
                <a:gd name="T38" fmla="+- 0 5980 5937"/>
                <a:gd name="T39" fmla="*/ 5980 h 449"/>
                <a:gd name="T40" fmla="+- 0 4091 2845"/>
                <a:gd name="T41" fmla="*/ T40 w 1400"/>
                <a:gd name="T42" fmla="+- 0 5948 5937"/>
                <a:gd name="T43" fmla="*/ 5948 h 449"/>
                <a:gd name="T44" fmla="+- 0 4020 2845"/>
                <a:gd name="T45" fmla="*/ T44 w 1400"/>
                <a:gd name="T46" fmla="+- 0 5937 5937"/>
                <a:gd name="T47" fmla="*/ 5937 h 449"/>
                <a:gd name="T48" fmla="+- 0 3068 2845"/>
                <a:gd name="T49" fmla="*/ T48 w 1400"/>
                <a:gd name="T50" fmla="+- 0 5937 5937"/>
                <a:gd name="T51" fmla="*/ 5937 h 449"/>
                <a:gd name="T52" fmla="+- 0 2998 2845"/>
                <a:gd name="T53" fmla="*/ T52 w 1400"/>
                <a:gd name="T54" fmla="+- 0 5948 5937"/>
                <a:gd name="T55" fmla="*/ 5948 h 449"/>
                <a:gd name="T56" fmla="+- 0 2936 2845"/>
                <a:gd name="T57" fmla="*/ T56 w 1400"/>
                <a:gd name="T58" fmla="+- 0 5980 5937"/>
                <a:gd name="T59" fmla="*/ 5980 h 449"/>
                <a:gd name="T60" fmla="+- 0 2888 2845"/>
                <a:gd name="T61" fmla="*/ T60 w 1400"/>
                <a:gd name="T62" fmla="+- 0 6029 5937"/>
                <a:gd name="T63" fmla="*/ 6029 h 449"/>
                <a:gd name="T64" fmla="+- 0 2856 2845"/>
                <a:gd name="T65" fmla="*/ T64 w 1400"/>
                <a:gd name="T66" fmla="+- 0 6091 5937"/>
                <a:gd name="T67" fmla="*/ 6091 h 449"/>
                <a:gd name="T68" fmla="+- 0 2845 2845"/>
                <a:gd name="T69" fmla="*/ T68 w 1400"/>
                <a:gd name="T70" fmla="+- 0 6161 5937"/>
                <a:gd name="T71" fmla="*/ 6161 h 449"/>
                <a:gd name="T72" fmla="+- 0 2856 2845"/>
                <a:gd name="T73" fmla="*/ T72 w 1400"/>
                <a:gd name="T74" fmla="+- 0 6232 5937"/>
                <a:gd name="T75" fmla="*/ 6232 h 449"/>
                <a:gd name="T76" fmla="+- 0 2888 2845"/>
                <a:gd name="T77" fmla="*/ T76 w 1400"/>
                <a:gd name="T78" fmla="+- 0 6293 5937"/>
                <a:gd name="T79" fmla="*/ 6293 h 449"/>
                <a:gd name="T80" fmla="+- 0 2936 2845"/>
                <a:gd name="T81" fmla="*/ T80 w 1400"/>
                <a:gd name="T82" fmla="+- 0 6341 5937"/>
                <a:gd name="T83" fmla="*/ 6341 h 449"/>
                <a:gd name="T84" fmla="+- 0 2998 2845"/>
                <a:gd name="T85" fmla="*/ T84 w 1400"/>
                <a:gd name="T86" fmla="+- 0 6373 5937"/>
                <a:gd name="T87" fmla="*/ 6373 h 449"/>
                <a:gd name="T88" fmla="+- 0 3068 2845"/>
                <a:gd name="T89" fmla="*/ T88 w 1400"/>
                <a:gd name="T90" fmla="+- 0 6385 5937"/>
                <a:gd name="T91" fmla="*/ 6385 h 4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</a:cxnLst>
              <a:rect l="0" t="0" r="r" b="b"/>
              <a:pathLst>
                <a:path w="1400" h="449">
                  <a:moveTo>
                    <a:pt x="223" y="448"/>
                  </a:moveTo>
                  <a:lnTo>
                    <a:pt x="1175" y="448"/>
                  </a:lnTo>
                  <a:lnTo>
                    <a:pt x="1246" y="436"/>
                  </a:lnTo>
                  <a:lnTo>
                    <a:pt x="1307" y="404"/>
                  </a:lnTo>
                  <a:lnTo>
                    <a:pt x="1356" y="356"/>
                  </a:lnTo>
                  <a:lnTo>
                    <a:pt x="1388" y="295"/>
                  </a:lnTo>
                  <a:lnTo>
                    <a:pt x="1399" y="224"/>
                  </a:lnTo>
                  <a:lnTo>
                    <a:pt x="1388" y="154"/>
                  </a:lnTo>
                  <a:lnTo>
                    <a:pt x="1356" y="92"/>
                  </a:lnTo>
                  <a:lnTo>
                    <a:pt x="1307" y="43"/>
                  </a:lnTo>
                  <a:lnTo>
                    <a:pt x="1246" y="11"/>
                  </a:lnTo>
                  <a:lnTo>
                    <a:pt x="1175" y="0"/>
                  </a:lnTo>
                  <a:lnTo>
                    <a:pt x="223" y="0"/>
                  </a:lnTo>
                  <a:lnTo>
                    <a:pt x="153" y="11"/>
                  </a:lnTo>
                  <a:lnTo>
                    <a:pt x="91" y="43"/>
                  </a:lnTo>
                  <a:lnTo>
                    <a:pt x="43" y="92"/>
                  </a:lnTo>
                  <a:lnTo>
                    <a:pt x="11" y="154"/>
                  </a:lnTo>
                  <a:lnTo>
                    <a:pt x="0" y="224"/>
                  </a:lnTo>
                  <a:lnTo>
                    <a:pt x="11" y="295"/>
                  </a:lnTo>
                  <a:lnTo>
                    <a:pt x="43" y="356"/>
                  </a:lnTo>
                  <a:lnTo>
                    <a:pt x="91" y="404"/>
                  </a:lnTo>
                  <a:lnTo>
                    <a:pt x="153" y="436"/>
                  </a:lnTo>
                  <a:lnTo>
                    <a:pt x="223" y="448"/>
                  </a:lnTo>
                  <a:close/>
                </a:path>
              </a:pathLst>
            </a:custGeom>
            <a:noFill/>
            <a:ln w="444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BEDFD21-8D94-4FD8-B1E9-8F4359D0E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" y="5740"/>
              <a:ext cx="196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56">
              <a:extLst>
                <a:ext uri="{FF2B5EF4-FFF2-40B4-BE49-F238E27FC236}">
                  <a16:creationId xmlns:a16="http://schemas.microsoft.com/office/drawing/2014/main" id="{715B076A-EAB6-42DF-A62C-315AEF6E3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6" y="472"/>
              <a:ext cx="399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solidFill>
                    <a:srgbClr val="CA181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No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 Box 57">
              <a:extLst>
                <a:ext uri="{FF2B5EF4-FFF2-40B4-BE49-F238E27FC236}">
                  <a16:creationId xmlns:a16="http://schemas.microsoft.com/office/drawing/2014/main" id="{EDB2EE94-CEDE-4384-8A43-FC7479CFB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0" y="472"/>
              <a:ext cx="334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CA181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No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 Box 58">
              <a:extLst>
                <a:ext uri="{FF2B5EF4-FFF2-40B4-BE49-F238E27FC236}">
                  <a16:creationId xmlns:a16="http://schemas.microsoft.com/office/drawing/2014/main" id="{3F0DBDB1-E3E1-493D-81BA-A0456D497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5" y="649"/>
              <a:ext cx="4003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1045"/>
                </a:lnSpc>
                <a:spcBef>
                  <a:spcPts val="0"/>
                </a:spcBef>
                <a:spcAft>
                  <a:spcPts val="800"/>
                </a:spcAft>
                <a:tabLst>
                  <a:tab pos="1376045" algn="l"/>
                </a:tabLs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EA,h &gt;</a:t>
              </a:r>
              <a:r>
                <a:rPr lang="en-US" sz="1000" spc="-75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EL,h</a:t>
              </a:r>
              <a:r>
                <a:rPr lang="en-US" sz="1000" spc="-25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?	        SOCB,h &gt; KB-min</a:t>
              </a:r>
              <a:r>
                <a:rPr lang="en-US" sz="1000" spc="-4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?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 Box 59">
              <a:extLst>
                <a:ext uri="{FF2B5EF4-FFF2-40B4-BE49-F238E27FC236}">
                  <a16:creationId xmlns:a16="http://schemas.microsoft.com/office/drawing/2014/main" id="{0C76AAD5-182A-44E4-9671-886BEE6283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6" y="1193"/>
              <a:ext cx="440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3957AC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Yes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 Box 60">
              <a:extLst>
                <a:ext uri="{FF2B5EF4-FFF2-40B4-BE49-F238E27FC236}">
                  <a16:creationId xmlns:a16="http://schemas.microsoft.com/office/drawing/2014/main" id="{DFCEC88D-1B29-46A3-B8DD-612198A23A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2" y="1144"/>
              <a:ext cx="414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3957AC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Yes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 Box 61">
              <a:extLst>
                <a:ext uri="{FF2B5EF4-FFF2-40B4-BE49-F238E27FC236}">
                  <a16:creationId xmlns:a16="http://schemas.microsoft.com/office/drawing/2014/main" id="{5CB5DD98-7744-4E6F-B3DA-1BC5F55505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8" y="2208"/>
              <a:ext cx="318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solidFill>
                    <a:srgbClr val="CA181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No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 Box 62">
              <a:extLst>
                <a:ext uri="{FF2B5EF4-FFF2-40B4-BE49-F238E27FC236}">
                  <a16:creationId xmlns:a16="http://schemas.microsoft.com/office/drawing/2014/main" id="{1AE0C28A-DE26-41BD-A6FF-9609E5AC0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4" y="2537"/>
              <a:ext cx="28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CA181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No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 Box 63">
              <a:extLst>
                <a:ext uri="{FF2B5EF4-FFF2-40B4-BE49-F238E27FC236}">
                  <a16:creationId xmlns:a16="http://schemas.microsoft.com/office/drawing/2014/main" id="{167B161A-CD1B-43F2-9CA7-CB52B3FEB9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9" y="2750"/>
              <a:ext cx="1326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1045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SOCB,h = KB-max ?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 Box 64">
              <a:extLst>
                <a:ext uri="{FF2B5EF4-FFF2-40B4-BE49-F238E27FC236}">
                  <a16:creationId xmlns:a16="http://schemas.microsoft.com/office/drawing/2014/main" id="{0340B2A6-F446-47F2-8ACD-69887270A8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2" y="2733"/>
              <a:ext cx="92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5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</a:t>
              </a:r>
              <a:r>
                <a:rPr lang="en-US" sz="1000" baseline="-25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L,h</a:t>
              </a: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&gt; 0</a:t>
              </a:r>
              <a:r>
                <a:rPr lang="en-US" sz="1000" spc="-85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?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 Box 65">
              <a:extLst>
                <a:ext uri="{FF2B5EF4-FFF2-40B4-BE49-F238E27FC236}">
                  <a16:creationId xmlns:a16="http://schemas.microsoft.com/office/drawing/2014/main" id="{AFB90B2E-9766-4ED2-B6A3-D9E4DEE34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5" y="3328"/>
              <a:ext cx="498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3957AC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Yes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 Box 66">
              <a:extLst>
                <a:ext uri="{FF2B5EF4-FFF2-40B4-BE49-F238E27FC236}">
                  <a16:creationId xmlns:a16="http://schemas.microsoft.com/office/drawing/2014/main" id="{23AD2848-C360-4C56-8847-2F03EBF5C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5" y="3321"/>
              <a:ext cx="463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solidFill>
                    <a:srgbClr val="3957AC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Yes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 Box 67">
              <a:extLst>
                <a:ext uri="{FF2B5EF4-FFF2-40B4-BE49-F238E27FC236}">
                  <a16:creationId xmlns:a16="http://schemas.microsoft.com/office/drawing/2014/main" id="{CE6C43BE-A0BB-4CA1-A5B1-B40C6AB0B9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" y="3664"/>
              <a:ext cx="292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solidFill>
                    <a:srgbClr val="CA181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No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 Box 68">
              <a:extLst>
                <a:ext uri="{FF2B5EF4-FFF2-40B4-BE49-F238E27FC236}">
                  <a16:creationId xmlns:a16="http://schemas.microsoft.com/office/drawing/2014/main" id="{2A0C9AC2-570D-4F2E-9704-7C817237D8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8" y="3787"/>
              <a:ext cx="874" cy="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6510" marR="0" indent="-17145">
                <a:lnSpc>
                  <a:spcPct val="102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Energy still available ?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5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11430" algn="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>
                  <a:solidFill>
                    <a:srgbClr val="3957AC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Yes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 Box 69">
              <a:extLst>
                <a:ext uri="{FF2B5EF4-FFF2-40B4-BE49-F238E27FC236}">
                  <a16:creationId xmlns:a16="http://schemas.microsoft.com/office/drawing/2014/main" id="{6D3A640B-D145-4B45-A42E-3D0BEB305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1" y="6066"/>
              <a:ext cx="688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88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END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 Box 70">
              <a:extLst>
                <a:ext uri="{FF2B5EF4-FFF2-40B4-BE49-F238E27FC236}">
                  <a16:creationId xmlns:a16="http://schemas.microsoft.com/office/drawing/2014/main" id="{B9F5DC1F-8359-4AFD-90E6-16D9E01FA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3" y="4425"/>
              <a:ext cx="1680" cy="672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11760" marR="109855" algn="ctr">
                <a:lnSpc>
                  <a:spcPct val="102000"/>
                </a:lnSpc>
                <a:spcBef>
                  <a:spcPts val="200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Purchase the energy from the grid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EG,h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 Box 71">
              <a:extLst>
                <a:ext uri="{FF2B5EF4-FFF2-40B4-BE49-F238E27FC236}">
                  <a16:creationId xmlns:a16="http://schemas.microsoft.com/office/drawing/2014/main" id="{D6F019CB-E62E-4BFD-9CC8-68E429A2C4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4" y="4425"/>
              <a:ext cx="1680" cy="672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324485" marR="0" indent="-252730">
                <a:lnSpc>
                  <a:spcPct val="102000"/>
                </a:lnSpc>
                <a:spcBef>
                  <a:spcPts val="675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Sell the energy surplus to the grid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 Box 72">
              <a:extLst>
                <a:ext uri="{FF2B5EF4-FFF2-40B4-BE49-F238E27FC236}">
                  <a16:creationId xmlns:a16="http://schemas.microsoft.com/office/drawing/2014/main" id="{EBB33EB2-1084-4FBF-9ABB-5F362E46D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" y="2617"/>
              <a:ext cx="1680" cy="477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29540" marR="0">
                <a:lnSpc>
                  <a:spcPct val="107000"/>
                </a:lnSpc>
                <a:spcBef>
                  <a:spcPts val="665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Charge BES system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 Box 73">
              <a:extLst>
                <a:ext uri="{FF2B5EF4-FFF2-40B4-BE49-F238E27FC236}">
                  <a16:creationId xmlns:a16="http://schemas.microsoft.com/office/drawing/2014/main" id="{FE766C36-1937-4F65-93AB-497CF4031E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5" y="1428"/>
              <a:ext cx="2073" cy="700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94615" marR="93345" algn="ctr">
                <a:lnSpc>
                  <a:spcPct val="103000"/>
                </a:lnSpc>
                <a:spcBef>
                  <a:spcPts val="270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Discharge BES system and supply the energy demand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EB,h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 Box 74">
              <a:extLst>
                <a:ext uri="{FF2B5EF4-FFF2-40B4-BE49-F238E27FC236}">
                  <a16:creationId xmlns:a16="http://schemas.microsoft.com/office/drawing/2014/main" id="{F6984EEA-893F-495C-806B-F15C983526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4" y="1428"/>
              <a:ext cx="1736" cy="700"/>
            </a:xfrm>
            <a:prstGeom prst="rect">
              <a:avLst/>
            </a:prstGeom>
            <a:noFill/>
            <a:ln w="444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11125" marR="109855" algn="ctr">
                <a:lnSpc>
                  <a:spcPct val="102000"/>
                </a:lnSpc>
                <a:spcBef>
                  <a:spcPts val="275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Supply the energy demand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EA,h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Text Placeholder 1">
            <a:extLst>
              <a:ext uri="{FF2B5EF4-FFF2-40B4-BE49-F238E27FC236}">
                <a16:creationId xmlns:a16="http://schemas.microsoft.com/office/drawing/2014/main" id="{BDE2AFD1-AD64-4952-A9BE-C220E873C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30" y="339509"/>
            <a:ext cx="4176138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</a:t>
            </a:r>
          </a:p>
        </p:txBody>
      </p:sp>
    </p:spTree>
    <p:extLst>
      <p:ext uri="{BB962C8B-B14F-4D97-AF65-F5344CB8AC3E}">
        <p14:creationId xmlns:p14="http://schemas.microsoft.com/office/powerpoint/2010/main" val="396664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41ED1A68-4C2A-4983-A282-6CB5AE5807C7}"/>
              </a:ext>
            </a:extLst>
          </p:cNvPr>
          <p:cNvGrpSpPr/>
          <p:nvPr/>
        </p:nvGrpSpPr>
        <p:grpSpPr>
          <a:xfrm>
            <a:off x="977322" y="2054064"/>
            <a:ext cx="10258382" cy="3080781"/>
            <a:chOff x="977322" y="1968339"/>
            <a:chExt cx="10258382" cy="308078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0133DA-2833-42BB-B417-520ECEF14EF1}"/>
                </a:ext>
              </a:extLst>
            </p:cNvPr>
            <p:cNvGrpSpPr/>
            <p:nvPr/>
          </p:nvGrpSpPr>
          <p:grpSpPr>
            <a:xfrm>
              <a:off x="977322" y="1968339"/>
              <a:ext cx="5132957" cy="1028614"/>
              <a:chOff x="-546679" y="1968338"/>
              <a:chExt cx="5132957" cy="1028614"/>
            </a:xfrm>
            <a:solidFill>
              <a:schemeClr val="accent1"/>
            </a:solidFill>
          </p:grpSpPr>
          <p:sp>
            <p:nvSpPr>
              <p:cNvPr id="20" name="Block Arc 19">
                <a:extLst>
                  <a:ext uri="{FF2B5EF4-FFF2-40B4-BE49-F238E27FC236}">
                    <a16:creationId xmlns:a16="http://schemas.microsoft.com/office/drawing/2014/main" id="{E6F04D43-F06A-469C-A3CD-9E5349FEA478}"/>
                  </a:ext>
                </a:extLst>
              </p:cNvPr>
              <p:cNvSpPr/>
              <p:nvPr/>
            </p:nvSpPr>
            <p:spPr>
              <a:xfrm>
                <a:off x="-546679" y="1968338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74EEC14-418A-4F28-986B-42B5D65F4B2C}"/>
                  </a:ext>
                </a:extLst>
              </p:cNvPr>
              <p:cNvSpPr/>
              <p:nvPr/>
            </p:nvSpPr>
            <p:spPr>
              <a:xfrm>
                <a:off x="-93722" y="1968338"/>
                <a:ext cx="468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55F30DA-5C81-42CE-9CC9-A94E07930427}"/>
                  </a:ext>
                </a:extLst>
              </p:cNvPr>
              <p:cNvSpPr/>
              <p:nvPr/>
            </p:nvSpPr>
            <p:spPr>
              <a:xfrm>
                <a:off x="-36573" y="2888952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4226BD-DB82-46A6-B945-C70E8C2EF029}"/>
                </a:ext>
              </a:extLst>
            </p:cNvPr>
            <p:cNvGrpSpPr/>
            <p:nvPr/>
          </p:nvGrpSpPr>
          <p:grpSpPr>
            <a:xfrm>
              <a:off x="977322" y="3801539"/>
              <a:ext cx="4110106" cy="1028614"/>
              <a:chOff x="-546678" y="3785456"/>
              <a:chExt cx="4110106" cy="1028614"/>
            </a:xfrm>
            <a:solidFill>
              <a:schemeClr val="accent3"/>
            </a:solidFill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C1887D4C-4B5D-4FB2-A5CB-9BB7CAD79998}"/>
                  </a:ext>
                </a:extLst>
              </p:cNvPr>
              <p:cNvSpPr/>
              <p:nvPr/>
            </p:nvSpPr>
            <p:spPr>
              <a:xfrm>
                <a:off x="-546678" y="3785456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4956047-3D6B-4CBF-B636-B8D0967F9CC5}"/>
                  </a:ext>
                </a:extLst>
              </p:cNvPr>
              <p:cNvSpPr/>
              <p:nvPr/>
            </p:nvSpPr>
            <p:spPr>
              <a:xfrm>
                <a:off x="-36572" y="3785456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FAFE5F1-C89F-42E1-84BB-3A5EC4B4F745}"/>
                  </a:ext>
                </a:extLst>
              </p:cNvPr>
              <p:cNvSpPr/>
              <p:nvPr/>
            </p:nvSpPr>
            <p:spPr>
              <a:xfrm>
                <a:off x="-36572" y="4706070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F784C8C-4771-4F30-AB59-99D88C82D1E5}"/>
                </a:ext>
              </a:extLst>
            </p:cNvPr>
            <p:cNvGrpSpPr/>
            <p:nvPr/>
          </p:nvGrpSpPr>
          <p:grpSpPr>
            <a:xfrm flipH="1">
              <a:off x="7131448" y="2884650"/>
              <a:ext cx="4104256" cy="1028903"/>
              <a:chOff x="-567704" y="3794692"/>
              <a:chExt cx="4104256" cy="1028903"/>
            </a:xfrm>
            <a:solidFill>
              <a:schemeClr val="accent2"/>
            </a:solidFill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A5F7F9CF-5727-429C-9091-16E40BFDB5FF}"/>
                  </a:ext>
                </a:extLst>
              </p:cNvPr>
              <p:cNvSpPr/>
              <p:nvPr/>
            </p:nvSpPr>
            <p:spPr>
              <a:xfrm>
                <a:off x="-567704" y="3794692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89AE57-3330-4DDF-B5EC-7A33E5F64D47}"/>
                  </a:ext>
                </a:extLst>
              </p:cNvPr>
              <p:cNvSpPr/>
              <p:nvPr/>
            </p:nvSpPr>
            <p:spPr>
              <a:xfrm>
                <a:off x="-76247" y="3794981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696663F-9B84-4D29-9166-62F2C954DA9E}"/>
                  </a:ext>
                </a:extLst>
              </p:cNvPr>
              <p:cNvSpPr/>
              <p:nvPr/>
            </p:nvSpPr>
            <p:spPr>
              <a:xfrm>
                <a:off x="-63448" y="4715595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C1EBEE-B99C-4658-9035-B510C45BE5D2}"/>
                </a:ext>
              </a:extLst>
            </p:cNvPr>
            <p:cNvSpPr/>
            <p:nvPr/>
          </p:nvSpPr>
          <p:spPr>
            <a:xfrm flipH="1">
              <a:off x="7156128" y="4727663"/>
              <a:ext cx="3002834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1F6740-BD08-49D6-95DC-948E4264A002}"/>
                </a:ext>
              </a:extLst>
            </p:cNvPr>
            <p:cNvSpPr/>
            <p:nvPr/>
          </p:nvSpPr>
          <p:spPr>
            <a:xfrm>
              <a:off x="5001022" y="2672976"/>
              <a:ext cx="2160240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D2AD2F-9C3B-4D6F-9E12-10636CC4121F}"/>
                </a:ext>
              </a:extLst>
            </p:cNvPr>
            <p:cNvSpPr/>
            <p:nvPr/>
          </p:nvSpPr>
          <p:spPr>
            <a:xfrm>
              <a:off x="5001022" y="3591048"/>
              <a:ext cx="2160240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C96FC2-85F3-4EF2-B2BD-F44FC4439289}"/>
                </a:ext>
              </a:extLst>
            </p:cNvPr>
            <p:cNvSpPr/>
            <p:nvPr/>
          </p:nvSpPr>
          <p:spPr>
            <a:xfrm>
              <a:off x="5001022" y="4509120"/>
              <a:ext cx="216024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F3EA7E0F-67AD-4E73-9E74-65D914848F35}"/>
              </a:ext>
            </a:extLst>
          </p:cNvPr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DF463D3-67A3-4A42-89E8-8191EB43D940}"/>
              </a:ext>
            </a:extLst>
          </p:cNvPr>
          <p:cNvSpPr/>
          <p:nvPr/>
        </p:nvSpPr>
        <p:spPr>
          <a:xfrm rot="212823">
            <a:off x="10188496" y="4583226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Left Arrow 9215">
            <a:extLst>
              <a:ext uri="{FF2B5EF4-FFF2-40B4-BE49-F238E27FC236}">
                <a16:creationId xmlns:a16="http://schemas.microsoft.com/office/drawing/2014/main" id="{DA929447-89F6-422C-8248-0C428F0681C5}"/>
              </a:ext>
            </a:extLst>
          </p:cNvPr>
          <p:cNvSpPr/>
          <p:nvPr/>
        </p:nvSpPr>
        <p:spPr>
          <a:xfrm>
            <a:off x="6292211" y="1981200"/>
            <a:ext cx="216024" cy="242316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Left Arrow 43">
            <a:extLst>
              <a:ext uri="{FF2B5EF4-FFF2-40B4-BE49-F238E27FC236}">
                <a16:creationId xmlns:a16="http://schemas.microsoft.com/office/drawing/2014/main" id="{A22B69BB-1005-40D9-8B93-BFCA1F89D22E}"/>
              </a:ext>
            </a:extLst>
          </p:cNvPr>
          <p:cNvSpPr/>
          <p:nvPr/>
        </p:nvSpPr>
        <p:spPr>
          <a:xfrm rot="16200000">
            <a:off x="10346857" y="4724663"/>
            <a:ext cx="216024" cy="242316"/>
          </a:xfrm>
          <a:prstGeom prst="lef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E807A2-CB17-414A-BF84-C43721194CCB}"/>
              </a:ext>
            </a:extLst>
          </p:cNvPr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2</a:t>
            </a:r>
            <a:endParaRPr lang="ko-KR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F65969-1118-4CEE-BB23-E6552ED6EA51}"/>
              </a:ext>
            </a:extLst>
          </p:cNvPr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3</a:t>
            </a:r>
            <a:endParaRPr lang="ko-KR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7FD17F-4CA6-4D0D-B126-7D57025C2E35}"/>
              </a:ext>
            </a:extLst>
          </p:cNvPr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analysis</a:t>
            </a:r>
            <a:endParaRPr lang="ko-KR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B1FC49-8ECE-48E9-A996-B190A839308E}"/>
              </a:ext>
            </a:extLst>
          </p:cNvPr>
          <p:cNvSpPr txBox="1"/>
          <p:nvPr/>
        </p:nvSpPr>
        <p:spPr>
          <a:xfrm>
            <a:off x="1596058" y="2417225"/>
            <a:ext cx="3246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storage capacity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2ECEFC-57A3-4AEA-9B7A-ED97CED6085C}"/>
              </a:ext>
            </a:extLst>
          </p:cNvPr>
          <p:cNvSpPr txBox="1"/>
          <p:nvPr/>
        </p:nvSpPr>
        <p:spPr>
          <a:xfrm>
            <a:off x="1596058" y="4250425"/>
            <a:ext cx="3284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storage system works at peak time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D0236F-A1FB-4324-87BD-CC919B6105BA}"/>
              </a:ext>
            </a:extLst>
          </p:cNvPr>
          <p:cNvSpPr txBox="1"/>
          <p:nvPr/>
        </p:nvSpPr>
        <p:spPr>
          <a:xfrm>
            <a:off x="7372498" y="3326554"/>
            <a:ext cx="3279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storage system operates at evening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BECB096-7EE7-441D-9D22-2B723EB44D05}"/>
              </a:ext>
            </a:extLst>
          </p:cNvPr>
          <p:cNvSpPr txBox="1"/>
          <p:nvPr/>
        </p:nvSpPr>
        <p:spPr>
          <a:xfrm>
            <a:off x="9994235" y="5211985"/>
            <a:ext cx="1471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Electricity costs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2D1BCA6-BF9D-4379-A47B-12552D1A8B64}"/>
              </a:ext>
            </a:extLst>
          </p:cNvPr>
          <p:cNvGrpSpPr/>
          <p:nvPr/>
        </p:nvGrpSpPr>
        <p:grpSpPr>
          <a:xfrm>
            <a:off x="6958128" y="1736860"/>
            <a:ext cx="2952000" cy="534784"/>
            <a:chOff x="395534" y="3737445"/>
            <a:chExt cx="3972999" cy="5347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6A5E88-11CB-4B39-A46E-9F882452DB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Scenario 1</a:t>
              </a:r>
              <a:endParaRPr lang="ko-KR" alt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EE2347-E03F-4928-BE46-2F13D0DA794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 grid system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26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778F1C-55C7-4F9E-AE02-6DC8A5876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4792B0-8A4B-4475-BD52-248DE056A7E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224" y="1063756"/>
            <a:ext cx="6221552" cy="52164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CEC729-A1AB-4C0A-A865-EE69777A4F8E}"/>
              </a:ext>
            </a:extLst>
          </p:cNvPr>
          <p:cNvSpPr/>
          <p:nvPr/>
        </p:nvSpPr>
        <p:spPr>
          <a:xfrm>
            <a:off x="402003" y="1178728"/>
            <a:ext cx="258322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Electricity that transfers to grid from scenario 1 [kW].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D4B1AD1-BC47-4630-8CBA-353270668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457451"/>
              </p:ext>
            </p:extLst>
          </p:nvPr>
        </p:nvGraphicFramePr>
        <p:xfrm>
          <a:off x="9470206" y="1686559"/>
          <a:ext cx="2426520" cy="2787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5043">
                  <a:extLst>
                    <a:ext uri="{9D8B030D-6E8A-4147-A177-3AD203B41FA5}">
                      <a16:colId xmlns:a16="http://schemas.microsoft.com/office/drawing/2014/main" val="845496041"/>
                    </a:ext>
                  </a:extLst>
                </a:gridCol>
                <a:gridCol w="1411477">
                  <a:extLst>
                    <a:ext uri="{9D8B030D-6E8A-4147-A177-3AD203B41FA5}">
                      <a16:colId xmlns:a16="http://schemas.microsoft.com/office/drawing/2014/main" val="2619270209"/>
                    </a:ext>
                  </a:extLst>
                </a:gridCol>
              </a:tblGrid>
              <a:tr h="5791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Time (hr.)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Electricity in August [kW]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3818384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9:00am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5251825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10:00am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42535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11:00am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6672384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12:00pm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9397213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1:00pm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702338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2:00pm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572255"/>
                  </a:ext>
                </a:extLst>
              </a:tr>
              <a:tr h="315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3:00pm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23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151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4ED00-390E-415B-8A1E-2BCFDEBCB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30F52-6186-44FD-B887-C751A6AC234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22" y="1657978"/>
            <a:ext cx="5124659" cy="30647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E9567-EC3F-4BEB-8549-69C52A385954}"/>
              </a:ext>
            </a:extLst>
          </p:cNvPr>
          <p:cNvSpPr/>
          <p:nvPr/>
        </p:nvSpPr>
        <p:spPr>
          <a:xfrm>
            <a:off x="170822" y="1257868"/>
            <a:ext cx="12731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2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7D127F-6746-424E-8FD2-76BA37145C3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108" y="1657978"/>
            <a:ext cx="5031870" cy="30647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67CCA7-9830-4C00-81DC-ECD3ED0696AA}"/>
              </a:ext>
            </a:extLst>
          </p:cNvPr>
          <p:cNvSpPr/>
          <p:nvPr/>
        </p:nvSpPr>
        <p:spPr>
          <a:xfrm>
            <a:off x="5770108" y="1259692"/>
            <a:ext cx="12731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Scenario 3</a:t>
            </a:r>
            <a:endParaRPr lang="en-US" sz="2000" b="0" cap="none" spc="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99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CF05DDC-99DB-4FF1-A7BA-E3A595C741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62346A-BCB0-4F47-8C3B-F6B08B9662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47" y="1063756"/>
            <a:ext cx="6940506" cy="53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724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477</Words>
  <Application>Microsoft Office PowerPoint</Application>
  <PresentationFormat>Widescreen</PresentationFormat>
  <Paragraphs>159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hasan awartany</cp:lastModifiedBy>
  <cp:revision>140</cp:revision>
  <dcterms:created xsi:type="dcterms:W3CDTF">2019-01-14T06:35:35Z</dcterms:created>
  <dcterms:modified xsi:type="dcterms:W3CDTF">2021-06-02T14:50:46Z</dcterms:modified>
</cp:coreProperties>
</file>