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8788"/>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1588" y="0"/>
            <a:ext cx="2971800" cy="458788"/>
          </a:xfrm>
          <a:prstGeom prst="rect">
            <a:avLst/>
          </a:prstGeom>
          <a:noFill/>
          <a:ln>
            <a:noFill/>
          </a:ln>
        </p:spPr>
        <p:txBody>
          <a:bodyPr anchorCtr="0" anchor="t"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3886200" y="8685213"/>
            <a:ext cx="2971800" cy="458787"/>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1588" y="8685213"/>
            <a:ext cx="2971800" cy="458787"/>
          </a:xfrm>
          <a:prstGeom prst="rect">
            <a:avLst/>
          </a:prstGeom>
          <a:noFill/>
          <a:ln>
            <a:noFill/>
          </a:ln>
        </p:spPr>
        <p:txBody>
          <a:bodyPr anchorCtr="0" anchor="b" bIns="45700" lIns="91425" spcFirstLastPara="1" rIns="91425" wrap="square" tIns="45700">
            <a:noAutofit/>
          </a:bodyPr>
          <a:lstStyle/>
          <a:p>
            <a:pPr indent="0" lvl="0" marL="0" marR="0" rtl="1" algn="l">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r">
              <a:spcBef>
                <a:spcPts val="0"/>
              </a:spcBef>
              <a:spcAft>
                <a:spcPts val="0"/>
              </a:spcAft>
              <a:buNone/>
            </a:pPr>
            <a:r>
              <a:t/>
            </a:r>
            <a:endParaRPr/>
          </a:p>
        </p:txBody>
      </p:sp>
      <p:sp>
        <p:nvSpPr>
          <p:cNvPr id="98" name="Google Shape;98;p2:notes"/>
          <p:cNvSpPr txBox="1"/>
          <p:nvPr>
            <p:ph idx="12" type="sldNum"/>
          </p:nvPr>
        </p:nvSpPr>
        <p:spPr>
          <a:xfrm>
            <a:off x="1588" y="8685213"/>
            <a:ext cx="2971800" cy="458787"/>
          </a:xfrm>
          <a:prstGeom prst="rect">
            <a:avLst/>
          </a:prstGeom>
          <a:noFill/>
          <a:ln>
            <a:noFill/>
          </a:ln>
        </p:spPr>
        <p:txBody>
          <a:bodyPr anchorCtr="0" anchor="b" bIns="45700" lIns="91425" spcFirstLastPara="1" rIns="91425" wrap="square" tIns="45700">
            <a:noAutofit/>
          </a:body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rtl="1"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rtl="1" algn="ctr">
              <a:lnSpc>
                <a:spcPct val="90000"/>
              </a:lnSpc>
              <a:spcBef>
                <a:spcPts val="1000"/>
              </a:spcBef>
              <a:spcAft>
                <a:spcPts val="0"/>
              </a:spcAft>
              <a:buClr>
                <a:schemeClr val="dk1"/>
              </a:buClr>
              <a:buSzPts val="2400"/>
              <a:buNone/>
              <a:defRPr sz="2400"/>
            </a:lvl1pPr>
            <a:lvl2pPr lvl="1" rtl="1" algn="ctr">
              <a:lnSpc>
                <a:spcPct val="90000"/>
              </a:lnSpc>
              <a:spcBef>
                <a:spcPts val="500"/>
              </a:spcBef>
              <a:spcAft>
                <a:spcPts val="0"/>
              </a:spcAft>
              <a:buClr>
                <a:schemeClr val="dk1"/>
              </a:buClr>
              <a:buSzPts val="2000"/>
              <a:buNone/>
              <a:defRPr sz="2000"/>
            </a:lvl2pPr>
            <a:lvl3pPr lvl="2" rtl="1" algn="ctr">
              <a:lnSpc>
                <a:spcPct val="90000"/>
              </a:lnSpc>
              <a:spcBef>
                <a:spcPts val="500"/>
              </a:spcBef>
              <a:spcAft>
                <a:spcPts val="0"/>
              </a:spcAft>
              <a:buClr>
                <a:schemeClr val="dk1"/>
              </a:buClr>
              <a:buSzPts val="1800"/>
              <a:buNone/>
              <a:defRPr sz="1800"/>
            </a:lvl3pPr>
            <a:lvl4pPr lvl="3" rtl="1" algn="ctr">
              <a:lnSpc>
                <a:spcPct val="90000"/>
              </a:lnSpc>
              <a:spcBef>
                <a:spcPts val="500"/>
              </a:spcBef>
              <a:spcAft>
                <a:spcPts val="0"/>
              </a:spcAft>
              <a:buClr>
                <a:schemeClr val="dk1"/>
              </a:buClr>
              <a:buSzPts val="1600"/>
              <a:buNone/>
              <a:defRPr sz="1600"/>
            </a:lvl4pPr>
            <a:lvl5pPr lvl="4" rtl="1" algn="ctr">
              <a:lnSpc>
                <a:spcPct val="90000"/>
              </a:lnSpc>
              <a:spcBef>
                <a:spcPts val="500"/>
              </a:spcBef>
              <a:spcAft>
                <a:spcPts val="0"/>
              </a:spcAft>
              <a:buClr>
                <a:schemeClr val="dk1"/>
              </a:buClr>
              <a:buSzPts val="1600"/>
              <a:buNone/>
              <a:defRPr sz="1600"/>
            </a:lvl5pPr>
            <a:lvl6pPr lvl="5" rtl="1" algn="ctr">
              <a:lnSpc>
                <a:spcPct val="90000"/>
              </a:lnSpc>
              <a:spcBef>
                <a:spcPts val="500"/>
              </a:spcBef>
              <a:spcAft>
                <a:spcPts val="0"/>
              </a:spcAft>
              <a:buClr>
                <a:schemeClr val="dk1"/>
              </a:buClr>
              <a:buSzPts val="1600"/>
              <a:buNone/>
              <a:defRPr sz="1600"/>
            </a:lvl6pPr>
            <a:lvl7pPr lvl="6" rtl="1" algn="ctr">
              <a:lnSpc>
                <a:spcPct val="90000"/>
              </a:lnSpc>
              <a:spcBef>
                <a:spcPts val="500"/>
              </a:spcBef>
              <a:spcAft>
                <a:spcPts val="0"/>
              </a:spcAft>
              <a:buClr>
                <a:schemeClr val="dk1"/>
              </a:buClr>
              <a:buSzPts val="1600"/>
              <a:buNone/>
              <a:defRPr sz="1600"/>
            </a:lvl7pPr>
            <a:lvl8pPr lvl="7" rtl="1" algn="ctr">
              <a:lnSpc>
                <a:spcPct val="90000"/>
              </a:lnSpc>
              <a:spcBef>
                <a:spcPts val="500"/>
              </a:spcBef>
              <a:spcAft>
                <a:spcPts val="0"/>
              </a:spcAft>
              <a:buClr>
                <a:schemeClr val="dk1"/>
              </a:buClr>
              <a:buSzPts val="1600"/>
              <a:buNone/>
              <a:defRPr sz="1600"/>
            </a:lvl8pPr>
            <a:lvl9pPr lvl="8" rtl="1"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0" name="Google Shape;20;p2"/>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7" name="Google Shape;77;p11"/>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3" name="Google Shape;83;p12"/>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6" name="Google Shape;26;p3"/>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1000"/>
              </a:spcBef>
              <a:spcAft>
                <a:spcPts val="0"/>
              </a:spcAft>
              <a:buClr>
                <a:srgbClr val="888888"/>
              </a:buClr>
              <a:buSzPts val="2400"/>
              <a:buNone/>
              <a:defRPr sz="2400">
                <a:solidFill>
                  <a:srgbClr val="888888"/>
                </a:solidFill>
              </a:defRPr>
            </a:lvl1pPr>
            <a:lvl2pPr indent="-228600" lvl="1" marL="914400" rtl="1" algn="r">
              <a:lnSpc>
                <a:spcPct val="90000"/>
              </a:lnSpc>
              <a:spcBef>
                <a:spcPts val="500"/>
              </a:spcBef>
              <a:spcAft>
                <a:spcPts val="0"/>
              </a:spcAft>
              <a:buClr>
                <a:srgbClr val="888888"/>
              </a:buClr>
              <a:buSzPts val="2000"/>
              <a:buNone/>
              <a:defRPr sz="2000">
                <a:solidFill>
                  <a:srgbClr val="888888"/>
                </a:solidFill>
              </a:defRPr>
            </a:lvl2pPr>
            <a:lvl3pPr indent="-228600" lvl="2" marL="1371600" rtl="1" algn="r">
              <a:lnSpc>
                <a:spcPct val="90000"/>
              </a:lnSpc>
              <a:spcBef>
                <a:spcPts val="500"/>
              </a:spcBef>
              <a:spcAft>
                <a:spcPts val="0"/>
              </a:spcAft>
              <a:buClr>
                <a:srgbClr val="888888"/>
              </a:buClr>
              <a:buSzPts val="1800"/>
              <a:buNone/>
              <a:defRPr sz="1800">
                <a:solidFill>
                  <a:srgbClr val="888888"/>
                </a:solidFill>
              </a:defRPr>
            </a:lvl3pPr>
            <a:lvl4pPr indent="-228600" lvl="3" marL="1828800" rtl="1" algn="r">
              <a:lnSpc>
                <a:spcPct val="90000"/>
              </a:lnSpc>
              <a:spcBef>
                <a:spcPts val="500"/>
              </a:spcBef>
              <a:spcAft>
                <a:spcPts val="0"/>
              </a:spcAft>
              <a:buClr>
                <a:srgbClr val="888888"/>
              </a:buClr>
              <a:buSzPts val="1600"/>
              <a:buNone/>
              <a:defRPr sz="1600">
                <a:solidFill>
                  <a:srgbClr val="888888"/>
                </a:solidFill>
              </a:defRPr>
            </a:lvl4pPr>
            <a:lvl5pPr indent="-228600" lvl="4" marL="2286000" rtl="1" algn="r">
              <a:lnSpc>
                <a:spcPct val="90000"/>
              </a:lnSpc>
              <a:spcBef>
                <a:spcPts val="500"/>
              </a:spcBef>
              <a:spcAft>
                <a:spcPts val="0"/>
              </a:spcAft>
              <a:buClr>
                <a:srgbClr val="888888"/>
              </a:buClr>
              <a:buSzPts val="1600"/>
              <a:buNone/>
              <a:defRPr sz="1600">
                <a:solidFill>
                  <a:srgbClr val="888888"/>
                </a:solidFill>
              </a:defRPr>
            </a:lvl5pPr>
            <a:lvl6pPr indent="-228600" lvl="5" marL="2743200" rtl="1" algn="r">
              <a:lnSpc>
                <a:spcPct val="90000"/>
              </a:lnSpc>
              <a:spcBef>
                <a:spcPts val="500"/>
              </a:spcBef>
              <a:spcAft>
                <a:spcPts val="0"/>
              </a:spcAft>
              <a:buClr>
                <a:srgbClr val="888888"/>
              </a:buClr>
              <a:buSzPts val="1600"/>
              <a:buNone/>
              <a:defRPr sz="1600">
                <a:solidFill>
                  <a:srgbClr val="888888"/>
                </a:solidFill>
              </a:defRPr>
            </a:lvl6pPr>
            <a:lvl7pPr indent="-228600" lvl="6" marL="3200400" rtl="1" algn="r">
              <a:lnSpc>
                <a:spcPct val="90000"/>
              </a:lnSpc>
              <a:spcBef>
                <a:spcPts val="500"/>
              </a:spcBef>
              <a:spcAft>
                <a:spcPts val="0"/>
              </a:spcAft>
              <a:buClr>
                <a:srgbClr val="888888"/>
              </a:buClr>
              <a:buSzPts val="1600"/>
              <a:buNone/>
              <a:defRPr sz="1600">
                <a:solidFill>
                  <a:srgbClr val="888888"/>
                </a:solidFill>
              </a:defRPr>
            </a:lvl7pPr>
            <a:lvl8pPr indent="-228600" lvl="7" marL="3657600" rtl="1" algn="r">
              <a:lnSpc>
                <a:spcPct val="90000"/>
              </a:lnSpc>
              <a:spcBef>
                <a:spcPts val="500"/>
              </a:spcBef>
              <a:spcAft>
                <a:spcPts val="0"/>
              </a:spcAft>
              <a:buClr>
                <a:srgbClr val="888888"/>
              </a:buClr>
              <a:buSzPts val="1600"/>
              <a:buNone/>
              <a:defRPr sz="1600">
                <a:solidFill>
                  <a:srgbClr val="888888"/>
                </a:solidFill>
              </a:defRPr>
            </a:lvl8pPr>
            <a:lvl9pPr indent="-228600" lvl="8" marL="4114800" rtl="1" algn="r">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2" name="Google Shape;32;p4"/>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36" name="Google Shape;36;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37" name="Google Shape;37;p5"/>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9" name="Google Shape;39;p5"/>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1000"/>
              </a:spcBef>
              <a:spcAft>
                <a:spcPts val="0"/>
              </a:spcAft>
              <a:buClr>
                <a:schemeClr val="dk1"/>
              </a:buClr>
              <a:buSzPts val="2400"/>
              <a:buNone/>
              <a:defRPr b="1" sz="2400"/>
            </a:lvl1pPr>
            <a:lvl2pPr indent="-228600" lvl="1" marL="914400" rtl="1" algn="r">
              <a:lnSpc>
                <a:spcPct val="90000"/>
              </a:lnSpc>
              <a:spcBef>
                <a:spcPts val="500"/>
              </a:spcBef>
              <a:spcAft>
                <a:spcPts val="0"/>
              </a:spcAft>
              <a:buClr>
                <a:schemeClr val="dk1"/>
              </a:buClr>
              <a:buSzPts val="2000"/>
              <a:buNone/>
              <a:defRPr b="1" sz="2000"/>
            </a:lvl2pPr>
            <a:lvl3pPr indent="-228600" lvl="2" marL="1371600" rtl="1" algn="r">
              <a:lnSpc>
                <a:spcPct val="90000"/>
              </a:lnSpc>
              <a:spcBef>
                <a:spcPts val="500"/>
              </a:spcBef>
              <a:spcAft>
                <a:spcPts val="0"/>
              </a:spcAft>
              <a:buClr>
                <a:schemeClr val="dk1"/>
              </a:buClr>
              <a:buSzPts val="1800"/>
              <a:buNone/>
              <a:defRPr b="1" sz="1800"/>
            </a:lvl3pPr>
            <a:lvl4pPr indent="-228600" lvl="3" marL="1828800" rtl="1" algn="r">
              <a:lnSpc>
                <a:spcPct val="90000"/>
              </a:lnSpc>
              <a:spcBef>
                <a:spcPts val="500"/>
              </a:spcBef>
              <a:spcAft>
                <a:spcPts val="0"/>
              </a:spcAft>
              <a:buClr>
                <a:schemeClr val="dk1"/>
              </a:buClr>
              <a:buSzPts val="1600"/>
              <a:buNone/>
              <a:defRPr b="1" sz="1600"/>
            </a:lvl4pPr>
            <a:lvl5pPr indent="-228600" lvl="4" marL="2286000" rtl="1" algn="r">
              <a:lnSpc>
                <a:spcPct val="90000"/>
              </a:lnSpc>
              <a:spcBef>
                <a:spcPts val="500"/>
              </a:spcBef>
              <a:spcAft>
                <a:spcPts val="0"/>
              </a:spcAft>
              <a:buClr>
                <a:schemeClr val="dk1"/>
              </a:buClr>
              <a:buSzPts val="1600"/>
              <a:buNone/>
              <a:defRPr b="1" sz="1600"/>
            </a:lvl5pPr>
            <a:lvl6pPr indent="-228600" lvl="5" marL="2743200" rtl="1" algn="r">
              <a:lnSpc>
                <a:spcPct val="90000"/>
              </a:lnSpc>
              <a:spcBef>
                <a:spcPts val="500"/>
              </a:spcBef>
              <a:spcAft>
                <a:spcPts val="0"/>
              </a:spcAft>
              <a:buClr>
                <a:schemeClr val="dk1"/>
              </a:buClr>
              <a:buSzPts val="1600"/>
              <a:buNone/>
              <a:defRPr b="1" sz="1600"/>
            </a:lvl6pPr>
            <a:lvl7pPr indent="-228600" lvl="6" marL="3200400" rtl="1" algn="r">
              <a:lnSpc>
                <a:spcPct val="90000"/>
              </a:lnSpc>
              <a:spcBef>
                <a:spcPts val="500"/>
              </a:spcBef>
              <a:spcAft>
                <a:spcPts val="0"/>
              </a:spcAft>
              <a:buClr>
                <a:schemeClr val="dk1"/>
              </a:buClr>
              <a:buSzPts val="1600"/>
              <a:buNone/>
              <a:defRPr b="1" sz="1600"/>
            </a:lvl7pPr>
            <a:lvl8pPr indent="-228600" lvl="7" marL="3657600" rtl="1" algn="r">
              <a:lnSpc>
                <a:spcPct val="90000"/>
              </a:lnSpc>
              <a:spcBef>
                <a:spcPts val="500"/>
              </a:spcBef>
              <a:spcAft>
                <a:spcPts val="0"/>
              </a:spcAft>
              <a:buClr>
                <a:schemeClr val="dk1"/>
              </a:buClr>
              <a:buSzPts val="1600"/>
              <a:buNone/>
              <a:defRPr b="1" sz="1600"/>
            </a:lvl8pPr>
            <a:lvl9pPr indent="-228600" lvl="8" marL="4114800" rtl="1" algn="r">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1000"/>
              </a:spcBef>
              <a:spcAft>
                <a:spcPts val="0"/>
              </a:spcAft>
              <a:buClr>
                <a:schemeClr val="dk1"/>
              </a:buClr>
              <a:buSzPts val="2400"/>
              <a:buNone/>
              <a:defRPr b="1" sz="2400"/>
            </a:lvl1pPr>
            <a:lvl2pPr indent="-228600" lvl="1" marL="914400" rtl="1" algn="r">
              <a:lnSpc>
                <a:spcPct val="90000"/>
              </a:lnSpc>
              <a:spcBef>
                <a:spcPts val="500"/>
              </a:spcBef>
              <a:spcAft>
                <a:spcPts val="0"/>
              </a:spcAft>
              <a:buClr>
                <a:schemeClr val="dk1"/>
              </a:buClr>
              <a:buSzPts val="2000"/>
              <a:buNone/>
              <a:defRPr b="1" sz="2000"/>
            </a:lvl2pPr>
            <a:lvl3pPr indent="-228600" lvl="2" marL="1371600" rtl="1" algn="r">
              <a:lnSpc>
                <a:spcPct val="90000"/>
              </a:lnSpc>
              <a:spcBef>
                <a:spcPts val="500"/>
              </a:spcBef>
              <a:spcAft>
                <a:spcPts val="0"/>
              </a:spcAft>
              <a:buClr>
                <a:schemeClr val="dk1"/>
              </a:buClr>
              <a:buSzPts val="1800"/>
              <a:buNone/>
              <a:defRPr b="1" sz="1800"/>
            </a:lvl3pPr>
            <a:lvl4pPr indent="-228600" lvl="3" marL="1828800" rtl="1" algn="r">
              <a:lnSpc>
                <a:spcPct val="90000"/>
              </a:lnSpc>
              <a:spcBef>
                <a:spcPts val="500"/>
              </a:spcBef>
              <a:spcAft>
                <a:spcPts val="0"/>
              </a:spcAft>
              <a:buClr>
                <a:schemeClr val="dk1"/>
              </a:buClr>
              <a:buSzPts val="1600"/>
              <a:buNone/>
              <a:defRPr b="1" sz="1600"/>
            </a:lvl4pPr>
            <a:lvl5pPr indent="-228600" lvl="4" marL="2286000" rtl="1" algn="r">
              <a:lnSpc>
                <a:spcPct val="90000"/>
              </a:lnSpc>
              <a:spcBef>
                <a:spcPts val="500"/>
              </a:spcBef>
              <a:spcAft>
                <a:spcPts val="0"/>
              </a:spcAft>
              <a:buClr>
                <a:schemeClr val="dk1"/>
              </a:buClr>
              <a:buSzPts val="1600"/>
              <a:buNone/>
              <a:defRPr b="1" sz="1600"/>
            </a:lvl5pPr>
            <a:lvl6pPr indent="-228600" lvl="5" marL="2743200" rtl="1" algn="r">
              <a:lnSpc>
                <a:spcPct val="90000"/>
              </a:lnSpc>
              <a:spcBef>
                <a:spcPts val="500"/>
              </a:spcBef>
              <a:spcAft>
                <a:spcPts val="0"/>
              </a:spcAft>
              <a:buClr>
                <a:schemeClr val="dk1"/>
              </a:buClr>
              <a:buSzPts val="1600"/>
              <a:buNone/>
              <a:defRPr b="1" sz="1600"/>
            </a:lvl6pPr>
            <a:lvl7pPr indent="-228600" lvl="6" marL="3200400" rtl="1" algn="r">
              <a:lnSpc>
                <a:spcPct val="90000"/>
              </a:lnSpc>
              <a:spcBef>
                <a:spcPts val="500"/>
              </a:spcBef>
              <a:spcAft>
                <a:spcPts val="0"/>
              </a:spcAft>
              <a:buClr>
                <a:schemeClr val="dk1"/>
              </a:buClr>
              <a:buSzPts val="1600"/>
              <a:buNone/>
              <a:defRPr b="1" sz="1600"/>
            </a:lvl7pPr>
            <a:lvl8pPr indent="-228600" lvl="7" marL="3657600" rtl="1" algn="r">
              <a:lnSpc>
                <a:spcPct val="90000"/>
              </a:lnSpc>
              <a:spcBef>
                <a:spcPts val="500"/>
              </a:spcBef>
              <a:spcAft>
                <a:spcPts val="0"/>
              </a:spcAft>
              <a:buClr>
                <a:schemeClr val="dk1"/>
              </a:buClr>
              <a:buSzPts val="1600"/>
              <a:buNone/>
              <a:defRPr b="1" sz="1600"/>
            </a:lvl8pPr>
            <a:lvl9pPr indent="-228600" lvl="8" marL="4114800" rtl="1" algn="r">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1000"/>
              </a:spcBef>
              <a:spcAft>
                <a:spcPts val="0"/>
              </a:spcAft>
              <a:buClr>
                <a:schemeClr val="dk1"/>
              </a:buClr>
              <a:buSzPts val="1800"/>
              <a:buChar char="•"/>
              <a:defRPr/>
            </a:lvl1pPr>
            <a:lvl2pPr indent="-342900" lvl="1" marL="914400" rtl="1" algn="r">
              <a:lnSpc>
                <a:spcPct val="90000"/>
              </a:lnSpc>
              <a:spcBef>
                <a:spcPts val="500"/>
              </a:spcBef>
              <a:spcAft>
                <a:spcPts val="0"/>
              </a:spcAft>
              <a:buClr>
                <a:schemeClr val="dk1"/>
              </a:buClr>
              <a:buSzPts val="1800"/>
              <a:buChar char="•"/>
              <a:defRPr/>
            </a:lvl2pPr>
            <a:lvl3pPr indent="-342900" lvl="2" marL="1371600" rtl="1" algn="r">
              <a:lnSpc>
                <a:spcPct val="90000"/>
              </a:lnSpc>
              <a:spcBef>
                <a:spcPts val="500"/>
              </a:spcBef>
              <a:spcAft>
                <a:spcPts val="0"/>
              </a:spcAft>
              <a:buClr>
                <a:schemeClr val="dk1"/>
              </a:buClr>
              <a:buSzPts val="1800"/>
              <a:buChar char="•"/>
              <a:defRPr/>
            </a:lvl3pPr>
            <a:lvl4pPr indent="-342900" lvl="3" marL="1828800" rtl="1" algn="r">
              <a:lnSpc>
                <a:spcPct val="90000"/>
              </a:lnSpc>
              <a:spcBef>
                <a:spcPts val="500"/>
              </a:spcBef>
              <a:spcAft>
                <a:spcPts val="0"/>
              </a:spcAft>
              <a:buClr>
                <a:schemeClr val="dk1"/>
              </a:buClr>
              <a:buSzPts val="1800"/>
              <a:buChar char="•"/>
              <a:defRPr/>
            </a:lvl4pPr>
            <a:lvl5pPr indent="-342900" lvl="4" marL="2286000" rtl="1" algn="r">
              <a:lnSpc>
                <a:spcPct val="90000"/>
              </a:lnSpc>
              <a:spcBef>
                <a:spcPts val="500"/>
              </a:spcBef>
              <a:spcAft>
                <a:spcPts val="0"/>
              </a:spcAft>
              <a:buClr>
                <a:schemeClr val="dk1"/>
              </a:buClr>
              <a:buSzPts val="1800"/>
              <a:buChar char="•"/>
              <a:defRPr/>
            </a:lvl5pPr>
            <a:lvl6pPr indent="-342900" lvl="5" marL="2743200" rtl="1" algn="r">
              <a:lnSpc>
                <a:spcPct val="90000"/>
              </a:lnSpc>
              <a:spcBef>
                <a:spcPts val="500"/>
              </a:spcBef>
              <a:spcAft>
                <a:spcPts val="0"/>
              </a:spcAft>
              <a:buClr>
                <a:schemeClr val="dk1"/>
              </a:buClr>
              <a:buSzPts val="1800"/>
              <a:buChar char="•"/>
              <a:defRPr/>
            </a:lvl6pPr>
            <a:lvl7pPr indent="-342900" lvl="6" marL="3200400" rtl="1" algn="r">
              <a:lnSpc>
                <a:spcPct val="90000"/>
              </a:lnSpc>
              <a:spcBef>
                <a:spcPts val="500"/>
              </a:spcBef>
              <a:spcAft>
                <a:spcPts val="0"/>
              </a:spcAft>
              <a:buClr>
                <a:schemeClr val="dk1"/>
              </a:buClr>
              <a:buSzPts val="1800"/>
              <a:buChar char="•"/>
              <a:defRPr/>
            </a:lvl7pPr>
            <a:lvl8pPr indent="-342900" lvl="7" marL="3657600" rtl="1" algn="r">
              <a:lnSpc>
                <a:spcPct val="90000"/>
              </a:lnSpc>
              <a:spcBef>
                <a:spcPts val="500"/>
              </a:spcBef>
              <a:spcAft>
                <a:spcPts val="0"/>
              </a:spcAft>
              <a:buClr>
                <a:schemeClr val="dk1"/>
              </a:buClr>
              <a:buSzPts val="1800"/>
              <a:buChar char="•"/>
              <a:defRPr/>
            </a:lvl8pPr>
            <a:lvl9pPr indent="-342900" lvl="8" marL="4114800" rtl="1" algn="r">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8" name="Google Shape;48;p6"/>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3" name="Google Shape;53;p7"/>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7" name="Google Shape;57;p8"/>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rtl="1" algn="r">
              <a:lnSpc>
                <a:spcPct val="90000"/>
              </a:lnSpc>
              <a:spcBef>
                <a:spcPts val="1000"/>
              </a:spcBef>
              <a:spcAft>
                <a:spcPts val="0"/>
              </a:spcAft>
              <a:buClr>
                <a:schemeClr val="dk1"/>
              </a:buClr>
              <a:buSzPts val="3200"/>
              <a:buChar char="•"/>
              <a:defRPr sz="3200"/>
            </a:lvl1pPr>
            <a:lvl2pPr indent="-406400" lvl="1" marL="914400" rtl="1" algn="r">
              <a:lnSpc>
                <a:spcPct val="90000"/>
              </a:lnSpc>
              <a:spcBef>
                <a:spcPts val="500"/>
              </a:spcBef>
              <a:spcAft>
                <a:spcPts val="0"/>
              </a:spcAft>
              <a:buClr>
                <a:schemeClr val="dk1"/>
              </a:buClr>
              <a:buSzPts val="2800"/>
              <a:buChar char="•"/>
              <a:defRPr sz="2800"/>
            </a:lvl2pPr>
            <a:lvl3pPr indent="-381000" lvl="2" marL="1371600" rtl="1" algn="r">
              <a:lnSpc>
                <a:spcPct val="90000"/>
              </a:lnSpc>
              <a:spcBef>
                <a:spcPts val="500"/>
              </a:spcBef>
              <a:spcAft>
                <a:spcPts val="0"/>
              </a:spcAft>
              <a:buClr>
                <a:schemeClr val="dk1"/>
              </a:buClr>
              <a:buSzPts val="2400"/>
              <a:buChar char="•"/>
              <a:defRPr sz="2400"/>
            </a:lvl3pPr>
            <a:lvl4pPr indent="-355600" lvl="3" marL="1828800" rtl="1" algn="r">
              <a:lnSpc>
                <a:spcPct val="90000"/>
              </a:lnSpc>
              <a:spcBef>
                <a:spcPts val="500"/>
              </a:spcBef>
              <a:spcAft>
                <a:spcPts val="0"/>
              </a:spcAft>
              <a:buClr>
                <a:schemeClr val="dk1"/>
              </a:buClr>
              <a:buSzPts val="2000"/>
              <a:buChar char="•"/>
              <a:defRPr sz="2000"/>
            </a:lvl4pPr>
            <a:lvl5pPr indent="-355600" lvl="4" marL="2286000" rtl="1" algn="r">
              <a:lnSpc>
                <a:spcPct val="90000"/>
              </a:lnSpc>
              <a:spcBef>
                <a:spcPts val="500"/>
              </a:spcBef>
              <a:spcAft>
                <a:spcPts val="0"/>
              </a:spcAft>
              <a:buClr>
                <a:schemeClr val="dk1"/>
              </a:buClr>
              <a:buSzPts val="2000"/>
              <a:buChar char="•"/>
              <a:defRPr sz="2000"/>
            </a:lvl5pPr>
            <a:lvl6pPr indent="-355600" lvl="5" marL="2743200" rtl="1" algn="r">
              <a:lnSpc>
                <a:spcPct val="90000"/>
              </a:lnSpc>
              <a:spcBef>
                <a:spcPts val="500"/>
              </a:spcBef>
              <a:spcAft>
                <a:spcPts val="0"/>
              </a:spcAft>
              <a:buClr>
                <a:schemeClr val="dk1"/>
              </a:buClr>
              <a:buSzPts val="2000"/>
              <a:buChar char="•"/>
              <a:defRPr sz="2000"/>
            </a:lvl6pPr>
            <a:lvl7pPr indent="-355600" lvl="6" marL="3200400" rtl="1" algn="r">
              <a:lnSpc>
                <a:spcPct val="90000"/>
              </a:lnSpc>
              <a:spcBef>
                <a:spcPts val="500"/>
              </a:spcBef>
              <a:spcAft>
                <a:spcPts val="0"/>
              </a:spcAft>
              <a:buClr>
                <a:schemeClr val="dk1"/>
              </a:buClr>
              <a:buSzPts val="2000"/>
              <a:buChar char="•"/>
              <a:defRPr sz="2000"/>
            </a:lvl7pPr>
            <a:lvl8pPr indent="-355600" lvl="7" marL="3657600" rtl="1" algn="r">
              <a:lnSpc>
                <a:spcPct val="90000"/>
              </a:lnSpc>
              <a:spcBef>
                <a:spcPts val="500"/>
              </a:spcBef>
              <a:spcAft>
                <a:spcPts val="0"/>
              </a:spcAft>
              <a:buClr>
                <a:schemeClr val="dk1"/>
              </a:buClr>
              <a:buSzPts val="2000"/>
              <a:buChar char="•"/>
              <a:defRPr sz="2000"/>
            </a:lvl8pPr>
            <a:lvl9pPr indent="-355600" lvl="8" marL="4114800" rtl="1" algn="r">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1000"/>
              </a:spcBef>
              <a:spcAft>
                <a:spcPts val="0"/>
              </a:spcAft>
              <a:buClr>
                <a:schemeClr val="dk1"/>
              </a:buClr>
              <a:buSzPts val="1600"/>
              <a:buNone/>
              <a:defRPr sz="1600"/>
            </a:lvl1pPr>
            <a:lvl2pPr indent="-228600" lvl="1" marL="914400" rtl="1" algn="r">
              <a:lnSpc>
                <a:spcPct val="90000"/>
              </a:lnSpc>
              <a:spcBef>
                <a:spcPts val="500"/>
              </a:spcBef>
              <a:spcAft>
                <a:spcPts val="0"/>
              </a:spcAft>
              <a:buClr>
                <a:schemeClr val="dk1"/>
              </a:buClr>
              <a:buSzPts val="1400"/>
              <a:buNone/>
              <a:defRPr sz="1400"/>
            </a:lvl2pPr>
            <a:lvl3pPr indent="-228600" lvl="2" marL="1371600" rtl="1" algn="r">
              <a:lnSpc>
                <a:spcPct val="90000"/>
              </a:lnSpc>
              <a:spcBef>
                <a:spcPts val="500"/>
              </a:spcBef>
              <a:spcAft>
                <a:spcPts val="0"/>
              </a:spcAft>
              <a:buClr>
                <a:schemeClr val="dk1"/>
              </a:buClr>
              <a:buSzPts val="1200"/>
              <a:buNone/>
              <a:defRPr sz="1200"/>
            </a:lvl3pPr>
            <a:lvl4pPr indent="-228600" lvl="3" marL="1828800" rtl="1" algn="r">
              <a:lnSpc>
                <a:spcPct val="90000"/>
              </a:lnSpc>
              <a:spcBef>
                <a:spcPts val="500"/>
              </a:spcBef>
              <a:spcAft>
                <a:spcPts val="0"/>
              </a:spcAft>
              <a:buClr>
                <a:schemeClr val="dk1"/>
              </a:buClr>
              <a:buSzPts val="1000"/>
              <a:buNone/>
              <a:defRPr sz="1000"/>
            </a:lvl4pPr>
            <a:lvl5pPr indent="-228600" lvl="4" marL="2286000" rtl="1" algn="r">
              <a:lnSpc>
                <a:spcPct val="90000"/>
              </a:lnSpc>
              <a:spcBef>
                <a:spcPts val="500"/>
              </a:spcBef>
              <a:spcAft>
                <a:spcPts val="0"/>
              </a:spcAft>
              <a:buClr>
                <a:schemeClr val="dk1"/>
              </a:buClr>
              <a:buSzPts val="1000"/>
              <a:buNone/>
              <a:defRPr sz="1000"/>
            </a:lvl5pPr>
            <a:lvl6pPr indent="-228600" lvl="5" marL="2743200" rtl="1" algn="r">
              <a:lnSpc>
                <a:spcPct val="90000"/>
              </a:lnSpc>
              <a:spcBef>
                <a:spcPts val="500"/>
              </a:spcBef>
              <a:spcAft>
                <a:spcPts val="0"/>
              </a:spcAft>
              <a:buClr>
                <a:schemeClr val="dk1"/>
              </a:buClr>
              <a:buSzPts val="1000"/>
              <a:buNone/>
              <a:defRPr sz="1000"/>
            </a:lvl6pPr>
            <a:lvl7pPr indent="-228600" lvl="6" marL="3200400" rtl="1" algn="r">
              <a:lnSpc>
                <a:spcPct val="90000"/>
              </a:lnSpc>
              <a:spcBef>
                <a:spcPts val="500"/>
              </a:spcBef>
              <a:spcAft>
                <a:spcPts val="0"/>
              </a:spcAft>
              <a:buClr>
                <a:schemeClr val="dk1"/>
              </a:buClr>
              <a:buSzPts val="1000"/>
              <a:buNone/>
              <a:defRPr sz="1000"/>
            </a:lvl7pPr>
            <a:lvl8pPr indent="-228600" lvl="7" marL="3657600" rtl="1" algn="r">
              <a:lnSpc>
                <a:spcPct val="90000"/>
              </a:lnSpc>
              <a:spcBef>
                <a:spcPts val="500"/>
              </a:spcBef>
              <a:spcAft>
                <a:spcPts val="0"/>
              </a:spcAft>
              <a:buClr>
                <a:schemeClr val="dk1"/>
              </a:buClr>
              <a:buSzPts val="1000"/>
              <a:buNone/>
              <a:defRPr sz="1000"/>
            </a:lvl8pPr>
            <a:lvl9pPr indent="-228600" lvl="8" marL="4114800" rtl="1" algn="r">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4" name="Google Shape;64;p9"/>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1000"/>
              </a:spcBef>
              <a:spcAft>
                <a:spcPts val="0"/>
              </a:spcAft>
              <a:buClr>
                <a:schemeClr val="dk1"/>
              </a:buClr>
              <a:buSzPts val="1600"/>
              <a:buNone/>
              <a:defRPr sz="1600"/>
            </a:lvl1pPr>
            <a:lvl2pPr indent="-228600" lvl="1" marL="914400" rtl="1" algn="r">
              <a:lnSpc>
                <a:spcPct val="90000"/>
              </a:lnSpc>
              <a:spcBef>
                <a:spcPts val="500"/>
              </a:spcBef>
              <a:spcAft>
                <a:spcPts val="0"/>
              </a:spcAft>
              <a:buClr>
                <a:schemeClr val="dk1"/>
              </a:buClr>
              <a:buSzPts val="1400"/>
              <a:buNone/>
              <a:defRPr sz="1400"/>
            </a:lvl2pPr>
            <a:lvl3pPr indent="-228600" lvl="2" marL="1371600" rtl="1" algn="r">
              <a:lnSpc>
                <a:spcPct val="90000"/>
              </a:lnSpc>
              <a:spcBef>
                <a:spcPts val="500"/>
              </a:spcBef>
              <a:spcAft>
                <a:spcPts val="0"/>
              </a:spcAft>
              <a:buClr>
                <a:schemeClr val="dk1"/>
              </a:buClr>
              <a:buSzPts val="1200"/>
              <a:buNone/>
              <a:defRPr sz="1200"/>
            </a:lvl3pPr>
            <a:lvl4pPr indent="-228600" lvl="3" marL="1828800" rtl="1" algn="r">
              <a:lnSpc>
                <a:spcPct val="90000"/>
              </a:lnSpc>
              <a:spcBef>
                <a:spcPts val="500"/>
              </a:spcBef>
              <a:spcAft>
                <a:spcPts val="0"/>
              </a:spcAft>
              <a:buClr>
                <a:schemeClr val="dk1"/>
              </a:buClr>
              <a:buSzPts val="1000"/>
              <a:buNone/>
              <a:defRPr sz="1000"/>
            </a:lvl4pPr>
            <a:lvl5pPr indent="-228600" lvl="4" marL="2286000" rtl="1" algn="r">
              <a:lnSpc>
                <a:spcPct val="90000"/>
              </a:lnSpc>
              <a:spcBef>
                <a:spcPts val="500"/>
              </a:spcBef>
              <a:spcAft>
                <a:spcPts val="0"/>
              </a:spcAft>
              <a:buClr>
                <a:schemeClr val="dk1"/>
              </a:buClr>
              <a:buSzPts val="1000"/>
              <a:buNone/>
              <a:defRPr sz="1000"/>
            </a:lvl5pPr>
            <a:lvl6pPr indent="-228600" lvl="5" marL="2743200" rtl="1" algn="r">
              <a:lnSpc>
                <a:spcPct val="90000"/>
              </a:lnSpc>
              <a:spcBef>
                <a:spcPts val="500"/>
              </a:spcBef>
              <a:spcAft>
                <a:spcPts val="0"/>
              </a:spcAft>
              <a:buClr>
                <a:schemeClr val="dk1"/>
              </a:buClr>
              <a:buSzPts val="1000"/>
              <a:buNone/>
              <a:defRPr sz="1000"/>
            </a:lvl6pPr>
            <a:lvl7pPr indent="-228600" lvl="6" marL="3200400" rtl="1" algn="r">
              <a:lnSpc>
                <a:spcPct val="90000"/>
              </a:lnSpc>
              <a:spcBef>
                <a:spcPts val="500"/>
              </a:spcBef>
              <a:spcAft>
                <a:spcPts val="0"/>
              </a:spcAft>
              <a:buClr>
                <a:schemeClr val="dk1"/>
              </a:buClr>
              <a:buSzPts val="1000"/>
              <a:buNone/>
              <a:defRPr sz="1000"/>
            </a:lvl7pPr>
            <a:lvl8pPr indent="-228600" lvl="7" marL="3657600" rtl="1" algn="r">
              <a:lnSpc>
                <a:spcPct val="90000"/>
              </a:lnSpc>
              <a:spcBef>
                <a:spcPts val="500"/>
              </a:spcBef>
              <a:spcAft>
                <a:spcPts val="0"/>
              </a:spcAft>
              <a:buClr>
                <a:schemeClr val="dk1"/>
              </a:buClr>
              <a:buSzPts val="1000"/>
              <a:buNone/>
              <a:defRPr sz="1000"/>
            </a:lvl8pPr>
            <a:lvl9pPr indent="-228600" lvl="8" marL="4114800" rtl="1" algn="r">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1" name="Google Shape;71;p10"/>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1" algn="r">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1" algn="r">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1" algn="r">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1" algn="r">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1" algn="r">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87" name="Shape 87"/>
        <p:cNvGrpSpPr/>
        <p:nvPr/>
      </p:nvGrpSpPr>
      <p:grpSpPr>
        <a:xfrm>
          <a:off x="0" y="0"/>
          <a:ext cx="0" cy="0"/>
          <a:chOff x="0" y="0"/>
          <a:chExt cx="0" cy="0"/>
        </a:xfrm>
      </p:grpSpPr>
      <p:pic>
        <p:nvPicPr>
          <p:cNvPr id="88" name="Google Shape;88;p13"/>
          <p:cNvPicPr preferRelativeResize="0"/>
          <p:nvPr/>
        </p:nvPicPr>
        <p:blipFill rotWithShape="1">
          <a:blip r:embed="rId3">
            <a:alphaModFix/>
          </a:blip>
          <a:srcRect b="0" l="0" r="0" t="0"/>
          <a:stretch/>
        </p:blipFill>
        <p:spPr>
          <a:xfrm>
            <a:off x="320627" y="809625"/>
            <a:ext cx="9525000" cy="6048375"/>
          </a:xfrm>
          <a:prstGeom prst="rect">
            <a:avLst/>
          </a:prstGeom>
          <a:noFill/>
          <a:ln>
            <a:noFill/>
          </a:ln>
        </p:spPr>
      </p:pic>
      <p:sp>
        <p:nvSpPr>
          <p:cNvPr id="89" name="Google Shape;89;p13"/>
          <p:cNvSpPr/>
          <p:nvPr/>
        </p:nvSpPr>
        <p:spPr>
          <a:xfrm>
            <a:off x="199586" y="3007335"/>
            <a:ext cx="2127152" cy="3850665"/>
          </a:xfrm>
          <a:prstGeom prst="roundRect">
            <a:avLst>
              <a:gd fmla="val 16667" name="adj"/>
            </a:avLst>
          </a:prstGeom>
          <a:solidFill>
            <a:srgbClr val="FFF2C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0" name="Google Shape;90;p13"/>
          <p:cNvSpPr/>
          <p:nvPr/>
        </p:nvSpPr>
        <p:spPr>
          <a:xfrm>
            <a:off x="1652404" y="3924521"/>
            <a:ext cx="947810" cy="2387624"/>
          </a:xfrm>
          <a:prstGeom prst="roundRect">
            <a:avLst>
              <a:gd fmla="val 16667" name="adj"/>
            </a:avLst>
          </a:prstGeom>
          <a:solidFill>
            <a:srgbClr val="FFF2C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1" name="Google Shape;91;p13"/>
          <p:cNvSpPr/>
          <p:nvPr/>
        </p:nvSpPr>
        <p:spPr>
          <a:xfrm rot="4769984">
            <a:off x="1025004" y="4217340"/>
            <a:ext cx="947810" cy="2387624"/>
          </a:xfrm>
          <a:prstGeom prst="roundRect">
            <a:avLst>
              <a:gd fmla="val 16667" name="adj"/>
            </a:avLst>
          </a:prstGeom>
          <a:solidFill>
            <a:srgbClr val="FFF2C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2" name="Google Shape;92;p13"/>
          <p:cNvSpPr/>
          <p:nvPr/>
        </p:nvSpPr>
        <p:spPr>
          <a:xfrm rot="5561267">
            <a:off x="1907166" y="5228409"/>
            <a:ext cx="594488" cy="1263472"/>
          </a:xfrm>
          <a:prstGeom prst="roundRect">
            <a:avLst>
              <a:gd fmla="val 16667" name="adj"/>
            </a:avLst>
          </a:prstGeom>
          <a:solidFill>
            <a:srgbClr val="FFF2C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3" name="Google Shape;93;p13"/>
          <p:cNvSpPr/>
          <p:nvPr/>
        </p:nvSpPr>
        <p:spPr>
          <a:xfrm>
            <a:off x="1869538" y="6094681"/>
            <a:ext cx="914400" cy="914400"/>
          </a:xfrm>
          <a:prstGeom prst="ellipse">
            <a:avLst/>
          </a:prstGeom>
          <a:solidFill>
            <a:srgbClr val="FFF2CC"/>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4" name="Google Shape;94;p13"/>
          <p:cNvSpPr txBox="1"/>
          <p:nvPr/>
        </p:nvSpPr>
        <p:spPr>
          <a:xfrm>
            <a:off x="4021016" y="107996"/>
            <a:ext cx="4009292" cy="1015663"/>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6000" u="none" cap="none" strike="noStrike">
                <a:solidFill>
                  <a:schemeClr val="dk1"/>
                </a:solidFill>
                <a:latin typeface="Calibri"/>
                <a:ea typeface="Calibri"/>
                <a:cs typeface="Calibri"/>
                <a:sym typeface="Calibri"/>
              </a:rPr>
              <a:t>Our Farm</a:t>
            </a:r>
            <a:endParaRPr b="1" i="0" sz="60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47" name="Shape 147"/>
        <p:cNvGrpSpPr/>
        <p:nvPr/>
      </p:nvGrpSpPr>
      <p:grpSpPr>
        <a:xfrm>
          <a:off x="0" y="0"/>
          <a:ext cx="0" cy="0"/>
          <a:chOff x="0" y="0"/>
          <a:chExt cx="0" cy="0"/>
        </a:xfrm>
      </p:grpSpPr>
      <p:sp>
        <p:nvSpPr>
          <p:cNvPr id="148" name="Google Shape;148;p22"/>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Future Work:</a:t>
            </a:r>
            <a:endParaRPr b="1"/>
          </a:p>
        </p:txBody>
      </p:sp>
      <p:sp>
        <p:nvSpPr>
          <p:cNvPr id="149" name="Google Shape;149;p22"/>
          <p:cNvSpPr txBox="1"/>
          <p:nvPr>
            <p:ph idx="1" type="body"/>
          </p:nvPr>
        </p:nvSpPr>
        <p:spPr>
          <a:xfrm>
            <a:off x="1007012" y="3035447"/>
            <a:ext cx="10515600" cy="1944516"/>
          </a:xfrm>
          <a:prstGeom prst="rect">
            <a:avLst/>
          </a:prstGeom>
          <a:noFill/>
          <a:ln>
            <a:noFill/>
          </a:ln>
        </p:spPr>
        <p:txBody>
          <a:bodyPr anchorCtr="0" anchor="t" bIns="45700" lIns="91425" spcFirstLastPara="1" rIns="91425" wrap="square" tIns="45700">
            <a:normAutofit fontScale="85000" lnSpcReduction="10000"/>
          </a:bodyPr>
          <a:lstStyle/>
          <a:p>
            <a:pPr indent="-228600" lvl="0" marL="228600" rtl="0" algn="l">
              <a:lnSpc>
                <a:spcPct val="90000"/>
              </a:lnSpc>
              <a:spcBef>
                <a:spcPts val="0"/>
              </a:spcBef>
              <a:spcAft>
                <a:spcPts val="0"/>
              </a:spcAft>
              <a:buClr>
                <a:schemeClr val="dk1"/>
              </a:buClr>
              <a:buSzPct val="100000"/>
              <a:buChar char="•"/>
            </a:pPr>
            <a:r>
              <a:rPr lang="en-US"/>
              <a:t>For the near future we are thinking of Inspecting the vital factors of the animal.</a:t>
            </a:r>
            <a:endParaRPr/>
          </a:p>
          <a:p>
            <a:pPr indent="-228600" lvl="0" marL="228600" rtl="0" algn="l">
              <a:lnSpc>
                <a:spcPct val="90000"/>
              </a:lnSpc>
              <a:spcBef>
                <a:spcPts val="1000"/>
              </a:spcBef>
              <a:spcAft>
                <a:spcPts val="0"/>
              </a:spcAft>
              <a:buClr>
                <a:schemeClr val="dk1"/>
              </a:buClr>
              <a:buSzPct val="100000"/>
              <a:buChar char="•"/>
            </a:pPr>
            <a:r>
              <a:rPr lang="en-US"/>
              <a:t>Linking the GPS pieces with the animal so that its location is known if it leaves.</a:t>
            </a:r>
            <a:endParaRPr/>
          </a:p>
          <a:p>
            <a:pPr indent="-228600" lvl="0" marL="228600" rtl="0" algn="l">
              <a:lnSpc>
                <a:spcPct val="90000"/>
              </a:lnSpc>
              <a:spcBef>
                <a:spcPts val="1000"/>
              </a:spcBef>
              <a:spcAft>
                <a:spcPts val="0"/>
              </a:spcAft>
              <a:buClr>
                <a:schemeClr val="dk1"/>
              </a:buClr>
              <a:buSzPct val="100000"/>
              <a:buChar char="•"/>
            </a:pPr>
            <a:r>
              <a:rPr lang="en-US"/>
              <a:t> Development of the security system.</a:t>
            </a:r>
            <a:endParaRPr/>
          </a:p>
          <a:p>
            <a:pPr indent="-228600" lvl="0" marL="228600" rtl="0" algn="l">
              <a:lnSpc>
                <a:spcPct val="90000"/>
              </a:lnSpc>
              <a:spcBef>
                <a:spcPts val="1000"/>
              </a:spcBef>
              <a:spcAft>
                <a:spcPts val="0"/>
              </a:spcAft>
              <a:buClr>
                <a:schemeClr val="dk1"/>
              </a:buClr>
              <a:buSzPct val="100000"/>
              <a:buChar char="•"/>
            </a:pPr>
            <a:r>
              <a:rPr lang="en-US"/>
              <a:t>Rebuild a powerful website and mobile application which will be more user friendly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53" name="Shape 153"/>
        <p:cNvGrpSpPr/>
        <p:nvPr/>
      </p:nvGrpSpPr>
      <p:grpSpPr>
        <a:xfrm>
          <a:off x="0" y="0"/>
          <a:ext cx="0" cy="0"/>
          <a:chOff x="0" y="0"/>
          <a:chExt cx="0" cy="0"/>
        </a:xfrm>
      </p:grpSpPr>
      <p:sp>
        <p:nvSpPr>
          <p:cNvPr id="154" name="Google Shape;154;p23"/>
          <p:cNvSpPr txBox="1"/>
          <p:nvPr>
            <p:ph type="title"/>
          </p:nvPr>
        </p:nvSpPr>
        <p:spPr>
          <a:xfrm>
            <a:off x="894471" y="2835299"/>
            <a:ext cx="10515600" cy="1325563"/>
          </a:xfrm>
          <a:prstGeom prst="rect">
            <a:avLst/>
          </a:prstGeom>
          <a:noFill/>
          <a:ln>
            <a:noFill/>
          </a:ln>
        </p:spPr>
        <p:txBody>
          <a:bodyPr anchorCtr="0" anchor="ctr" bIns="45700" lIns="91425" spcFirstLastPara="1" rIns="91425" wrap="square" tIns="45700">
            <a:noAutofit/>
          </a:bodyPr>
          <a:lstStyle/>
          <a:p>
            <a:pPr indent="0" lvl="0" marL="0" rtl="1" algn="ctr">
              <a:lnSpc>
                <a:spcPct val="90000"/>
              </a:lnSpc>
              <a:spcBef>
                <a:spcPts val="0"/>
              </a:spcBef>
              <a:spcAft>
                <a:spcPts val="0"/>
              </a:spcAft>
              <a:buClr>
                <a:schemeClr val="dk1"/>
              </a:buClr>
              <a:buSzPts val="9600"/>
              <a:buFont typeface="Calibri"/>
              <a:buNone/>
            </a:pPr>
            <a:r>
              <a:rPr b="1" lang="en-US" sz="9600"/>
              <a:t>Demo</a:t>
            </a:r>
            <a:endParaRPr b="1" sz="9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58" name="Shape 158"/>
        <p:cNvGrpSpPr/>
        <p:nvPr/>
      </p:nvGrpSpPr>
      <p:grpSpPr>
        <a:xfrm>
          <a:off x="0" y="0"/>
          <a:ext cx="0" cy="0"/>
          <a:chOff x="0" y="0"/>
          <a:chExt cx="0" cy="0"/>
        </a:xfrm>
      </p:grpSpPr>
      <p:sp>
        <p:nvSpPr>
          <p:cNvPr id="159" name="Google Shape;159;p24"/>
          <p:cNvSpPr txBox="1"/>
          <p:nvPr>
            <p:ph type="title"/>
          </p:nvPr>
        </p:nvSpPr>
        <p:spPr>
          <a:xfrm>
            <a:off x="894471" y="2835299"/>
            <a:ext cx="10515600" cy="1325563"/>
          </a:xfrm>
          <a:prstGeom prst="rect">
            <a:avLst/>
          </a:prstGeom>
          <a:noFill/>
          <a:ln>
            <a:noFill/>
          </a:ln>
        </p:spPr>
        <p:txBody>
          <a:bodyPr anchorCtr="0" anchor="ctr" bIns="45700" lIns="91425" spcFirstLastPara="1" rIns="91425" wrap="square" tIns="45700">
            <a:noAutofit/>
          </a:bodyPr>
          <a:lstStyle/>
          <a:p>
            <a:pPr indent="0" lvl="0" marL="0" rtl="1" algn="ctr">
              <a:lnSpc>
                <a:spcPct val="90000"/>
              </a:lnSpc>
              <a:spcBef>
                <a:spcPts val="0"/>
              </a:spcBef>
              <a:spcAft>
                <a:spcPts val="0"/>
              </a:spcAft>
              <a:buClr>
                <a:schemeClr val="dk1"/>
              </a:buClr>
              <a:buSzPts val="9600"/>
              <a:buFont typeface="Calibri"/>
              <a:buNone/>
            </a:pPr>
            <a:r>
              <a:rPr b="1" lang="en-US" sz="9600"/>
              <a:t>Thank You</a:t>
            </a:r>
            <a:endParaRPr b="1" sz="9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99" name="Shape 99"/>
        <p:cNvGrpSpPr/>
        <p:nvPr/>
      </p:nvGrpSpPr>
      <p:grpSpPr>
        <a:xfrm>
          <a:off x="0" y="0"/>
          <a:ext cx="0" cy="0"/>
          <a:chOff x="0" y="0"/>
          <a:chExt cx="0" cy="0"/>
        </a:xfrm>
      </p:grpSpPr>
      <p:sp>
        <p:nvSpPr>
          <p:cNvPr id="100" name="Google Shape;100;p14"/>
          <p:cNvSpPr txBox="1"/>
          <p:nvPr/>
        </p:nvSpPr>
        <p:spPr>
          <a:xfrm>
            <a:off x="731520" y="2250831"/>
            <a:ext cx="5781821" cy="769441"/>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1" i="0" lang="en-US" sz="4400" u="none" cap="none" strike="noStrike">
                <a:solidFill>
                  <a:schemeClr val="dk1"/>
                </a:solidFill>
                <a:latin typeface="Calibri"/>
                <a:ea typeface="Calibri"/>
                <a:cs typeface="Calibri"/>
                <a:sym typeface="Calibri"/>
              </a:rPr>
              <a:t>What is Our Farm?</a:t>
            </a:r>
            <a:endParaRPr b="1" i="0" sz="4400" u="none" cap="none" strike="noStrike">
              <a:solidFill>
                <a:schemeClr val="dk1"/>
              </a:solidFill>
              <a:latin typeface="Calibri"/>
              <a:ea typeface="Calibri"/>
              <a:cs typeface="Calibri"/>
              <a:sym typeface="Calibri"/>
            </a:endParaRPr>
          </a:p>
        </p:txBody>
      </p:sp>
      <p:sp>
        <p:nvSpPr>
          <p:cNvPr id="101" name="Google Shape;101;p14"/>
          <p:cNvSpPr txBox="1"/>
          <p:nvPr/>
        </p:nvSpPr>
        <p:spPr>
          <a:xfrm>
            <a:off x="731520" y="3362179"/>
            <a:ext cx="9326880" cy="923330"/>
          </a:xfrm>
          <a:prstGeom prst="rect">
            <a:avLst/>
          </a:prstGeom>
          <a:noFill/>
          <a:ln>
            <a:noFill/>
          </a:ln>
        </p:spPr>
        <p:txBody>
          <a:bodyPr anchorCtr="0" anchor="t" bIns="45700" lIns="91425" spcFirstLastPara="1" rIns="91425" wrap="square" tIns="45700">
            <a:spAutoFit/>
          </a:bodyPr>
          <a:lstStyle/>
          <a:p>
            <a:pPr indent="0" lvl="0" marL="0" marR="0" rtl="1" algn="l">
              <a:spcBef>
                <a:spcPts val="0"/>
              </a:spcBef>
              <a:spcAft>
                <a:spcPts val="0"/>
              </a:spcAft>
              <a:buNone/>
            </a:pPr>
            <a:r>
              <a:rPr b="0" i="0" lang="en-US" sz="1800" u="none" cap="none" strike="noStrike">
                <a:solidFill>
                  <a:schemeClr val="dk1"/>
                </a:solidFill>
                <a:latin typeface="Calibri"/>
                <a:ea typeface="Calibri"/>
                <a:cs typeface="Calibri"/>
                <a:sym typeface="Calibri"/>
              </a:rPr>
              <a:t>Our Farm is a model for animals farm, which will facilitate animal welfare using new technology which will reduce farmer’s dealing with animals and provide good conditions for animals to grow up healthy and get high quality of animals products</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05" name="Shape 105"/>
        <p:cNvGrpSpPr/>
        <p:nvPr/>
      </p:nvGrpSpPr>
      <p:grpSpPr>
        <a:xfrm>
          <a:off x="0" y="0"/>
          <a:ext cx="0" cy="0"/>
          <a:chOff x="0" y="0"/>
          <a:chExt cx="0" cy="0"/>
        </a:xfrm>
      </p:grpSpPr>
      <p:sp>
        <p:nvSpPr>
          <p:cNvPr id="106" name="Google Shape;106;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Our Farm Objectives</a:t>
            </a:r>
            <a:endParaRPr b="1"/>
          </a:p>
        </p:txBody>
      </p:sp>
      <p:sp>
        <p:nvSpPr>
          <p:cNvPr id="107" name="Google Shape;107;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Reducing human intervention on the farm.</a:t>
            </a:r>
            <a:endParaRPr/>
          </a:p>
          <a:p>
            <a:pPr indent="-228600" lvl="0" marL="228600" rtl="0" algn="l">
              <a:lnSpc>
                <a:spcPct val="90000"/>
              </a:lnSpc>
              <a:spcBef>
                <a:spcPts val="1000"/>
              </a:spcBef>
              <a:spcAft>
                <a:spcPts val="0"/>
              </a:spcAft>
              <a:buClr>
                <a:schemeClr val="dk1"/>
              </a:buClr>
              <a:buSzPts val="2800"/>
              <a:buChar char="•"/>
            </a:pPr>
            <a:r>
              <a:rPr lang="en-US"/>
              <a:t>Providing a suitable environment  which will help in growing animals up</a:t>
            </a:r>
            <a:endParaRPr/>
          </a:p>
          <a:p>
            <a:pPr indent="-228600" lvl="0" marL="228600" rtl="0" algn="l">
              <a:lnSpc>
                <a:spcPct val="90000"/>
              </a:lnSpc>
              <a:spcBef>
                <a:spcPts val="1000"/>
              </a:spcBef>
              <a:spcAft>
                <a:spcPts val="0"/>
              </a:spcAft>
              <a:buClr>
                <a:schemeClr val="dk1"/>
              </a:buClr>
              <a:buSzPts val="2800"/>
              <a:buChar char="•"/>
            </a:pPr>
            <a:r>
              <a:rPr lang="en-US"/>
              <a:t>Keeping barn clean and healthy</a:t>
            </a:r>
            <a:endParaRPr/>
          </a:p>
          <a:p>
            <a:pPr indent="-228600" lvl="0" marL="228600" rtl="0" algn="l">
              <a:lnSpc>
                <a:spcPct val="90000"/>
              </a:lnSpc>
              <a:spcBef>
                <a:spcPts val="1000"/>
              </a:spcBef>
              <a:spcAft>
                <a:spcPts val="0"/>
              </a:spcAft>
              <a:buClr>
                <a:schemeClr val="dk1"/>
              </a:buClr>
              <a:buSzPts val="2800"/>
              <a:buChar char="•"/>
            </a:pPr>
            <a:r>
              <a:rPr lang="en-US"/>
              <a:t>Organizing feeding process.</a:t>
            </a:r>
            <a:endParaRPr/>
          </a:p>
          <a:p>
            <a:pPr indent="-228600" lvl="0" marL="228600" rtl="0" algn="l">
              <a:lnSpc>
                <a:spcPct val="90000"/>
              </a:lnSpc>
              <a:spcBef>
                <a:spcPts val="1000"/>
              </a:spcBef>
              <a:spcAft>
                <a:spcPts val="0"/>
              </a:spcAft>
              <a:buClr>
                <a:schemeClr val="dk1"/>
              </a:buClr>
              <a:buSzPts val="2800"/>
              <a:buChar char="•"/>
            </a:pPr>
            <a:r>
              <a:rPr lang="en-US"/>
              <a:t> Reducing farm workers.</a:t>
            </a:r>
            <a:endParaRPr/>
          </a:p>
          <a:p>
            <a:pPr indent="-228600" lvl="0" marL="228600" rtl="0" algn="l">
              <a:lnSpc>
                <a:spcPct val="90000"/>
              </a:lnSpc>
              <a:spcBef>
                <a:spcPts val="1000"/>
              </a:spcBef>
              <a:spcAft>
                <a:spcPts val="0"/>
              </a:spcAft>
              <a:buClr>
                <a:schemeClr val="dk1"/>
              </a:buClr>
              <a:buSzPts val="2800"/>
              <a:buChar char="•"/>
            </a:pPr>
            <a:r>
              <a:rPr lang="en-US"/>
              <a:t>Make it easier to take care of animals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11" name="Shape 111"/>
        <p:cNvGrpSpPr/>
        <p:nvPr/>
      </p:nvGrpSpPr>
      <p:grpSpPr>
        <a:xfrm>
          <a:off x="0" y="0"/>
          <a:ext cx="0" cy="0"/>
          <a:chOff x="0" y="0"/>
          <a:chExt cx="0" cy="0"/>
        </a:xfrm>
      </p:grpSpPr>
      <p:sp>
        <p:nvSpPr>
          <p:cNvPr id="112" name="Google Shape;112;p16"/>
          <p:cNvSpPr txBox="1"/>
          <p:nvPr>
            <p:ph type="title"/>
          </p:nvPr>
        </p:nvSpPr>
        <p:spPr>
          <a:xfrm>
            <a:off x="978877" y="1459840"/>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Our Farm Features</a:t>
            </a:r>
            <a:endParaRPr b="1"/>
          </a:p>
        </p:txBody>
      </p:sp>
      <p:sp>
        <p:nvSpPr>
          <p:cNvPr id="113" name="Google Shape;113;p16"/>
          <p:cNvSpPr txBox="1"/>
          <p:nvPr>
            <p:ph idx="1" type="body"/>
          </p:nvPr>
        </p:nvSpPr>
        <p:spPr>
          <a:xfrm>
            <a:off x="978877" y="2785403"/>
            <a:ext cx="9853246" cy="339734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Environment controlling System.</a:t>
            </a:r>
            <a:endParaRPr/>
          </a:p>
          <a:p>
            <a:pPr indent="-228600" lvl="0" marL="228600" rtl="0" algn="l">
              <a:lnSpc>
                <a:spcPct val="90000"/>
              </a:lnSpc>
              <a:spcBef>
                <a:spcPts val="1000"/>
              </a:spcBef>
              <a:spcAft>
                <a:spcPts val="0"/>
              </a:spcAft>
              <a:buClr>
                <a:schemeClr val="dk1"/>
              </a:buClr>
              <a:buSzPts val="2800"/>
              <a:buChar char="•"/>
            </a:pPr>
            <a:r>
              <a:rPr lang="en-US"/>
              <a:t>Cleaning Robot.</a:t>
            </a:r>
            <a:endParaRPr/>
          </a:p>
          <a:p>
            <a:pPr indent="-228600" lvl="0" marL="228600" rtl="0" algn="l">
              <a:lnSpc>
                <a:spcPct val="90000"/>
              </a:lnSpc>
              <a:spcBef>
                <a:spcPts val="1000"/>
              </a:spcBef>
              <a:spcAft>
                <a:spcPts val="0"/>
              </a:spcAft>
              <a:buClr>
                <a:schemeClr val="dk1"/>
              </a:buClr>
              <a:buSzPts val="2800"/>
              <a:buChar char="•"/>
            </a:pPr>
            <a:r>
              <a:rPr lang="en-US"/>
              <a:t>Feeding System.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17" name="Shape 117"/>
        <p:cNvGrpSpPr/>
        <p:nvPr/>
      </p:nvGrpSpPr>
      <p:grpSpPr>
        <a:xfrm>
          <a:off x="0" y="0"/>
          <a:ext cx="0" cy="0"/>
          <a:chOff x="0" y="0"/>
          <a:chExt cx="0" cy="0"/>
        </a:xfrm>
      </p:grpSpPr>
      <p:sp>
        <p:nvSpPr>
          <p:cNvPr id="118" name="Google Shape;118;p17"/>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Technologies used in Our Farm</a:t>
            </a:r>
            <a:endParaRPr b="1"/>
          </a:p>
        </p:txBody>
      </p:sp>
      <p:sp>
        <p:nvSpPr>
          <p:cNvPr id="119" name="Google Shape;119;p17"/>
          <p:cNvSpPr txBox="1"/>
          <p:nvPr>
            <p:ph idx="1" type="body"/>
          </p:nvPr>
        </p:nvSpPr>
        <p:spPr>
          <a:xfrm>
            <a:off x="1007012" y="3035447"/>
            <a:ext cx="10515600" cy="1452147"/>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IOT</a:t>
            </a:r>
            <a:endParaRPr/>
          </a:p>
          <a:p>
            <a:pPr indent="-228600" lvl="0" marL="228600" rtl="0" algn="l">
              <a:lnSpc>
                <a:spcPct val="90000"/>
              </a:lnSpc>
              <a:spcBef>
                <a:spcPts val="1000"/>
              </a:spcBef>
              <a:spcAft>
                <a:spcPts val="0"/>
              </a:spcAft>
              <a:buClr>
                <a:schemeClr val="dk1"/>
              </a:buClr>
              <a:buSzPts val="2800"/>
              <a:buChar char="•"/>
            </a:pPr>
            <a:r>
              <a:rPr lang="en-US"/>
              <a:t>MQTT Protocol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23" name="Shape 123"/>
        <p:cNvGrpSpPr/>
        <p:nvPr/>
      </p:nvGrpSpPr>
      <p:grpSpPr>
        <a:xfrm>
          <a:off x="0" y="0"/>
          <a:ext cx="0" cy="0"/>
          <a:chOff x="0" y="0"/>
          <a:chExt cx="0" cy="0"/>
        </a:xfrm>
      </p:grpSpPr>
      <p:sp>
        <p:nvSpPr>
          <p:cNvPr id="124" name="Google Shape;124;p18"/>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IoT</a:t>
            </a:r>
            <a:endParaRPr b="1"/>
          </a:p>
        </p:txBody>
      </p:sp>
      <p:sp>
        <p:nvSpPr>
          <p:cNvPr id="125" name="Google Shape;125;p18"/>
          <p:cNvSpPr txBox="1"/>
          <p:nvPr>
            <p:ph idx="1" type="body"/>
          </p:nvPr>
        </p:nvSpPr>
        <p:spPr>
          <a:xfrm>
            <a:off x="1007012" y="3035447"/>
            <a:ext cx="10515600" cy="14521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The internet of things is the concept of connecting devices and exchange data between them through the internet.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29" name="Shape 129"/>
        <p:cNvGrpSpPr/>
        <p:nvPr/>
      </p:nvGrpSpPr>
      <p:grpSpPr>
        <a:xfrm>
          <a:off x="0" y="0"/>
          <a:ext cx="0" cy="0"/>
          <a:chOff x="0" y="0"/>
          <a:chExt cx="0" cy="0"/>
        </a:xfrm>
      </p:grpSpPr>
      <p:sp>
        <p:nvSpPr>
          <p:cNvPr id="130" name="Google Shape;130;p19"/>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MQTT protocol</a:t>
            </a:r>
            <a:endParaRPr b="1"/>
          </a:p>
        </p:txBody>
      </p:sp>
      <p:sp>
        <p:nvSpPr>
          <p:cNvPr id="131" name="Google Shape;131;p19"/>
          <p:cNvSpPr txBox="1"/>
          <p:nvPr>
            <p:ph idx="1" type="body"/>
          </p:nvPr>
        </p:nvSpPr>
        <p:spPr>
          <a:xfrm>
            <a:off x="1007012" y="3035447"/>
            <a:ext cx="10515600" cy="194451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MQTT is stand for Message Queuing Telemetry Transport. </a:t>
            </a:r>
            <a:endParaRPr/>
          </a:p>
          <a:p>
            <a:pPr indent="-228600" lvl="0" marL="228600" rtl="0" algn="l">
              <a:lnSpc>
                <a:spcPct val="90000"/>
              </a:lnSpc>
              <a:spcBef>
                <a:spcPts val="1000"/>
              </a:spcBef>
              <a:spcAft>
                <a:spcPts val="0"/>
              </a:spcAft>
              <a:buClr>
                <a:schemeClr val="dk1"/>
              </a:buClr>
              <a:buSzPts val="2800"/>
              <a:buChar char="•"/>
            </a:pPr>
            <a:r>
              <a:rPr lang="en-US"/>
              <a:t>MQTT is a simple messaging protocol where it is a publish subscribing message protocol </a:t>
            </a:r>
            <a:endParaRPr/>
          </a:p>
          <a:p>
            <a:pPr indent="-228600" lvl="0" marL="228600" rtl="0" algn="l">
              <a:lnSpc>
                <a:spcPct val="90000"/>
              </a:lnSpc>
              <a:spcBef>
                <a:spcPts val="1000"/>
              </a:spcBef>
              <a:spcAft>
                <a:spcPts val="0"/>
              </a:spcAft>
              <a:buClr>
                <a:schemeClr val="dk1"/>
              </a:buClr>
              <a:buSzPts val="2800"/>
              <a:buChar char="•"/>
            </a:pPr>
            <a:r>
              <a:rPr lang="en-US"/>
              <a:t>This protocol runs over TCP/IP</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35" name="Shape 135"/>
        <p:cNvGrpSpPr/>
        <p:nvPr/>
      </p:nvGrpSpPr>
      <p:grpSpPr>
        <a:xfrm>
          <a:off x="0" y="0"/>
          <a:ext cx="0" cy="0"/>
          <a:chOff x="0" y="0"/>
          <a:chExt cx="0" cy="0"/>
        </a:xfrm>
      </p:grpSpPr>
      <p:sp>
        <p:nvSpPr>
          <p:cNvPr id="136" name="Google Shape;136;p20"/>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MQTT protocol</a:t>
            </a:r>
            <a:endParaRPr b="1"/>
          </a:p>
        </p:txBody>
      </p:sp>
      <p:sp>
        <p:nvSpPr>
          <p:cNvPr id="137" name="Google Shape;137;p20"/>
          <p:cNvSpPr txBox="1"/>
          <p:nvPr>
            <p:ph idx="1" type="body"/>
          </p:nvPr>
        </p:nvSpPr>
        <p:spPr>
          <a:xfrm>
            <a:off x="1007012" y="3035447"/>
            <a:ext cx="10515600" cy="1944516"/>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en-US"/>
              <a:t>Publish/Subscribe </a:t>
            </a:r>
            <a:endParaRPr/>
          </a:p>
          <a:p>
            <a:pPr indent="-228600" lvl="0" marL="228600" rtl="0" algn="l">
              <a:lnSpc>
                <a:spcPct val="90000"/>
              </a:lnSpc>
              <a:spcBef>
                <a:spcPts val="1000"/>
              </a:spcBef>
              <a:spcAft>
                <a:spcPts val="0"/>
              </a:spcAft>
              <a:buClr>
                <a:schemeClr val="dk1"/>
              </a:buClr>
              <a:buSzPts val="2800"/>
              <a:buChar char="•"/>
            </a:pPr>
            <a:r>
              <a:rPr lang="en-US"/>
              <a:t>Messages </a:t>
            </a:r>
            <a:endParaRPr/>
          </a:p>
          <a:p>
            <a:pPr indent="-228600" lvl="0" marL="228600" rtl="0" algn="l">
              <a:lnSpc>
                <a:spcPct val="90000"/>
              </a:lnSpc>
              <a:spcBef>
                <a:spcPts val="1000"/>
              </a:spcBef>
              <a:spcAft>
                <a:spcPts val="0"/>
              </a:spcAft>
              <a:buClr>
                <a:schemeClr val="dk1"/>
              </a:buClr>
              <a:buSzPts val="2800"/>
              <a:buChar char="•"/>
            </a:pPr>
            <a:r>
              <a:rPr lang="en-US"/>
              <a:t>Topics </a:t>
            </a:r>
            <a:endParaRPr/>
          </a:p>
          <a:p>
            <a:pPr indent="-228600" lvl="0" marL="228600" rtl="0" algn="l">
              <a:lnSpc>
                <a:spcPct val="90000"/>
              </a:lnSpc>
              <a:spcBef>
                <a:spcPts val="1000"/>
              </a:spcBef>
              <a:spcAft>
                <a:spcPts val="0"/>
              </a:spcAft>
              <a:buClr>
                <a:schemeClr val="dk1"/>
              </a:buClr>
              <a:buSzPts val="2800"/>
              <a:buChar char="•"/>
            </a:pPr>
            <a:r>
              <a:rPr lang="en-US"/>
              <a:t> Broker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141" name="Shape 141"/>
        <p:cNvGrpSpPr/>
        <p:nvPr/>
      </p:nvGrpSpPr>
      <p:grpSpPr>
        <a:xfrm>
          <a:off x="0" y="0"/>
          <a:ext cx="0" cy="0"/>
          <a:chOff x="0" y="0"/>
          <a:chExt cx="0" cy="0"/>
        </a:xfrm>
      </p:grpSpPr>
      <p:sp>
        <p:nvSpPr>
          <p:cNvPr id="142" name="Google Shape;142;p21"/>
          <p:cNvSpPr txBox="1"/>
          <p:nvPr>
            <p:ph type="title"/>
          </p:nvPr>
        </p:nvSpPr>
        <p:spPr>
          <a:xfrm>
            <a:off x="795997" y="1709884"/>
            <a:ext cx="10515600" cy="1325563"/>
          </a:xfrm>
          <a:prstGeom prst="rect">
            <a:avLst/>
          </a:prstGeom>
          <a:noFill/>
          <a:ln>
            <a:noFill/>
          </a:ln>
        </p:spPr>
        <p:txBody>
          <a:bodyPr anchorCtr="0" anchor="ctr" bIns="45700" lIns="91425" spcFirstLastPara="1" rIns="91425" wrap="square" tIns="45700">
            <a:normAutofit/>
          </a:bodyPr>
          <a:lstStyle/>
          <a:p>
            <a:pPr indent="0" lvl="0" marL="0" rtl="1" algn="l">
              <a:lnSpc>
                <a:spcPct val="90000"/>
              </a:lnSpc>
              <a:spcBef>
                <a:spcPts val="0"/>
              </a:spcBef>
              <a:spcAft>
                <a:spcPts val="0"/>
              </a:spcAft>
              <a:buClr>
                <a:schemeClr val="dk1"/>
              </a:buClr>
              <a:buSzPts val="4400"/>
              <a:buFont typeface="Calibri"/>
              <a:buNone/>
            </a:pPr>
            <a:r>
              <a:rPr b="1" lang="en-US"/>
              <a:t>Constraints:</a:t>
            </a:r>
            <a:endParaRPr b="1"/>
          </a:p>
        </p:txBody>
      </p:sp>
      <p:sp>
        <p:nvSpPr>
          <p:cNvPr id="143" name="Google Shape;143;p21"/>
          <p:cNvSpPr txBox="1"/>
          <p:nvPr>
            <p:ph idx="1" type="body"/>
          </p:nvPr>
        </p:nvSpPr>
        <p:spPr>
          <a:xfrm>
            <a:off x="1007012" y="3035447"/>
            <a:ext cx="10515600" cy="1944516"/>
          </a:xfrm>
          <a:prstGeom prst="rect">
            <a:avLst/>
          </a:prstGeom>
          <a:noFill/>
          <a:ln>
            <a:noFill/>
          </a:ln>
        </p:spPr>
        <p:txBody>
          <a:bodyPr anchorCtr="0" anchor="t" bIns="45700" lIns="91425" spcFirstLastPara="1" rIns="91425" wrap="square" tIns="45700">
            <a:normAutofit fontScale="92500" lnSpcReduction="10000"/>
          </a:bodyPr>
          <a:lstStyle/>
          <a:p>
            <a:pPr indent="-228600" lvl="0" marL="228600" rtl="0" algn="l">
              <a:lnSpc>
                <a:spcPct val="90000"/>
              </a:lnSpc>
              <a:spcBef>
                <a:spcPts val="0"/>
              </a:spcBef>
              <a:spcAft>
                <a:spcPts val="0"/>
              </a:spcAft>
              <a:buClr>
                <a:schemeClr val="dk1"/>
              </a:buClr>
              <a:buSzPct val="100000"/>
              <a:buChar char="•"/>
            </a:pPr>
            <a:r>
              <a:rPr lang="en-US"/>
              <a:t> Getting to the right structure took a long time. </a:t>
            </a:r>
            <a:endParaRPr/>
          </a:p>
          <a:p>
            <a:pPr indent="-228600" lvl="0" marL="228600" rtl="0" algn="l">
              <a:lnSpc>
                <a:spcPct val="90000"/>
              </a:lnSpc>
              <a:spcBef>
                <a:spcPts val="1000"/>
              </a:spcBef>
              <a:spcAft>
                <a:spcPts val="0"/>
              </a:spcAft>
              <a:buClr>
                <a:schemeClr val="dk1"/>
              </a:buClr>
              <a:buSzPct val="100000"/>
              <a:buChar char="•"/>
            </a:pPr>
            <a:r>
              <a:rPr lang="en-US"/>
              <a:t> Many courses which are related to hardware because of locking and online learning there project move to be simulated which reduce dealing with hardware before this project. </a:t>
            </a:r>
            <a:endParaRPr/>
          </a:p>
          <a:p>
            <a:pPr indent="-228600" lvl="0" marL="228600" rtl="0" algn="l">
              <a:lnSpc>
                <a:spcPct val="90000"/>
              </a:lnSpc>
              <a:spcBef>
                <a:spcPts val="1000"/>
              </a:spcBef>
              <a:spcAft>
                <a:spcPts val="0"/>
              </a:spcAft>
              <a:buClr>
                <a:schemeClr val="dk1"/>
              </a:buClr>
              <a:buSzPct val="100000"/>
              <a:buChar char="•"/>
            </a:pPr>
            <a:r>
              <a:rPr lang="en-US"/>
              <a:t>Working with sensitive component such as Esp8266 that heating up fast.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