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71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92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10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6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38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4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228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56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72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1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45EB5-0901-426E-9ED0-7F1B78B1AEE0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EE890-489D-4048-AD19-9FA5DFE80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4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81000"/>
            <a:ext cx="7206073" cy="572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765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26" y="762000"/>
            <a:ext cx="7687748" cy="41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569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26" y="633022"/>
            <a:ext cx="7506748" cy="559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723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3" y="623496"/>
            <a:ext cx="9050014" cy="561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86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36" y="633022"/>
            <a:ext cx="8259328" cy="559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445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14" y="609600"/>
            <a:ext cx="7116169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6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Fastprint</dc:creator>
  <cp:lastModifiedBy>Fastprint</cp:lastModifiedBy>
  <cp:revision>1</cp:revision>
  <dcterms:created xsi:type="dcterms:W3CDTF">2018-02-01T06:18:51Z</dcterms:created>
  <dcterms:modified xsi:type="dcterms:W3CDTF">2018-02-01T06:22:54Z</dcterms:modified>
</cp:coreProperties>
</file>