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5" r:id="rId1"/>
  </p:sldMasterIdLst>
  <p:sldIdLst>
    <p:sldId id="256" r:id="rId2"/>
    <p:sldId id="257" r:id="rId3"/>
    <p:sldId id="258" r:id="rId4"/>
    <p:sldId id="260" r:id="rId5"/>
    <p:sldId id="281" r:id="rId6"/>
    <p:sldId id="259" r:id="rId7"/>
    <p:sldId id="262" r:id="rId8"/>
    <p:sldId id="27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64" autoAdjust="0"/>
    <p:restoredTop sz="94660"/>
  </p:normalViewPr>
  <p:slideViewPr>
    <p:cSldViewPr snapToGrid="0">
      <p:cViewPr varScale="1">
        <p:scale>
          <a:sx n="88" d="100"/>
          <a:sy n="88" d="100"/>
        </p:scale>
        <p:origin x="3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91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3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7646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271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7136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672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273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63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618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2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98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967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56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11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40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992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48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583" y="4377996"/>
            <a:ext cx="7766936" cy="2060904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Presented by</a:t>
            </a:r>
            <a:r>
              <a:rPr lang="en-US" sz="2400" b="1" dirty="0" smtClean="0">
                <a:solidFill>
                  <a:schemeClr val="tx1"/>
                </a:solidFill>
              </a:rPr>
              <a:t>:  </a:t>
            </a:r>
            <a:r>
              <a:rPr lang="en-US" sz="2400" b="1" dirty="0" err="1" smtClean="0">
                <a:solidFill>
                  <a:schemeClr val="tx1"/>
                </a:solidFill>
              </a:rPr>
              <a:t>Shuaa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Abdoh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			    Rola </a:t>
            </a:r>
            <a:r>
              <a:rPr lang="en-US" sz="2400" b="1" dirty="0" err="1" smtClean="0">
                <a:solidFill>
                  <a:schemeClr val="tx1"/>
                </a:solidFill>
              </a:rPr>
              <a:t>Khatatba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Supervisor:      </a:t>
            </a:r>
            <a:r>
              <a:rPr lang="en-US" sz="2400" b="1" dirty="0" err="1" smtClean="0">
                <a:solidFill>
                  <a:schemeClr val="tx1"/>
                </a:solidFill>
              </a:rPr>
              <a:t>Dr.Emad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Natsheh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392" y="148944"/>
            <a:ext cx="4919508" cy="422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7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Outline</a:t>
            </a:r>
            <a:endParaRPr lang="en-US" sz="480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Introduction.</a:t>
            </a:r>
          </a:p>
          <a:p>
            <a:r>
              <a:rPr lang="en-US" sz="2800" dirty="0" smtClean="0"/>
              <a:t>Motivation.</a:t>
            </a:r>
          </a:p>
          <a:p>
            <a:r>
              <a:rPr lang="en-US" sz="2800" dirty="0" smtClean="0"/>
              <a:t>Features.</a:t>
            </a:r>
          </a:p>
          <a:p>
            <a:r>
              <a:rPr lang="en-US" sz="2800" dirty="0" smtClean="0"/>
              <a:t> Technologies.</a:t>
            </a:r>
          </a:p>
          <a:p>
            <a:r>
              <a:rPr lang="en-US" sz="2800" dirty="0" smtClean="0"/>
              <a:t>Methods &amp; Techniques (demo).</a:t>
            </a:r>
          </a:p>
          <a:p>
            <a:r>
              <a:rPr lang="en-US" sz="2800" dirty="0" smtClean="0"/>
              <a:t> Future work &amp; recommendations.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45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What is Bon Appetit ?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Bon Appetit is a social scope/personal space for food lovers and those interested in cooking.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It is a smart application that uses fuzzy recommendation system to generate recommended recipes.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94120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Motivation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86377"/>
            <a:ext cx="9020458" cy="42629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Our interest in cooking and discovering new traditional meals around the world.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Learning mobile development and applying it.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886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10157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>
                <a:latin typeface="+mj-lt"/>
              </a:rPr>
              <a:t>Register with account to view recipes and review/rate them.</a:t>
            </a:r>
          </a:p>
          <a:p>
            <a:r>
              <a:rPr lang="en-US" sz="2800" dirty="0" smtClean="0">
                <a:latin typeface="+mj-lt"/>
              </a:rPr>
              <a:t>Add user preferences.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+mj-lt"/>
              </a:rPr>
              <a:t>Following</a:t>
            </a:r>
            <a:r>
              <a:rPr lang="en-US" sz="2800" dirty="0" smtClean="0">
                <a:latin typeface="+mj-lt"/>
              </a:rPr>
              <a:t>.</a:t>
            </a:r>
          </a:p>
          <a:p>
            <a:r>
              <a:rPr lang="en-US" sz="2800" dirty="0" smtClean="0">
                <a:latin typeface="+mj-lt"/>
              </a:rPr>
              <a:t>Save the recipes you like.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+mj-lt"/>
              </a:rPr>
              <a:t>Post your own recipes.</a:t>
            </a:r>
          </a:p>
          <a:p>
            <a:r>
              <a:rPr lang="en-US" sz="2800" dirty="0"/>
              <a:t>Get notified when new reviews are added to your post</a:t>
            </a:r>
            <a:r>
              <a:rPr lang="en-US" sz="2800" dirty="0" smtClean="0"/>
              <a:t>.</a:t>
            </a:r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Search for recipes and users, plus </a:t>
            </a:r>
            <a:r>
              <a:rPr lang="en-US" sz="2800" dirty="0" smtClean="0">
                <a:solidFill>
                  <a:srgbClr val="FF0000"/>
                </a:solidFill>
                <a:latin typeface="+mj-lt"/>
              </a:rPr>
              <a:t>filter search</a:t>
            </a:r>
            <a:r>
              <a:rPr lang="en-US" sz="2800" dirty="0" smtClean="0">
                <a:latin typeface="+mj-lt"/>
              </a:rPr>
              <a:t>.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+mj-lt"/>
              </a:rPr>
              <a:t>Recommendation system</a:t>
            </a:r>
            <a:r>
              <a:rPr lang="en-US" sz="2800" dirty="0" smtClean="0">
                <a:latin typeface="+mj-lt"/>
              </a:rPr>
              <a:t>.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+mj-lt"/>
              </a:rPr>
              <a:t>Discover page</a:t>
            </a:r>
            <a:r>
              <a:rPr lang="en-US" sz="2800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883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Technologies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650" y="1703134"/>
            <a:ext cx="2799962" cy="197966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28" y="4527968"/>
            <a:ext cx="2262413" cy="6896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085" y="1833270"/>
            <a:ext cx="1465179" cy="17193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311" y="3815324"/>
            <a:ext cx="19050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238" y="3991520"/>
            <a:ext cx="1376645" cy="155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Methods &amp; Techniques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Registration and Login</a:t>
            </a:r>
          </a:p>
          <a:p>
            <a:r>
              <a:rPr lang="en-US" sz="2800" dirty="0" smtClean="0"/>
              <a:t>Home page &amp; Profile.</a:t>
            </a:r>
          </a:p>
          <a:p>
            <a:r>
              <a:rPr lang="en-US" sz="2800" dirty="0" smtClean="0"/>
              <a:t>View </a:t>
            </a:r>
            <a:r>
              <a:rPr lang="en-US" sz="2800" dirty="0"/>
              <a:t>and Review/rate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Add recipe.</a:t>
            </a:r>
          </a:p>
          <a:p>
            <a:r>
              <a:rPr lang="en-US" sz="2800" dirty="0" smtClean="0"/>
              <a:t>Search.</a:t>
            </a:r>
          </a:p>
          <a:p>
            <a:r>
              <a:rPr lang="en-US" sz="2800" dirty="0" smtClean="0"/>
              <a:t>Recommendation.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382" y="589276"/>
            <a:ext cx="8911687" cy="1280890"/>
          </a:xfrm>
        </p:spPr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3270"/>
            <a:ext cx="8596668" cy="478403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17562" y="2034437"/>
            <a:ext cx="8596668" cy="43928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tx1"/>
                </a:solidFill>
              </a:rPr>
              <a:t>Include a chatting system.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Add more features like: shopping list and video upload.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Make it more user-friendly when adding a recipe. </a:t>
            </a: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7411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4692</TotalTime>
  <Words>190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Baskerville Old Face</vt:lpstr>
      <vt:lpstr>Century Gothic</vt:lpstr>
      <vt:lpstr>Wingdings</vt:lpstr>
      <vt:lpstr>Wingdings 3</vt:lpstr>
      <vt:lpstr>Wisp</vt:lpstr>
      <vt:lpstr>PowerPoint Presentation</vt:lpstr>
      <vt:lpstr>Outline</vt:lpstr>
      <vt:lpstr>What is Bon Appetit ?</vt:lpstr>
      <vt:lpstr>Motivation</vt:lpstr>
      <vt:lpstr>Features</vt:lpstr>
      <vt:lpstr>Technologies</vt:lpstr>
      <vt:lpstr>Methods &amp; Techniques</vt:lpstr>
      <vt:lpstr>Future work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OSBT</dc:title>
  <dc:creator>SoHayb Shayeb</dc:creator>
  <cp:lastModifiedBy>rola ...</cp:lastModifiedBy>
  <cp:revision>64</cp:revision>
  <dcterms:created xsi:type="dcterms:W3CDTF">2018-05-19T09:16:38Z</dcterms:created>
  <dcterms:modified xsi:type="dcterms:W3CDTF">2019-12-22T11:00:49Z</dcterms:modified>
</cp:coreProperties>
</file>