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21"/>
  </p:notesMasterIdLst>
  <p:sldIdLst>
    <p:sldId id="302" r:id="rId4"/>
    <p:sldId id="256" r:id="rId5"/>
    <p:sldId id="261" r:id="rId6"/>
    <p:sldId id="303" r:id="rId7"/>
    <p:sldId id="304" r:id="rId8"/>
    <p:sldId id="306" r:id="rId9"/>
    <p:sldId id="307" r:id="rId10"/>
    <p:sldId id="264" r:id="rId11"/>
    <p:sldId id="317" r:id="rId12"/>
    <p:sldId id="318" r:id="rId13"/>
    <p:sldId id="320" r:id="rId14"/>
    <p:sldId id="321" r:id="rId15"/>
    <p:sldId id="322" r:id="rId16"/>
    <p:sldId id="323" r:id="rId17"/>
    <p:sldId id="296" r:id="rId18"/>
    <p:sldId id="272" r:id="rId19"/>
    <p:sldId id="262" r:id="rId2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4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47D"/>
    <a:srgbClr val="B33B77"/>
    <a:srgbClr val="D785AE"/>
    <a:srgbClr val="278BB3"/>
    <a:srgbClr val="9AD3E9"/>
    <a:srgbClr val="FFFFFF"/>
    <a:srgbClr val="1D347D"/>
    <a:srgbClr val="A4B4EA"/>
    <a:srgbClr val="000000"/>
    <a:srgbClr val="2A86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1386" y="546"/>
      </p:cViewPr>
      <p:guideLst>
        <p:guide orient="horz" pos="184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E4780-4742-4AF7-B9F6-29387D06C872}" type="datetimeFigureOut">
              <a:rPr lang="ko-KR" altLang="en-US" smtClean="0"/>
              <a:t>2018-05-20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0E160-F603-41F3-A192-DC9595772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1441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4399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6819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23928" y="2643759"/>
            <a:ext cx="5220072" cy="10801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sz="3600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23928" y="3723878"/>
            <a:ext cx="5219924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 OF YOUR </a:t>
            </a:r>
          </a:p>
          <a:p>
            <a:pPr lvl="0"/>
            <a:r>
              <a:rPr lang="en-US" altLang="ko-KR" dirty="0"/>
              <a:t>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3059832" cy="219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084000" y="2947500"/>
            <a:ext cx="3060000" cy="219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4479661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28392" y="0"/>
            <a:ext cx="2123728" cy="32198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020272" y="1923678"/>
            <a:ext cx="2123728" cy="32198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0251425"/>
      </p:ext>
    </p:extLst>
  </p:cSld>
  <p:clrMapOvr>
    <a:masterClrMapping/>
  </p:clrMapOvr>
  <p:transition spd="med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17858" y="1275606"/>
            <a:ext cx="2448545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339542" y="1275606"/>
            <a:ext cx="2448273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960954" y="1275606"/>
            <a:ext cx="2448273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DA4CE02-F7F3-4BCD-B8DB-4DFD03965EC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39A54B34-6F96-4E3E-B72E-E680E3CE27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483997137"/>
      </p:ext>
    </p:extLst>
  </p:cSld>
  <p:clrMapOvr>
    <a:masterClrMapping/>
  </p:clrMapOvr>
  <p:transition spd="med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286" y="1275606"/>
            <a:ext cx="2923753" cy="25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646" y="1275606"/>
            <a:ext cx="2923753" cy="25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582656" y="1374406"/>
            <a:ext cx="2700000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820964" y="1374406"/>
            <a:ext cx="2736000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2F3CBFE9-6225-4EAB-9415-3558F6BE9A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9E9189EF-3C10-45A2-8749-4187192ACE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0894076"/>
      </p:ext>
    </p:extLst>
  </p:cSld>
  <p:clrMapOvr>
    <a:masterClrMapping/>
  </p:clrMapOvr>
  <p:transition spd="med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/>
          <p:cNvSpPr/>
          <p:nvPr userDrawn="1"/>
        </p:nvSpPr>
        <p:spPr>
          <a:xfrm>
            <a:off x="2847111" y="1179745"/>
            <a:ext cx="3401564" cy="3401564"/>
          </a:xfrm>
          <a:prstGeom prst="donut">
            <a:avLst>
              <a:gd name="adj" fmla="val 135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25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6328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9B4F25E9-AA8C-4BD3-BF1F-56D20DF8DD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40BDE80-4E1C-47DE-8168-381888FDC3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19204996"/>
      </p:ext>
    </p:extLst>
  </p:cSld>
  <p:clrMapOvr>
    <a:masterClrMapping/>
  </p:clrMapOvr>
  <p:transition spd="med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97966"/>
            <a:ext cx="8229600" cy="691586"/>
          </a:xfrm>
        </p:spPr>
        <p:txBody>
          <a:bodyPr>
            <a:normAutofit/>
          </a:bodyPr>
          <a:lstStyle>
            <a:lvl1pPr algn="l">
              <a:defRPr sz="2100" b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659146"/>
      </p:ext>
    </p:extLst>
  </p:cSld>
  <p:clrMapOvr>
    <a:masterClrMapping/>
  </p:clrMapOvr>
  <p:transition spd="med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13800" y="2230378"/>
            <a:ext cx="493020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13800" y="2703954"/>
            <a:ext cx="49302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3651870"/>
            <a:ext cx="1013895" cy="1016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950740"/>
            <a:ext cx="648072" cy="64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9818"/>
            <a:ext cx="442142" cy="44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779200"/>
            <a:ext cx="360040" cy="36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 userDrawn="1"/>
        </p:nvGrpSpPr>
        <p:grpSpPr>
          <a:xfrm>
            <a:off x="1115616" y="1275607"/>
            <a:ext cx="2585656" cy="2592286"/>
            <a:chOff x="1115616" y="1275607"/>
            <a:chExt cx="2585656" cy="2592286"/>
          </a:xfrm>
        </p:grpSpPr>
        <p:pic>
          <p:nvPicPr>
            <p:cNvPr id="1026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Oval 1"/>
            <p:cNvSpPr/>
            <p:nvPr userDrawn="1"/>
          </p:nvSpPr>
          <p:spPr>
            <a:xfrm>
              <a:off x="1796376" y="1959682"/>
              <a:ext cx="1224136" cy="1224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7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578808"/>
            <a:ext cx="1475656" cy="159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26854" y="-51527"/>
            <a:ext cx="879830" cy="94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707971">
            <a:off x="2873932" y="156273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27839">
            <a:off x="3005459" y="3443641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14606">
            <a:off x="1967897" y="2192112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62721" flipH="1">
            <a:off x="2110757" y="805096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4253" flipH="1">
            <a:off x="3934583" y="142673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4798">
            <a:off x="5618205" y="2384716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74931">
            <a:off x="5463157" y="736150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9549">
            <a:off x="4788024" y="3370715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 userDrawn="1"/>
        </p:nvGrpSpPr>
        <p:grpSpPr>
          <a:xfrm>
            <a:off x="2254580" y="248388"/>
            <a:ext cx="4634840" cy="4646724"/>
            <a:chOff x="1115616" y="1275607"/>
            <a:chExt cx="2585656" cy="2592286"/>
          </a:xfrm>
        </p:grpSpPr>
        <p:pic>
          <p:nvPicPr>
            <p:cNvPr id="5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 userDrawn="1"/>
          </p:nvSpPr>
          <p:spPr>
            <a:xfrm>
              <a:off x="1595313" y="1758619"/>
              <a:ext cx="1626263" cy="16262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n-lt"/>
              </a:endParaRPr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03848" y="2101602"/>
            <a:ext cx="2736303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03700" y="2677666"/>
            <a:ext cx="2736303" cy="43204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  <p:pic>
        <p:nvPicPr>
          <p:cNvPr id="2050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624792"/>
            <a:ext cx="1407408" cy="151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2843808" y="377122"/>
            <a:ext cx="3456384" cy="3465247"/>
            <a:chOff x="1115616" y="1275607"/>
            <a:chExt cx="2585656" cy="2592286"/>
          </a:xfrm>
        </p:grpSpPr>
        <p:pic>
          <p:nvPicPr>
            <p:cNvPr id="5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 userDrawn="1"/>
          </p:nvSpPr>
          <p:spPr>
            <a:xfrm>
              <a:off x="1796376" y="1959682"/>
              <a:ext cx="1224136" cy="1224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29098" y="3829794"/>
            <a:ext cx="3456384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Welcome!!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28950" y="4443958"/>
            <a:ext cx="3456384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76203622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90409315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63568" y="159982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842131" y="159737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834733" y="159737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827011" y="159982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Block Arc 1"/>
          <p:cNvSpPr/>
          <p:nvPr userDrawn="1"/>
        </p:nvSpPr>
        <p:spPr>
          <a:xfrm>
            <a:off x="683568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Block Arc 11"/>
          <p:cNvSpPr/>
          <p:nvPr userDrawn="1"/>
        </p:nvSpPr>
        <p:spPr>
          <a:xfrm>
            <a:off x="2671382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 userDrawn="1"/>
        </p:nvSpPr>
        <p:spPr>
          <a:xfrm>
            <a:off x="4659196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Block Arc 13"/>
          <p:cNvSpPr/>
          <p:nvPr userDrawn="1"/>
        </p:nvSpPr>
        <p:spPr>
          <a:xfrm>
            <a:off x="6647011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EDBECCA6-8618-46C3-A8D4-3B6399CCEF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1D40A599-6D66-4DC9-82BB-52C171B5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3499462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771800" y="1404764"/>
            <a:ext cx="6372200" cy="30243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A6C3AF05-0B8F-485E-983F-1B40340199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D183D1CC-DF98-45E3-B7CE-601603E40D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919319377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>
    <p:pull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2" r:id="rId3"/>
    <p:sldLayoutId id="2147483652" r:id="rId4"/>
    <p:sldLayoutId id="2147483661" r:id="rId5"/>
    <p:sldLayoutId id="2147483656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</p:sldLayoutIdLst>
  <p:transition spd="med">
    <p:pull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ransition spd="med">
    <p:pull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service/faq/" TargetMode="External"/><Relationship Id="rId7" Type="http://schemas.openxmlformats.org/officeDocument/2006/relationships/image" Target="../media/image23.png"/><Relationship Id="rId2" Type="http://schemas.openxmlformats.org/officeDocument/2006/relationships/hyperlink" Target="https://pixabay.com/en/users/T0nymix-5936404/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service/faq/" TargetMode="External"/><Relationship Id="rId2" Type="http://schemas.openxmlformats.org/officeDocument/2006/relationships/hyperlink" Target="https://pixabay.com/en/users/T0nymix-5936404/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hyperlink" Target="https://pixabay.com/en/service/faq/" TargetMode="External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hyperlink" Target="https://pixabay.com/en/users/T0nymix-5936404/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11" Type="http://schemas.openxmlformats.org/officeDocument/2006/relationships/image" Target="../media/image32.jpe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0.png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service/faq/" TargetMode="External"/><Relationship Id="rId2" Type="http://schemas.openxmlformats.org/officeDocument/2006/relationships/hyperlink" Target="https://pixabay.com/en/users/T0nymix-5936404/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707654"/>
            <a:ext cx="100811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715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0" y="0"/>
            <a:ext cx="683568" cy="771550"/>
          </a:xfrm>
          <a:custGeom>
            <a:avLst/>
            <a:gdLst>
              <a:gd name="connsiteX0" fmla="*/ 1146628 w 1146628"/>
              <a:gd name="connsiteY0" fmla="*/ 595793 h 1146628"/>
              <a:gd name="connsiteX1" fmla="*/ 1146628 w 1146628"/>
              <a:gd name="connsiteY1" fmla="*/ 888217 h 1146628"/>
              <a:gd name="connsiteX2" fmla="*/ 850416 w 1146628"/>
              <a:gd name="connsiteY2" fmla="*/ 888217 h 1146628"/>
              <a:gd name="connsiteX3" fmla="*/ 850416 w 1146628"/>
              <a:gd name="connsiteY3" fmla="*/ 880171 h 1146628"/>
              <a:gd name="connsiteX4" fmla="*/ 1105877 w 1146628"/>
              <a:gd name="connsiteY4" fmla="*/ 642009 h 1146628"/>
              <a:gd name="connsiteX5" fmla="*/ 0 w 1146628"/>
              <a:gd name="connsiteY5" fmla="*/ 0 h 1146628"/>
              <a:gd name="connsiteX6" fmla="*/ 643055 w 1146628"/>
              <a:gd name="connsiteY6" fmla="*/ 0 h 1146628"/>
              <a:gd name="connsiteX7" fmla="*/ 581679 w 1146628"/>
              <a:gd name="connsiteY7" fmla="*/ 29304 h 1146628"/>
              <a:gd name="connsiteX8" fmla="*/ 428804 w 1146628"/>
              <a:gd name="connsiteY8" fmla="*/ 145569 h 1146628"/>
              <a:gd name="connsiteX9" fmla="*/ 603403 w 1146628"/>
              <a:gd name="connsiteY9" fmla="*/ 349938 h 1146628"/>
              <a:gd name="connsiteX10" fmla="*/ 731737 w 1146628"/>
              <a:gd name="connsiteY10" fmla="*/ 256202 h 1146628"/>
              <a:gd name="connsiteX11" fmla="*/ 843979 w 1146628"/>
              <a:gd name="connsiteY11" fmla="*/ 224420 h 1146628"/>
              <a:gd name="connsiteX12" fmla="*/ 927658 w 1146628"/>
              <a:gd name="connsiteY12" fmla="*/ 250972 h 1146628"/>
              <a:gd name="connsiteX13" fmla="*/ 957428 w 1146628"/>
              <a:gd name="connsiteY13" fmla="*/ 323386 h 1146628"/>
              <a:gd name="connsiteX14" fmla="*/ 942543 w 1146628"/>
              <a:gd name="connsiteY14" fmla="*/ 394191 h 1146628"/>
              <a:gd name="connsiteX15" fmla="*/ 889841 w 1146628"/>
              <a:gd name="connsiteY15" fmla="*/ 475054 h 1146628"/>
              <a:gd name="connsiteX16" fmla="*/ 728921 w 1146628"/>
              <a:gd name="connsiteY16" fmla="*/ 650859 h 1146628"/>
              <a:gd name="connsiteX17" fmla="*/ 441678 w 1146628"/>
              <a:gd name="connsiteY17" fmla="*/ 941321 h 1146628"/>
              <a:gd name="connsiteX18" fmla="*/ 441678 w 1146628"/>
              <a:gd name="connsiteY18" fmla="*/ 1146628 h 1146628"/>
              <a:gd name="connsiteX19" fmla="*/ 0 w 1146628"/>
              <a:gd name="connsiteY19" fmla="*/ 1146628 h 114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46628" h="1146628">
                <a:moveTo>
                  <a:pt x="1146628" y="595793"/>
                </a:moveTo>
                <a:lnTo>
                  <a:pt x="1146628" y="888217"/>
                </a:lnTo>
                <a:lnTo>
                  <a:pt x="850416" y="888217"/>
                </a:lnTo>
                <a:lnTo>
                  <a:pt x="850416" y="880171"/>
                </a:lnTo>
                <a:cubicBezTo>
                  <a:pt x="980761" y="763235"/>
                  <a:pt x="1065915" y="683848"/>
                  <a:pt x="1105877" y="642009"/>
                </a:cubicBezTo>
                <a:close/>
                <a:moveTo>
                  <a:pt x="0" y="0"/>
                </a:moveTo>
                <a:lnTo>
                  <a:pt x="643055" y="0"/>
                </a:lnTo>
                <a:lnTo>
                  <a:pt x="581679" y="29304"/>
                </a:lnTo>
                <a:cubicBezTo>
                  <a:pt x="540376" y="52638"/>
                  <a:pt x="489418" y="91393"/>
                  <a:pt x="428804" y="145569"/>
                </a:cubicBezTo>
                <a:lnTo>
                  <a:pt x="603403" y="349938"/>
                </a:lnTo>
                <a:cubicBezTo>
                  <a:pt x="651143" y="308635"/>
                  <a:pt x="693921" y="277390"/>
                  <a:pt x="731737" y="256202"/>
                </a:cubicBezTo>
                <a:cubicBezTo>
                  <a:pt x="769553" y="235014"/>
                  <a:pt x="806967" y="224420"/>
                  <a:pt x="843979" y="224420"/>
                </a:cubicBezTo>
                <a:cubicBezTo>
                  <a:pt x="879918" y="224420"/>
                  <a:pt x="907811" y="233271"/>
                  <a:pt x="927658" y="250972"/>
                </a:cubicBezTo>
                <a:cubicBezTo>
                  <a:pt x="947504" y="268673"/>
                  <a:pt x="957428" y="292811"/>
                  <a:pt x="957428" y="323386"/>
                </a:cubicBezTo>
                <a:cubicBezTo>
                  <a:pt x="957428" y="348061"/>
                  <a:pt x="952466" y="371662"/>
                  <a:pt x="942543" y="394191"/>
                </a:cubicBezTo>
                <a:cubicBezTo>
                  <a:pt x="932619" y="416720"/>
                  <a:pt x="915052" y="443674"/>
                  <a:pt x="889841" y="475054"/>
                </a:cubicBezTo>
                <a:cubicBezTo>
                  <a:pt x="864630" y="506433"/>
                  <a:pt x="810990" y="565035"/>
                  <a:pt x="728921" y="650859"/>
                </a:cubicBezTo>
                <a:lnTo>
                  <a:pt x="441678" y="941321"/>
                </a:lnTo>
                <a:lnTo>
                  <a:pt x="441678" y="1146628"/>
                </a:lnTo>
                <a:lnTo>
                  <a:pt x="0" y="1146628"/>
                </a:lnTo>
                <a:close/>
              </a:path>
            </a:pathLst>
          </a:custGeom>
          <a:solidFill>
            <a:srgbClr val="B33B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2" name="image18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88032" y="1152128"/>
            <a:ext cx="8460432" cy="3867894"/>
          </a:xfrm>
          <a:prstGeom prst="rect">
            <a:avLst/>
          </a:prstGeom>
          <a:ln/>
        </p:spPr>
      </p:pic>
      <p:sp>
        <p:nvSpPr>
          <p:cNvPr id="2" name="Rectangle 1"/>
          <p:cNvSpPr/>
          <p:nvPr/>
        </p:nvSpPr>
        <p:spPr>
          <a:xfrm>
            <a:off x="971600" y="154942"/>
            <a:ext cx="24961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Bahnschrift Light" panose="020B0502040204020203" pitchFamily="34" charset="0"/>
              </a:rPr>
              <a:t>C</a:t>
            </a:r>
            <a:r>
              <a:rPr lang="en-US" sz="2400" dirty="0">
                <a:latin typeface="Bahnschrift Light" panose="020B0502040204020203" pitchFamily="34" charset="0"/>
              </a:rPr>
              <a:t>ontext </a:t>
            </a:r>
            <a:r>
              <a:rPr lang="en-US" sz="2400" b="1" dirty="0">
                <a:latin typeface="Bahnschrift Light" panose="020B0502040204020203" pitchFamily="34" charset="0"/>
              </a:rPr>
              <a:t>D</a:t>
            </a:r>
            <a:r>
              <a:rPr lang="en-US" sz="2400" dirty="0">
                <a:latin typeface="Bahnschrift Light" panose="020B0502040204020203" pitchFamily="34" charset="0"/>
              </a:rPr>
              <a:t>iagram</a:t>
            </a:r>
          </a:p>
        </p:txBody>
      </p:sp>
    </p:spTree>
    <p:extLst>
      <p:ext uri="{BB962C8B-B14F-4D97-AF65-F5344CB8AC3E}">
        <p14:creationId xmlns:p14="http://schemas.microsoft.com/office/powerpoint/2010/main" val="1391702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0" y="0"/>
            <a:ext cx="683568" cy="771550"/>
          </a:xfrm>
          <a:custGeom>
            <a:avLst/>
            <a:gdLst>
              <a:gd name="connsiteX0" fmla="*/ 1146628 w 1146628"/>
              <a:gd name="connsiteY0" fmla="*/ 452368 h 1146628"/>
              <a:gd name="connsiteX1" fmla="*/ 1146628 w 1146628"/>
              <a:gd name="connsiteY1" fmla="*/ 577914 h 1146628"/>
              <a:gd name="connsiteX2" fmla="*/ 1124886 w 1146628"/>
              <a:gd name="connsiteY2" fmla="*/ 567080 h 1146628"/>
              <a:gd name="connsiteX3" fmla="*/ 996049 w 1146628"/>
              <a:gd name="connsiteY3" fmla="*/ 535801 h 1146628"/>
              <a:gd name="connsiteX4" fmla="*/ 996049 w 1146628"/>
              <a:gd name="connsiteY4" fmla="*/ 530974 h 1146628"/>
              <a:gd name="connsiteX5" fmla="*/ 1107486 w 1146628"/>
              <a:gd name="connsiteY5" fmla="*/ 484810 h 1146628"/>
              <a:gd name="connsiteX6" fmla="*/ 0 w 1146628"/>
              <a:gd name="connsiteY6" fmla="*/ 0 h 1146628"/>
              <a:gd name="connsiteX7" fmla="*/ 601092 w 1146628"/>
              <a:gd name="connsiteY7" fmla="*/ 0 h 1146628"/>
              <a:gd name="connsiteX8" fmla="*/ 544969 w 1146628"/>
              <a:gd name="connsiteY8" fmla="*/ 21258 h 1146628"/>
              <a:gd name="connsiteX9" fmla="*/ 450529 w 1146628"/>
              <a:gd name="connsiteY9" fmla="*/ 76373 h 1146628"/>
              <a:gd name="connsiteX10" fmla="*/ 582483 w 1146628"/>
              <a:gd name="connsiteY10" fmla="*/ 288788 h 1146628"/>
              <a:gd name="connsiteX11" fmla="*/ 815818 w 1146628"/>
              <a:gd name="connsiteY11" fmla="*/ 213156 h 1146628"/>
              <a:gd name="connsiteX12" fmla="*/ 911968 w 1146628"/>
              <a:gd name="connsiteY12" fmla="*/ 235685 h 1146628"/>
              <a:gd name="connsiteX13" fmla="*/ 947773 w 1146628"/>
              <a:gd name="connsiteY13" fmla="*/ 304880 h 1146628"/>
              <a:gd name="connsiteX14" fmla="*/ 705587 w 1146628"/>
              <a:gd name="connsiteY14" fmla="*/ 428789 h 1146628"/>
              <a:gd name="connsiteX15" fmla="*/ 631564 w 1146628"/>
              <a:gd name="connsiteY15" fmla="*/ 428789 h 1146628"/>
              <a:gd name="connsiteX16" fmla="*/ 631564 w 1146628"/>
              <a:gd name="connsiteY16" fmla="*/ 667756 h 1146628"/>
              <a:gd name="connsiteX17" fmla="*/ 703978 w 1146628"/>
              <a:gd name="connsiteY17" fmla="*/ 667756 h 1146628"/>
              <a:gd name="connsiteX18" fmla="*/ 848807 w 1146628"/>
              <a:gd name="connsiteY18" fmla="*/ 681032 h 1146628"/>
              <a:gd name="connsiteX19" fmla="*/ 929267 w 1146628"/>
              <a:gd name="connsiteY19" fmla="*/ 720457 h 1146628"/>
              <a:gd name="connsiteX20" fmla="*/ 954209 w 1146628"/>
              <a:gd name="connsiteY20" fmla="*/ 794883 h 1146628"/>
              <a:gd name="connsiteX21" fmla="*/ 906336 w 1146628"/>
              <a:gd name="connsiteY21" fmla="*/ 887010 h 1146628"/>
              <a:gd name="connsiteX22" fmla="*/ 753864 w 1146628"/>
              <a:gd name="connsiteY22" fmla="*/ 916378 h 1146628"/>
              <a:gd name="connsiteX23" fmla="*/ 606219 w 1146628"/>
              <a:gd name="connsiteY23" fmla="*/ 897470 h 1146628"/>
              <a:gd name="connsiteX24" fmla="*/ 448919 w 1146628"/>
              <a:gd name="connsiteY24" fmla="*/ 839136 h 1146628"/>
              <a:gd name="connsiteX25" fmla="*/ 448919 w 1146628"/>
              <a:gd name="connsiteY25" fmla="*/ 1103046 h 1146628"/>
              <a:gd name="connsiteX26" fmla="*/ 539739 w 1146628"/>
              <a:gd name="connsiteY26" fmla="*/ 1133621 h 1146628"/>
              <a:gd name="connsiteX27" fmla="*/ 596443 w 1146628"/>
              <a:gd name="connsiteY27" fmla="*/ 1146628 h 1146628"/>
              <a:gd name="connsiteX28" fmla="*/ 0 w 1146628"/>
              <a:gd name="connsiteY28" fmla="*/ 1146628 h 114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146628" h="1146628">
                <a:moveTo>
                  <a:pt x="1146628" y="452368"/>
                </a:moveTo>
                <a:lnTo>
                  <a:pt x="1146628" y="577914"/>
                </a:lnTo>
                <a:lnTo>
                  <a:pt x="1124886" y="567080"/>
                </a:lnTo>
                <a:cubicBezTo>
                  <a:pt x="1088075" y="552396"/>
                  <a:pt x="1045129" y="541970"/>
                  <a:pt x="996049" y="535801"/>
                </a:cubicBezTo>
                <a:lnTo>
                  <a:pt x="996049" y="530974"/>
                </a:lnTo>
                <a:cubicBezTo>
                  <a:pt x="1038156" y="519173"/>
                  <a:pt x="1075302" y="503785"/>
                  <a:pt x="1107486" y="484810"/>
                </a:cubicBezTo>
                <a:close/>
                <a:moveTo>
                  <a:pt x="0" y="0"/>
                </a:moveTo>
                <a:lnTo>
                  <a:pt x="601092" y="0"/>
                </a:lnTo>
                <a:lnTo>
                  <a:pt x="544969" y="21258"/>
                </a:lnTo>
                <a:cubicBezTo>
                  <a:pt x="513120" y="36546"/>
                  <a:pt x="481640" y="54917"/>
                  <a:pt x="450529" y="76373"/>
                </a:cubicBezTo>
                <a:lnTo>
                  <a:pt x="582483" y="288788"/>
                </a:lnTo>
                <a:cubicBezTo>
                  <a:pt x="662944" y="238367"/>
                  <a:pt x="740722" y="213156"/>
                  <a:pt x="815818" y="213156"/>
                </a:cubicBezTo>
                <a:cubicBezTo>
                  <a:pt x="856048" y="213156"/>
                  <a:pt x="888098" y="220666"/>
                  <a:pt x="911968" y="235685"/>
                </a:cubicBezTo>
                <a:cubicBezTo>
                  <a:pt x="935838" y="250704"/>
                  <a:pt x="947773" y="273769"/>
                  <a:pt x="947773" y="304880"/>
                </a:cubicBezTo>
                <a:cubicBezTo>
                  <a:pt x="947773" y="387486"/>
                  <a:pt x="867044" y="428789"/>
                  <a:pt x="705587" y="428789"/>
                </a:cubicBezTo>
                <a:lnTo>
                  <a:pt x="631564" y="428789"/>
                </a:lnTo>
                <a:lnTo>
                  <a:pt x="631564" y="667756"/>
                </a:lnTo>
                <a:lnTo>
                  <a:pt x="703978" y="667756"/>
                </a:lnTo>
                <a:cubicBezTo>
                  <a:pt x="763519" y="667756"/>
                  <a:pt x="811795" y="672181"/>
                  <a:pt x="848807" y="681032"/>
                </a:cubicBezTo>
                <a:cubicBezTo>
                  <a:pt x="885818" y="689883"/>
                  <a:pt x="912638" y="703024"/>
                  <a:pt x="929267" y="720457"/>
                </a:cubicBezTo>
                <a:cubicBezTo>
                  <a:pt x="945895" y="737890"/>
                  <a:pt x="954209" y="762699"/>
                  <a:pt x="954209" y="794883"/>
                </a:cubicBezTo>
                <a:cubicBezTo>
                  <a:pt x="954209" y="836722"/>
                  <a:pt x="938252" y="867431"/>
                  <a:pt x="906336" y="887010"/>
                </a:cubicBezTo>
                <a:cubicBezTo>
                  <a:pt x="874420" y="906589"/>
                  <a:pt x="823596" y="916378"/>
                  <a:pt x="753864" y="916378"/>
                </a:cubicBezTo>
                <a:cubicBezTo>
                  <a:pt x="708806" y="916378"/>
                  <a:pt x="659591" y="910075"/>
                  <a:pt x="606219" y="897470"/>
                </a:cubicBezTo>
                <a:cubicBezTo>
                  <a:pt x="552847" y="884864"/>
                  <a:pt x="500414" y="865420"/>
                  <a:pt x="448919" y="839136"/>
                </a:cubicBezTo>
                <a:lnTo>
                  <a:pt x="448919" y="1103046"/>
                </a:lnTo>
                <a:cubicBezTo>
                  <a:pt x="480299" y="1115115"/>
                  <a:pt x="510572" y="1125306"/>
                  <a:pt x="539739" y="1133621"/>
                </a:cubicBezTo>
                <a:lnTo>
                  <a:pt x="596443" y="1146628"/>
                </a:lnTo>
                <a:lnTo>
                  <a:pt x="0" y="114662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" name="Picture 3" descr="A close up of a map&#10;&#10;Description generated with high confidence">
            <a:extLst>
              <a:ext uri="{FF2B5EF4-FFF2-40B4-BE49-F238E27FC236}">
                <a16:creationId xmlns:a16="http://schemas.microsoft.com/office/drawing/2014/main" id="{0268B202-D21A-4495-8BBD-8BC09D8EB6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0"/>
            <a:ext cx="4536504" cy="515242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42354" y="31713"/>
            <a:ext cx="2073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Bahnschrift Light" panose="020B0502040204020203" pitchFamily="34" charset="0"/>
                <a:ea typeface="Calibri"/>
                <a:cs typeface="Calibri"/>
              </a:rPr>
              <a:t>U</a:t>
            </a:r>
            <a:r>
              <a:rPr lang="en-US" sz="2400" dirty="0">
                <a:latin typeface="Bahnschrift Light" panose="020B0502040204020203" pitchFamily="34" charset="0"/>
                <a:ea typeface="Calibri"/>
                <a:cs typeface="Calibri"/>
              </a:rPr>
              <a:t>se </a:t>
            </a:r>
            <a:r>
              <a:rPr lang="en-US" sz="2400" b="1" dirty="0" smtClean="0">
                <a:latin typeface="Bahnschrift Light" panose="020B0502040204020203" pitchFamily="34" charset="0"/>
                <a:ea typeface="Calibri"/>
                <a:cs typeface="Calibri"/>
              </a:rPr>
              <a:t>C</a:t>
            </a:r>
            <a:r>
              <a:rPr lang="en-US" sz="2400" dirty="0" smtClean="0">
                <a:latin typeface="Bahnschrift Light" panose="020B0502040204020203" pitchFamily="34" charset="0"/>
                <a:ea typeface="Calibri"/>
                <a:cs typeface="Calibri"/>
              </a:rPr>
              <a:t>ase</a:t>
            </a:r>
          </a:p>
          <a:p>
            <a:r>
              <a:rPr lang="en-US" sz="2400" dirty="0" smtClean="0">
                <a:latin typeface="Bahnschrift Light" panose="020B0502040204020203" pitchFamily="34" charset="0"/>
                <a:ea typeface="Calibri"/>
                <a:cs typeface="Calibri"/>
              </a:rPr>
              <a:t> </a:t>
            </a:r>
            <a:r>
              <a:rPr lang="en-US" sz="2400" b="1" dirty="0">
                <a:latin typeface="Bahnschrift Light" panose="020B0502040204020203" pitchFamily="34" charset="0"/>
                <a:ea typeface="Calibri"/>
                <a:cs typeface="Calibri"/>
              </a:rPr>
              <a:t>D</a:t>
            </a:r>
            <a:r>
              <a:rPr lang="en-US" sz="2400" dirty="0">
                <a:latin typeface="Bahnschrift Light" panose="020B0502040204020203" pitchFamily="34" charset="0"/>
                <a:ea typeface="Calibri"/>
                <a:cs typeface="Calibri"/>
              </a:rPr>
              <a:t>iagram</a:t>
            </a:r>
          </a:p>
        </p:txBody>
      </p:sp>
    </p:spTree>
    <p:extLst>
      <p:ext uri="{BB962C8B-B14F-4D97-AF65-F5344CB8AC3E}">
        <p14:creationId xmlns:p14="http://schemas.microsoft.com/office/powerpoint/2010/main" val="23712509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0" y="0"/>
            <a:ext cx="611560" cy="771550"/>
          </a:xfrm>
          <a:custGeom>
            <a:avLst/>
            <a:gdLst/>
            <a:ahLst/>
            <a:cxnLst/>
            <a:rect l="l" t="t" r="r" b="b"/>
            <a:pathLst>
              <a:path w="897083" h="1146628">
                <a:moveTo>
                  <a:pt x="888232" y="375685"/>
                </a:moveTo>
                <a:lnTo>
                  <a:pt x="897083" y="375685"/>
                </a:lnTo>
                <a:cubicBezTo>
                  <a:pt x="896010" y="377831"/>
                  <a:pt x="894535" y="400762"/>
                  <a:pt x="892657" y="444479"/>
                </a:cubicBezTo>
                <a:cubicBezTo>
                  <a:pt x="890780" y="488196"/>
                  <a:pt x="889841" y="522928"/>
                  <a:pt x="889841" y="548675"/>
                </a:cubicBezTo>
                <a:lnTo>
                  <a:pt x="889841" y="685457"/>
                </a:lnTo>
                <a:lnTo>
                  <a:pt x="695932" y="685457"/>
                </a:lnTo>
                <a:lnTo>
                  <a:pt x="826278" y="491548"/>
                </a:lnTo>
                <a:cubicBezTo>
                  <a:pt x="849343" y="455609"/>
                  <a:pt x="869994" y="416988"/>
                  <a:pt x="888232" y="375685"/>
                </a:cubicBezTo>
                <a:close/>
                <a:moveTo>
                  <a:pt x="0" y="0"/>
                </a:moveTo>
                <a:lnTo>
                  <a:pt x="892304" y="0"/>
                </a:lnTo>
                <a:lnTo>
                  <a:pt x="420758" y="689480"/>
                </a:lnTo>
                <a:lnTo>
                  <a:pt x="420758" y="922815"/>
                </a:lnTo>
                <a:lnTo>
                  <a:pt x="889841" y="922815"/>
                </a:lnTo>
                <a:lnTo>
                  <a:pt x="889841" y="1146628"/>
                </a:lnTo>
                <a:lnTo>
                  <a:pt x="0" y="114662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" name="Picture 3" descr="A map with text&#10;&#10;Description generated with high confidence">
            <a:extLst>
              <a:ext uri="{FF2B5EF4-FFF2-40B4-BE49-F238E27FC236}">
                <a16:creationId xmlns:a16="http://schemas.microsoft.com/office/drawing/2014/main" id="{3706BFDF-3651-48EE-A398-CAA682280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339502"/>
            <a:ext cx="7257393" cy="468886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71600" y="309885"/>
            <a:ext cx="2146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Bahnschrift Light" panose="020B0502040204020203" pitchFamily="34" charset="0"/>
                <a:ea typeface="Calibri"/>
                <a:cs typeface="Calibri"/>
              </a:rPr>
              <a:t>C</a:t>
            </a:r>
            <a:r>
              <a:rPr lang="en-US" sz="2400" dirty="0">
                <a:latin typeface="Bahnschrift Light" panose="020B0502040204020203" pitchFamily="34" charset="0"/>
                <a:ea typeface="Calibri"/>
                <a:cs typeface="Calibri"/>
              </a:rPr>
              <a:t>lass </a:t>
            </a:r>
            <a:r>
              <a:rPr lang="en-US" sz="2400" b="1" dirty="0">
                <a:latin typeface="Bahnschrift Light" panose="020B0502040204020203" pitchFamily="34" charset="0"/>
                <a:ea typeface="Calibri"/>
                <a:cs typeface="Calibri"/>
              </a:rPr>
              <a:t>D</a:t>
            </a:r>
            <a:r>
              <a:rPr lang="en-US" sz="2400" dirty="0">
                <a:latin typeface="Bahnschrift Light" panose="020B0502040204020203" pitchFamily="34" charset="0"/>
                <a:ea typeface="Calibri"/>
                <a:cs typeface="Calibri"/>
              </a:rPr>
              <a:t>iagram</a:t>
            </a:r>
          </a:p>
        </p:txBody>
      </p:sp>
    </p:spTree>
    <p:extLst>
      <p:ext uri="{BB962C8B-B14F-4D97-AF65-F5344CB8AC3E}">
        <p14:creationId xmlns:p14="http://schemas.microsoft.com/office/powerpoint/2010/main" val="1994597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422" y="0"/>
            <a:ext cx="683146" cy="771550"/>
          </a:xfrm>
          <a:custGeom>
            <a:avLst/>
            <a:gdLst>
              <a:gd name="connsiteX0" fmla="*/ 802944 w 1146628"/>
              <a:gd name="connsiteY0" fmla="*/ 238903 h 1146628"/>
              <a:gd name="connsiteX1" fmla="*/ 1146628 w 1146628"/>
              <a:gd name="connsiteY1" fmla="*/ 238903 h 1146628"/>
              <a:gd name="connsiteX2" fmla="*/ 1146628 w 1146628"/>
              <a:gd name="connsiteY2" fmla="*/ 455520 h 1146628"/>
              <a:gd name="connsiteX3" fmla="*/ 1109900 w 1146628"/>
              <a:gd name="connsiteY3" fmla="*/ 426778 h 1146628"/>
              <a:gd name="connsiteX4" fmla="*/ 926853 w 1146628"/>
              <a:gd name="connsiteY4" fmla="*/ 379708 h 1146628"/>
              <a:gd name="connsiteX5" fmla="*/ 877772 w 1146628"/>
              <a:gd name="connsiteY5" fmla="*/ 380915 h 1146628"/>
              <a:gd name="connsiteX6" fmla="*/ 788461 w 1146628"/>
              <a:gd name="connsiteY6" fmla="*/ 394191 h 1146628"/>
              <a:gd name="connsiteX7" fmla="*/ 0 w 1146628"/>
              <a:gd name="connsiteY7" fmla="*/ 0 h 1146628"/>
              <a:gd name="connsiteX8" fmla="*/ 530759 w 1146628"/>
              <a:gd name="connsiteY8" fmla="*/ 0 h 1146628"/>
              <a:gd name="connsiteX9" fmla="*/ 488345 w 1146628"/>
              <a:gd name="connsiteY9" fmla="*/ 595342 h 1146628"/>
              <a:gd name="connsiteX10" fmla="*/ 605012 w 1146628"/>
              <a:gd name="connsiteY10" fmla="*/ 653273 h 1146628"/>
              <a:gd name="connsiteX11" fmla="*/ 766737 w 1146628"/>
              <a:gd name="connsiteY11" fmla="*/ 625112 h 1146628"/>
              <a:gd name="connsiteX12" fmla="*/ 913175 w 1146628"/>
              <a:gd name="connsiteY12" fmla="*/ 662928 h 1146628"/>
              <a:gd name="connsiteX13" fmla="*/ 961451 w 1146628"/>
              <a:gd name="connsiteY13" fmla="*/ 768331 h 1146628"/>
              <a:gd name="connsiteX14" fmla="*/ 913979 w 1146628"/>
              <a:gd name="connsiteY14" fmla="*/ 878964 h 1146628"/>
              <a:gd name="connsiteX15" fmla="*/ 778002 w 1146628"/>
              <a:gd name="connsiteY15" fmla="*/ 916378 h 1146628"/>
              <a:gd name="connsiteX16" fmla="*/ 626334 w 1146628"/>
              <a:gd name="connsiteY16" fmla="*/ 895458 h 1146628"/>
              <a:gd name="connsiteX17" fmla="*/ 468230 w 1146628"/>
              <a:gd name="connsiteY17" fmla="*/ 842355 h 1146628"/>
              <a:gd name="connsiteX18" fmla="*/ 468230 w 1146628"/>
              <a:gd name="connsiteY18" fmla="*/ 1103046 h 1146628"/>
              <a:gd name="connsiteX19" fmla="*/ 538130 w 1146628"/>
              <a:gd name="connsiteY19" fmla="*/ 1130855 h 1146628"/>
              <a:gd name="connsiteX20" fmla="*/ 601144 w 1146628"/>
              <a:gd name="connsiteY20" fmla="*/ 1146628 h 1146628"/>
              <a:gd name="connsiteX21" fmla="*/ 0 w 1146628"/>
              <a:gd name="connsiteY21" fmla="*/ 1146628 h 114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46628" h="1146628">
                <a:moveTo>
                  <a:pt x="802944" y="238903"/>
                </a:moveTo>
                <a:lnTo>
                  <a:pt x="1146628" y="238903"/>
                </a:lnTo>
                <a:lnTo>
                  <a:pt x="1146628" y="455520"/>
                </a:lnTo>
                <a:lnTo>
                  <a:pt x="1109900" y="426778"/>
                </a:lnTo>
                <a:cubicBezTo>
                  <a:pt x="1055455" y="395398"/>
                  <a:pt x="994440" y="379708"/>
                  <a:pt x="926853" y="379708"/>
                </a:cubicBezTo>
                <a:cubicBezTo>
                  <a:pt x="911834" y="379708"/>
                  <a:pt x="895473" y="380111"/>
                  <a:pt x="877772" y="380915"/>
                </a:cubicBezTo>
                <a:cubicBezTo>
                  <a:pt x="860071" y="381720"/>
                  <a:pt x="830301" y="386145"/>
                  <a:pt x="788461" y="394191"/>
                </a:cubicBezTo>
                <a:close/>
                <a:moveTo>
                  <a:pt x="0" y="0"/>
                </a:moveTo>
                <a:lnTo>
                  <a:pt x="530759" y="0"/>
                </a:lnTo>
                <a:lnTo>
                  <a:pt x="488345" y="595342"/>
                </a:lnTo>
                <a:lnTo>
                  <a:pt x="605012" y="653273"/>
                </a:lnTo>
                <a:cubicBezTo>
                  <a:pt x="662944" y="634499"/>
                  <a:pt x="716852" y="625112"/>
                  <a:pt x="766737" y="625112"/>
                </a:cubicBezTo>
                <a:cubicBezTo>
                  <a:pt x="832178" y="625112"/>
                  <a:pt x="880991" y="637717"/>
                  <a:pt x="913175" y="662928"/>
                </a:cubicBezTo>
                <a:cubicBezTo>
                  <a:pt x="945359" y="688139"/>
                  <a:pt x="961451" y="723274"/>
                  <a:pt x="961451" y="768331"/>
                </a:cubicBezTo>
                <a:cubicBezTo>
                  <a:pt x="961451" y="817144"/>
                  <a:pt x="945627" y="854021"/>
                  <a:pt x="913979" y="878964"/>
                </a:cubicBezTo>
                <a:cubicBezTo>
                  <a:pt x="882332" y="903907"/>
                  <a:pt x="837006" y="916378"/>
                  <a:pt x="778002" y="916378"/>
                </a:cubicBezTo>
                <a:cubicBezTo>
                  <a:pt x="735626" y="916378"/>
                  <a:pt x="685070" y="909405"/>
                  <a:pt x="626334" y="895458"/>
                </a:cubicBezTo>
                <a:cubicBezTo>
                  <a:pt x="567598" y="881512"/>
                  <a:pt x="514897" y="863811"/>
                  <a:pt x="468230" y="842355"/>
                </a:cubicBezTo>
                <a:lnTo>
                  <a:pt x="468230" y="1103046"/>
                </a:lnTo>
                <a:cubicBezTo>
                  <a:pt x="489954" y="1113640"/>
                  <a:pt x="513254" y="1122909"/>
                  <a:pt x="538130" y="1130855"/>
                </a:cubicBezTo>
                <a:lnTo>
                  <a:pt x="601144" y="1146628"/>
                </a:lnTo>
                <a:lnTo>
                  <a:pt x="0" y="11466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2" descr="A close up of a map&#10;&#10;Description generated with high confidence">
            <a:extLst>
              <a:ext uri="{FF2B5EF4-FFF2-40B4-BE49-F238E27FC236}">
                <a16:creationId xmlns:a16="http://schemas.microsoft.com/office/drawing/2014/main" id="{DC6E115E-BF12-40C5-9849-44B974105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72008"/>
            <a:ext cx="5547920" cy="494801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79512" y="987574"/>
            <a:ext cx="27526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latin typeface="Bahnschrift Light" panose="020B0502040204020203" pitchFamily="34" charset="0"/>
                <a:ea typeface="Calibri"/>
                <a:cs typeface="Calibri"/>
              </a:rPr>
              <a:t>S</a:t>
            </a:r>
            <a:r>
              <a:rPr lang="en-US" sz="2400" dirty="0">
                <a:latin typeface="Bahnschrift Light" panose="020B0502040204020203" pitchFamily="34" charset="0"/>
                <a:ea typeface="Calibri"/>
                <a:cs typeface="Calibri"/>
              </a:rPr>
              <a:t>equence </a:t>
            </a:r>
            <a:r>
              <a:rPr lang="en-US" sz="2400" b="1" dirty="0" smtClean="0">
                <a:latin typeface="Bahnschrift Light" panose="020B0502040204020203" pitchFamily="34" charset="0"/>
                <a:ea typeface="Calibri"/>
                <a:cs typeface="Calibri"/>
              </a:rPr>
              <a:t>D</a:t>
            </a:r>
            <a:r>
              <a:rPr lang="en-US" sz="2400" dirty="0" smtClean="0">
                <a:latin typeface="Bahnschrift Light" panose="020B0502040204020203" pitchFamily="34" charset="0"/>
                <a:ea typeface="Calibri"/>
                <a:cs typeface="Calibri"/>
              </a:rPr>
              <a:t>iagram</a:t>
            </a:r>
          </a:p>
          <a:p>
            <a:pPr algn="ctr"/>
            <a:r>
              <a:rPr lang="en-US" sz="2400" b="1" dirty="0" smtClean="0">
                <a:latin typeface="Bahnschrift Light" panose="020B0502040204020203" pitchFamily="34" charset="0"/>
                <a:ea typeface="Calibri"/>
                <a:cs typeface="Calibri"/>
              </a:rPr>
              <a:t>(I</a:t>
            </a:r>
            <a:r>
              <a:rPr lang="en-US" sz="2400" dirty="0" smtClean="0">
                <a:latin typeface="Bahnschrift Light" panose="020B0502040204020203" pitchFamily="34" charset="0"/>
                <a:ea typeface="Calibri"/>
                <a:cs typeface="Calibri"/>
              </a:rPr>
              <a:t>nstructor)</a:t>
            </a:r>
            <a:endParaRPr lang="en-US" sz="2400" dirty="0">
              <a:latin typeface="Bahnschrift Light" panose="020B0502040204020203" pitchFamily="34" charset="0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58634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-940" y="25"/>
            <a:ext cx="756516" cy="771525"/>
          </a:xfrm>
          <a:custGeom>
            <a:avLst/>
            <a:gdLst>
              <a:gd name="connsiteX0" fmla="*/ 888232 w 1146628"/>
              <a:gd name="connsiteY0" fmla="*/ 611434 h 1146628"/>
              <a:gd name="connsiteX1" fmla="*/ 999267 w 1146628"/>
              <a:gd name="connsiteY1" fmla="*/ 754653 h 1146628"/>
              <a:gd name="connsiteX2" fmla="*/ 967485 w 1146628"/>
              <a:gd name="connsiteY2" fmla="*/ 876550 h 1146628"/>
              <a:gd name="connsiteX3" fmla="*/ 885014 w 1146628"/>
              <a:gd name="connsiteY3" fmla="*/ 914769 h 1146628"/>
              <a:gd name="connsiteX4" fmla="*/ 798117 w 1146628"/>
              <a:gd name="connsiteY4" fmla="*/ 865286 h 1146628"/>
              <a:gd name="connsiteX5" fmla="*/ 765128 w 1146628"/>
              <a:gd name="connsiteY5" fmla="*/ 738561 h 1146628"/>
              <a:gd name="connsiteX6" fmla="*/ 799324 w 1146628"/>
              <a:gd name="connsiteY6" fmla="*/ 648446 h 1146628"/>
              <a:gd name="connsiteX7" fmla="*/ 888232 w 1146628"/>
              <a:gd name="connsiteY7" fmla="*/ 611434 h 1146628"/>
              <a:gd name="connsiteX8" fmla="*/ 1058003 w 1146628"/>
              <a:gd name="connsiteY8" fmla="*/ 204305 h 1146628"/>
              <a:gd name="connsiteX9" fmla="*/ 1146628 w 1146628"/>
              <a:gd name="connsiteY9" fmla="*/ 208039 h 1146628"/>
              <a:gd name="connsiteX10" fmla="*/ 1146628 w 1146628"/>
              <a:gd name="connsiteY10" fmla="*/ 407927 h 1146628"/>
              <a:gd name="connsiteX11" fmla="*/ 1116840 w 1146628"/>
              <a:gd name="connsiteY11" fmla="*/ 391275 h 1146628"/>
              <a:gd name="connsiteX12" fmla="*/ 977543 w 1146628"/>
              <a:gd name="connsiteY12" fmla="*/ 366030 h 1146628"/>
              <a:gd name="connsiteX13" fmla="*/ 745013 w 1146628"/>
              <a:gd name="connsiteY13" fmla="*/ 502813 h 1146628"/>
              <a:gd name="connsiteX14" fmla="*/ 735358 w 1146628"/>
              <a:gd name="connsiteY14" fmla="*/ 502813 h 1146628"/>
              <a:gd name="connsiteX15" fmla="*/ 820646 w 1146628"/>
              <a:gd name="connsiteY15" fmla="*/ 274306 h 1146628"/>
              <a:gd name="connsiteX16" fmla="*/ 1058003 w 1146628"/>
              <a:gd name="connsiteY16" fmla="*/ 204305 h 1146628"/>
              <a:gd name="connsiteX17" fmla="*/ 0 w 1146628"/>
              <a:gd name="connsiteY17" fmla="*/ 0 h 1146628"/>
              <a:gd name="connsiteX18" fmla="*/ 794975 w 1146628"/>
              <a:gd name="connsiteY18" fmla="*/ 0 h 1146628"/>
              <a:gd name="connsiteX19" fmla="*/ 726909 w 1146628"/>
              <a:gd name="connsiteY19" fmla="*/ 29706 h 1146628"/>
              <a:gd name="connsiteX20" fmla="*/ 519322 w 1146628"/>
              <a:gd name="connsiteY20" fmla="*/ 254593 h 1146628"/>
              <a:gd name="connsiteX21" fmla="*/ 448919 w 1146628"/>
              <a:gd name="connsiteY21" fmla="*/ 653273 h 1146628"/>
              <a:gd name="connsiteX22" fmla="*/ 566391 w 1146628"/>
              <a:gd name="connsiteY22" fmla="*/ 1031436 h 1146628"/>
              <a:gd name="connsiteX23" fmla="*/ 706593 w 1146628"/>
              <a:gd name="connsiteY23" fmla="*/ 1132816 h 1146628"/>
              <a:gd name="connsiteX24" fmla="*/ 754086 w 1146628"/>
              <a:gd name="connsiteY24" fmla="*/ 1146628 h 1146628"/>
              <a:gd name="connsiteX25" fmla="*/ 0 w 1146628"/>
              <a:gd name="connsiteY25" fmla="*/ 1146628 h 114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146628" h="1146628">
                <a:moveTo>
                  <a:pt x="888232" y="611434"/>
                </a:moveTo>
                <a:cubicBezTo>
                  <a:pt x="962255" y="611434"/>
                  <a:pt x="999267" y="659174"/>
                  <a:pt x="999267" y="754653"/>
                </a:cubicBezTo>
                <a:cubicBezTo>
                  <a:pt x="999267" y="810439"/>
                  <a:pt x="988673" y="851071"/>
                  <a:pt x="967485" y="876550"/>
                </a:cubicBezTo>
                <a:cubicBezTo>
                  <a:pt x="946298" y="902029"/>
                  <a:pt x="918807" y="914769"/>
                  <a:pt x="885014" y="914769"/>
                </a:cubicBezTo>
                <a:cubicBezTo>
                  <a:pt x="849075" y="914769"/>
                  <a:pt x="820109" y="898274"/>
                  <a:pt x="798117" y="865286"/>
                </a:cubicBezTo>
                <a:cubicBezTo>
                  <a:pt x="776124" y="832297"/>
                  <a:pt x="765128" y="790055"/>
                  <a:pt x="765128" y="738561"/>
                </a:cubicBezTo>
                <a:cubicBezTo>
                  <a:pt x="765128" y="703158"/>
                  <a:pt x="776526" y="673120"/>
                  <a:pt x="799324" y="648446"/>
                </a:cubicBezTo>
                <a:cubicBezTo>
                  <a:pt x="822121" y="623771"/>
                  <a:pt x="851757" y="611434"/>
                  <a:pt x="888232" y="611434"/>
                </a:cubicBezTo>
                <a:close/>
                <a:moveTo>
                  <a:pt x="1058003" y="204305"/>
                </a:moveTo>
                <a:lnTo>
                  <a:pt x="1146628" y="208039"/>
                </a:lnTo>
                <a:lnTo>
                  <a:pt x="1146628" y="407927"/>
                </a:lnTo>
                <a:lnTo>
                  <a:pt x="1116840" y="391275"/>
                </a:lnTo>
                <a:cubicBezTo>
                  <a:pt x="1076274" y="374445"/>
                  <a:pt x="1029842" y="366030"/>
                  <a:pt x="977543" y="366030"/>
                </a:cubicBezTo>
                <a:cubicBezTo>
                  <a:pt x="870799" y="366030"/>
                  <a:pt x="793289" y="411624"/>
                  <a:pt x="745013" y="502813"/>
                </a:cubicBezTo>
                <a:lnTo>
                  <a:pt x="735358" y="502813"/>
                </a:lnTo>
                <a:cubicBezTo>
                  <a:pt x="740185" y="397142"/>
                  <a:pt x="768615" y="320972"/>
                  <a:pt x="820646" y="274306"/>
                </a:cubicBezTo>
                <a:cubicBezTo>
                  <a:pt x="872676" y="227639"/>
                  <a:pt x="951796" y="204305"/>
                  <a:pt x="1058003" y="204305"/>
                </a:cubicBezTo>
                <a:close/>
                <a:moveTo>
                  <a:pt x="0" y="0"/>
                </a:moveTo>
                <a:lnTo>
                  <a:pt x="794975" y="0"/>
                </a:lnTo>
                <a:lnTo>
                  <a:pt x="726909" y="29706"/>
                </a:lnTo>
                <a:cubicBezTo>
                  <a:pt x="635453" y="77983"/>
                  <a:pt x="566257" y="152945"/>
                  <a:pt x="519322" y="254593"/>
                </a:cubicBezTo>
                <a:cubicBezTo>
                  <a:pt x="472387" y="356241"/>
                  <a:pt x="448919" y="489134"/>
                  <a:pt x="448919" y="653273"/>
                </a:cubicBezTo>
                <a:cubicBezTo>
                  <a:pt x="448919" y="815266"/>
                  <a:pt x="488077" y="941321"/>
                  <a:pt x="566391" y="1031436"/>
                </a:cubicBezTo>
                <a:cubicBezTo>
                  <a:pt x="605549" y="1076494"/>
                  <a:pt x="652283" y="1110287"/>
                  <a:pt x="706593" y="1132816"/>
                </a:cubicBezTo>
                <a:lnTo>
                  <a:pt x="754086" y="1146628"/>
                </a:lnTo>
                <a:lnTo>
                  <a:pt x="0" y="1146628"/>
                </a:lnTo>
                <a:close/>
              </a:path>
            </a:pathLst>
          </a:custGeom>
          <a:solidFill>
            <a:srgbClr val="FFD4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3" name="Picture 2" descr="A close up of a map&#10;&#10;Description generated with high confidence">
            <a:extLst>
              <a:ext uri="{FF2B5EF4-FFF2-40B4-BE49-F238E27FC236}">
                <a16:creationId xmlns:a16="http://schemas.microsoft.com/office/drawing/2014/main" id="{745E9AA1-82E7-4D80-A51F-0EDA6D862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123478"/>
            <a:ext cx="5706537" cy="501338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88881" y="915566"/>
            <a:ext cx="27526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latin typeface="Bahnschrift Light" panose="020B0502040204020203" pitchFamily="34" charset="0"/>
                <a:ea typeface="Calibri"/>
                <a:cs typeface="Calibri"/>
              </a:rPr>
              <a:t>S</a:t>
            </a:r>
            <a:r>
              <a:rPr lang="en-US" sz="2400" dirty="0">
                <a:latin typeface="Bahnschrift Light" panose="020B0502040204020203" pitchFamily="34" charset="0"/>
                <a:ea typeface="Calibri"/>
                <a:cs typeface="Calibri"/>
              </a:rPr>
              <a:t>equence </a:t>
            </a:r>
            <a:r>
              <a:rPr lang="en-US" sz="2400" b="1" dirty="0" smtClean="0">
                <a:latin typeface="Bahnschrift Light" panose="020B0502040204020203" pitchFamily="34" charset="0"/>
                <a:ea typeface="Calibri"/>
                <a:cs typeface="Calibri"/>
              </a:rPr>
              <a:t>D</a:t>
            </a:r>
            <a:r>
              <a:rPr lang="en-US" sz="2400" dirty="0" smtClean="0">
                <a:latin typeface="Bahnschrift Light" panose="020B0502040204020203" pitchFamily="34" charset="0"/>
                <a:ea typeface="Calibri"/>
                <a:cs typeface="Calibri"/>
              </a:rPr>
              <a:t>iagram</a:t>
            </a:r>
          </a:p>
          <a:p>
            <a:pPr algn="ctr"/>
            <a:r>
              <a:rPr lang="en-US" sz="2400" b="1" dirty="0" smtClean="0">
                <a:latin typeface="Bahnschrift Light" panose="020B0502040204020203" pitchFamily="34" charset="0"/>
                <a:ea typeface="Calibri"/>
                <a:cs typeface="Calibri"/>
              </a:rPr>
              <a:t>(S</a:t>
            </a:r>
            <a:r>
              <a:rPr lang="en-US" sz="2400" dirty="0" smtClean="0">
                <a:latin typeface="Bahnschrift Light" panose="020B0502040204020203" pitchFamily="34" charset="0"/>
                <a:ea typeface="Calibri"/>
                <a:cs typeface="Calibri"/>
              </a:rPr>
              <a:t>tudent)</a:t>
            </a:r>
            <a:endParaRPr lang="en-US" sz="2400" dirty="0">
              <a:latin typeface="Bahnschrift Light" panose="020B0502040204020203" pitchFamily="34" charset="0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7468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343738"/>
            <a:ext cx="9144000" cy="576064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-US" sz="4000" b="1" dirty="0">
                <a:solidFill>
                  <a:schemeClr val="dk1"/>
                </a:solidFill>
                <a:latin typeface="Bahnschrift Light" panose="020B0502040204020203" pitchFamily="34" charset="0"/>
                <a:ea typeface="Calibri"/>
                <a:cs typeface="Calibri"/>
                <a:sym typeface="Calibri"/>
              </a:rPr>
              <a:t>C</a:t>
            </a:r>
            <a:r>
              <a:rPr lang="en-US" sz="4000" dirty="0">
                <a:solidFill>
                  <a:schemeClr val="dk1"/>
                </a:solidFill>
                <a:latin typeface="Bahnschrift Light" panose="020B0502040204020203" pitchFamily="34" charset="0"/>
                <a:ea typeface="Calibri"/>
                <a:cs typeface="Calibri"/>
                <a:sym typeface="Calibri"/>
              </a:rPr>
              <a:t>ONCLUSION</a:t>
            </a:r>
            <a:endParaRPr lang="en-US" sz="4000" dirty="0">
              <a:solidFill>
                <a:schemeClr val="dk1"/>
              </a:solidFill>
              <a:latin typeface="Bahnschrift Light" panose="020B0502040204020203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924038"/>
            <a:ext cx="9144000" cy="288032"/>
          </a:xfrm>
        </p:spPr>
        <p:txBody>
          <a:bodyPr/>
          <a:lstStyle/>
          <a:p>
            <a:pPr lvl="0"/>
            <a:r>
              <a:rPr lang="en-US" altLang="ko-KR" dirty="0" smtClean="0"/>
              <a:t>Learn Plus</a:t>
            </a:r>
            <a:endParaRPr lang="en-US" altLang="ko-KR" dirty="0"/>
          </a:p>
        </p:txBody>
      </p:sp>
      <p:sp>
        <p:nvSpPr>
          <p:cNvPr id="4" name="Rectangle 3"/>
          <p:cNvSpPr/>
          <p:nvPr/>
        </p:nvSpPr>
        <p:spPr>
          <a:xfrm>
            <a:off x="1610094" y="1635647"/>
            <a:ext cx="5904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475656" y="1894111"/>
            <a:ext cx="635179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/>
                </a:solidFill>
                <a:latin typeface="Bahnschrift Light" panose="020B0502040204020203" pitchFamily="34" charset="0"/>
                <a:sym typeface="Calibri"/>
              </a:rPr>
              <a:t>Learn Plus </a:t>
            </a:r>
            <a:r>
              <a:rPr lang="en-US" dirty="0">
                <a:latin typeface="Bahnschrift Light" panose="020B0502040204020203" pitchFamily="34" charset="0"/>
                <a:sym typeface="Calibri"/>
              </a:rPr>
              <a:t> is designed to cover the needs of instructors and </a:t>
            </a:r>
            <a:r>
              <a:rPr lang="en-US" dirty="0" smtClean="0">
                <a:latin typeface="Bahnschrift Light" panose="020B0502040204020203" pitchFamily="34" charset="0"/>
                <a:sym typeface="Calibri"/>
              </a:rPr>
              <a:t>  students </a:t>
            </a:r>
            <a:r>
              <a:rPr lang="en-US" dirty="0">
                <a:latin typeface="Bahnschrift Light" panose="020B0502040204020203" pitchFamily="34" charset="0"/>
                <a:sym typeface="Calibri"/>
              </a:rPr>
              <a:t>that does not  present in the current system, such as </a:t>
            </a:r>
            <a:r>
              <a:rPr lang="en-US" dirty="0" smtClean="0">
                <a:latin typeface="Bahnschrift Light" panose="020B0502040204020203" pitchFamily="34" charset="0"/>
                <a:sym typeface="Calibri"/>
              </a:rPr>
              <a:t>  chatting</a:t>
            </a:r>
            <a:r>
              <a:rPr lang="en-US" dirty="0">
                <a:latin typeface="Bahnschrift Light" panose="020B0502040204020203" pitchFamily="34" charset="0"/>
                <a:sym typeface="Calibri"/>
              </a:rPr>
              <a:t>, notification, etc.</a:t>
            </a:r>
            <a:endParaRPr lang="en-US" dirty="0">
              <a:latin typeface="Bahnschrift Light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Bahnschrift Light" panose="020B0502040204020203" pitchFamily="34" charset="0"/>
                <a:sym typeface="Calibri"/>
              </a:rPr>
              <a:t>depending on  instructors needs and  in away that  facilitate </a:t>
            </a:r>
            <a:r>
              <a:rPr lang="en-US" dirty="0" smtClean="0">
                <a:latin typeface="Bahnschrift Light" panose="020B0502040204020203" pitchFamily="34" charset="0"/>
                <a:sym typeface="Calibri"/>
              </a:rPr>
              <a:t>    educational </a:t>
            </a:r>
            <a:r>
              <a:rPr lang="en-US" dirty="0">
                <a:latin typeface="Bahnschrift Light" panose="020B0502040204020203" pitchFamily="34" charset="0"/>
                <a:sym typeface="Calibri"/>
              </a:rPr>
              <a:t>process and communication between instructors and students.</a:t>
            </a:r>
          </a:p>
          <a:p>
            <a:pPr lvl="0">
              <a:lnSpc>
                <a:spcPct val="150000"/>
              </a:lnSpc>
            </a:pPr>
            <a:endParaRPr lang="en-US" sz="1200" b="1" dirty="0">
              <a:solidFill>
                <a:srgbClr val="548135"/>
              </a:solidFill>
              <a:latin typeface="Calibri"/>
              <a:ea typeface="Calibri"/>
              <a:cs typeface="Calibri"/>
            </a:endParaRPr>
          </a:p>
          <a:p>
            <a:pPr lvl="0">
              <a:lnSpc>
                <a:spcPct val="150000"/>
              </a:lnSpc>
            </a:pP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0D33B8D0-699E-42C3-8D4E-28D828460313}"/>
              </a:ext>
            </a:extLst>
          </p:cNvPr>
          <p:cNvSpPr/>
          <p:nvPr/>
        </p:nvSpPr>
        <p:spPr>
          <a:xfrm rot="2700000">
            <a:off x="4439040" y="1170702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4942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20469"/>
            <a:ext cx="9144000" cy="576064"/>
          </a:xfrm>
        </p:spPr>
        <p:txBody>
          <a:bodyPr/>
          <a:lstStyle/>
          <a:p>
            <a:r>
              <a:rPr lang="en-US" sz="4000" b="1" dirty="0">
                <a:latin typeface="Bahnschrift Light" panose="020B0502040204020203" pitchFamily="34" charset="0"/>
              </a:rPr>
              <a:t>F</a:t>
            </a:r>
            <a:r>
              <a:rPr lang="en-US" sz="4000" dirty="0">
                <a:latin typeface="Bahnschrift Light" panose="020B0502040204020203" pitchFamily="34" charset="0"/>
              </a:rPr>
              <a:t>UTURE </a:t>
            </a:r>
            <a:r>
              <a:rPr lang="en-US" sz="4000" b="1" dirty="0">
                <a:latin typeface="Bahnschrift Light" panose="020B0502040204020203" pitchFamily="34" charset="0"/>
              </a:rPr>
              <a:t>W</a:t>
            </a:r>
            <a:r>
              <a:rPr lang="en-US" sz="4000" dirty="0">
                <a:latin typeface="Bahnschrift Light" panose="020B0502040204020203" pitchFamily="34" charset="0"/>
              </a:rPr>
              <a:t>ORK</a:t>
            </a:r>
            <a:endParaRPr lang="ko-KR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Bahnschrift Light" panose="020B0502040204020203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796533"/>
            <a:ext cx="9144000" cy="288032"/>
          </a:xfrm>
        </p:spPr>
        <p:txBody>
          <a:bodyPr/>
          <a:lstStyle/>
          <a:p>
            <a:pPr lvl="0"/>
            <a:r>
              <a:rPr lang="en-US" altLang="ko-KR" dirty="0" smtClean="0"/>
              <a:t>Learn Plus</a:t>
            </a:r>
            <a:endParaRPr lang="en-US" altLang="ko-KR" dirty="0"/>
          </a:p>
        </p:txBody>
      </p:sp>
      <p:sp>
        <p:nvSpPr>
          <p:cNvPr id="4" name="Rectangle 3"/>
          <p:cNvSpPr/>
          <p:nvPr/>
        </p:nvSpPr>
        <p:spPr>
          <a:xfrm>
            <a:off x="1610094" y="1635647"/>
            <a:ext cx="25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4944854" y="1635647"/>
            <a:ext cx="2592000" cy="7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Rounded Rectangle 7"/>
          <p:cNvSpPr/>
          <p:nvPr/>
        </p:nvSpPr>
        <p:spPr>
          <a:xfrm>
            <a:off x="2753688" y="1131590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926438" y="1931499"/>
            <a:ext cx="19593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Add </a:t>
            </a:r>
            <a:r>
              <a:rPr lang="en-US" sz="2800" dirty="0" smtClean="0"/>
              <a:t>video conference </a:t>
            </a:r>
            <a:r>
              <a:rPr lang="en-US" sz="2800" dirty="0"/>
              <a:t>feature.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899012" y="1931499"/>
            <a:ext cx="262943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Develop </a:t>
            </a:r>
            <a:r>
              <a:rPr lang="en-US" sz="2800" dirty="0" smtClean="0"/>
              <a:t>         </a:t>
            </a:r>
            <a:r>
              <a:rPr lang="en-US" sz="2800" b="1" dirty="0" smtClean="0"/>
              <a:t>Learn </a:t>
            </a:r>
            <a:r>
              <a:rPr lang="en-US" sz="2800" b="1" dirty="0"/>
              <a:t>Plus </a:t>
            </a:r>
            <a:r>
              <a:rPr lang="en-US" sz="2800" dirty="0"/>
              <a:t>as app on android and iOS.</a:t>
            </a:r>
            <a:endParaRPr lang="en-US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3391" y="4168636"/>
            <a:ext cx="995402" cy="9954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1155">
            <a:off x="3667188" y="3899186"/>
            <a:ext cx="1533732" cy="1533732"/>
          </a:xfrm>
          <a:prstGeom prst="rect">
            <a:avLst/>
          </a:prstGeom>
        </p:spPr>
      </p:pic>
      <p:sp>
        <p:nvSpPr>
          <p:cNvPr id="13" name="Rounded Rectangle 7">
            <a:extLst>
              <a:ext uri="{FF2B5EF4-FFF2-40B4-BE49-F238E27FC236}">
                <a16:creationId xmlns:a16="http://schemas.microsoft.com/office/drawing/2014/main" id="{86F6F63C-DDAC-464A-9D5D-31A606C54F57}"/>
              </a:ext>
            </a:extLst>
          </p:cNvPr>
          <p:cNvSpPr/>
          <p:nvPr/>
        </p:nvSpPr>
        <p:spPr>
          <a:xfrm>
            <a:off x="6121092" y="1212284"/>
            <a:ext cx="185271" cy="32062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140" y="3652141"/>
            <a:ext cx="1491359" cy="149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278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03700" y="1854189"/>
            <a:ext cx="2736303" cy="576063"/>
          </a:xfrm>
        </p:spPr>
        <p:txBody>
          <a:bodyPr/>
          <a:lstStyle/>
          <a:p>
            <a:r>
              <a:rPr lang="en-US" altLang="ko-KR" dirty="0"/>
              <a:t>T</a:t>
            </a:r>
            <a:r>
              <a:rPr lang="en-US" altLang="ko-KR" b="0" dirty="0"/>
              <a:t>hank</a:t>
            </a:r>
            <a:r>
              <a:rPr lang="en-US" altLang="ko-KR" dirty="0"/>
              <a:t> </a:t>
            </a:r>
            <a:r>
              <a:rPr lang="en-US" altLang="ko-KR" dirty="0" smtClean="0"/>
              <a:t>Y</a:t>
            </a:r>
            <a:r>
              <a:rPr lang="en-US" altLang="ko-KR" b="0" dirty="0" smtClean="0"/>
              <a:t>ou</a:t>
            </a:r>
            <a:endParaRPr lang="ko-KR" altLang="en-US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203700" y="2514735"/>
            <a:ext cx="2736303" cy="432048"/>
          </a:xfrm>
        </p:spPr>
        <p:txBody>
          <a:bodyPr/>
          <a:lstStyle/>
          <a:p>
            <a:pPr lvl="0"/>
            <a:r>
              <a:rPr lang="en-US" altLang="ko-KR" sz="1800" b="1" dirty="0" smtClean="0">
                <a:latin typeface="Bahnschrift Light" panose="020B0502040204020203" pitchFamily="34" charset="0"/>
              </a:rPr>
              <a:t>R</a:t>
            </a:r>
            <a:r>
              <a:rPr lang="en-US" altLang="ko-KR" sz="1800" dirty="0" smtClean="0">
                <a:latin typeface="Bahnschrift Light" panose="020B0502040204020203" pitchFamily="34" charset="0"/>
              </a:rPr>
              <a:t>amadan </a:t>
            </a:r>
            <a:r>
              <a:rPr lang="en-US" altLang="ko-KR" sz="1800" b="1" dirty="0" smtClean="0">
                <a:latin typeface="Bahnschrift Light" panose="020B0502040204020203" pitchFamily="34" charset="0"/>
              </a:rPr>
              <a:t>M</a:t>
            </a:r>
            <a:r>
              <a:rPr lang="en-US" altLang="ko-KR" sz="1800" dirty="0" smtClean="0">
                <a:latin typeface="Bahnschrift Light" panose="020B0502040204020203" pitchFamily="34" charset="0"/>
              </a:rPr>
              <a:t>ubarak</a:t>
            </a:r>
            <a:endParaRPr lang="en-US" altLang="ko-KR" sz="1800" dirty="0">
              <a:latin typeface="Bahnschrift Light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106" y="3189591"/>
            <a:ext cx="727112" cy="727112"/>
          </a:xfrm>
          <a:prstGeom prst="rect">
            <a:avLst/>
          </a:prstGeom>
        </p:spPr>
      </p:pic>
      <p:sp>
        <p:nvSpPr>
          <p:cNvPr id="6" name="Parallelogram 15">
            <a:extLst>
              <a:ext uri="{FF2B5EF4-FFF2-40B4-BE49-F238E27FC236}">
                <a16:creationId xmlns:a16="http://schemas.microsoft.com/office/drawing/2014/main" id="{F518E758-041A-4D8B-9778-956884CBB34F}"/>
              </a:ext>
            </a:extLst>
          </p:cNvPr>
          <p:cNvSpPr/>
          <p:nvPr/>
        </p:nvSpPr>
        <p:spPr>
          <a:xfrm rot="15434961" flipV="1">
            <a:off x="4010652" y="3016550"/>
            <a:ext cx="476588" cy="506019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92668" y="2003671"/>
            <a:ext cx="5220072" cy="1080120"/>
          </a:xfrm>
        </p:spPr>
        <p:txBody>
          <a:bodyPr/>
          <a:lstStyle/>
          <a:p>
            <a:pPr lvl="0"/>
            <a:r>
              <a:rPr lang="en-US" sz="6000" dirty="0">
                <a:solidFill>
                  <a:srgbClr val="F8B2A3"/>
                </a:solidFill>
                <a:latin typeface="Bahnschrift SemiLight" panose="020B0502040204020203" pitchFamily="34" charset="0"/>
                <a:cs typeface="Calibri"/>
              </a:rPr>
              <a:t>L</a:t>
            </a:r>
            <a:r>
              <a:rPr lang="en-US" sz="6000" dirty="0">
                <a:latin typeface="Bahnschrift SemiLight" panose="020B0502040204020203" pitchFamily="34" charset="0"/>
                <a:cs typeface="Calibri"/>
              </a:rPr>
              <a:t>earn </a:t>
            </a:r>
            <a:r>
              <a:rPr lang="en-US" sz="6000" dirty="0">
                <a:solidFill>
                  <a:srgbClr val="99DAB9"/>
                </a:solidFill>
                <a:latin typeface="Bahnschrift SemiLight" panose="020B0502040204020203" pitchFamily="34" charset="0"/>
                <a:cs typeface="Calibri"/>
              </a:rPr>
              <a:t>P</a:t>
            </a:r>
            <a:r>
              <a:rPr lang="en-US" sz="6000" dirty="0">
                <a:latin typeface="Bahnschrift SemiLight" panose="020B0502040204020203" pitchFamily="34" charset="0"/>
                <a:cs typeface="Calibri"/>
              </a:rPr>
              <a:t>lus</a:t>
            </a:r>
            <a:endParaRPr lang="en-US" altLang="ko-KR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355976" y="2979845"/>
            <a:ext cx="2592288" cy="1224136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800" b="1" dirty="0" smtClean="0"/>
              <a:t>J</a:t>
            </a:r>
            <a:r>
              <a:rPr lang="en-US" altLang="ko-KR" sz="1800" dirty="0" smtClean="0"/>
              <a:t>ulia </a:t>
            </a:r>
            <a:r>
              <a:rPr lang="en-US" altLang="ko-KR" sz="1800" b="1" dirty="0" smtClean="0"/>
              <a:t>Q</a:t>
            </a:r>
            <a:r>
              <a:rPr lang="en-US" altLang="ko-KR" sz="1800" dirty="0" smtClean="0"/>
              <a:t>utmosh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800" b="1" dirty="0" smtClean="0"/>
              <a:t>Y</a:t>
            </a:r>
            <a:r>
              <a:rPr lang="en-US" altLang="ko-KR" sz="1800" dirty="0" smtClean="0"/>
              <a:t>asmeen </a:t>
            </a:r>
            <a:r>
              <a:rPr lang="en-US" altLang="ko-KR" sz="1800" b="1" dirty="0" smtClean="0"/>
              <a:t>E</a:t>
            </a:r>
            <a:r>
              <a:rPr lang="en-US" altLang="ko-KR" sz="1800" dirty="0" smtClean="0"/>
              <a:t>daly</a:t>
            </a:r>
          </a:p>
          <a:p>
            <a:pPr algn="ctr"/>
            <a:endParaRPr lang="en-US" dirty="0">
              <a:latin typeface="Calibri"/>
              <a:cs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3131840" y="2259692"/>
            <a:ext cx="160828" cy="2256274"/>
            <a:chOff x="3424672" y="2643758"/>
            <a:chExt cx="283232" cy="1584176"/>
          </a:xfrm>
        </p:grpSpPr>
        <p:sp>
          <p:nvSpPr>
            <p:cNvPr id="7" name="Rectangle 6"/>
            <p:cNvSpPr/>
            <p:nvPr userDrawn="1"/>
          </p:nvSpPr>
          <p:spPr>
            <a:xfrm>
              <a:off x="3635896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565490" y="2643758"/>
              <a:ext cx="72007" cy="15841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424672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23928" y="3877693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cs typeface="Calibri"/>
              </a:rPr>
              <a:t>Supervised By</a:t>
            </a:r>
          </a:p>
          <a:p>
            <a:pPr algn="ctr"/>
            <a:r>
              <a:rPr lang="en-US" dirty="0">
                <a:cs typeface="Calibri"/>
              </a:rPr>
              <a:t>Dr. </a:t>
            </a:r>
            <a:r>
              <a:rPr lang="en-US" b="1" dirty="0" err="1">
                <a:cs typeface="Calibri"/>
              </a:rPr>
              <a:t>H</a:t>
            </a:r>
            <a:r>
              <a:rPr lang="en-US" dirty="0" err="1">
                <a:cs typeface="Calibri"/>
              </a:rPr>
              <a:t>usam</a:t>
            </a:r>
            <a:r>
              <a:rPr lang="en-US" dirty="0">
                <a:cs typeface="Calibri"/>
              </a:rPr>
              <a:t> </a:t>
            </a:r>
            <a:r>
              <a:rPr lang="en-US" b="1" dirty="0">
                <a:cs typeface="Calibri"/>
              </a:rPr>
              <a:t>A. H</a:t>
            </a:r>
            <a:r>
              <a:rPr lang="en-US" dirty="0">
                <a:cs typeface="Calibri"/>
              </a:rPr>
              <a:t>alim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014" y="2054428"/>
            <a:ext cx="445314" cy="445314"/>
          </a:xfrm>
          <a:prstGeom prst="rect">
            <a:avLst/>
          </a:prstGeom>
        </p:spPr>
      </p:pic>
      <p:pic>
        <p:nvPicPr>
          <p:cNvPr id="13" name="Picture 2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7E79F294-E6B0-4243-B6F4-7B4B8687E2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2535" y="555526"/>
            <a:ext cx="1208155" cy="103297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Parallelogram 15">
            <a:extLst>
              <a:ext uri="{FF2B5EF4-FFF2-40B4-BE49-F238E27FC236}">
                <a16:creationId xmlns:a16="http://schemas.microsoft.com/office/drawing/2014/main" id="{F518E758-041A-4D8B-9778-956884CBB34F}"/>
              </a:ext>
            </a:extLst>
          </p:cNvPr>
          <p:cNvSpPr/>
          <p:nvPr/>
        </p:nvSpPr>
        <p:spPr>
          <a:xfrm rot="14440951">
            <a:off x="7391364" y="190198"/>
            <a:ext cx="601356" cy="730657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30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10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49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494" tmFilter="0, 0; 0.125,0.2665; 0.25,0.4; 0.375,0.465; 0.5,0.5;  0.625,0.535; 0.75,0.6; 0.875,0.7335; 1,1">
                                          <p:stCondLst>
                                            <p:cond delay="149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47" tmFilter="0, 0; 0.125,0.2665; 0.25,0.4; 0.375,0.465; 0.5,0.5;  0.625,0.535; 0.75,0.6; 0.875,0.7335; 1,1">
                                          <p:stCondLst>
                                            <p:cond delay="297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69" tmFilter="0, 0; 0.125,0.2665; 0.25,0.4; 0.375,0.465; 0.5,0.5;  0.625,0.535; 0.75,0.6; 0.875,0.7335; 1,1">
                                          <p:stCondLst>
                                            <p:cond delay="372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59">
                                          <p:stCondLst>
                                            <p:cond delay="14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373" decel="50000">
                                          <p:stCondLst>
                                            <p:cond delay="15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59">
                                          <p:stCondLst>
                                            <p:cond delay="29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373" decel="50000">
                                          <p:stCondLst>
                                            <p:cond delay="301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59">
                                          <p:stCondLst>
                                            <p:cond delay="369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373" decel="50000">
                                          <p:stCondLst>
                                            <p:cond delay="3753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59">
                                          <p:stCondLst>
                                            <p:cond delay="40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373" decel="50000">
                                          <p:stCondLst>
                                            <p:cond delay="412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re 1"/>
          <p:cNvSpPr txBox="1">
            <a:spLocks/>
          </p:cNvSpPr>
          <p:nvPr/>
        </p:nvSpPr>
        <p:spPr>
          <a:xfrm rot="16200000">
            <a:off x="4574777" y="2076285"/>
            <a:ext cx="8229600" cy="92211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Outline:</a:t>
            </a:r>
            <a:endParaRPr lang="en-US" sz="3600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4923488" y="445558"/>
            <a:ext cx="8552" cy="4587974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004048" y="445558"/>
            <a:ext cx="0" cy="4587974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reeform 68"/>
          <p:cNvSpPr/>
          <p:nvPr/>
        </p:nvSpPr>
        <p:spPr>
          <a:xfrm flipH="1">
            <a:off x="1979712" y="339502"/>
            <a:ext cx="2965959" cy="697377"/>
          </a:xfrm>
          <a:custGeom>
            <a:avLst/>
            <a:gdLst>
              <a:gd name="connsiteX0" fmla="*/ 1107583 w 9195515"/>
              <a:gd name="connsiteY0" fmla="*/ 0 h 2215166"/>
              <a:gd name="connsiteX1" fmla="*/ 1890762 w 9195515"/>
              <a:gd name="connsiteY1" fmla="*/ 324404 h 2215166"/>
              <a:gd name="connsiteX2" fmla="*/ 1893527 w 9195515"/>
              <a:gd name="connsiteY2" fmla="*/ 327755 h 2215166"/>
              <a:gd name="connsiteX3" fmla="*/ 1910318 w 9195515"/>
              <a:gd name="connsiteY3" fmla="*/ 342637 h 2215166"/>
              <a:gd name="connsiteX4" fmla="*/ 2636331 w 9195515"/>
              <a:gd name="connsiteY4" fmla="*/ 969406 h 2215166"/>
              <a:gd name="connsiteX5" fmla="*/ 3387497 w 9195515"/>
              <a:gd name="connsiteY5" fmla="*/ 252262 h 2215166"/>
              <a:gd name="connsiteX6" fmla="*/ 3431297 w 9195515"/>
              <a:gd name="connsiteY6" fmla="*/ 219439 h 2215166"/>
              <a:gd name="connsiteX7" fmla="*/ 3503543 w 9195515"/>
              <a:gd name="connsiteY7" fmla="*/ 159831 h 2215166"/>
              <a:gd name="connsiteX8" fmla="*/ 4026793 w 9195515"/>
              <a:gd name="connsiteY8" fmla="*/ 0 h 2215166"/>
              <a:gd name="connsiteX9" fmla="*/ 8259652 w 9195515"/>
              <a:gd name="connsiteY9" fmla="*/ 0 h 2215166"/>
              <a:gd name="connsiteX10" fmla="*/ 9195515 w 9195515"/>
              <a:gd name="connsiteY10" fmla="*/ 935863 h 2215166"/>
              <a:gd name="connsiteX11" fmla="*/ 9195515 w 9195515"/>
              <a:gd name="connsiteY11" fmla="*/ 1279303 h 2215166"/>
              <a:gd name="connsiteX12" fmla="*/ 8259652 w 9195515"/>
              <a:gd name="connsiteY12" fmla="*/ 2215166 h 2215166"/>
              <a:gd name="connsiteX13" fmla="*/ 4026793 w 9195515"/>
              <a:gd name="connsiteY13" fmla="*/ 2215166 h 2215166"/>
              <a:gd name="connsiteX14" fmla="*/ 3503543 w 9195515"/>
              <a:gd name="connsiteY14" fmla="*/ 2055335 h 2215166"/>
              <a:gd name="connsiteX15" fmla="*/ 3461153 w 9195515"/>
              <a:gd name="connsiteY15" fmla="*/ 2020360 h 2215166"/>
              <a:gd name="connsiteX16" fmla="*/ 3387438 w 9195515"/>
              <a:gd name="connsiteY16" fmla="*/ 1972233 h 2215166"/>
              <a:gd name="connsiteX17" fmla="*/ 2662533 w 9195515"/>
              <a:gd name="connsiteY17" fmla="*/ 1275952 h 2215166"/>
              <a:gd name="connsiteX18" fmla="*/ 1944356 w 9195515"/>
              <a:gd name="connsiteY18" fmla="*/ 1835839 h 2215166"/>
              <a:gd name="connsiteX19" fmla="*/ 1906250 w 9195515"/>
              <a:gd name="connsiteY19" fmla="*/ 1871991 h 2215166"/>
              <a:gd name="connsiteX20" fmla="*/ 1890762 w 9195515"/>
              <a:gd name="connsiteY20" fmla="*/ 1890762 h 2215166"/>
              <a:gd name="connsiteX21" fmla="*/ 1107583 w 9195515"/>
              <a:gd name="connsiteY21" fmla="*/ 2215166 h 2215166"/>
              <a:gd name="connsiteX22" fmla="*/ 0 w 9195515"/>
              <a:gd name="connsiteY22" fmla="*/ 1107583 h 2215166"/>
              <a:gd name="connsiteX23" fmla="*/ 1107583 w 9195515"/>
              <a:gd name="connsiteY23" fmla="*/ 0 h 221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195515" h="2215166">
                <a:moveTo>
                  <a:pt x="1107583" y="0"/>
                </a:moveTo>
                <a:cubicBezTo>
                  <a:pt x="1413434" y="0"/>
                  <a:pt x="1690329" y="123971"/>
                  <a:pt x="1890762" y="324404"/>
                </a:cubicBezTo>
                <a:lnTo>
                  <a:pt x="1893527" y="327755"/>
                </a:lnTo>
                <a:lnTo>
                  <a:pt x="1910318" y="342637"/>
                </a:lnTo>
                <a:cubicBezTo>
                  <a:pt x="2138377" y="564106"/>
                  <a:pt x="2341280" y="975490"/>
                  <a:pt x="2636331" y="969406"/>
                </a:cubicBezTo>
                <a:cubicBezTo>
                  <a:pt x="2882207" y="964336"/>
                  <a:pt x="3086413" y="507771"/>
                  <a:pt x="3387497" y="252262"/>
                </a:cubicBezTo>
                <a:lnTo>
                  <a:pt x="3431297" y="219439"/>
                </a:lnTo>
                <a:lnTo>
                  <a:pt x="3503543" y="159831"/>
                </a:lnTo>
                <a:cubicBezTo>
                  <a:pt x="3652908" y="58922"/>
                  <a:pt x="3832970" y="0"/>
                  <a:pt x="4026793" y="0"/>
                </a:cubicBezTo>
                <a:lnTo>
                  <a:pt x="8259652" y="0"/>
                </a:lnTo>
                <a:cubicBezTo>
                  <a:pt x="8776515" y="0"/>
                  <a:pt x="9195515" y="419000"/>
                  <a:pt x="9195515" y="935863"/>
                </a:cubicBezTo>
                <a:lnTo>
                  <a:pt x="9195515" y="1279303"/>
                </a:lnTo>
                <a:cubicBezTo>
                  <a:pt x="9195515" y="1796166"/>
                  <a:pt x="8776515" y="2215166"/>
                  <a:pt x="8259652" y="2215166"/>
                </a:cubicBezTo>
                <a:lnTo>
                  <a:pt x="4026793" y="2215166"/>
                </a:lnTo>
                <a:cubicBezTo>
                  <a:pt x="3832970" y="2215166"/>
                  <a:pt x="3652908" y="2156244"/>
                  <a:pt x="3503543" y="2055335"/>
                </a:cubicBezTo>
                <a:lnTo>
                  <a:pt x="3461153" y="2020360"/>
                </a:lnTo>
                <a:lnTo>
                  <a:pt x="3387438" y="1972233"/>
                </a:lnTo>
                <a:cubicBezTo>
                  <a:pt x="3110503" y="1753314"/>
                  <a:pt x="2916085" y="1275952"/>
                  <a:pt x="2662533" y="1275952"/>
                </a:cubicBezTo>
                <a:cubicBezTo>
                  <a:pt x="2437153" y="1275952"/>
                  <a:pt x="2164147" y="1616555"/>
                  <a:pt x="1944356" y="1835839"/>
                </a:cubicBezTo>
                <a:lnTo>
                  <a:pt x="1906250" y="1871991"/>
                </a:lnTo>
                <a:lnTo>
                  <a:pt x="1890762" y="1890762"/>
                </a:lnTo>
                <a:cubicBezTo>
                  <a:pt x="1690329" y="2091196"/>
                  <a:pt x="1413434" y="2215166"/>
                  <a:pt x="1107583" y="2215166"/>
                </a:cubicBezTo>
                <a:cubicBezTo>
                  <a:pt x="495882" y="2215166"/>
                  <a:pt x="0" y="1719284"/>
                  <a:pt x="0" y="1107583"/>
                </a:cubicBezTo>
                <a:cubicBezTo>
                  <a:pt x="0" y="495882"/>
                  <a:pt x="495882" y="0"/>
                  <a:pt x="1107583" y="0"/>
                </a:cubicBezTo>
                <a:close/>
              </a:path>
            </a:pathLst>
          </a:custGeom>
          <a:solidFill>
            <a:srgbClr val="99DA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smtClean="0">
                <a:solidFill>
                  <a:schemeClr val="bg1"/>
                </a:solidFill>
              </a:rPr>
              <a:t>      Project </a:t>
            </a:r>
            <a:r>
              <a:rPr lang="en-US" sz="1600" b="1" dirty="0">
                <a:solidFill>
                  <a:schemeClr val="bg1"/>
                </a:solidFill>
              </a:rPr>
              <a:t>Idea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0" name="Oval 69"/>
          <p:cNvSpPr/>
          <p:nvPr/>
        </p:nvSpPr>
        <p:spPr>
          <a:xfrm flipH="1">
            <a:off x="4279112" y="416920"/>
            <a:ext cx="591330" cy="542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98DFBB"/>
                </a:solidFill>
                <a:latin typeface="Calibri" panose="020F0502020204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  <a:endParaRPr lang="en-US" sz="2400" b="1" dirty="0">
              <a:solidFill>
                <a:srgbClr val="98DFBB"/>
              </a:solidFill>
              <a:latin typeface="Calibri" panose="020F050202020403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4981820" y="915566"/>
            <a:ext cx="2965959" cy="697377"/>
          </a:xfrm>
          <a:custGeom>
            <a:avLst/>
            <a:gdLst>
              <a:gd name="connsiteX0" fmla="*/ 1107583 w 9195515"/>
              <a:gd name="connsiteY0" fmla="*/ 0 h 2215166"/>
              <a:gd name="connsiteX1" fmla="*/ 1890762 w 9195515"/>
              <a:gd name="connsiteY1" fmla="*/ 324404 h 2215166"/>
              <a:gd name="connsiteX2" fmla="*/ 1893527 w 9195515"/>
              <a:gd name="connsiteY2" fmla="*/ 327755 h 2215166"/>
              <a:gd name="connsiteX3" fmla="*/ 1910318 w 9195515"/>
              <a:gd name="connsiteY3" fmla="*/ 342637 h 2215166"/>
              <a:gd name="connsiteX4" fmla="*/ 2636331 w 9195515"/>
              <a:gd name="connsiteY4" fmla="*/ 969406 h 2215166"/>
              <a:gd name="connsiteX5" fmla="*/ 3387497 w 9195515"/>
              <a:gd name="connsiteY5" fmla="*/ 252262 h 2215166"/>
              <a:gd name="connsiteX6" fmla="*/ 3431297 w 9195515"/>
              <a:gd name="connsiteY6" fmla="*/ 219439 h 2215166"/>
              <a:gd name="connsiteX7" fmla="*/ 3503543 w 9195515"/>
              <a:gd name="connsiteY7" fmla="*/ 159831 h 2215166"/>
              <a:gd name="connsiteX8" fmla="*/ 4026793 w 9195515"/>
              <a:gd name="connsiteY8" fmla="*/ 0 h 2215166"/>
              <a:gd name="connsiteX9" fmla="*/ 8259652 w 9195515"/>
              <a:gd name="connsiteY9" fmla="*/ 0 h 2215166"/>
              <a:gd name="connsiteX10" fmla="*/ 9195515 w 9195515"/>
              <a:gd name="connsiteY10" fmla="*/ 935863 h 2215166"/>
              <a:gd name="connsiteX11" fmla="*/ 9195515 w 9195515"/>
              <a:gd name="connsiteY11" fmla="*/ 1279303 h 2215166"/>
              <a:gd name="connsiteX12" fmla="*/ 8259652 w 9195515"/>
              <a:gd name="connsiteY12" fmla="*/ 2215166 h 2215166"/>
              <a:gd name="connsiteX13" fmla="*/ 4026793 w 9195515"/>
              <a:gd name="connsiteY13" fmla="*/ 2215166 h 2215166"/>
              <a:gd name="connsiteX14" fmla="*/ 3503543 w 9195515"/>
              <a:gd name="connsiteY14" fmla="*/ 2055335 h 2215166"/>
              <a:gd name="connsiteX15" fmla="*/ 3461153 w 9195515"/>
              <a:gd name="connsiteY15" fmla="*/ 2020360 h 2215166"/>
              <a:gd name="connsiteX16" fmla="*/ 3387438 w 9195515"/>
              <a:gd name="connsiteY16" fmla="*/ 1972233 h 2215166"/>
              <a:gd name="connsiteX17" fmla="*/ 2662533 w 9195515"/>
              <a:gd name="connsiteY17" fmla="*/ 1275952 h 2215166"/>
              <a:gd name="connsiteX18" fmla="*/ 1944356 w 9195515"/>
              <a:gd name="connsiteY18" fmla="*/ 1835839 h 2215166"/>
              <a:gd name="connsiteX19" fmla="*/ 1906250 w 9195515"/>
              <a:gd name="connsiteY19" fmla="*/ 1871991 h 2215166"/>
              <a:gd name="connsiteX20" fmla="*/ 1890762 w 9195515"/>
              <a:gd name="connsiteY20" fmla="*/ 1890762 h 2215166"/>
              <a:gd name="connsiteX21" fmla="*/ 1107583 w 9195515"/>
              <a:gd name="connsiteY21" fmla="*/ 2215166 h 2215166"/>
              <a:gd name="connsiteX22" fmla="*/ 0 w 9195515"/>
              <a:gd name="connsiteY22" fmla="*/ 1107583 h 2215166"/>
              <a:gd name="connsiteX23" fmla="*/ 1107583 w 9195515"/>
              <a:gd name="connsiteY23" fmla="*/ 0 h 221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195515" h="2215166">
                <a:moveTo>
                  <a:pt x="1107583" y="0"/>
                </a:moveTo>
                <a:cubicBezTo>
                  <a:pt x="1413434" y="0"/>
                  <a:pt x="1690329" y="123971"/>
                  <a:pt x="1890762" y="324404"/>
                </a:cubicBezTo>
                <a:lnTo>
                  <a:pt x="1893527" y="327755"/>
                </a:lnTo>
                <a:lnTo>
                  <a:pt x="1910318" y="342637"/>
                </a:lnTo>
                <a:cubicBezTo>
                  <a:pt x="2138377" y="564106"/>
                  <a:pt x="2341280" y="975490"/>
                  <a:pt x="2636331" y="969406"/>
                </a:cubicBezTo>
                <a:cubicBezTo>
                  <a:pt x="2882207" y="964336"/>
                  <a:pt x="3086413" y="507771"/>
                  <a:pt x="3387497" y="252262"/>
                </a:cubicBezTo>
                <a:lnTo>
                  <a:pt x="3431297" y="219439"/>
                </a:lnTo>
                <a:lnTo>
                  <a:pt x="3503543" y="159831"/>
                </a:lnTo>
                <a:cubicBezTo>
                  <a:pt x="3652908" y="58922"/>
                  <a:pt x="3832970" y="0"/>
                  <a:pt x="4026793" y="0"/>
                </a:cubicBezTo>
                <a:lnTo>
                  <a:pt x="8259652" y="0"/>
                </a:lnTo>
                <a:cubicBezTo>
                  <a:pt x="8776515" y="0"/>
                  <a:pt x="9195515" y="419000"/>
                  <a:pt x="9195515" y="935863"/>
                </a:cubicBezTo>
                <a:lnTo>
                  <a:pt x="9195515" y="1279303"/>
                </a:lnTo>
                <a:cubicBezTo>
                  <a:pt x="9195515" y="1796166"/>
                  <a:pt x="8776515" y="2215166"/>
                  <a:pt x="8259652" y="2215166"/>
                </a:cubicBezTo>
                <a:lnTo>
                  <a:pt x="4026793" y="2215166"/>
                </a:lnTo>
                <a:cubicBezTo>
                  <a:pt x="3832970" y="2215166"/>
                  <a:pt x="3652908" y="2156244"/>
                  <a:pt x="3503543" y="2055335"/>
                </a:cubicBezTo>
                <a:lnTo>
                  <a:pt x="3461153" y="2020360"/>
                </a:lnTo>
                <a:lnTo>
                  <a:pt x="3387438" y="1972233"/>
                </a:lnTo>
                <a:cubicBezTo>
                  <a:pt x="3110503" y="1753314"/>
                  <a:pt x="2916085" y="1275952"/>
                  <a:pt x="2662533" y="1275952"/>
                </a:cubicBezTo>
                <a:cubicBezTo>
                  <a:pt x="2437153" y="1275952"/>
                  <a:pt x="2164147" y="1616555"/>
                  <a:pt x="1944356" y="1835839"/>
                </a:cubicBezTo>
                <a:lnTo>
                  <a:pt x="1906250" y="1871991"/>
                </a:lnTo>
                <a:lnTo>
                  <a:pt x="1890762" y="1890762"/>
                </a:lnTo>
                <a:cubicBezTo>
                  <a:pt x="1690329" y="2091196"/>
                  <a:pt x="1413434" y="2215166"/>
                  <a:pt x="1107583" y="2215166"/>
                </a:cubicBezTo>
                <a:cubicBezTo>
                  <a:pt x="495882" y="2215166"/>
                  <a:pt x="0" y="1719284"/>
                  <a:pt x="0" y="1107583"/>
                </a:cubicBezTo>
                <a:cubicBezTo>
                  <a:pt x="0" y="495882"/>
                  <a:pt x="495882" y="0"/>
                  <a:pt x="1107583" y="0"/>
                </a:cubicBezTo>
                <a:close/>
              </a:path>
            </a:pathLst>
          </a:custGeom>
          <a:solidFill>
            <a:srgbClr val="D78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               </a:t>
            </a:r>
            <a:r>
              <a:rPr lang="ar-JO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</a:rPr>
              <a:t>Data </a:t>
            </a:r>
            <a:r>
              <a:rPr lang="en-US" sz="1600" b="1" dirty="0">
                <a:solidFill>
                  <a:schemeClr val="bg1"/>
                </a:solidFill>
              </a:rPr>
              <a:t>Collection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2" name="Oval 71"/>
          <p:cNvSpPr/>
          <p:nvPr/>
        </p:nvSpPr>
        <p:spPr>
          <a:xfrm>
            <a:off x="5025851" y="992984"/>
            <a:ext cx="591330" cy="542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D785AE"/>
                </a:solidFill>
                <a:latin typeface="Calibri" panose="020F0502020204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endParaRPr lang="en-US" sz="2400" b="1" dirty="0">
              <a:solidFill>
                <a:srgbClr val="D785AE"/>
              </a:solidFill>
              <a:latin typeface="Calibri" panose="020F050202020403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4990417" y="2181674"/>
            <a:ext cx="2965959" cy="697377"/>
          </a:xfrm>
          <a:custGeom>
            <a:avLst/>
            <a:gdLst>
              <a:gd name="connsiteX0" fmla="*/ 1107583 w 9195515"/>
              <a:gd name="connsiteY0" fmla="*/ 0 h 2215166"/>
              <a:gd name="connsiteX1" fmla="*/ 1890762 w 9195515"/>
              <a:gd name="connsiteY1" fmla="*/ 324404 h 2215166"/>
              <a:gd name="connsiteX2" fmla="*/ 1893527 w 9195515"/>
              <a:gd name="connsiteY2" fmla="*/ 327755 h 2215166"/>
              <a:gd name="connsiteX3" fmla="*/ 1910318 w 9195515"/>
              <a:gd name="connsiteY3" fmla="*/ 342637 h 2215166"/>
              <a:gd name="connsiteX4" fmla="*/ 2636331 w 9195515"/>
              <a:gd name="connsiteY4" fmla="*/ 969406 h 2215166"/>
              <a:gd name="connsiteX5" fmla="*/ 3387497 w 9195515"/>
              <a:gd name="connsiteY5" fmla="*/ 252262 h 2215166"/>
              <a:gd name="connsiteX6" fmla="*/ 3431297 w 9195515"/>
              <a:gd name="connsiteY6" fmla="*/ 219439 h 2215166"/>
              <a:gd name="connsiteX7" fmla="*/ 3503543 w 9195515"/>
              <a:gd name="connsiteY7" fmla="*/ 159831 h 2215166"/>
              <a:gd name="connsiteX8" fmla="*/ 4026793 w 9195515"/>
              <a:gd name="connsiteY8" fmla="*/ 0 h 2215166"/>
              <a:gd name="connsiteX9" fmla="*/ 8259652 w 9195515"/>
              <a:gd name="connsiteY9" fmla="*/ 0 h 2215166"/>
              <a:gd name="connsiteX10" fmla="*/ 9195515 w 9195515"/>
              <a:gd name="connsiteY10" fmla="*/ 935863 h 2215166"/>
              <a:gd name="connsiteX11" fmla="*/ 9195515 w 9195515"/>
              <a:gd name="connsiteY11" fmla="*/ 1279303 h 2215166"/>
              <a:gd name="connsiteX12" fmla="*/ 8259652 w 9195515"/>
              <a:gd name="connsiteY12" fmla="*/ 2215166 h 2215166"/>
              <a:gd name="connsiteX13" fmla="*/ 4026793 w 9195515"/>
              <a:gd name="connsiteY13" fmla="*/ 2215166 h 2215166"/>
              <a:gd name="connsiteX14" fmla="*/ 3503543 w 9195515"/>
              <a:gd name="connsiteY14" fmla="*/ 2055335 h 2215166"/>
              <a:gd name="connsiteX15" fmla="*/ 3461153 w 9195515"/>
              <a:gd name="connsiteY15" fmla="*/ 2020360 h 2215166"/>
              <a:gd name="connsiteX16" fmla="*/ 3387438 w 9195515"/>
              <a:gd name="connsiteY16" fmla="*/ 1972233 h 2215166"/>
              <a:gd name="connsiteX17" fmla="*/ 2662533 w 9195515"/>
              <a:gd name="connsiteY17" fmla="*/ 1275952 h 2215166"/>
              <a:gd name="connsiteX18" fmla="*/ 1944356 w 9195515"/>
              <a:gd name="connsiteY18" fmla="*/ 1835839 h 2215166"/>
              <a:gd name="connsiteX19" fmla="*/ 1906250 w 9195515"/>
              <a:gd name="connsiteY19" fmla="*/ 1871991 h 2215166"/>
              <a:gd name="connsiteX20" fmla="*/ 1890762 w 9195515"/>
              <a:gd name="connsiteY20" fmla="*/ 1890762 h 2215166"/>
              <a:gd name="connsiteX21" fmla="*/ 1107583 w 9195515"/>
              <a:gd name="connsiteY21" fmla="*/ 2215166 h 2215166"/>
              <a:gd name="connsiteX22" fmla="*/ 0 w 9195515"/>
              <a:gd name="connsiteY22" fmla="*/ 1107583 h 2215166"/>
              <a:gd name="connsiteX23" fmla="*/ 1107583 w 9195515"/>
              <a:gd name="connsiteY23" fmla="*/ 0 h 221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195515" h="2215166">
                <a:moveTo>
                  <a:pt x="1107583" y="0"/>
                </a:moveTo>
                <a:cubicBezTo>
                  <a:pt x="1413434" y="0"/>
                  <a:pt x="1690329" y="123971"/>
                  <a:pt x="1890762" y="324404"/>
                </a:cubicBezTo>
                <a:lnTo>
                  <a:pt x="1893527" y="327755"/>
                </a:lnTo>
                <a:lnTo>
                  <a:pt x="1910318" y="342637"/>
                </a:lnTo>
                <a:cubicBezTo>
                  <a:pt x="2138377" y="564106"/>
                  <a:pt x="2341280" y="975490"/>
                  <a:pt x="2636331" y="969406"/>
                </a:cubicBezTo>
                <a:cubicBezTo>
                  <a:pt x="2882207" y="964336"/>
                  <a:pt x="3086413" y="507771"/>
                  <a:pt x="3387497" y="252262"/>
                </a:cubicBezTo>
                <a:lnTo>
                  <a:pt x="3431297" y="219439"/>
                </a:lnTo>
                <a:lnTo>
                  <a:pt x="3503543" y="159831"/>
                </a:lnTo>
                <a:cubicBezTo>
                  <a:pt x="3652908" y="58922"/>
                  <a:pt x="3832970" y="0"/>
                  <a:pt x="4026793" y="0"/>
                </a:cubicBezTo>
                <a:lnTo>
                  <a:pt x="8259652" y="0"/>
                </a:lnTo>
                <a:cubicBezTo>
                  <a:pt x="8776515" y="0"/>
                  <a:pt x="9195515" y="419000"/>
                  <a:pt x="9195515" y="935863"/>
                </a:cubicBezTo>
                <a:lnTo>
                  <a:pt x="9195515" y="1279303"/>
                </a:lnTo>
                <a:cubicBezTo>
                  <a:pt x="9195515" y="1796166"/>
                  <a:pt x="8776515" y="2215166"/>
                  <a:pt x="8259652" y="2215166"/>
                </a:cubicBezTo>
                <a:lnTo>
                  <a:pt x="4026793" y="2215166"/>
                </a:lnTo>
                <a:cubicBezTo>
                  <a:pt x="3832970" y="2215166"/>
                  <a:pt x="3652908" y="2156244"/>
                  <a:pt x="3503543" y="2055335"/>
                </a:cubicBezTo>
                <a:lnTo>
                  <a:pt x="3461153" y="2020360"/>
                </a:lnTo>
                <a:lnTo>
                  <a:pt x="3387438" y="1972233"/>
                </a:lnTo>
                <a:cubicBezTo>
                  <a:pt x="3110503" y="1753314"/>
                  <a:pt x="2916085" y="1275952"/>
                  <a:pt x="2662533" y="1275952"/>
                </a:cubicBezTo>
                <a:cubicBezTo>
                  <a:pt x="2437153" y="1275952"/>
                  <a:pt x="2164147" y="1616555"/>
                  <a:pt x="1944356" y="1835839"/>
                </a:cubicBezTo>
                <a:lnTo>
                  <a:pt x="1906250" y="1871991"/>
                </a:lnTo>
                <a:lnTo>
                  <a:pt x="1890762" y="1890762"/>
                </a:lnTo>
                <a:cubicBezTo>
                  <a:pt x="1690329" y="2091196"/>
                  <a:pt x="1413434" y="2215166"/>
                  <a:pt x="1107583" y="2215166"/>
                </a:cubicBezTo>
                <a:cubicBezTo>
                  <a:pt x="495882" y="2215166"/>
                  <a:pt x="0" y="1719284"/>
                  <a:pt x="0" y="1107583"/>
                </a:cubicBezTo>
                <a:cubicBezTo>
                  <a:pt x="0" y="495882"/>
                  <a:pt x="495882" y="0"/>
                  <a:pt x="1107583" y="0"/>
                </a:cubicBezTo>
                <a:close/>
              </a:path>
            </a:pathLst>
          </a:custGeom>
          <a:solidFill>
            <a:srgbClr val="9AD3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buNone/>
            </a:pPr>
            <a:r>
              <a:rPr lang="en-US" sz="1600" b="1" dirty="0" smtClean="0">
                <a:solidFill>
                  <a:schemeClr val="bg1"/>
                </a:solidFill>
                <a:cs typeface="Calibri"/>
                <a:sym typeface="Calibri"/>
              </a:rPr>
              <a:t>                    Challenges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4" name="Oval 73"/>
          <p:cNvSpPr/>
          <p:nvPr/>
        </p:nvSpPr>
        <p:spPr>
          <a:xfrm>
            <a:off x="5034448" y="2259092"/>
            <a:ext cx="591330" cy="542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9AD3E9"/>
                </a:solidFill>
                <a:latin typeface="Calibri" panose="020F0502020204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  <a:endParaRPr lang="en-US" sz="2400" b="1" dirty="0">
              <a:solidFill>
                <a:srgbClr val="9AD3E9"/>
              </a:solidFill>
              <a:latin typeface="Calibri" panose="020F050202020403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5" name="Freeform 74"/>
          <p:cNvSpPr/>
          <p:nvPr/>
        </p:nvSpPr>
        <p:spPr>
          <a:xfrm>
            <a:off x="5004048" y="3477818"/>
            <a:ext cx="2965959" cy="697377"/>
          </a:xfrm>
          <a:custGeom>
            <a:avLst/>
            <a:gdLst>
              <a:gd name="connsiteX0" fmla="*/ 1107583 w 9195515"/>
              <a:gd name="connsiteY0" fmla="*/ 0 h 2215166"/>
              <a:gd name="connsiteX1" fmla="*/ 1890762 w 9195515"/>
              <a:gd name="connsiteY1" fmla="*/ 324404 h 2215166"/>
              <a:gd name="connsiteX2" fmla="*/ 1893527 w 9195515"/>
              <a:gd name="connsiteY2" fmla="*/ 327755 h 2215166"/>
              <a:gd name="connsiteX3" fmla="*/ 1910318 w 9195515"/>
              <a:gd name="connsiteY3" fmla="*/ 342637 h 2215166"/>
              <a:gd name="connsiteX4" fmla="*/ 2636331 w 9195515"/>
              <a:gd name="connsiteY4" fmla="*/ 969406 h 2215166"/>
              <a:gd name="connsiteX5" fmla="*/ 3387497 w 9195515"/>
              <a:gd name="connsiteY5" fmla="*/ 252262 h 2215166"/>
              <a:gd name="connsiteX6" fmla="*/ 3431297 w 9195515"/>
              <a:gd name="connsiteY6" fmla="*/ 219439 h 2215166"/>
              <a:gd name="connsiteX7" fmla="*/ 3503543 w 9195515"/>
              <a:gd name="connsiteY7" fmla="*/ 159831 h 2215166"/>
              <a:gd name="connsiteX8" fmla="*/ 4026793 w 9195515"/>
              <a:gd name="connsiteY8" fmla="*/ 0 h 2215166"/>
              <a:gd name="connsiteX9" fmla="*/ 8259652 w 9195515"/>
              <a:gd name="connsiteY9" fmla="*/ 0 h 2215166"/>
              <a:gd name="connsiteX10" fmla="*/ 9195515 w 9195515"/>
              <a:gd name="connsiteY10" fmla="*/ 935863 h 2215166"/>
              <a:gd name="connsiteX11" fmla="*/ 9195515 w 9195515"/>
              <a:gd name="connsiteY11" fmla="*/ 1279303 h 2215166"/>
              <a:gd name="connsiteX12" fmla="*/ 8259652 w 9195515"/>
              <a:gd name="connsiteY12" fmla="*/ 2215166 h 2215166"/>
              <a:gd name="connsiteX13" fmla="*/ 4026793 w 9195515"/>
              <a:gd name="connsiteY13" fmla="*/ 2215166 h 2215166"/>
              <a:gd name="connsiteX14" fmla="*/ 3503543 w 9195515"/>
              <a:gd name="connsiteY14" fmla="*/ 2055335 h 2215166"/>
              <a:gd name="connsiteX15" fmla="*/ 3461153 w 9195515"/>
              <a:gd name="connsiteY15" fmla="*/ 2020360 h 2215166"/>
              <a:gd name="connsiteX16" fmla="*/ 3387438 w 9195515"/>
              <a:gd name="connsiteY16" fmla="*/ 1972233 h 2215166"/>
              <a:gd name="connsiteX17" fmla="*/ 2662533 w 9195515"/>
              <a:gd name="connsiteY17" fmla="*/ 1275952 h 2215166"/>
              <a:gd name="connsiteX18" fmla="*/ 1944356 w 9195515"/>
              <a:gd name="connsiteY18" fmla="*/ 1835839 h 2215166"/>
              <a:gd name="connsiteX19" fmla="*/ 1906250 w 9195515"/>
              <a:gd name="connsiteY19" fmla="*/ 1871991 h 2215166"/>
              <a:gd name="connsiteX20" fmla="*/ 1890762 w 9195515"/>
              <a:gd name="connsiteY20" fmla="*/ 1890762 h 2215166"/>
              <a:gd name="connsiteX21" fmla="*/ 1107583 w 9195515"/>
              <a:gd name="connsiteY21" fmla="*/ 2215166 h 2215166"/>
              <a:gd name="connsiteX22" fmla="*/ 0 w 9195515"/>
              <a:gd name="connsiteY22" fmla="*/ 1107583 h 2215166"/>
              <a:gd name="connsiteX23" fmla="*/ 1107583 w 9195515"/>
              <a:gd name="connsiteY23" fmla="*/ 0 h 221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195515" h="2215166">
                <a:moveTo>
                  <a:pt x="1107583" y="0"/>
                </a:moveTo>
                <a:cubicBezTo>
                  <a:pt x="1413434" y="0"/>
                  <a:pt x="1690329" y="123971"/>
                  <a:pt x="1890762" y="324404"/>
                </a:cubicBezTo>
                <a:lnTo>
                  <a:pt x="1893527" y="327755"/>
                </a:lnTo>
                <a:lnTo>
                  <a:pt x="1910318" y="342637"/>
                </a:lnTo>
                <a:cubicBezTo>
                  <a:pt x="2138377" y="564106"/>
                  <a:pt x="2341280" y="975490"/>
                  <a:pt x="2636331" y="969406"/>
                </a:cubicBezTo>
                <a:cubicBezTo>
                  <a:pt x="2882207" y="964336"/>
                  <a:pt x="3086413" y="507771"/>
                  <a:pt x="3387497" y="252262"/>
                </a:cubicBezTo>
                <a:lnTo>
                  <a:pt x="3431297" y="219439"/>
                </a:lnTo>
                <a:lnTo>
                  <a:pt x="3503543" y="159831"/>
                </a:lnTo>
                <a:cubicBezTo>
                  <a:pt x="3652908" y="58922"/>
                  <a:pt x="3832970" y="0"/>
                  <a:pt x="4026793" y="0"/>
                </a:cubicBezTo>
                <a:lnTo>
                  <a:pt x="8259652" y="0"/>
                </a:lnTo>
                <a:cubicBezTo>
                  <a:pt x="8776515" y="0"/>
                  <a:pt x="9195515" y="419000"/>
                  <a:pt x="9195515" y="935863"/>
                </a:cubicBezTo>
                <a:lnTo>
                  <a:pt x="9195515" y="1279303"/>
                </a:lnTo>
                <a:cubicBezTo>
                  <a:pt x="9195515" y="1796166"/>
                  <a:pt x="8776515" y="2215166"/>
                  <a:pt x="8259652" y="2215166"/>
                </a:cubicBezTo>
                <a:lnTo>
                  <a:pt x="4026793" y="2215166"/>
                </a:lnTo>
                <a:cubicBezTo>
                  <a:pt x="3832970" y="2215166"/>
                  <a:pt x="3652908" y="2156244"/>
                  <a:pt x="3503543" y="2055335"/>
                </a:cubicBezTo>
                <a:lnTo>
                  <a:pt x="3461153" y="2020360"/>
                </a:lnTo>
                <a:lnTo>
                  <a:pt x="3387438" y="1972233"/>
                </a:lnTo>
                <a:cubicBezTo>
                  <a:pt x="3110503" y="1753314"/>
                  <a:pt x="2916085" y="1275952"/>
                  <a:pt x="2662533" y="1275952"/>
                </a:cubicBezTo>
                <a:cubicBezTo>
                  <a:pt x="2437153" y="1275952"/>
                  <a:pt x="2164147" y="1616555"/>
                  <a:pt x="1944356" y="1835839"/>
                </a:cubicBezTo>
                <a:lnTo>
                  <a:pt x="1906250" y="1871991"/>
                </a:lnTo>
                <a:lnTo>
                  <a:pt x="1890762" y="1890762"/>
                </a:lnTo>
                <a:cubicBezTo>
                  <a:pt x="1690329" y="2091196"/>
                  <a:pt x="1413434" y="2215166"/>
                  <a:pt x="1107583" y="2215166"/>
                </a:cubicBezTo>
                <a:cubicBezTo>
                  <a:pt x="495882" y="2215166"/>
                  <a:pt x="0" y="1719284"/>
                  <a:pt x="0" y="1107583"/>
                </a:cubicBezTo>
                <a:cubicBezTo>
                  <a:pt x="0" y="495882"/>
                  <a:pt x="495882" y="0"/>
                  <a:pt x="1107583" y="0"/>
                </a:cubicBezTo>
                <a:close/>
              </a:path>
            </a:pathLst>
          </a:custGeom>
          <a:solidFill>
            <a:srgbClr val="F8B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1600" b="1" dirty="0" smtClean="0"/>
              <a:t>                  </a:t>
            </a:r>
            <a:r>
              <a:rPr lang="en-US" sz="1600" b="1" dirty="0" smtClean="0"/>
              <a:t>Conclusion</a:t>
            </a:r>
            <a:endParaRPr lang="en-US" sz="1600" b="1" dirty="0">
              <a:latin typeface="Calibri" panose="020F050202020403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6" name="Oval 75"/>
          <p:cNvSpPr/>
          <p:nvPr/>
        </p:nvSpPr>
        <p:spPr>
          <a:xfrm>
            <a:off x="5060790" y="3555236"/>
            <a:ext cx="591330" cy="542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8B2A3"/>
                </a:solidFill>
                <a:latin typeface="Calibri" panose="020F0502020204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</a:t>
            </a:r>
            <a:endParaRPr lang="en-US" sz="2400" b="1" dirty="0">
              <a:solidFill>
                <a:srgbClr val="F8B2A3"/>
              </a:solidFill>
              <a:latin typeface="Calibri" panose="020F050202020403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7" name="Freeform 76"/>
          <p:cNvSpPr/>
          <p:nvPr/>
        </p:nvSpPr>
        <p:spPr>
          <a:xfrm flipH="1">
            <a:off x="1979712" y="1586341"/>
            <a:ext cx="2965959" cy="697377"/>
          </a:xfrm>
          <a:custGeom>
            <a:avLst/>
            <a:gdLst>
              <a:gd name="connsiteX0" fmla="*/ 1107583 w 9195515"/>
              <a:gd name="connsiteY0" fmla="*/ 0 h 2215166"/>
              <a:gd name="connsiteX1" fmla="*/ 1890762 w 9195515"/>
              <a:gd name="connsiteY1" fmla="*/ 324404 h 2215166"/>
              <a:gd name="connsiteX2" fmla="*/ 1893527 w 9195515"/>
              <a:gd name="connsiteY2" fmla="*/ 327755 h 2215166"/>
              <a:gd name="connsiteX3" fmla="*/ 1910318 w 9195515"/>
              <a:gd name="connsiteY3" fmla="*/ 342637 h 2215166"/>
              <a:gd name="connsiteX4" fmla="*/ 2636331 w 9195515"/>
              <a:gd name="connsiteY4" fmla="*/ 969406 h 2215166"/>
              <a:gd name="connsiteX5" fmla="*/ 3387497 w 9195515"/>
              <a:gd name="connsiteY5" fmla="*/ 252262 h 2215166"/>
              <a:gd name="connsiteX6" fmla="*/ 3431297 w 9195515"/>
              <a:gd name="connsiteY6" fmla="*/ 219439 h 2215166"/>
              <a:gd name="connsiteX7" fmla="*/ 3503543 w 9195515"/>
              <a:gd name="connsiteY7" fmla="*/ 159831 h 2215166"/>
              <a:gd name="connsiteX8" fmla="*/ 4026793 w 9195515"/>
              <a:gd name="connsiteY8" fmla="*/ 0 h 2215166"/>
              <a:gd name="connsiteX9" fmla="*/ 8259652 w 9195515"/>
              <a:gd name="connsiteY9" fmla="*/ 0 h 2215166"/>
              <a:gd name="connsiteX10" fmla="*/ 9195515 w 9195515"/>
              <a:gd name="connsiteY10" fmla="*/ 935863 h 2215166"/>
              <a:gd name="connsiteX11" fmla="*/ 9195515 w 9195515"/>
              <a:gd name="connsiteY11" fmla="*/ 1279303 h 2215166"/>
              <a:gd name="connsiteX12" fmla="*/ 8259652 w 9195515"/>
              <a:gd name="connsiteY12" fmla="*/ 2215166 h 2215166"/>
              <a:gd name="connsiteX13" fmla="*/ 4026793 w 9195515"/>
              <a:gd name="connsiteY13" fmla="*/ 2215166 h 2215166"/>
              <a:gd name="connsiteX14" fmla="*/ 3503543 w 9195515"/>
              <a:gd name="connsiteY14" fmla="*/ 2055335 h 2215166"/>
              <a:gd name="connsiteX15" fmla="*/ 3461153 w 9195515"/>
              <a:gd name="connsiteY15" fmla="*/ 2020360 h 2215166"/>
              <a:gd name="connsiteX16" fmla="*/ 3387438 w 9195515"/>
              <a:gd name="connsiteY16" fmla="*/ 1972233 h 2215166"/>
              <a:gd name="connsiteX17" fmla="*/ 2662533 w 9195515"/>
              <a:gd name="connsiteY17" fmla="*/ 1275952 h 2215166"/>
              <a:gd name="connsiteX18" fmla="*/ 1944356 w 9195515"/>
              <a:gd name="connsiteY18" fmla="*/ 1835839 h 2215166"/>
              <a:gd name="connsiteX19" fmla="*/ 1906250 w 9195515"/>
              <a:gd name="connsiteY19" fmla="*/ 1871991 h 2215166"/>
              <a:gd name="connsiteX20" fmla="*/ 1890762 w 9195515"/>
              <a:gd name="connsiteY20" fmla="*/ 1890762 h 2215166"/>
              <a:gd name="connsiteX21" fmla="*/ 1107583 w 9195515"/>
              <a:gd name="connsiteY21" fmla="*/ 2215166 h 2215166"/>
              <a:gd name="connsiteX22" fmla="*/ 0 w 9195515"/>
              <a:gd name="connsiteY22" fmla="*/ 1107583 h 2215166"/>
              <a:gd name="connsiteX23" fmla="*/ 1107583 w 9195515"/>
              <a:gd name="connsiteY23" fmla="*/ 0 h 221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195515" h="2215166">
                <a:moveTo>
                  <a:pt x="1107583" y="0"/>
                </a:moveTo>
                <a:cubicBezTo>
                  <a:pt x="1413434" y="0"/>
                  <a:pt x="1690329" y="123971"/>
                  <a:pt x="1890762" y="324404"/>
                </a:cubicBezTo>
                <a:lnTo>
                  <a:pt x="1893527" y="327755"/>
                </a:lnTo>
                <a:lnTo>
                  <a:pt x="1910318" y="342637"/>
                </a:lnTo>
                <a:cubicBezTo>
                  <a:pt x="2138377" y="564106"/>
                  <a:pt x="2341280" y="975490"/>
                  <a:pt x="2636331" y="969406"/>
                </a:cubicBezTo>
                <a:cubicBezTo>
                  <a:pt x="2882207" y="964336"/>
                  <a:pt x="3086413" y="507771"/>
                  <a:pt x="3387497" y="252262"/>
                </a:cubicBezTo>
                <a:lnTo>
                  <a:pt x="3431297" y="219439"/>
                </a:lnTo>
                <a:lnTo>
                  <a:pt x="3503543" y="159831"/>
                </a:lnTo>
                <a:cubicBezTo>
                  <a:pt x="3652908" y="58922"/>
                  <a:pt x="3832970" y="0"/>
                  <a:pt x="4026793" y="0"/>
                </a:cubicBezTo>
                <a:lnTo>
                  <a:pt x="8259652" y="0"/>
                </a:lnTo>
                <a:cubicBezTo>
                  <a:pt x="8776515" y="0"/>
                  <a:pt x="9195515" y="419000"/>
                  <a:pt x="9195515" y="935863"/>
                </a:cubicBezTo>
                <a:lnTo>
                  <a:pt x="9195515" y="1279303"/>
                </a:lnTo>
                <a:cubicBezTo>
                  <a:pt x="9195515" y="1796166"/>
                  <a:pt x="8776515" y="2215166"/>
                  <a:pt x="8259652" y="2215166"/>
                </a:cubicBezTo>
                <a:lnTo>
                  <a:pt x="4026793" y="2215166"/>
                </a:lnTo>
                <a:cubicBezTo>
                  <a:pt x="3832970" y="2215166"/>
                  <a:pt x="3652908" y="2156244"/>
                  <a:pt x="3503543" y="2055335"/>
                </a:cubicBezTo>
                <a:lnTo>
                  <a:pt x="3461153" y="2020360"/>
                </a:lnTo>
                <a:lnTo>
                  <a:pt x="3387438" y="1972233"/>
                </a:lnTo>
                <a:cubicBezTo>
                  <a:pt x="3110503" y="1753314"/>
                  <a:pt x="2916085" y="1275952"/>
                  <a:pt x="2662533" y="1275952"/>
                </a:cubicBezTo>
                <a:cubicBezTo>
                  <a:pt x="2437153" y="1275952"/>
                  <a:pt x="2164147" y="1616555"/>
                  <a:pt x="1944356" y="1835839"/>
                </a:cubicBezTo>
                <a:lnTo>
                  <a:pt x="1906250" y="1871991"/>
                </a:lnTo>
                <a:lnTo>
                  <a:pt x="1890762" y="1890762"/>
                </a:lnTo>
                <a:cubicBezTo>
                  <a:pt x="1690329" y="2091196"/>
                  <a:pt x="1413434" y="2215166"/>
                  <a:pt x="1107583" y="2215166"/>
                </a:cubicBezTo>
                <a:cubicBezTo>
                  <a:pt x="495882" y="2215166"/>
                  <a:pt x="0" y="1719284"/>
                  <a:pt x="0" y="1107583"/>
                </a:cubicBezTo>
                <a:cubicBezTo>
                  <a:pt x="0" y="495882"/>
                  <a:pt x="495882" y="0"/>
                  <a:pt x="1107583" y="0"/>
                </a:cubicBezTo>
                <a:close/>
              </a:path>
            </a:pathLst>
          </a:custGeom>
          <a:solidFill>
            <a:srgbClr val="A4B4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smtClean="0">
                <a:solidFill>
                  <a:schemeClr val="bg1"/>
                </a:solidFill>
                <a:cs typeface="Calibri"/>
                <a:sym typeface="Calibri"/>
              </a:rPr>
              <a:t>What Are We </a:t>
            </a:r>
            <a:r>
              <a:rPr lang="en-US" sz="1600" b="1" dirty="0">
                <a:solidFill>
                  <a:schemeClr val="bg1"/>
                </a:solidFill>
                <a:cs typeface="Calibri"/>
                <a:sym typeface="Calibri"/>
              </a:rPr>
              <a:t>U</a:t>
            </a:r>
            <a:r>
              <a:rPr lang="en-US" sz="1600" b="1" dirty="0" smtClean="0">
                <a:solidFill>
                  <a:schemeClr val="bg1"/>
                </a:solidFill>
                <a:cs typeface="Calibri"/>
              </a:rPr>
              <a:t>sed</a:t>
            </a:r>
            <a:r>
              <a:rPr lang="en-US" sz="1600" b="1" dirty="0">
                <a:solidFill>
                  <a:schemeClr val="bg1"/>
                </a:solidFill>
                <a:latin typeface="Calibri"/>
                <a:cs typeface="Calibri"/>
              </a:rPr>
              <a:t> </a:t>
            </a:r>
            <a:endParaRPr lang="en-US" sz="16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78" name="Oval 77"/>
          <p:cNvSpPr/>
          <p:nvPr/>
        </p:nvSpPr>
        <p:spPr>
          <a:xfrm flipH="1">
            <a:off x="4279112" y="1663759"/>
            <a:ext cx="591330" cy="542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A4B4EA"/>
                </a:solidFill>
                <a:latin typeface="Calibri" panose="020F0502020204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  <a:endParaRPr lang="en-US" sz="2400" b="1" dirty="0">
              <a:solidFill>
                <a:srgbClr val="A4B4EA"/>
              </a:solidFill>
              <a:latin typeface="Calibri" panose="020F050202020403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9" name="Freeform 78"/>
          <p:cNvSpPr/>
          <p:nvPr/>
        </p:nvSpPr>
        <p:spPr>
          <a:xfrm flipH="1">
            <a:off x="1979712" y="2859782"/>
            <a:ext cx="2965959" cy="697377"/>
          </a:xfrm>
          <a:custGeom>
            <a:avLst/>
            <a:gdLst>
              <a:gd name="connsiteX0" fmla="*/ 1107583 w 9195515"/>
              <a:gd name="connsiteY0" fmla="*/ 0 h 2215166"/>
              <a:gd name="connsiteX1" fmla="*/ 1890762 w 9195515"/>
              <a:gd name="connsiteY1" fmla="*/ 324404 h 2215166"/>
              <a:gd name="connsiteX2" fmla="*/ 1893527 w 9195515"/>
              <a:gd name="connsiteY2" fmla="*/ 327755 h 2215166"/>
              <a:gd name="connsiteX3" fmla="*/ 1910318 w 9195515"/>
              <a:gd name="connsiteY3" fmla="*/ 342637 h 2215166"/>
              <a:gd name="connsiteX4" fmla="*/ 2636331 w 9195515"/>
              <a:gd name="connsiteY4" fmla="*/ 969406 h 2215166"/>
              <a:gd name="connsiteX5" fmla="*/ 3387497 w 9195515"/>
              <a:gd name="connsiteY5" fmla="*/ 252262 h 2215166"/>
              <a:gd name="connsiteX6" fmla="*/ 3431297 w 9195515"/>
              <a:gd name="connsiteY6" fmla="*/ 219439 h 2215166"/>
              <a:gd name="connsiteX7" fmla="*/ 3503543 w 9195515"/>
              <a:gd name="connsiteY7" fmla="*/ 159831 h 2215166"/>
              <a:gd name="connsiteX8" fmla="*/ 4026793 w 9195515"/>
              <a:gd name="connsiteY8" fmla="*/ 0 h 2215166"/>
              <a:gd name="connsiteX9" fmla="*/ 8259652 w 9195515"/>
              <a:gd name="connsiteY9" fmla="*/ 0 h 2215166"/>
              <a:gd name="connsiteX10" fmla="*/ 9195515 w 9195515"/>
              <a:gd name="connsiteY10" fmla="*/ 935863 h 2215166"/>
              <a:gd name="connsiteX11" fmla="*/ 9195515 w 9195515"/>
              <a:gd name="connsiteY11" fmla="*/ 1279303 h 2215166"/>
              <a:gd name="connsiteX12" fmla="*/ 8259652 w 9195515"/>
              <a:gd name="connsiteY12" fmla="*/ 2215166 h 2215166"/>
              <a:gd name="connsiteX13" fmla="*/ 4026793 w 9195515"/>
              <a:gd name="connsiteY13" fmla="*/ 2215166 h 2215166"/>
              <a:gd name="connsiteX14" fmla="*/ 3503543 w 9195515"/>
              <a:gd name="connsiteY14" fmla="*/ 2055335 h 2215166"/>
              <a:gd name="connsiteX15" fmla="*/ 3461153 w 9195515"/>
              <a:gd name="connsiteY15" fmla="*/ 2020360 h 2215166"/>
              <a:gd name="connsiteX16" fmla="*/ 3387438 w 9195515"/>
              <a:gd name="connsiteY16" fmla="*/ 1972233 h 2215166"/>
              <a:gd name="connsiteX17" fmla="*/ 2662533 w 9195515"/>
              <a:gd name="connsiteY17" fmla="*/ 1275952 h 2215166"/>
              <a:gd name="connsiteX18" fmla="*/ 1944356 w 9195515"/>
              <a:gd name="connsiteY18" fmla="*/ 1835839 h 2215166"/>
              <a:gd name="connsiteX19" fmla="*/ 1906250 w 9195515"/>
              <a:gd name="connsiteY19" fmla="*/ 1871991 h 2215166"/>
              <a:gd name="connsiteX20" fmla="*/ 1890762 w 9195515"/>
              <a:gd name="connsiteY20" fmla="*/ 1890762 h 2215166"/>
              <a:gd name="connsiteX21" fmla="*/ 1107583 w 9195515"/>
              <a:gd name="connsiteY21" fmla="*/ 2215166 h 2215166"/>
              <a:gd name="connsiteX22" fmla="*/ 0 w 9195515"/>
              <a:gd name="connsiteY22" fmla="*/ 1107583 h 2215166"/>
              <a:gd name="connsiteX23" fmla="*/ 1107583 w 9195515"/>
              <a:gd name="connsiteY23" fmla="*/ 0 h 221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195515" h="2215166">
                <a:moveTo>
                  <a:pt x="1107583" y="0"/>
                </a:moveTo>
                <a:cubicBezTo>
                  <a:pt x="1413434" y="0"/>
                  <a:pt x="1690329" y="123971"/>
                  <a:pt x="1890762" y="324404"/>
                </a:cubicBezTo>
                <a:lnTo>
                  <a:pt x="1893527" y="327755"/>
                </a:lnTo>
                <a:lnTo>
                  <a:pt x="1910318" y="342637"/>
                </a:lnTo>
                <a:cubicBezTo>
                  <a:pt x="2138377" y="564106"/>
                  <a:pt x="2341280" y="975490"/>
                  <a:pt x="2636331" y="969406"/>
                </a:cubicBezTo>
                <a:cubicBezTo>
                  <a:pt x="2882207" y="964336"/>
                  <a:pt x="3086413" y="507771"/>
                  <a:pt x="3387497" y="252262"/>
                </a:cubicBezTo>
                <a:lnTo>
                  <a:pt x="3431297" y="219439"/>
                </a:lnTo>
                <a:lnTo>
                  <a:pt x="3503543" y="159831"/>
                </a:lnTo>
                <a:cubicBezTo>
                  <a:pt x="3652908" y="58922"/>
                  <a:pt x="3832970" y="0"/>
                  <a:pt x="4026793" y="0"/>
                </a:cubicBezTo>
                <a:lnTo>
                  <a:pt x="8259652" y="0"/>
                </a:lnTo>
                <a:cubicBezTo>
                  <a:pt x="8776515" y="0"/>
                  <a:pt x="9195515" y="419000"/>
                  <a:pt x="9195515" y="935863"/>
                </a:cubicBezTo>
                <a:lnTo>
                  <a:pt x="9195515" y="1279303"/>
                </a:lnTo>
                <a:cubicBezTo>
                  <a:pt x="9195515" y="1796166"/>
                  <a:pt x="8776515" y="2215166"/>
                  <a:pt x="8259652" y="2215166"/>
                </a:cubicBezTo>
                <a:lnTo>
                  <a:pt x="4026793" y="2215166"/>
                </a:lnTo>
                <a:cubicBezTo>
                  <a:pt x="3832970" y="2215166"/>
                  <a:pt x="3652908" y="2156244"/>
                  <a:pt x="3503543" y="2055335"/>
                </a:cubicBezTo>
                <a:lnTo>
                  <a:pt x="3461153" y="2020360"/>
                </a:lnTo>
                <a:lnTo>
                  <a:pt x="3387438" y="1972233"/>
                </a:lnTo>
                <a:cubicBezTo>
                  <a:pt x="3110503" y="1753314"/>
                  <a:pt x="2916085" y="1275952"/>
                  <a:pt x="2662533" y="1275952"/>
                </a:cubicBezTo>
                <a:cubicBezTo>
                  <a:pt x="2437153" y="1275952"/>
                  <a:pt x="2164147" y="1616555"/>
                  <a:pt x="1944356" y="1835839"/>
                </a:cubicBezTo>
                <a:lnTo>
                  <a:pt x="1906250" y="1871991"/>
                </a:lnTo>
                <a:lnTo>
                  <a:pt x="1890762" y="1890762"/>
                </a:lnTo>
                <a:cubicBezTo>
                  <a:pt x="1690329" y="2091196"/>
                  <a:pt x="1413434" y="2215166"/>
                  <a:pt x="1107583" y="2215166"/>
                </a:cubicBezTo>
                <a:cubicBezTo>
                  <a:pt x="495882" y="2215166"/>
                  <a:pt x="0" y="1719284"/>
                  <a:pt x="0" y="1107583"/>
                </a:cubicBezTo>
                <a:cubicBezTo>
                  <a:pt x="0" y="495882"/>
                  <a:pt x="495882" y="0"/>
                  <a:pt x="1107583" y="0"/>
                </a:cubicBezTo>
                <a:close/>
              </a:path>
            </a:pathLst>
          </a:custGeom>
          <a:solidFill>
            <a:srgbClr val="F6A4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ar-JO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</a:rPr>
              <a:t>Design </a:t>
            </a:r>
            <a:r>
              <a:rPr lang="en-US" sz="1600" b="1" dirty="0">
                <a:solidFill>
                  <a:schemeClr val="bg1"/>
                </a:solidFill>
              </a:rPr>
              <a:t>Diagrams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80" name="Oval 79"/>
          <p:cNvSpPr/>
          <p:nvPr/>
        </p:nvSpPr>
        <p:spPr>
          <a:xfrm flipH="1">
            <a:off x="4279112" y="2937200"/>
            <a:ext cx="591330" cy="542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6A4E6"/>
                </a:solidFill>
                <a:latin typeface="Calibri" panose="020F0502020204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endParaRPr lang="en-US" sz="2400" b="1" dirty="0">
              <a:solidFill>
                <a:srgbClr val="F6A4E6"/>
              </a:solidFill>
              <a:latin typeface="Calibri" panose="020F050202020403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8" name="Freeform 87"/>
          <p:cNvSpPr/>
          <p:nvPr/>
        </p:nvSpPr>
        <p:spPr>
          <a:xfrm flipH="1">
            <a:off x="1994656" y="4070713"/>
            <a:ext cx="2965959" cy="697377"/>
          </a:xfrm>
          <a:custGeom>
            <a:avLst/>
            <a:gdLst>
              <a:gd name="connsiteX0" fmla="*/ 1107583 w 9195515"/>
              <a:gd name="connsiteY0" fmla="*/ 0 h 2215166"/>
              <a:gd name="connsiteX1" fmla="*/ 1890762 w 9195515"/>
              <a:gd name="connsiteY1" fmla="*/ 324404 h 2215166"/>
              <a:gd name="connsiteX2" fmla="*/ 1893527 w 9195515"/>
              <a:gd name="connsiteY2" fmla="*/ 327755 h 2215166"/>
              <a:gd name="connsiteX3" fmla="*/ 1910318 w 9195515"/>
              <a:gd name="connsiteY3" fmla="*/ 342637 h 2215166"/>
              <a:gd name="connsiteX4" fmla="*/ 2636331 w 9195515"/>
              <a:gd name="connsiteY4" fmla="*/ 969406 h 2215166"/>
              <a:gd name="connsiteX5" fmla="*/ 3387497 w 9195515"/>
              <a:gd name="connsiteY5" fmla="*/ 252262 h 2215166"/>
              <a:gd name="connsiteX6" fmla="*/ 3431297 w 9195515"/>
              <a:gd name="connsiteY6" fmla="*/ 219439 h 2215166"/>
              <a:gd name="connsiteX7" fmla="*/ 3503543 w 9195515"/>
              <a:gd name="connsiteY7" fmla="*/ 159831 h 2215166"/>
              <a:gd name="connsiteX8" fmla="*/ 4026793 w 9195515"/>
              <a:gd name="connsiteY8" fmla="*/ 0 h 2215166"/>
              <a:gd name="connsiteX9" fmla="*/ 8259652 w 9195515"/>
              <a:gd name="connsiteY9" fmla="*/ 0 h 2215166"/>
              <a:gd name="connsiteX10" fmla="*/ 9195515 w 9195515"/>
              <a:gd name="connsiteY10" fmla="*/ 935863 h 2215166"/>
              <a:gd name="connsiteX11" fmla="*/ 9195515 w 9195515"/>
              <a:gd name="connsiteY11" fmla="*/ 1279303 h 2215166"/>
              <a:gd name="connsiteX12" fmla="*/ 8259652 w 9195515"/>
              <a:gd name="connsiteY12" fmla="*/ 2215166 h 2215166"/>
              <a:gd name="connsiteX13" fmla="*/ 4026793 w 9195515"/>
              <a:gd name="connsiteY13" fmla="*/ 2215166 h 2215166"/>
              <a:gd name="connsiteX14" fmla="*/ 3503543 w 9195515"/>
              <a:gd name="connsiteY14" fmla="*/ 2055335 h 2215166"/>
              <a:gd name="connsiteX15" fmla="*/ 3461153 w 9195515"/>
              <a:gd name="connsiteY15" fmla="*/ 2020360 h 2215166"/>
              <a:gd name="connsiteX16" fmla="*/ 3387438 w 9195515"/>
              <a:gd name="connsiteY16" fmla="*/ 1972233 h 2215166"/>
              <a:gd name="connsiteX17" fmla="*/ 2662533 w 9195515"/>
              <a:gd name="connsiteY17" fmla="*/ 1275952 h 2215166"/>
              <a:gd name="connsiteX18" fmla="*/ 1944356 w 9195515"/>
              <a:gd name="connsiteY18" fmla="*/ 1835839 h 2215166"/>
              <a:gd name="connsiteX19" fmla="*/ 1906250 w 9195515"/>
              <a:gd name="connsiteY19" fmla="*/ 1871991 h 2215166"/>
              <a:gd name="connsiteX20" fmla="*/ 1890762 w 9195515"/>
              <a:gd name="connsiteY20" fmla="*/ 1890762 h 2215166"/>
              <a:gd name="connsiteX21" fmla="*/ 1107583 w 9195515"/>
              <a:gd name="connsiteY21" fmla="*/ 2215166 h 2215166"/>
              <a:gd name="connsiteX22" fmla="*/ 0 w 9195515"/>
              <a:gd name="connsiteY22" fmla="*/ 1107583 h 2215166"/>
              <a:gd name="connsiteX23" fmla="*/ 1107583 w 9195515"/>
              <a:gd name="connsiteY23" fmla="*/ 0 h 221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195515" h="2215166">
                <a:moveTo>
                  <a:pt x="1107583" y="0"/>
                </a:moveTo>
                <a:cubicBezTo>
                  <a:pt x="1413434" y="0"/>
                  <a:pt x="1690329" y="123971"/>
                  <a:pt x="1890762" y="324404"/>
                </a:cubicBezTo>
                <a:lnTo>
                  <a:pt x="1893527" y="327755"/>
                </a:lnTo>
                <a:lnTo>
                  <a:pt x="1910318" y="342637"/>
                </a:lnTo>
                <a:cubicBezTo>
                  <a:pt x="2138377" y="564106"/>
                  <a:pt x="2341280" y="975490"/>
                  <a:pt x="2636331" y="969406"/>
                </a:cubicBezTo>
                <a:cubicBezTo>
                  <a:pt x="2882207" y="964336"/>
                  <a:pt x="3086413" y="507771"/>
                  <a:pt x="3387497" y="252262"/>
                </a:cubicBezTo>
                <a:lnTo>
                  <a:pt x="3431297" y="219439"/>
                </a:lnTo>
                <a:lnTo>
                  <a:pt x="3503543" y="159831"/>
                </a:lnTo>
                <a:cubicBezTo>
                  <a:pt x="3652908" y="58922"/>
                  <a:pt x="3832970" y="0"/>
                  <a:pt x="4026793" y="0"/>
                </a:cubicBezTo>
                <a:lnTo>
                  <a:pt x="8259652" y="0"/>
                </a:lnTo>
                <a:cubicBezTo>
                  <a:pt x="8776515" y="0"/>
                  <a:pt x="9195515" y="419000"/>
                  <a:pt x="9195515" y="935863"/>
                </a:cubicBezTo>
                <a:lnTo>
                  <a:pt x="9195515" y="1279303"/>
                </a:lnTo>
                <a:cubicBezTo>
                  <a:pt x="9195515" y="1796166"/>
                  <a:pt x="8776515" y="2215166"/>
                  <a:pt x="8259652" y="2215166"/>
                </a:cubicBezTo>
                <a:lnTo>
                  <a:pt x="4026793" y="2215166"/>
                </a:lnTo>
                <a:cubicBezTo>
                  <a:pt x="3832970" y="2215166"/>
                  <a:pt x="3652908" y="2156244"/>
                  <a:pt x="3503543" y="2055335"/>
                </a:cubicBezTo>
                <a:lnTo>
                  <a:pt x="3461153" y="2020360"/>
                </a:lnTo>
                <a:lnTo>
                  <a:pt x="3387438" y="1972233"/>
                </a:lnTo>
                <a:cubicBezTo>
                  <a:pt x="3110503" y="1753314"/>
                  <a:pt x="2916085" y="1275952"/>
                  <a:pt x="2662533" y="1275952"/>
                </a:cubicBezTo>
                <a:cubicBezTo>
                  <a:pt x="2437153" y="1275952"/>
                  <a:pt x="2164147" y="1616555"/>
                  <a:pt x="1944356" y="1835839"/>
                </a:cubicBezTo>
                <a:lnTo>
                  <a:pt x="1906250" y="1871991"/>
                </a:lnTo>
                <a:lnTo>
                  <a:pt x="1890762" y="1890762"/>
                </a:lnTo>
                <a:cubicBezTo>
                  <a:pt x="1690329" y="2091196"/>
                  <a:pt x="1413434" y="2215166"/>
                  <a:pt x="1107583" y="2215166"/>
                </a:cubicBezTo>
                <a:cubicBezTo>
                  <a:pt x="495882" y="2215166"/>
                  <a:pt x="0" y="1719284"/>
                  <a:pt x="0" y="1107583"/>
                </a:cubicBezTo>
                <a:cubicBezTo>
                  <a:pt x="0" y="495882"/>
                  <a:pt x="495882" y="0"/>
                  <a:pt x="1107583" y="0"/>
                </a:cubicBezTo>
                <a:close/>
              </a:path>
            </a:pathLst>
          </a:custGeom>
          <a:solidFill>
            <a:srgbClr val="FFD4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ar-JO" sz="1600" b="1" dirty="0" smtClean="0">
                <a:solidFill>
                  <a:schemeClr val="bg1"/>
                </a:solidFill>
                <a:ea typeface="Calibri"/>
                <a:cs typeface="Calibri"/>
                <a:sym typeface="Calibri"/>
              </a:rPr>
              <a:t>    </a:t>
            </a:r>
            <a:r>
              <a:rPr lang="en-US" sz="1600" b="1" dirty="0" smtClean="0">
                <a:solidFill>
                  <a:schemeClr val="bg1"/>
                </a:solidFill>
                <a:ea typeface="Calibri"/>
                <a:cs typeface="Calibri"/>
                <a:sym typeface="Calibri"/>
              </a:rPr>
              <a:t>Future </a:t>
            </a:r>
            <a:r>
              <a:rPr lang="en-US" sz="1600" b="1" dirty="0">
                <a:solidFill>
                  <a:schemeClr val="bg1"/>
                </a:solidFill>
                <a:ea typeface="Calibri"/>
                <a:cs typeface="Calibri"/>
                <a:sym typeface="Calibri"/>
              </a:rPr>
              <a:t>Works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89" name="Oval 88"/>
          <p:cNvSpPr/>
          <p:nvPr/>
        </p:nvSpPr>
        <p:spPr>
          <a:xfrm flipH="1">
            <a:off x="4294056" y="4148131"/>
            <a:ext cx="591330" cy="542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D47D"/>
                </a:solidFill>
                <a:latin typeface="Calibri" panose="020F0502020204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</a:t>
            </a:r>
            <a:endParaRPr lang="en-US" sz="2400" b="1" dirty="0">
              <a:solidFill>
                <a:srgbClr val="FFD47D"/>
              </a:solidFill>
              <a:latin typeface="Calibri" panose="020F050202020403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8" grpId="0" animBg="1"/>
      <p:bldP spid="8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8">
            <a:extLst>
              <a:ext uri="{FF2B5EF4-FFF2-40B4-BE49-F238E27FC236}">
                <a16:creationId xmlns:a16="http://schemas.microsoft.com/office/drawing/2014/main" id="{1C6BFF83-0B80-4176-9337-2DAF1CF8E5F6}"/>
              </a:ext>
            </a:extLst>
          </p:cNvPr>
          <p:cNvSpPr>
            <a:spLocks/>
          </p:cNvSpPr>
          <p:nvPr/>
        </p:nvSpPr>
        <p:spPr bwMode="auto">
          <a:xfrm>
            <a:off x="430536" y="680418"/>
            <a:ext cx="497239" cy="1482622"/>
          </a:xfrm>
          <a:custGeom>
            <a:avLst/>
            <a:gdLst>
              <a:gd name="T0" fmla="*/ 659 w 659"/>
              <a:gd name="T1" fmla="*/ 1955 h 1955"/>
              <a:gd name="T2" fmla="*/ 0 w 659"/>
              <a:gd name="T3" fmla="*/ 1301 h 1955"/>
              <a:gd name="T4" fmla="*/ 0 w 659"/>
              <a:gd name="T5" fmla="*/ 0 h 1955"/>
              <a:gd name="T6" fmla="*/ 625 w 659"/>
              <a:gd name="T7" fmla="*/ 959 h 1955"/>
              <a:gd name="T8" fmla="*/ 659 w 659"/>
              <a:gd name="T9" fmla="*/ 1955 h 1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1955">
                <a:moveTo>
                  <a:pt x="659" y="1955"/>
                </a:moveTo>
                <a:lnTo>
                  <a:pt x="0" y="1301"/>
                </a:lnTo>
                <a:lnTo>
                  <a:pt x="0" y="0"/>
                </a:lnTo>
                <a:lnTo>
                  <a:pt x="625" y="959"/>
                </a:lnTo>
                <a:lnTo>
                  <a:pt x="659" y="1955"/>
                </a:lnTo>
                <a:close/>
              </a:path>
            </a:pathLst>
          </a:custGeom>
          <a:solidFill>
            <a:srgbClr val="2A8658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591920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1CF07D-8B3F-4D32-B059-0039CEA46D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10107" y="1344614"/>
            <a:ext cx="7519485" cy="43078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Design Option #2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86411"/>
            <a:ext cx="5287713" cy="1077253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Transition Slide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2F26E5-E42A-485D-97B4-3D1D947D923D}"/>
              </a:ext>
            </a:extLst>
          </p:cNvPr>
          <p:cNvSpPr/>
          <p:nvPr/>
        </p:nvSpPr>
        <p:spPr>
          <a:xfrm>
            <a:off x="0" y="6525541"/>
            <a:ext cx="38651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>
                <a:solidFill>
                  <a:schemeClr val="bg1">
                    <a:lumMod val="65000"/>
                  </a:schemeClr>
                </a:solidFill>
              </a:rPr>
              <a:t>Photo credit</a:t>
            </a:r>
            <a:r>
              <a:rPr lang="it-IT" sz="1050">
                <a:solidFill>
                  <a:schemeClr val="bg1">
                    <a:lumMod val="65000"/>
                  </a:schemeClr>
                </a:solidFill>
              </a:rPr>
              <a:t>: T0nymix via </a:t>
            </a:r>
            <a:r>
              <a:rPr lang="it-IT" sz="1050">
                <a:solidFill>
                  <a:schemeClr val="bg1">
                    <a:lumMod val="65000"/>
                  </a:schemeClr>
                </a:solidFill>
                <a:hlinkClick r:id="rId2"/>
              </a:rPr>
              <a:t>Pixabay</a:t>
            </a:r>
            <a:r>
              <a:rPr lang="it-IT" sz="105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050">
                <a:solidFill>
                  <a:schemeClr val="bg1">
                    <a:lumMod val="65000"/>
                  </a:schemeClr>
                </a:solidFill>
              </a:rPr>
              <a:t>(Creative Commons Zero </a:t>
            </a:r>
            <a:r>
              <a:rPr lang="en-US" sz="1050">
                <a:solidFill>
                  <a:schemeClr val="bg1">
                    <a:lumMod val="65000"/>
                  </a:schemeClr>
                </a:solidFill>
                <a:hlinkClick r:id="rId3"/>
              </a:rPr>
              <a:t>license</a:t>
            </a:r>
            <a:r>
              <a:rPr lang="en-US" sz="1050">
                <a:solidFill>
                  <a:schemeClr val="bg1">
                    <a:lumMod val="65000"/>
                  </a:schemeClr>
                </a:solidFill>
              </a:rPr>
              <a:t>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341950"/>
            <a:ext cx="7704324" cy="4390040"/>
          </a:xfrm>
          <a:prstGeom prst="rect">
            <a:avLst/>
          </a:prstGeom>
        </p:spPr>
      </p:pic>
      <p:sp>
        <p:nvSpPr>
          <p:cNvPr id="14" name="Footer Placeholder 6"/>
          <p:cNvSpPr txBox="1">
            <a:spLocks/>
          </p:cNvSpPr>
          <p:nvPr/>
        </p:nvSpPr>
        <p:spPr>
          <a:xfrm>
            <a:off x="1465908" y="1478224"/>
            <a:ext cx="6677417" cy="2754935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 Helps instructors and students collaborate online.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Improve communication between instructors and students.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Organizes course resources on an online platform.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4A38296-3B32-4B17-8D5E-201CFEB30F42}"/>
              </a:ext>
            </a:extLst>
          </p:cNvPr>
          <p:cNvGrpSpPr/>
          <p:nvPr/>
        </p:nvGrpSpPr>
        <p:grpSpPr>
          <a:xfrm>
            <a:off x="-6192" y="195486"/>
            <a:ext cx="5287712" cy="1482622"/>
            <a:chOff x="0" y="259721"/>
            <a:chExt cx="7050283" cy="1976829"/>
          </a:xfrm>
          <a:solidFill>
            <a:schemeClr val="accent2">
              <a:lumMod val="75000"/>
            </a:schemeClr>
          </a:solidFill>
        </p:grpSpPr>
        <p:sp>
          <p:nvSpPr>
            <p:cNvPr id="26" name="Freeform 40">
              <a:extLst>
                <a:ext uri="{FF2B5EF4-FFF2-40B4-BE49-F238E27FC236}">
                  <a16:creationId xmlns:a16="http://schemas.microsoft.com/office/drawing/2014/main" id="{321529D3-8F58-4135-BCC3-645339DED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49" y="1060155"/>
              <a:ext cx="1427037" cy="1176395"/>
            </a:xfrm>
            <a:custGeom>
              <a:avLst/>
              <a:gdLst>
                <a:gd name="T0" fmla="*/ 1414 w 1414"/>
                <a:gd name="T1" fmla="*/ 901 h 1164"/>
                <a:gd name="T2" fmla="*/ 0 w 1414"/>
                <a:gd name="T3" fmla="*/ 1164 h 1164"/>
                <a:gd name="T4" fmla="*/ 0 w 1414"/>
                <a:gd name="T5" fmla="*/ 0 h 1164"/>
                <a:gd name="T6" fmla="*/ 1414 w 1414"/>
                <a:gd name="T7" fmla="*/ 351 h 1164"/>
                <a:gd name="T8" fmla="*/ 1414 w 1414"/>
                <a:gd name="T9" fmla="*/ 901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4" h="1164">
                  <a:moveTo>
                    <a:pt x="1414" y="901"/>
                  </a:moveTo>
                  <a:lnTo>
                    <a:pt x="0" y="1164"/>
                  </a:lnTo>
                  <a:lnTo>
                    <a:pt x="0" y="0"/>
                  </a:lnTo>
                  <a:lnTo>
                    <a:pt x="1414" y="351"/>
                  </a:lnTo>
                  <a:lnTo>
                    <a:pt x="1414" y="901"/>
                  </a:lnTo>
                  <a:close/>
                </a:path>
              </a:pathLst>
            </a:custGeom>
            <a:solidFill>
              <a:srgbClr val="98DFBB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1">
              <a:extLst>
                <a:ext uri="{FF2B5EF4-FFF2-40B4-BE49-F238E27FC236}">
                  <a16:creationId xmlns:a16="http://schemas.microsoft.com/office/drawing/2014/main" id="{D2DDA1F3-EC4F-464A-9B06-7286EC0B6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623556"/>
              <a:ext cx="2001085" cy="1346483"/>
            </a:xfrm>
            <a:custGeom>
              <a:avLst/>
              <a:gdLst>
                <a:gd name="T0" fmla="*/ 1981 w 1981"/>
                <a:gd name="T1" fmla="*/ 1303 h 1303"/>
                <a:gd name="T2" fmla="*/ 0 w 1981"/>
                <a:gd name="T3" fmla="*/ 1125 h 1303"/>
                <a:gd name="T4" fmla="*/ 0 w 1981"/>
                <a:gd name="T5" fmla="*/ 0 h 1303"/>
                <a:gd name="T6" fmla="*/ 1981 w 1981"/>
                <a:gd name="T7" fmla="*/ 89 h 1303"/>
                <a:gd name="T8" fmla="*/ 1981 w 1981"/>
                <a:gd name="T9" fmla="*/ 1303 h 1303"/>
                <a:gd name="connsiteX0" fmla="*/ 10000 w 10000"/>
                <a:gd name="connsiteY0" fmla="*/ 10145 h 10145"/>
                <a:gd name="connsiteX1" fmla="*/ 0 w 10000"/>
                <a:gd name="connsiteY1" fmla="*/ 8634 h 10145"/>
                <a:gd name="connsiteX2" fmla="*/ 0 w 10000"/>
                <a:gd name="connsiteY2" fmla="*/ 0 h 10145"/>
                <a:gd name="connsiteX3" fmla="*/ 10000 w 10000"/>
                <a:gd name="connsiteY3" fmla="*/ 683 h 10145"/>
                <a:gd name="connsiteX4" fmla="*/ 10000 w 10000"/>
                <a:gd name="connsiteY4" fmla="*/ 10145 h 10145"/>
                <a:gd name="connsiteX0" fmla="*/ 10000 w 10000"/>
                <a:gd name="connsiteY0" fmla="*/ 10217 h 10217"/>
                <a:gd name="connsiteX1" fmla="*/ 0 w 10000"/>
                <a:gd name="connsiteY1" fmla="*/ 8634 h 10217"/>
                <a:gd name="connsiteX2" fmla="*/ 0 w 10000"/>
                <a:gd name="connsiteY2" fmla="*/ 0 h 10217"/>
                <a:gd name="connsiteX3" fmla="*/ 10000 w 10000"/>
                <a:gd name="connsiteY3" fmla="*/ 683 h 10217"/>
                <a:gd name="connsiteX4" fmla="*/ 10000 w 10000"/>
                <a:gd name="connsiteY4" fmla="*/ 10217 h 10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217">
                  <a:moveTo>
                    <a:pt x="10000" y="10217"/>
                  </a:moveTo>
                  <a:lnTo>
                    <a:pt x="0" y="8634"/>
                  </a:lnTo>
                  <a:lnTo>
                    <a:pt x="0" y="0"/>
                  </a:lnTo>
                  <a:lnTo>
                    <a:pt x="10000" y="683"/>
                  </a:lnTo>
                  <a:lnTo>
                    <a:pt x="10000" y="10217"/>
                  </a:lnTo>
                  <a:close/>
                </a:path>
              </a:pathLst>
            </a:custGeom>
            <a:solidFill>
              <a:srgbClr val="2A865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007CED50-E091-48BF-8AB7-4F6BDAB67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259721"/>
              <a:ext cx="7050283" cy="1544270"/>
            </a:xfrm>
            <a:custGeom>
              <a:avLst/>
              <a:gdLst>
                <a:gd name="T0" fmla="*/ 0 w 6978"/>
                <a:gd name="T1" fmla="*/ 362 h 1529"/>
                <a:gd name="T2" fmla="*/ 6978 w 6978"/>
                <a:gd name="T3" fmla="*/ 0 h 1529"/>
                <a:gd name="T4" fmla="*/ 6978 w 6978"/>
                <a:gd name="T5" fmla="*/ 1529 h 1529"/>
                <a:gd name="T6" fmla="*/ 0 w 6978"/>
                <a:gd name="T7" fmla="*/ 1482 h 1529"/>
                <a:gd name="T8" fmla="*/ 0 w 6978"/>
                <a:gd name="T9" fmla="*/ 362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8" h="1529">
                  <a:moveTo>
                    <a:pt x="0" y="362"/>
                  </a:moveTo>
                  <a:lnTo>
                    <a:pt x="6978" y="0"/>
                  </a:lnTo>
                  <a:lnTo>
                    <a:pt x="6978" y="1529"/>
                  </a:lnTo>
                  <a:lnTo>
                    <a:pt x="0" y="1482"/>
                  </a:lnTo>
                  <a:lnTo>
                    <a:pt x="0" y="362"/>
                  </a:lnTo>
                  <a:close/>
                </a:path>
              </a:pathLst>
            </a:custGeom>
            <a:solidFill>
              <a:srgbClr val="98DFBB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180808" y="482255"/>
            <a:ext cx="2666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I</a:t>
            </a:r>
            <a:r>
              <a:rPr lang="en-US" sz="4400" dirty="0">
                <a:solidFill>
                  <a:schemeClr val="bg1"/>
                </a:solidFill>
                <a:latin typeface="Bahnschrift Light" panose="020B0502040204020203" pitchFamily="34" charset="0"/>
              </a:rPr>
              <a:t>DEA</a:t>
            </a:r>
            <a:endParaRPr lang="en-US" sz="4400" cap="all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337081"/>
            <a:ext cx="1826957" cy="182695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24335">
            <a:off x="7752877" y="3467381"/>
            <a:ext cx="644036" cy="64403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46" y="65988"/>
            <a:ext cx="739106" cy="73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718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8">
            <a:extLst>
              <a:ext uri="{FF2B5EF4-FFF2-40B4-BE49-F238E27FC236}">
                <a16:creationId xmlns:a16="http://schemas.microsoft.com/office/drawing/2014/main" id="{1C6BFF83-0B80-4176-9337-2DAF1CF8E5F6}"/>
              </a:ext>
            </a:extLst>
          </p:cNvPr>
          <p:cNvSpPr>
            <a:spLocks/>
          </p:cNvSpPr>
          <p:nvPr/>
        </p:nvSpPr>
        <p:spPr bwMode="auto">
          <a:xfrm>
            <a:off x="430536" y="680418"/>
            <a:ext cx="497239" cy="1482622"/>
          </a:xfrm>
          <a:custGeom>
            <a:avLst/>
            <a:gdLst>
              <a:gd name="T0" fmla="*/ 659 w 659"/>
              <a:gd name="T1" fmla="*/ 1955 h 1955"/>
              <a:gd name="T2" fmla="*/ 0 w 659"/>
              <a:gd name="T3" fmla="*/ 1301 h 1955"/>
              <a:gd name="T4" fmla="*/ 0 w 659"/>
              <a:gd name="T5" fmla="*/ 0 h 1955"/>
              <a:gd name="T6" fmla="*/ 625 w 659"/>
              <a:gd name="T7" fmla="*/ 959 h 1955"/>
              <a:gd name="T8" fmla="*/ 659 w 659"/>
              <a:gd name="T9" fmla="*/ 1955 h 1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1955">
                <a:moveTo>
                  <a:pt x="659" y="1955"/>
                </a:moveTo>
                <a:lnTo>
                  <a:pt x="0" y="1301"/>
                </a:lnTo>
                <a:lnTo>
                  <a:pt x="0" y="0"/>
                </a:lnTo>
                <a:lnTo>
                  <a:pt x="625" y="959"/>
                </a:lnTo>
                <a:lnTo>
                  <a:pt x="659" y="1955"/>
                </a:lnTo>
                <a:close/>
              </a:path>
            </a:pathLst>
          </a:custGeom>
          <a:solidFill>
            <a:srgbClr val="B33B7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591920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1CF07D-8B3F-4D32-B059-0039CEA46DB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10107" y="1344614"/>
            <a:ext cx="7519485" cy="43078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Design Option #2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86411"/>
            <a:ext cx="5287713" cy="1077253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Transition Slide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2F26E5-E42A-485D-97B4-3D1D947D923D}"/>
              </a:ext>
            </a:extLst>
          </p:cNvPr>
          <p:cNvSpPr/>
          <p:nvPr/>
        </p:nvSpPr>
        <p:spPr>
          <a:xfrm>
            <a:off x="0" y="6525541"/>
            <a:ext cx="38651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>
                <a:solidFill>
                  <a:schemeClr val="bg1">
                    <a:lumMod val="65000"/>
                  </a:schemeClr>
                </a:solidFill>
              </a:rPr>
              <a:t>Photo credit</a:t>
            </a:r>
            <a:r>
              <a:rPr lang="it-IT" sz="1050">
                <a:solidFill>
                  <a:schemeClr val="bg1">
                    <a:lumMod val="65000"/>
                  </a:schemeClr>
                </a:solidFill>
              </a:rPr>
              <a:t>: T0nymix via </a:t>
            </a:r>
            <a:r>
              <a:rPr lang="it-IT" sz="1050">
                <a:solidFill>
                  <a:schemeClr val="bg1">
                    <a:lumMod val="65000"/>
                  </a:schemeClr>
                </a:solidFill>
                <a:hlinkClick r:id="rId2"/>
              </a:rPr>
              <a:t>Pixabay</a:t>
            </a:r>
            <a:r>
              <a:rPr lang="it-IT" sz="105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050">
                <a:solidFill>
                  <a:schemeClr val="bg1">
                    <a:lumMod val="65000"/>
                  </a:schemeClr>
                </a:solidFill>
              </a:rPr>
              <a:t>(Creative Commons Zero </a:t>
            </a:r>
            <a:r>
              <a:rPr lang="en-US" sz="1050">
                <a:solidFill>
                  <a:schemeClr val="bg1">
                    <a:lumMod val="65000"/>
                  </a:schemeClr>
                </a:solidFill>
                <a:hlinkClick r:id="rId3"/>
              </a:rPr>
              <a:t>license</a:t>
            </a:r>
            <a:r>
              <a:rPr lang="en-US" sz="1050">
                <a:solidFill>
                  <a:schemeClr val="bg1">
                    <a:lumMod val="65000"/>
                  </a:schemeClr>
                </a:solidFill>
              </a:rPr>
              <a:t>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341950"/>
            <a:ext cx="7704324" cy="4390040"/>
          </a:xfrm>
          <a:prstGeom prst="rect">
            <a:avLst/>
          </a:prstGeom>
        </p:spPr>
      </p:pic>
      <p:sp>
        <p:nvSpPr>
          <p:cNvPr id="14" name="Footer Placeholder 6"/>
          <p:cNvSpPr txBox="1">
            <a:spLocks/>
          </p:cNvSpPr>
          <p:nvPr/>
        </p:nvSpPr>
        <p:spPr>
          <a:xfrm>
            <a:off x="1403649" y="1588285"/>
            <a:ext cx="6480720" cy="2754935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Information </a:t>
            </a:r>
            <a:r>
              <a:rPr lang="en-US" sz="1800" dirty="0">
                <a:solidFill>
                  <a:srgbClr val="000000"/>
                </a:solidFill>
              </a:rPr>
              <a:t>about current system working </a:t>
            </a:r>
            <a:r>
              <a:rPr lang="en-US" sz="1800" dirty="0" smtClean="0">
                <a:solidFill>
                  <a:srgbClr val="000000"/>
                </a:solidFill>
              </a:rPr>
              <a:t>.</a:t>
            </a:r>
            <a:endParaRPr lang="ar-JO" sz="1800" dirty="0" smtClean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Determine what is authorized for the student and instructor in current system</a:t>
            </a:r>
            <a:r>
              <a:rPr lang="en-US" sz="1800" dirty="0" smtClean="0">
                <a:solidFill>
                  <a:srgbClr val="000000"/>
                </a:solidFill>
              </a:rPr>
              <a:t>.</a:t>
            </a:r>
            <a:endParaRPr lang="ar-JO" sz="1800" dirty="0" smtClean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All available instructor's features in Moodle .</a:t>
            </a:r>
            <a:endParaRPr lang="en-US" sz="1800" dirty="0">
              <a:solidFill>
                <a:srgbClr val="000000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4A38296-3B32-4B17-8D5E-201CFEB30F42}"/>
              </a:ext>
            </a:extLst>
          </p:cNvPr>
          <p:cNvGrpSpPr/>
          <p:nvPr/>
        </p:nvGrpSpPr>
        <p:grpSpPr>
          <a:xfrm>
            <a:off x="-6192" y="195486"/>
            <a:ext cx="5287712" cy="1482622"/>
            <a:chOff x="0" y="259721"/>
            <a:chExt cx="7050283" cy="1976829"/>
          </a:xfrm>
          <a:solidFill>
            <a:schemeClr val="accent2">
              <a:lumMod val="75000"/>
            </a:schemeClr>
          </a:solidFill>
        </p:grpSpPr>
        <p:sp>
          <p:nvSpPr>
            <p:cNvPr id="26" name="Freeform 40">
              <a:extLst>
                <a:ext uri="{FF2B5EF4-FFF2-40B4-BE49-F238E27FC236}">
                  <a16:creationId xmlns:a16="http://schemas.microsoft.com/office/drawing/2014/main" id="{321529D3-8F58-4135-BCC3-645339DED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49" y="1060155"/>
              <a:ext cx="1427037" cy="1176395"/>
            </a:xfrm>
            <a:custGeom>
              <a:avLst/>
              <a:gdLst>
                <a:gd name="T0" fmla="*/ 1414 w 1414"/>
                <a:gd name="T1" fmla="*/ 901 h 1164"/>
                <a:gd name="T2" fmla="*/ 0 w 1414"/>
                <a:gd name="T3" fmla="*/ 1164 h 1164"/>
                <a:gd name="T4" fmla="*/ 0 w 1414"/>
                <a:gd name="T5" fmla="*/ 0 h 1164"/>
                <a:gd name="T6" fmla="*/ 1414 w 1414"/>
                <a:gd name="T7" fmla="*/ 351 h 1164"/>
                <a:gd name="T8" fmla="*/ 1414 w 1414"/>
                <a:gd name="T9" fmla="*/ 901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4" h="1164">
                  <a:moveTo>
                    <a:pt x="1414" y="901"/>
                  </a:moveTo>
                  <a:lnTo>
                    <a:pt x="0" y="1164"/>
                  </a:lnTo>
                  <a:lnTo>
                    <a:pt x="0" y="0"/>
                  </a:lnTo>
                  <a:lnTo>
                    <a:pt x="1414" y="351"/>
                  </a:lnTo>
                  <a:lnTo>
                    <a:pt x="1414" y="901"/>
                  </a:lnTo>
                  <a:close/>
                </a:path>
              </a:pathLst>
            </a:custGeom>
            <a:solidFill>
              <a:srgbClr val="D785AE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1">
              <a:extLst>
                <a:ext uri="{FF2B5EF4-FFF2-40B4-BE49-F238E27FC236}">
                  <a16:creationId xmlns:a16="http://schemas.microsoft.com/office/drawing/2014/main" id="{D2DDA1F3-EC4F-464A-9B06-7286EC0B6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623556"/>
              <a:ext cx="2001085" cy="1346483"/>
            </a:xfrm>
            <a:custGeom>
              <a:avLst/>
              <a:gdLst>
                <a:gd name="T0" fmla="*/ 1981 w 1981"/>
                <a:gd name="T1" fmla="*/ 1303 h 1303"/>
                <a:gd name="T2" fmla="*/ 0 w 1981"/>
                <a:gd name="T3" fmla="*/ 1125 h 1303"/>
                <a:gd name="T4" fmla="*/ 0 w 1981"/>
                <a:gd name="T5" fmla="*/ 0 h 1303"/>
                <a:gd name="T6" fmla="*/ 1981 w 1981"/>
                <a:gd name="T7" fmla="*/ 89 h 1303"/>
                <a:gd name="T8" fmla="*/ 1981 w 1981"/>
                <a:gd name="T9" fmla="*/ 1303 h 1303"/>
                <a:gd name="connsiteX0" fmla="*/ 10000 w 10000"/>
                <a:gd name="connsiteY0" fmla="*/ 10145 h 10145"/>
                <a:gd name="connsiteX1" fmla="*/ 0 w 10000"/>
                <a:gd name="connsiteY1" fmla="*/ 8634 h 10145"/>
                <a:gd name="connsiteX2" fmla="*/ 0 w 10000"/>
                <a:gd name="connsiteY2" fmla="*/ 0 h 10145"/>
                <a:gd name="connsiteX3" fmla="*/ 10000 w 10000"/>
                <a:gd name="connsiteY3" fmla="*/ 683 h 10145"/>
                <a:gd name="connsiteX4" fmla="*/ 10000 w 10000"/>
                <a:gd name="connsiteY4" fmla="*/ 10145 h 10145"/>
                <a:gd name="connsiteX0" fmla="*/ 10000 w 10000"/>
                <a:gd name="connsiteY0" fmla="*/ 10217 h 10217"/>
                <a:gd name="connsiteX1" fmla="*/ 0 w 10000"/>
                <a:gd name="connsiteY1" fmla="*/ 8634 h 10217"/>
                <a:gd name="connsiteX2" fmla="*/ 0 w 10000"/>
                <a:gd name="connsiteY2" fmla="*/ 0 h 10217"/>
                <a:gd name="connsiteX3" fmla="*/ 10000 w 10000"/>
                <a:gd name="connsiteY3" fmla="*/ 683 h 10217"/>
                <a:gd name="connsiteX4" fmla="*/ 10000 w 10000"/>
                <a:gd name="connsiteY4" fmla="*/ 10217 h 10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217">
                  <a:moveTo>
                    <a:pt x="10000" y="10217"/>
                  </a:moveTo>
                  <a:lnTo>
                    <a:pt x="0" y="8634"/>
                  </a:lnTo>
                  <a:lnTo>
                    <a:pt x="0" y="0"/>
                  </a:lnTo>
                  <a:lnTo>
                    <a:pt x="10000" y="683"/>
                  </a:lnTo>
                  <a:lnTo>
                    <a:pt x="10000" y="10217"/>
                  </a:lnTo>
                  <a:close/>
                </a:path>
              </a:pathLst>
            </a:custGeom>
            <a:solidFill>
              <a:srgbClr val="B33B7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007CED50-E091-48BF-8AB7-4F6BDAB67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259721"/>
              <a:ext cx="7050283" cy="1544270"/>
            </a:xfrm>
            <a:custGeom>
              <a:avLst/>
              <a:gdLst>
                <a:gd name="T0" fmla="*/ 0 w 6978"/>
                <a:gd name="T1" fmla="*/ 362 h 1529"/>
                <a:gd name="T2" fmla="*/ 6978 w 6978"/>
                <a:gd name="T3" fmla="*/ 0 h 1529"/>
                <a:gd name="T4" fmla="*/ 6978 w 6978"/>
                <a:gd name="T5" fmla="*/ 1529 h 1529"/>
                <a:gd name="T6" fmla="*/ 0 w 6978"/>
                <a:gd name="T7" fmla="*/ 1482 h 1529"/>
                <a:gd name="T8" fmla="*/ 0 w 6978"/>
                <a:gd name="T9" fmla="*/ 362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8" h="1529">
                  <a:moveTo>
                    <a:pt x="0" y="362"/>
                  </a:moveTo>
                  <a:lnTo>
                    <a:pt x="6978" y="0"/>
                  </a:lnTo>
                  <a:lnTo>
                    <a:pt x="6978" y="1529"/>
                  </a:lnTo>
                  <a:lnTo>
                    <a:pt x="0" y="1482"/>
                  </a:lnTo>
                  <a:lnTo>
                    <a:pt x="0" y="362"/>
                  </a:lnTo>
                  <a:close/>
                </a:path>
              </a:pathLst>
            </a:custGeom>
            <a:solidFill>
              <a:srgbClr val="D785AE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7343" y="520117"/>
            <a:ext cx="5911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DATA COLLECTION</a:t>
            </a:r>
            <a:endParaRPr lang="en-US" sz="3600" cap="all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441533"/>
            <a:ext cx="1722505" cy="172250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43" y="81458"/>
            <a:ext cx="653164" cy="65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372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591920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1CF07D-8B3F-4D32-B059-0039CEA46DB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10107" y="1344614"/>
            <a:ext cx="7519485" cy="43078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Design Option #2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86411"/>
            <a:ext cx="5287713" cy="1077253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Transition Slide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2F26E5-E42A-485D-97B4-3D1D947D923D}"/>
              </a:ext>
            </a:extLst>
          </p:cNvPr>
          <p:cNvSpPr/>
          <p:nvPr/>
        </p:nvSpPr>
        <p:spPr>
          <a:xfrm>
            <a:off x="0" y="6525541"/>
            <a:ext cx="38651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>
                <a:solidFill>
                  <a:schemeClr val="bg1">
                    <a:lumMod val="65000"/>
                  </a:schemeClr>
                </a:solidFill>
              </a:rPr>
              <a:t>Photo credit</a:t>
            </a:r>
            <a:r>
              <a:rPr lang="it-IT" sz="1050">
                <a:solidFill>
                  <a:schemeClr val="bg1">
                    <a:lumMod val="65000"/>
                  </a:schemeClr>
                </a:solidFill>
              </a:rPr>
              <a:t>: T0nymix via </a:t>
            </a:r>
            <a:r>
              <a:rPr lang="it-IT" sz="1050">
                <a:solidFill>
                  <a:schemeClr val="bg1">
                    <a:lumMod val="65000"/>
                  </a:schemeClr>
                </a:solidFill>
                <a:hlinkClick r:id="rId2"/>
              </a:rPr>
              <a:t>Pixabay</a:t>
            </a:r>
            <a:r>
              <a:rPr lang="it-IT" sz="105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050">
                <a:solidFill>
                  <a:schemeClr val="bg1">
                    <a:lumMod val="65000"/>
                  </a:schemeClr>
                </a:solidFill>
              </a:rPr>
              <a:t>(Creative Commons Zero </a:t>
            </a:r>
            <a:r>
              <a:rPr lang="en-US" sz="1050">
                <a:solidFill>
                  <a:schemeClr val="bg1">
                    <a:lumMod val="65000"/>
                  </a:schemeClr>
                </a:solidFill>
                <a:hlinkClick r:id="rId3"/>
              </a:rPr>
              <a:t>license</a:t>
            </a:r>
            <a:r>
              <a:rPr lang="en-US" sz="1050">
                <a:solidFill>
                  <a:schemeClr val="bg1">
                    <a:lumMod val="65000"/>
                  </a:schemeClr>
                </a:solidFill>
              </a:rPr>
              <a:t>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341950"/>
            <a:ext cx="7704324" cy="43900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81" y="3284992"/>
            <a:ext cx="1068306" cy="10683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81" y="1770130"/>
            <a:ext cx="1097828" cy="7867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254" y="1675329"/>
            <a:ext cx="1089173" cy="10891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658351"/>
            <a:ext cx="1258613" cy="12586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6" y="1662915"/>
            <a:ext cx="1408150" cy="9164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401" y="3284992"/>
            <a:ext cx="1030941" cy="103506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928" y="3017811"/>
            <a:ext cx="1858921" cy="1692450"/>
          </a:xfrm>
          <a:prstGeom prst="rect">
            <a:avLst/>
          </a:prstGeom>
        </p:spPr>
      </p:pic>
      <p:sp>
        <p:nvSpPr>
          <p:cNvPr id="30" name="Freeform 38">
            <a:extLst>
              <a:ext uri="{FF2B5EF4-FFF2-40B4-BE49-F238E27FC236}">
                <a16:creationId xmlns:a16="http://schemas.microsoft.com/office/drawing/2014/main" id="{1C6BFF83-0B80-4176-9337-2DAF1CF8E5F6}"/>
              </a:ext>
            </a:extLst>
          </p:cNvPr>
          <p:cNvSpPr>
            <a:spLocks/>
          </p:cNvSpPr>
          <p:nvPr/>
        </p:nvSpPr>
        <p:spPr bwMode="auto">
          <a:xfrm>
            <a:off x="430536" y="680418"/>
            <a:ext cx="497239" cy="1482622"/>
          </a:xfrm>
          <a:custGeom>
            <a:avLst/>
            <a:gdLst>
              <a:gd name="T0" fmla="*/ 659 w 659"/>
              <a:gd name="T1" fmla="*/ 1955 h 1955"/>
              <a:gd name="T2" fmla="*/ 0 w 659"/>
              <a:gd name="T3" fmla="*/ 1301 h 1955"/>
              <a:gd name="T4" fmla="*/ 0 w 659"/>
              <a:gd name="T5" fmla="*/ 0 h 1955"/>
              <a:gd name="T6" fmla="*/ 625 w 659"/>
              <a:gd name="T7" fmla="*/ 959 h 1955"/>
              <a:gd name="T8" fmla="*/ 659 w 659"/>
              <a:gd name="T9" fmla="*/ 1955 h 1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1955">
                <a:moveTo>
                  <a:pt x="659" y="1955"/>
                </a:moveTo>
                <a:lnTo>
                  <a:pt x="0" y="1301"/>
                </a:lnTo>
                <a:lnTo>
                  <a:pt x="0" y="0"/>
                </a:lnTo>
                <a:lnTo>
                  <a:pt x="625" y="959"/>
                </a:lnTo>
                <a:lnTo>
                  <a:pt x="659" y="1955"/>
                </a:lnTo>
                <a:close/>
              </a:path>
            </a:pathLst>
          </a:custGeom>
          <a:solidFill>
            <a:srgbClr val="1D347D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4A38296-3B32-4B17-8D5E-201CFEB30F42}"/>
              </a:ext>
            </a:extLst>
          </p:cNvPr>
          <p:cNvGrpSpPr/>
          <p:nvPr/>
        </p:nvGrpSpPr>
        <p:grpSpPr>
          <a:xfrm>
            <a:off x="-6192" y="195486"/>
            <a:ext cx="5287712" cy="1482622"/>
            <a:chOff x="0" y="259721"/>
            <a:chExt cx="7050283" cy="1976829"/>
          </a:xfrm>
          <a:solidFill>
            <a:srgbClr val="A4B4EA"/>
          </a:solidFill>
        </p:grpSpPr>
        <p:sp>
          <p:nvSpPr>
            <p:cNvPr id="32" name="Freeform 40">
              <a:extLst>
                <a:ext uri="{FF2B5EF4-FFF2-40B4-BE49-F238E27FC236}">
                  <a16:creationId xmlns:a16="http://schemas.microsoft.com/office/drawing/2014/main" id="{321529D3-8F58-4135-BCC3-645339DED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49" y="1060155"/>
              <a:ext cx="1427037" cy="1176395"/>
            </a:xfrm>
            <a:custGeom>
              <a:avLst/>
              <a:gdLst>
                <a:gd name="T0" fmla="*/ 1414 w 1414"/>
                <a:gd name="T1" fmla="*/ 901 h 1164"/>
                <a:gd name="T2" fmla="*/ 0 w 1414"/>
                <a:gd name="T3" fmla="*/ 1164 h 1164"/>
                <a:gd name="T4" fmla="*/ 0 w 1414"/>
                <a:gd name="T5" fmla="*/ 0 h 1164"/>
                <a:gd name="T6" fmla="*/ 1414 w 1414"/>
                <a:gd name="T7" fmla="*/ 351 h 1164"/>
                <a:gd name="T8" fmla="*/ 1414 w 1414"/>
                <a:gd name="T9" fmla="*/ 901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4" h="1164">
                  <a:moveTo>
                    <a:pt x="1414" y="901"/>
                  </a:moveTo>
                  <a:lnTo>
                    <a:pt x="0" y="1164"/>
                  </a:lnTo>
                  <a:lnTo>
                    <a:pt x="0" y="0"/>
                  </a:lnTo>
                  <a:lnTo>
                    <a:pt x="1414" y="351"/>
                  </a:lnTo>
                  <a:lnTo>
                    <a:pt x="1414" y="9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1">
              <a:extLst>
                <a:ext uri="{FF2B5EF4-FFF2-40B4-BE49-F238E27FC236}">
                  <a16:creationId xmlns:a16="http://schemas.microsoft.com/office/drawing/2014/main" id="{D2DDA1F3-EC4F-464A-9B06-7286EC0B6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623556"/>
              <a:ext cx="2001085" cy="1346483"/>
            </a:xfrm>
            <a:custGeom>
              <a:avLst/>
              <a:gdLst>
                <a:gd name="T0" fmla="*/ 1981 w 1981"/>
                <a:gd name="T1" fmla="*/ 1303 h 1303"/>
                <a:gd name="T2" fmla="*/ 0 w 1981"/>
                <a:gd name="T3" fmla="*/ 1125 h 1303"/>
                <a:gd name="T4" fmla="*/ 0 w 1981"/>
                <a:gd name="T5" fmla="*/ 0 h 1303"/>
                <a:gd name="T6" fmla="*/ 1981 w 1981"/>
                <a:gd name="T7" fmla="*/ 89 h 1303"/>
                <a:gd name="T8" fmla="*/ 1981 w 1981"/>
                <a:gd name="T9" fmla="*/ 1303 h 1303"/>
                <a:gd name="connsiteX0" fmla="*/ 10000 w 10000"/>
                <a:gd name="connsiteY0" fmla="*/ 10145 h 10145"/>
                <a:gd name="connsiteX1" fmla="*/ 0 w 10000"/>
                <a:gd name="connsiteY1" fmla="*/ 8634 h 10145"/>
                <a:gd name="connsiteX2" fmla="*/ 0 w 10000"/>
                <a:gd name="connsiteY2" fmla="*/ 0 h 10145"/>
                <a:gd name="connsiteX3" fmla="*/ 10000 w 10000"/>
                <a:gd name="connsiteY3" fmla="*/ 683 h 10145"/>
                <a:gd name="connsiteX4" fmla="*/ 10000 w 10000"/>
                <a:gd name="connsiteY4" fmla="*/ 10145 h 10145"/>
                <a:gd name="connsiteX0" fmla="*/ 10000 w 10000"/>
                <a:gd name="connsiteY0" fmla="*/ 10217 h 10217"/>
                <a:gd name="connsiteX1" fmla="*/ 0 w 10000"/>
                <a:gd name="connsiteY1" fmla="*/ 8634 h 10217"/>
                <a:gd name="connsiteX2" fmla="*/ 0 w 10000"/>
                <a:gd name="connsiteY2" fmla="*/ 0 h 10217"/>
                <a:gd name="connsiteX3" fmla="*/ 10000 w 10000"/>
                <a:gd name="connsiteY3" fmla="*/ 683 h 10217"/>
                <a:gd name="connsiteX4" fmla="*/ 10000 w 10000"/>
                <a:gd name="connsiteY4" fmla="*/ 10217 h 10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217">
                  <a:moveTo>
                    <a:pt x="10000" y="10217"/>
                  </a:moveTo>
                  <a:lnTo>
                    <a:pt x="0" y="8634"/>
                  </a:lnTo>
                  <a:lnTo>
                    <a:pt x="0" y="0"/>
                  </a:lnTo>
                  <a:lnTo>
                    <a:pt x="10000" y="683"/>
                  </a:lnTo>
                  <a:lnTo>
                    <a:pt x="10000" y="10217"/>
                  </a:lnTo>
                  <a:close/>
                </a:path>
              </a:pathLst>
            </a:custGeom>
            <a:solidFill>
              <a:srgbClr val="1D347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43">
              <a:extLst>
                <a:ext uri="{FF2B5EF4-FFF2-40B4-BE49-F238E27FC236}">
                  <a16:creationId xmlns:a16="http://schemas.microsoft.com/office/drawing/2014/main" id="{007CED50-E091-48BF-8AB7-4F6BDAB67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259721"/>
              <a:ext cx="7050283" cy="1544270"/>
            </a:xfrm>
            <a:custGeom>
              <a:avLst/>
              <a:gdLst>
                <a:gd name="T0" fmla="*/ 0 w 6978"/>
                <a:gd name="T1" fmla="*/ 362 h 1529"/>
                <a:gd name="T2" fmla="*/ 6978 w 6978"/>
                <a:gd name="T3" fmla="*/ 0 h 1529"/>
                <a:gd name="T4" fmla="*/ 6978 w 6978"/>
                <a:gd name="T5" fmla="*/ 1529 h 1529"/>
                <a:gd name="T6" fmla="*/ 0 w 6978"/>
                <a:gd name="T7" fmla="*/ 1482 h 1529"/>
                <a:gd name="T8" fmla="*/ 0 w 6978"/>
                <a:gd name="T9" fmla="*/ 362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8" h="1529">
                  <a:moveTo>
                    <a:pt x="0" y="362"/>
                  </a:moveTo>
                  <a:lnTo>
                    <a:pt x="6978" y="0"/>
                  </a:lnTo>
                  <a:lnTo>
                    <a:pt x="6978" y="1529"/>
                  </a:lnTo>
                  <a:lnTo>
                    <a:pt x="0" y="1482"/>
                  </a:lnTo>
                  <a:lnTo>
                    <a:pt x="0" y="3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543398" y="492903"/>
            <a:ext cx="5059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What </a:t>
            </a:r>
            <a:r>
              <a:rPr lang="en-US" sz="4000" dirty="0" smtClean="0">
                <a:solidFill>
                  <a:schemeClr val="bg1"/>
                </a:solidFill>
              </a:rPr>
              <a:t>Are </a:t>
            </a:r>
            <a:r>
              <a:rPr lang="en-US" sz="4000" dirty="0">
                <a:solidFill>
                  <a:schemeClr val="bg1"/>
                </a:solidFill>
              </a:rPr>
              <a:t>W</a:t>
            </a:r>
            <a:r>
              <a:rPr lang="en-US" sz="4000" dirty="0" smtClean="0">
                <a:solidFill>
                  <a:schemeClr val="bg1"/>
                </a:solidFill>
              </a:rPr>
              <a:t>e Used</a:t>
            </a:r>
            <a:r>
              <a:rPr lang="en-US" sz="4000" dirty="0">
                <a:solidFill>
                  <a:schemeClr val="bg1"/>
                </a:solidFill>
              </a:rPr>
              <a:t> </a:t>
            </a:r>
            <a:endParaRPr lang="en-US" sz="4000" cap="all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23596">
            <a:off x="38500" y="-11015"/>
            <a:ext cx="653888" cy="65388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869" y="3326017"/>
            <a:ext cx="1803622" cy="180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85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8">
            <a:extLst>
              <a:ext uri="{FF2B5EF4-FFF2-40B4-BE49-F238E27FC236}">
                <a16:creationId xmlns:a16="http://schemas.microsoft.com/office/drawing/2014/main" id="{1C6BFF83-0B80-4176-9337-2DAF1CF8E5F6}"/>
              </a:ext>
            </a:extLst>
          </p:cNvPr>
          <p:cNvSpPr>
            <a:spLocks/>
          </p:cNvSpPr>
          <p:nvPr/>
        </p:nvSpPr>
        <p:spPr bwMode="auto">
          <a:xfrm>
            <a:off x="430536" y="680418"/>
            <a:ext cx="497239" cy="1482622"/>
          </a:xfrm>
          <a:custGeom>
            <a:avLst/>
            <a:gdLst>
              <a:gd name="T0" fmla="*/ 659 w 659"/>
              <a:gd name="T1" fmla="*/ 1955 h 1955"/>
              <a:gd name="T2" fmla="*/ 0 w 659"/>
              <a:gd name="T3" fmla="*/ 1301 h 1955"/>
              <a:gd name="T4" fmla="*/ 0 w 659"/>
              <a:gd name="T5" fmla="*/ 0 h 1955"/>
              <a:gd name="T6" fmla="*/ 625 w 659"/>
              <a:gd name="T7" fmla="*/ 959 h 1955"/>
              <a:gd name="T8" fmla="*/ 659 w 659"/>
              <a:gd name="T9" fmla="*/ 1955 h 1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1955">
                <a:moveTo>
                  <a:pt x="659" y="1955"/>
                </a:moveTo>
                <a:lnTo>
                  <a:pt x="0" y="1301"/>
                </a:lnTo>
                <a:lnTo>
                  <a:pt x="0" y="0"/>
                </a:lnTo>
                <a:lnTo>
                  <a:pt x="625" y="959"/>
                </a:lnTo>
                <a:lnTo>
                  <a:pt x="659" y="1955"/>
                </a:lnTo>
                <a:close/>
              </a:path>
            </a:pathLst>
          </a:custGeom>
          <a:solidFill>
            <a:srgbClr val="278BB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591920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1CF07D-8B3F-4D32-B059-0039CEA46DB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10107" y="1344614"/>
            <a:ext cx="7519485" cy="43078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Design Option #2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86411"/>
            <a:ext cx="5287713" cy="1077253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Transition Slide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2F26E5-E42A-485D-97B4-3D1D947D923D}"/>
              </a:ext>
            </a:extLst>
          </p:cNvPr>
          <p:cNvSpPr/>
          <p:nvPr/>
        </p:nvSpPr>
        <p:spPr>
          <a:xfrm>
            <a:off x="0" y="6525541"/>
            <a:ext cx="38651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>
                <a:solidFill>
                  <a:schemeClr val="bg1">
                    <a:lumMod val="65000"/>
                  </a:schemeClr>
                </a:solidFill>
              </a:rPr>
              <a:t>Photo credit</a:t>
            </a:r>
            <a:r>
              <a:rPr lang="it-IT" sz="1050">
                <a:solidFill>
                  <a:schemeClr val="bg1">
                    <a:lumMod val="65000"/>
                  </a:schemeClr>
                </a:solidFill>
              </a:rPr>
              <a:t>: T0nymix via </a:t>
            </a:r>
            <a:r>
              <a:rPr lang="it-IT" sz="1050">
                <a:solidFill>
                  <a:schemeClr val="bg1">
                    <a:lumMod val="65000"/>
                  </a:schemeClr>
                </a:solidFill>
                <a:hlinkClick r:id="rId2"/>
              </a:rPr>
              <a:t>Pixabay</a:t>
            </a:r>
            <a:r>
              <a:rPr lang="it-IT" sz="105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050">
                <a:solidFill>
                  <a:schemeClr val="bg1">
                    <a:lumMod val="65000"/>
                  </a:schemeClr>
                </a:solidFill>
              </a:rPr>
              <a:t>(Creative Commons Zero </a:t>
            </a:r>
            <a:r>
              <a:rPr lang="en-US" sz="1050">
                <a:solidFill>
                  <a:schemeClr val="bg1">
                    <a:lumMod val="65000"/>
                  </a:schemeClr>
                </a:solidFill>
                <a:hlinkClick r:id="rId3"/>
              </a:rPr>
              <a:t>license</a:t>
            </a:r>
            <a:r>
              <a:rPr lang="en-US" sz="1050">
                <a:solidFill>
                  <a:schemeClr val="bg1">
                    <a:lumMod val="65000"/>
                  </a:schemeClr>
                </a:solidFill>
              </a:rPr>
              <a:t>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341950"/>
            <a:ext cx="7704324" cy="4390040"/>
          </a:xfrm>
          <a:prstGeom prst="rect">
            <a:avLst/>
          </a:prstGeom>
        </p:spPr>
      </p:pic>
      <p:sp>
        <p:nvSpPr>
          <p:cNvPr id="14" name="Footer Placeholder 6"/>
          <p:cNvSpPr txBox="1">
            <a:spLocks/>
          </p:cNvSpPr>
          <p:nvPr/>
        </p:nvSpPr>
        <p:spPr>
          <a:xfrm>
            <a:off x="1358311" y="1059845"/>
            <a:ext cx="6677417" cy="2754935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Unlimited availability of features.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Dealing with security on our project.</a:t>
            </a:r>
            <a:endParaRPr lang="en-US" sz="1800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4A38296-3B32-4B17-8D5E-201CFEB30F42}"/>
              </a:ext>
            </a:extLst>
          </p:cNvPr>
          <p:cNvGrpSpPr/>
          <p:nvPr/>
        </p:nvGrpSpPr>
        <p:grpSpPr>
          <a:xfrm>
            <a:off x="-6192" y="195486"/>
            <a:ext cx="5287712" cy="1482622"/>
            <a:chOff x="0" y="259721"/>
            <a:chExt cx="7050283" cy="1976829"/>
          </a:xfrm>
          <a:solidFill>
            <a:schemeClr val="accent2">
              <a:lumMod val="75000"/>
            </a:schemeClr>
          </a:solidFill>
        </p:grpSpPr>
        <p:sp>
          <p:nvSpPr>
            <p:cNvPr id="26" name="Freeform 40">
              <a:extLst>
                <a:ext uri="{FF2B5EF4-FFF2-40B4-BE49-F238E27FC236}">
                  <a16:creationId xmlns:a16="http://schemas.microsoft.com/office/drawing/2014/main" id="{321529D3-8F58-4135-BCC3-645339DED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49" y="1060155"/>
              <a:ext cx="1427037" cy="1176395"/>
            </a:xfrm>
            <a:custGeom>
              <a:avLst/>
              <a:gdLst>
                <a:gd name="T0" fmla="*/ 1414 w 1414"/>
                <a:gd name="T1" fmla="*/ 901 h 1164"/>
                <a:gd name="T2" fmla="*/ 0 w 1414"/>
                <a:gd name="T3" fmla="*/ 1164 h 1164"/>
                <a:gd name="T4" fmla="*/ 0 w 1414"/>
                <a:gd name="T5" fmla="*/ 0 h 1164"/>
                <a:gd name="T6" fmla="*/ 1414 w 1414"/>
                <a:gd name="T7" fmla="*/ 351 h 1164"/>
                <a:gd name="T8" fmla="*/ 1414 w 1414"/>
                <a:gd name="T9" fmla="*/ 901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4" h="1164">
                  <a:moveTo>
                    <a:pt x="1414" y="901"/>
                  </a:moveTo>
                  <a:lnTo>
                    <a:pt x="0" y="1164"/>
                  </a:lnTo>
                  <a:lnTo>
                    <a:pt x="0" y="0"/>
                  </a:lnTo>
                  <a:lnTo>
                    <a:pt x="1414" y="351"/>
                  </a:lnTo>
                  <a:lnTo>
                    <a:pt x="1414" y="901"/>
                  </a:lnTo>
                  <a:close/>
                </a:path>
              </a:pathLst>
            </a:custGeom>
            <a:solidFill>
              <a:srgbClr val="9AD3E9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1">
              <a:extLst>
                <a:ext uri="{FF2B5EF4-FFF2-40B4-BE49-F238E27FC236}">
                  <a16:creationId xmlns:a16="http://schemas.microsoft.com/office/drawing/2014/main" id="{D2DDA1F3-EC4F-464A-9B06-7286EC0B6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623556"/>
              <a:ext cx="2001085" cy="1346483"/>
            </a:xfrm>
            <a:custGeom>
              <a:avLst/>
              <a:gdLst>
                <a:gd name="T0" fmla="*/ 1981 w 1981"/>
                <a:gd name="T1" fmla="*/ 1303 h 1303"/>
                <a:gd name="T2" fmla="*/ 0 w 1981"/>
                <a:gd name="T3" fmla="*/ 1125 h 1303"/>
                <a:gd name="T4" fmla="*/ 0 w 1981"/>
                <a:gd name="T5" fmla="*/ 0 h 1303"/>
                <a:gd name="T6" fmla="*/ 1981 w 1981"/>
                <a:gd name="T7" fmla="*/ 89 h 1303"/>
                <a:gd name="T8" fmla="*/ 1981 w 1981"/>
                <a:gd name="T9" fmla="*/ 1303 h 1303"/>
                <a:gd name="connsiteX0" fmla="*/ 10000 w 10000"/>
                <a:gd name="connsiteY0" fmla="*/ 10145 h 10145"/>
                <a:gd name="connsiteX1" fmla="*/ 0 w 10000"/>
                <a:gd name="connsiteY1" fmla="*/ 8634 h 10145"/>
                <a:gd name="connsiteX2" fmla="*/ 0 w 10000"/>
                <a:gd name="connsiteY2" fmla="*/ 0 h 10145"/>
                <a:gd name="connsiteX3" fmla="*/ 10000 w 10000"/>
                <a:gd name="connsiteY3" fmla="*/ 683 h 10145"/>
                <a:gd name="connsiteX4" fmla="*/ 10000 w 10000"/>
                <a:gd name="connsiteY4" fmla="*/ 10145 h 10145"/>
                <a:gd name="connsiteX0" fmla="*/ 10000 w 10000"/>
                <a:gd name="connsiteY0" fmla="*/ 10217 h 10217"/>
                <a:gd name="connsiteX1" fmla="*/ 0 w 10000"/>
                <a:gd name="connsiteY1" fmla="*/ 8634 h 10217"/>
                <a:gd name="connsiteX2" fmla="*/ 0 w 10000"/>
                <a:gd name="connsiteY2" fmla="*/ 0 h 10217"/>
                <a:gd name="connsiteX3" fmla="*/ 10000 w 10000"/>
                <a:gd name="connsiteY3" fmla="*/ 683 h 10217"/>
                <a:gd name="connsiteX4" fmla="*/ 10000 w 10000"/>
                <a:gd name="connsiteY4" fmla="*/ 10217 h 10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217">
                  <a:moveTo>
                    <a:pt x="10000" y="10217"/>
                  </a:moveTo>
                  <a:lnTo>
                    <a:pt x="0" y="8634"/>
                  </a:lnTo>
                  <a:lnTo>
                    <a:pt x="0" y="0"/>
                  </a:lnTo>
                  <a:lnTo>
                    <a:pt x="10000" y="683"/>
                  </a:lnTo>
                  <a:lnTo>
                    <a:pt x="10000" y="10217"/>
                  </a:lnTo>
                  <a:close/>
                </a:path>
              </a:pathLst>
            </a:custGeom>
            <a:solidFill>
              <a:srgbClr val="278BB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007CED50-E091-48BF-8AB7-4F6BDAB67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259721"/>
              <a:ext cx="7050283" cy="1544270"/>
            </a:xfrm>
            <a:custGeom>
              <a:avLst/>
              <a:gdLst>
                <a:gd name="T0" fmla="*/ 0 w 6978"/>
                <a:gd name="T1" fmla="*/ 362 h 1529"/>
                <a:gd name="T2" fmla="*/ 6978 w 6978"/>
                <a:gd name="T3" fmla="*/ 0 h 1529"/>
                <a:gd name="T4" fmla="*/ 6978 w 6978"/>
                <a:gd name="T5" fmla="*/ 1529 h 1529"/>
                <a:gd name="T6" fmla="*/ 0 w 6978"/>
                <a:gd name="T7" fmla="*/ 1482 h 1529"/>
                <a:gd name="T8" fmla="*/ 0 w 6978"/>
                <a:gd name="T9" fmla="*/ 362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8" h="1529">
                  <a:moveTo>
                    <a:pt x="0" y="362"/>
                  </a:moveTo>
                  <a:lnTo>
                    <a:pt x="6978" y="0"/>
                  </a:lnTo>
                  <a:lnTo>
                    <a:pt x="6978" y="1529"/>
                  </a:lnTo>
                  <a:lnTo>
                    <a:pt x="0" y="1482"/>
                  </a:lnTo>
                  <a:lnTo>
                    <a:pt x="0" y="362"/>
                  </a:lnTo>
                  <a:close/>
                </a:path>
              </a:pathLst>
            </a:custGeom>
            <a:solidFill>
              <a:srgbClr val="9AD3E9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852106" y="517097"/>
            <a:ext cx="4039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CHALLENGES</a:t>
            </a:r>
            <a:endParaRPr lang="en-US" sz="4000" cap="all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387" y="2931790"/>
            <a:ext cx="2211710" cy="2211710"/>
          </a:xfrm>
          <a:prstGeom prst="rect">
            <a:avLst/>
          </a:prstGeom>
        </p:spPr>
      </p:pic>
      <p:sp>
        <p:nvSpPr>
          <p:cNvPr id="17" name="Rounded Rectangle 6">
            <a:extLst>
              <a:ext uri="{FF2B5EF4-FFF2-40B4-BE49-F238E27FC236}">
                <a16:creationId xmlns:a16="http://schemas.microsoft.com/office/drawing/2014/main" id="{85CCA230-D531-4F1E-A41C-DBE49FDB3C24}"/>
              </a:ext>
            </a:extLst>
          </p:cNvPr>
          <p:cNvSpPr/>
          <p:nvPr/>
        </p:nvSpPr>
        <p:spPr>
          <a:xfrm rot="19590210">
            <a:off x="254164" y="246287"/>
            <a:ext cx="936104" cy="415207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933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213800" y="2077410"/>
            <a:ext cx="4930200" cy="473576"/>
          </a:xfrm>
        </p:spPr>
        <p:txBody>
          <a:bodyPr/>
          <a:lstStyle/>
          <a:p>
            <a:r>
              <a:rPr lang="en-US" altLang="ko-KR" sz="4400" dirty="0">
                <a:latin typeface="Bahnschrift Light" panose="020B0502040204020203" pitchFamily="34" charset="0"/>
              </a:rPr>
              <a:t>D</a:t>
            </a:r>
            <a:r>
              <a:rPr lang="en-US" altLang="ko-KR" sz="4400" b="0" dirty="0">
                <a:latin typeface="Bahnschrift Light" panose="020B0502040204020203" pitchFamily="34" charset="0"/>
              </a:rPr>
              <a:t>iagrams</a:t>
            </a:r>
            <a:endParaRPr lang="en-US" altLang="ko-KR" sz="4400" b="0" dirty="0">
              <a:latin typeface="Bahnschrift Light" panose="020B0502040204020203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213800" y="2703954"/>
            <a:ext cx="4930200" cy="1379964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  <a:sym typeface="Calibri"/>
              </a:rPr>
              <a:t>P</a:t>
            </a:r>
            <a:r>
              <a:rPr lang="en-US" dirty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  <a:sym typeface="Calibri"/>
              </a:rPr>
              <a:t>roposed </a:t>
            </a:r>
            <a:r>
              <a:rPr lang="en-US" b="1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  <a:sym typeface="Calibri"/>
              </a:rPr>
              <a:t>S</a:t>
            </a:r>
            <a:r>
              <a:rPr lang="en-US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  <a:sym typeface="Calibri"/>
              </a:rPr>
              <a:t>ystem</a:t>
            </a:r>
            <a:r>
              <a:rPr lang="en-US" dirty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  <a:sym typeface="Calibri"/>
              </a:rPr>
              <a:t> </a:t>
            </a:r>
            <a:r>
              <a:rPr lang="en-US" b="1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  <a:sym typeface="Calibri"/>
              </a:rPr>
              <a:t>A</a:t>
            </a:r>
            <a:r>
              <a:rPr lang="en-US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  <a:sym typeface="Calibri"/>
              </a:rPr>
              <a:t>rchitecture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tx1"/>
                </a:solidFill>
                <a:latin typeface="Bahnschrift Light" panose="020B0502040204020203" pitchFamily="34" charset="0"/>
              </a:rPr>
              <a:t>C</a:t>
            </a:r>
            <a:r>
              <a:rPr lang="en-US" dirty="0">
                <a:solidFill>
                  <a:schemeClr val="tx1"/>
                </a:solidFill>
                <a:latin typeface="Bahnschrift Light" panose="020B0502040204020203" pitchFamily="34" charset="0"/>
              </a:rPr>
              <a:t>ontext </a:t>
            </a:r>
            <a:r>
              <a:rPr lang="en-US" b="1" dirty="0" smtClean="0">
                <a:solidFill>
                  <a:schemeClr val="tx1"/>
                </a:solidFill>
                <a:latin typeface="Bahnschrift Light" panose="020B0502040204020203" pitchFamily="34" charset="0"/>
              </a:rPr>
              <a:t>D</a:t>
            </a:r>
            <a:r>
              <a:rPr lang="en-US" dirty="0" smtClean="0">
                <a:solidFill>
                  <a:schemeClr val="tx1"/>
                </a:solidFill>
                <a:latin typeface="Bahnschrift Light" panose="020B0502040204020203" pitchFamily="34" charset="0"/>
              </a:rPr>
              <a:t>iagram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</a:rPr>
              <a:t>U</a:t>
            </a:r>
            <a:r>
              <a:rPr lang="en-US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</a:rPr>
              <a:t>se </a:t>
            </a:r>
            <a:r>
              <a:rPr lang="en-US" b="1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</a:rPr>
              <a:t>C</a:t>
            </a:r>
            <a:r>
              <a:rPr lang="en-US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</a:rPr>
              <a:t>ase </a:t>
            </a:r>
            <a:r>
              <a:rPr lang="en-US" b="1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</a:rPr>
              <a:t>D</a:t>
            </a:r>
            <a:r>
              <a:rPr lang="en-US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</a:rPr>
              <a:t>iagram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</a:rPr>
              <a:t>C</a:t>
            </a:r>
            <a:r>
              <a:rPr lang="en-US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</a:rPr>
              <a:t>lass </a:t>
            </a:r>
            <a:r>
              <a:rPr lang="en-US" b="1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</a:rPr>
              <a:t>D</a:t>
            </a:r>
            <a:r>
              <a:rPr lang="en-US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</a:rPr>
              <a:t>iagram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</a:rPr>
              <a:t>S</a:t>
            </a:r>
            <a:r>
              <a:rPr lang="en-US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</a:rPr>
              <a:t>equence </a:t>
            </a:r>
            <a:r>
              <a:rPr lang="en-US" b="1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</a:rPr>
              <a:t>D</a:t>
            </a:r>
            <a:r>
              <a:rPr lang="en-US" dirty="0" smtClean="0">
                <a:solidFill>
                  <a:schemeClr val="tx1"/>
                </a:solidFill>
                <a:latin typeface="Bahnschrift Light" panose="020B0502040204020203" pitchFamily="34" charset="0"/>
                <a:ea typeface="Calibri"/>
                <a:cs typeface="Calibri"/>
              </a:rPr>
              <a:t>iagram</a:t>
            </a:r>
            <a:endParaRPr lang="en-US" dirty="0">
              <a:solidFill>
                <a:schemeClr val="tx1"/>
              </a:solidFill>
              <a:latin typeface="Bahnschrift Light" panose="020B0502040204020203" pitchFamily="34" charset="0"/>
              <a:ea typeface="Calibri"/>
              <a:cs typeface="Calibri"/>
            </a:endParaRPr>
          </a:p>
        </p:txBody>
      </p:sp>
      <p:sp>
        <p:nvSpPr>
          <p:cNvPr id="5" name="Pie 24">
            <a:extLst>
              <a:ext uri="{FF2B5EF4-FFF2-40B4-BE49-F238E27FC236}">
                <a16:creationId xmlns:a16="http://schemas.microsoft.com/office/drawing/2014/main" id="{F9FCC4A8-BCAA-4D8C-BC41-0DD8AEADA9BD}"/>
              </a:ext>
            </a:extLst>
          </p:cNvPr>
          <p:cNvSpPr/>
          <p:nvPr/>
        </p:nvSpPr>
        <p:spPr>
          <a:xfrm>
            <a:off x="2123728" y="2300242"/>
            <a:ext cx="504056" cy="501488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3579863"/>
            <a:ext cx="1584176" cy="15841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723878"/>
            <a:ext cx="598344" cy="598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422" y="0"/>
            <a:ext cx="611138" cy="771550"/>
          </a:xfrm>
          <a:custGeom>
            <a:avLst/>
            <a:gdLst/>
            <a:ahLst/>
            <a:cxnLst/>
            <a:rect l="l" t="t" r="r" b="b"/>
            <a:pathLst>
              <a:path w="832714" h="1146628">
                <a:moveTo>
                  <a:pt x="0" y="0"/>
                </a:moveTo>
                <a:lnTo>
                  <a:pt x="832414" y="0"/>
                </a:lnTo>
                <a:lnTo>
                  <a:pt x="460184" y="303271"/>
                </a:lnTo>
                <a:lnTo>
                  <a:pt x="625127" y="506031"/>
                </a:lnTo>
                <a:lnTo>
                  <a:pt x="758691" y="395800"/>
                </a:lnTo>
                <a:cubicBezTo>
                  <a:pt x="788193" y="369517"/>
                  <a:pt x="812868" y="344306"/>
                  <a:pt x="832714" y="320168"/>
                </a:cubicBezTo>
                <a:cubicBezTo>
                  <a:pt x="829496" y="382927"/>
                  <a:pt x="827887" y="452123"/>
                  <a:pt x="827887" y="527755"/>
                </a:cubicBezTo>
                <a:lnTo>
                  <a:pt x="827887" y="1146628"/>
                </a:lnTo>
                <a:lnTo>
                  <a:pt x="0" y="114662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8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E18C7F5F-D924-4D80-8D3C-C9B0A0B015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698" y="627534"/>
            <a:ext cx="8047726" cy="456248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20129" y="165869"/>
            <a:ext cx="4362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dk1"/>
                </a:solidFill>
                <a:latin typeface="Bahnschrift Light" panose="020B0502040204020203" pitchFamily="34" charset="0"/>
                <a:ea typeface="Calibri"/>
                <a:cs typeface="Calibri"/>
                <a:sym typeface="Calibri"/>
              </a:rPr>
              <a:t>P</a:t>
            </a:r>
            <a:r>
              <a:rPr lang="en-US" sz="2400" dirty="0">
                <a:solidFill>
                  <a:schemeClr val="dk1"/>
                </a:solidFill>
                <a:latin typeface="Bahnschrift Light" panose="020B0502040204020203" pitchFamily="34" charset="0"/>
                <a:ea typeface="Calibri"/>
                <a:cs typeface="Calibri"/>
                <a:sym typeface="Calibri"/>
              </a:rPr>
              <a:t>roposed </a:t>
            </a:r>
            <a:r>
              <a:rPr lang="en-US" sz="2400" b="1" dirty="0" smtClean="0">
                <a:solidFill>
                  <a:schemeClr val="dk1"/>
                </a:solidFill>
                <a:latin typeface="Bahnschrift Light" panose="020B0502040204020203" pitchFamily="34" charset="0"/>
                <a:ea typeface="Calibri"/>
                <a:cs typeface="Calibri"/>
                <a:sym typeface="Calibri"/>
              </a:rPr>
              <a:t>S</a:t>
            </a:r>
            <a:r>
              <a:rPr lang="en-US" sz="2400" dirty="0" smtClean="0">
                <a:solidFill>
                  <a:schemeClr val="dk1"/>
                </a:solidFill>
                <a:latin typeface="Bahnschrift Light" panose="020B0502040204020203" pitchFamily="34" charset="0"/>
                <a:ea typeface="Calibri"/>
                <a:cs typeface="Calibri"/>
                <a:sym typeface="Calibri"/>
              </a:rPr>
              <a:t>ystem</a:t>
            </a:r>
            <a:r>
              <a:rPr lang="en-US" sz="2400" dirty="0">
                <a:solidFill>
                  <a:schemeClr val="dk1"/>
                </a:solidFill>
                <a:latin typeface="Bahnschrift Light" panose="020B0502040204020203" pitchFamily="34" charset="0"/>
                <a:ea typeface="Calibri"/>
                <a:cs typeface="Calibri"/>
                <a:sym typeface="Calibri"/>
              </a:rPr>
              <a:t> </a:t>
            </a:r>
            <a:r>
              <a:rPr lang="en-US" sz="2400" b="1" dirty="0" smtClean="0">
                <a:solidFill>
                  <a:schemeClr val="dk1"/>
                </a:solidFill>
                <a:latin typeface="Bahnschrift Light" panose="020B0502040204020203" pitchFamily="34" charset="0"/>
                <a:ea typeface="Calibri"/>
                <a:cs typeface="Calibri"/>
                <a:sym typeface="Calibri"/>
              </a:rPr>
              <a:t>A</a:t>
            </a:r>
            <a:r>
              <a:rPr lang="en-US" sz="2400" dirty="0" smtClean="0">
                <a:solidFill>
                  <a:schemeClr val="dk1"/>
                </a:solidFill>
                <a:latin typeface="Bahnschrift Light" panose="020B0502040204020203" pitchFamily="34" charset="0"/>
                <a:ea typeface="Calibri"/>
                <a:cs typeface="Calibri"/>
                <a:sym typeface="Calibri"/>
              </a:rPr>
              <a:t>rchitecture</a:t>
            </a:r>
            <a:endParaRPr lang="en-US" sz="2400" b="1" dirty="0">
              <a:solidFill>
                <a:schemeClr val="dk1"/>
              </a:solidFill>
              <a:latin typeface="Bahnschrift Light" panose="020B0502040204020203" pitchFamily="34" charset="0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9101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AD3E9"/>
      </a:accent3>
      <a:accent4>
        <a:srgbClr val="98DFBB"/>
      </a:accent4>
      <a:accent5>
        <a:srgbClr val="CBCBCB"/>
      </a:accent5>
      <a:accent6>
        <a:srgbClr val="576868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AD3E9"/>
      </a:accent3>
      <a:accent4>
        <a:srgbClr val="98DFBB"/>
      </a:accent4>
      <a:accent5>
        <a:srgbClr val="CBCBCB"/>
      </a:accent5>
      <a:accent6>
        <a:srgbClr val="576868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AD3E9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AD3E9"/>
      </a:accent3>
      <a:accent4>
        <a:srgbClr val="98DFBB"/>
      </a:accent4>
      <a:accent5>
        <a:srgbClr val="CBCBCB"/>
      </a:accent5>
      <a:accent6>
        <a:srgbClr val="576868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2066</TotalTime>
  <Words>215</Words>
  <Application>Microsoft Office PowerPoint</Application>
  <PresentationFormat>On-screen Show (16:9)</PresentationFormat>
  <Paragraphs>80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 Unicode MS</vt:lpstr>
      <vt:lpstr>맑은 고딕</vt:lpstr>
      <vt:lpstr>Arial</vt:lpstr>
      <vt:lpstr>Bahnschrift Light</vt:lpstr>
      <vt:lpstr>Bahnschrift SemiLight</vt:lpstr>
      <vt:lpstr>Calibri</vt:lpstr>
      <vt:lpstr>Open Sans</vt:lpstr>
      <vt:lpstr>Verdana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Sanela Qutmosh</cp:lastModifiedBy>
  <cp:revision>95</cp:revision>
  <dcterms:created xsi:type="dcterms:W3CDTF">2016-12-05T23:26:54Z</dcterms:created>
  <dcterms:modified xsi:type="dcterms:W3CDTF">2018-05-20T10:56:39Z</dcterms:modified>
</cp:coreProperties>
</file>