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9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D91D73-C6BC-BB51-2D5D-D02BEF0E2A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EF2130-959F-817B-349B-F1B8A32502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03942-49A8-DD71-0299-4B6C3D9AD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03915-8CCB-450F-89E9-6AA423C924A3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8B115E-88F9-246F-F6A0-04356500F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AB94B3-A34F-52D4-19E8-988D31935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63A4A-BEB2-42D7-BA89-59CEE91481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1496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283A7-8582-F18D-6BBE-D45A7F4DB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89582A-0E8E-BC3D-C29A-EFF28FF1B1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18BB6D-8E73-08FE-E7F1-FACF53E7B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03915-8CCB-450F-89E9-6AA423C924A3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50F1A-13CE-A52A-BA77-0B901EA20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2B58E9-19B6-E49A-C0F5-393E43A8B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63A4A-BEB2-42D7-BA89-59CEE91481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011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9E73D9-7F3E-DFD0-7EE9-50E82F0CC3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DD6CED-F131-4010-E555-062D2C9DDC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0AF3E1-1AE3-3657-A666-D69D5C977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03915-8CCB-450F-89E9-6AA423C924A3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BE722C-6FA5-88B3-32E3-3F30D906F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4459F2-C9AF-4BEB-E29A-4EE1B9F66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63A4A-BEB2-42D7-BA89-59CEE91481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278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1EF2D-A69F-274E-B31F-56EC42631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A7B907-442B-3A74-4010-8F72B3665B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959DAA-793F-C9B5-9244-AA71E2134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03915-8CCB-450F-89E9-6AA423C924A3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BC1418-3920-BA06-6310-4EE73DB1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2103B8-D916-3600-E30A-683EA2C20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63A4A-BEB2-42D7-BA89-59CEE91481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5845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30ED1-9E0D-8989-9389-8FDFA51D6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881526-8CAD-E3E5-A576-DAD2D248CE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5DC81-F632-1042-E7BA-3C4A4CDD6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03915-8CCB-450F-89E9-6AA423C924A3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EDFF78-BB23-5B49-9D60-ADA463B6A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E82458-5EA2-0978-3022-CD0434B36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63A4A-BEB2-42D7-BA89-59CEE91481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100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DD27D-8527-2ABF-8282-267F879DC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0D6A2B-52CB-E840-E79B-79396ECF24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B09474-E9D4-9261-FFA2-557F4C0A33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0FF6A8-9495-D235-0FE3-1B6E5EA11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03915-8CCB-450F-89E9-6AA423C924A3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2E8151-7D9A-9980-DEE3-F7D3278D6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597591-4E56-A241-F1BE-8C788DBBA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63A4A-BEB2-42D7-BA89-59CEE91481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1595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9B253-9EE8-B84C-4607-041C4CE33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6DCF09-C9C4-E991-07F9-A21FD2CEEA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74F513-9FFC-660C-0828-E90F9B3889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57CB9B-E475-F080-23CA-A615B8E97C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205510-0AAC-F876-EB16-E4D06F376B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521A08-D380-8F95-AFD3-FE891FC85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03915-8CCB-450F-89E9-6AA423C924A3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BDFEF5-6288-E34B-6899-35BF8017F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DA5559-E261-8106-47ED-FCC9418C9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63A4A-BEB2-42D7-BA89-59CEE91481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176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F9994-7254-2FC3-AC24-D2E448224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F55CC6-C477-3FB5-2692-CC617CF55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03915-8CCB-450F-89E9-6AA423C924A3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5580CF-C45C-2149-E228-096610A26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B9874B-0B41-E0DA-0B3F-1F637E9B6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63A4A-BEB2-42D7-BA89-59CEE91481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097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1BC9AB-F1F0-3BE3-0AC7-CB61CC23B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03915-8CCB-450F-89E9-6AA423C924A3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AEDF0C-7AB6-B763-CCCC-57D6BD6AC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FAF21B-336F-DBB6-2ED1-18D89B92E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63A4A-BEB2-42D7-BA89-59CEE91481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2731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A86E3-6A6D-5020-265F-7A1C4C63E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66137A-5178-9304-C77E-F4048A7927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6F7609-C7D8-0A77-CF30-8CFE9473C0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CBBC45-A81F-9EDF-C32F-620684BD5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03915-8CCB-450F-89E9-6AA423C924A3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F3BAD6-CFE5-FC3E-6A4E-568859C68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201E8F-0F94-5D21-95D7-59A5EED36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63A4A-BEB2-42D7-BA89-59CEE91481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4426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7823D-AA5E-A4F3-C146-7A92ED38E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8357AB-8C19-2398-A224-BFE55432AC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A57521-F485-2A39-7C35-EFBCBFC235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CE306A-CF30-0A30-4A29-A5F1EE6BB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03915-8CCB-450F-89E9-6AA423C924A3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396C6B-A55D-24A0-49D2-CDF8FB6A3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E391BB-D6E1-62A5-414C-2820D03B5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63A4A-BEB2-42D7-BA89-59CEE91481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781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573309-0C4A-C5E2-6638-38B44619A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404485-CB78-8217-6EC5-F4663982F9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076588-66E8-48B0-47D1-8C3F7188F9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03915-8CCB-450F-89E9-6AA423C924A3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9EF01C-D98D-749B-E1B0-47DC0F3236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83E7BA-EB53-8282-9492-2FE20DACCD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63A4A-BEB2-42D7-BA89-59CEE91481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9684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4" Type="http://schemas.openxmlformats.org/officeDocument/2006/relationships/image" Target="../media/image37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4" Type="http://schemas.openxmlformats.org/officeDocument/2006/relationships/image" Target="../media/image44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2837088-5310-35F5-CCD9-DB455F37DD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642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199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390DD3-6863-F3BC-87C7-737EB8D83D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7424" y="0"/>
            <a:ext cx="122573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183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C15054F-0366-885A-A7B2-0011D053FC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824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4666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48DF6D77-395C-7DCD-C213-F17312B725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89F2BC4A-FC9D-B7A8-1D24-2D6FA54E8AC2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828800" y="1790698"/>
            <a:ext cx="10296524" cy="2476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9" name="bandicam 2025-01-21 13-52-45-771">
            <a:hlinkClick r:id="" action="ppaction://media"/>
            <a:extLst>
              <a:ext uri="{FF2B5EF4-FFF2-40B4-BE49-F238E27FC236}">
                <a16:creationId xmlns:a16="http://schemas.microsoft.com/office/drawing/2014/main" id="{688ED66C-EDE7-081F-5315-17DC0625C06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-1"/>
            <a:ext cx="12258664" cy="682485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D2ACCF3-3178-DAE5-0D99-354852046974}"/>
              </a:ext>
            </a:extLst>
          </p:cNvPr>
          <p:cNvSpPr/>
          <p:nvPr/>
        </p:nvSpPr>
        <p:spPr>
          <a:xfrm>
            <a:off x="4495800" y="-38100"/>
            <a:ext cx="3190875" cy="3238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645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andicam 2025-01-21 13-18-26-189">
            <a:hlinkClick r:id="" action="ppaction://media"/>
            <a:extLst>
              <a:ext uri="{FF2B5EF4-FFF2-40B4-BE49-F238E27FC236}">
                <a16:creationId xmlns:a16="http://schemas.microsoft.com/office/drawing/2014/main" id="{E5F5C701-A4EA-F931-E3F7-075EFF7994D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CE2DFA2-55D5-0530-82C9-E919D617C111}"/>
              </a:ext>
            </a:extLst>
          </p:cNvPr>
          <p:cNvSpPr/>
          <p:nvPr/>
        </p:nvSpPr>
        <p:spPr>
          <a:xfrm>
            <a:off x="4495800" y="-19050"/>
            <a:ext cx="3190875" cy="3238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457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3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andicam 2025-01-21 13-20-35-231">
            <a:hlinkClick r:id="" action="ppaction://media"/>
            <a:extLst>
              <a:ext uri="{FF2B5EF4-FFF2-40B4-BE49-F238E27FC236}">
                <a16:creationId xmlns:a16="http://schemas.microsoft.com/office/drawing/2014/main" id="{9EF1F8BF-54CF-1328-C629-1168467A2EB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1" y="0"/>
            <a:ext cx="12179113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B26CF09-E375-A999-5E9C-29D51DBF7C54}"/>
              </a:ext>
            </a:extLst>
          </p:cNvPr>
          <p:cNvSpPr/>
          <p:nvPr/>
        </p:nvSpPr>
        <p:spPr>
          <a:xfrm>
            <a:off x="4495800" y="0"/>
            <a:ext cx="3190875" cy="3238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0528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6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andicam 2025-01-21 13-47-04-610">
            <a:hlinkClick r:id="" action="ppaction://media"/>
            <a:extLst>
              <a:ext uri="{FF2B5EF4-FFF2-40B4-BE49-F238E27FC236}">
                <a16:creationId xmlns:a16="http://schemas.microsoft.com/office/drawing/2014/main" id="{A245CF8C-F374-CD6B-8EE0-21650B71DD5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1" y="0"/>
            <a:ext cx="12163245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97F7FF1-4F84-0FC3-ADD5-92A582099FE5}"/>
              </a:ext>
            </a:extLst>
          </p:cNvPr>
          <p:cNvSpPr/>
          <p:nvPr/>
        </p:nvSpPr>
        <p:spPr>
          <a:xfrm>
            <a:off x="4495800" y="0"/>
            <a:ext cx="3190875" cy="3238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514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93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4817A3B-5504-2D07-1014-5798A81FDC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1937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5E0F22E-D9CD-6DB6-8A0B-ABF07FB9A4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2078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915F46B-D01F-8040-E2D6-B8D7F71C0D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8882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8EB775F-9FC1-9E93-7E3D-702A3503B2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974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A4CC798-4E9F-0779-9FC2-EA8283F4BC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076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8943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9D70AFD-AE53-8ECA-A3A6-2740057874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6217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andicam 2025-01-21 13-26-33-293">
            <a:hlinkClick r:id="" action="ppaction://media"/>
            <a:extLst>
              <a:ext uri="{FF2B5EF4-FFF2-40B4-BE49-F238E27FC236}">
                <a16:creationId xmlns:a16="http://schemas.microsoft.com/office/drawing/2014/main" id="{144585C7-4BEA-A067-820B-FF35F4DA89F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C3E5C90-A09F-DB74-9CB4-B46BD4D87ED3}"/>
              </a:ext>
            </a:extLst>
          </p:cNvPr>
          <p:cNvSpPr/>
          <p:nvPr/>
        </p:nvSpPr>
        <p:spPr>
          <a:xfrm>
            <a:off x="4495800" y="0"/>
            <a:ext cx="3190875" cy="3238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480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1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8B406EC-2CAA-52BF-8930-6A845FBBA3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1254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D6072CB-DA1F-3E57-8E41-5AF7BE640C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0358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4CFDD72-D4F3-3FF0-F29E-13A384418B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9414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D79E12B-5F30-47C4-6F3C-84A9B7A18B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4544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38C3C6E-ECC5-77B8-B229-E5EE918323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0175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6720A12-7E9E-E180-627A-A58BD2343F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8638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F54711-D7A0-595F-6D57-F5A64716B7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9485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54B9B6-E041-5A66-EDC7-52D2824168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908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73CFA16-3078-C788-5A21-1F0829C668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4722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86CD555-8043-BB9B-DD83-07150C169B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3264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5B379FC-D5CF-E105-A901-5274E3A752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7955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0147387-5DFA-88C8-51F1-7944C8B0BE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5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4962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5C28B92-565F-EDF9-A533-429E447B5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3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5335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E283CED-C765-D2EB-7CC7-71ADB76912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31668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67CB73D-0CE4-9E8F-7B8E-5A6D799ACE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22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13303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D1DAB0-4352-73DC-0E3E-89311C3E7F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38283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andicam 2025-01-21 13-32-53-537">
            <a:hlinkClick r:id="" action="ppaction://media"/>
            <a:extLst>
              <a:ext uri="{FF2B5EF4-FFF2-40B4-BE49-F238E27FC236}">
                <a16:creationId xmlns:a16="http://schemas.microsoft.com/office/drawing/2014/main" id="{8B7754FA-E34C-3CD4-A611-119B04D45B6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-1"/>
            <a:ext cx="12192000" cy="687977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4AD67C7-272B-D094-5B3B-776D301C970A}"/>
              </a:ext>
            </a:extLst>
          </p:cNvPr>
          <p:cNvSpPr/>
          <p:nvPr/>
        </p:nvSpPr>
        <p:spPr>
          <a:xfrm>
            <a:off x="4495800" y="0"/>
            <a:ext cx="3190875" cy="3238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894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6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C171215-6BD4-F9EC-AD4B-B2C7B860B6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986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66677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9721760-8BD5-DF3A-00DC-2A5F685C2A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2"/>
            <a:ext cx="12192001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9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49C1A50-D545-DF40-6B5F-1F6E0EAAC5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510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72210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EA26883-A1EA-D905-4AF6-606397E47F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72820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FB998E0-B3D8-B769-2350-3EB6870935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270496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56128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6762BED-C22E-DE24-D7CA-B5AA6779B7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11859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252034E-2CDF-7B02-09D1-C16BA05916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07885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andicam 2025-01-21 13-35-37-637">
            <a:hlinkClick r:id="" action="ppaction://media"/>
            <a:extLst>
              <a:ext uri="{FF2B5EF4-FFF2-40B4-BE49-F238E27FC236}">
                <a16:creationId xmlns:a16="http://schemas.microsoft.com/office/drawing/2014/main" id="{C6A285B6-8FEE-28DA-D680-391F237F48F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-1"/>
            <a:ext cx="12192000" cy="687977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52994AD-F9D3-DAFE-AA5E-CC9DCCFFB003}"/>
              </a:ext>
            </a:extLst>
          </p:cNvPr>
          <p:cNvSpPr/>
          <p:nvPr/>
        </p:nvSpPr>
        <p:spPr>
          <a:xfrm>
            <a:off x="4495800" y="0"/>
            <a:ext cx="3190875" cy="3238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062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6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68FD2B7-ADC0-2488-31F6-7AE958851D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6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03650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B2DA8D5-4F6E-748D-D2D9-593F9D996B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76956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AC3088C-BEA7-3418-534E-B6F6CCFC08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21278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298161C-CCF3-C742-3169-20D2143319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6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335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B7CD103-1E9F-2E4A-7350-4AE45C03C5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632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30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6B0EAAF-521C-41B6-BE26-AAA975B34B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148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459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5A1FFA-E5B9-AF11-7135-ABE1478248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844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653911C-8F03-5750-2B22-1609C7BABC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055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7745A60-8252-7197-97AE-F10714BB7B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3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118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Widescreen</PresentationFormat>
  <Paragraphs>0</Paragraphs>
  <Slides>48</Slides>
  <Notes>0</Notes>
  <HiddenSlides>0</HiddenSlides>
  <MMClips>7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Marah Ih</dc:creator>
  <cp:lastModifiedBy>Marah Ih</cp:lastModifiedBy>
  <cp:revision>1</cp:revision>
  <dcterms:created xsi:type="dcterms:W3CDTF">2025-01-21T11:54:06Z</dcterms:created>
  <dcterms:modified xsi:type="dcterms:W3CDTF">2025-01-21T11:59:18Z</dcterms:modified>
</cp:coreProperties>
</file>