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8"/>
  </p:notes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8" r:id="rId12"/>
    <p:sldId id="269" r:id="rId13"/>
    <p:sldId id="270" r:id="rId14"/>
    <p:sldId id="271" r:id="rId15"/>
    <p:sldId id="272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809" autoAdjust="0"/>
    <p:restoredTop sz="94660"/>
  </p:normalViewPr>
  <p:slideViewPr>
    <p:cSldViewPr>
      <p:cViewPr varScale="1">
        <p:scale>
          <a:sx n="68" d="100"/>
          <a:sy n="68" d="100"/>
        </p:scale>
        <p:origin x="-16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2B4D1-9913-48E9-BBC0-BD75D7FBDF68}" type="datetimeFigureOut">
              <a:rPr lang="en-US" smtClean="0"/>
              <a:t>12/18/2018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1D422-555E-4F02-A84E-FC74A4B299A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1D422-555E-4F02-A84E-FC74A4B299A2}" type="slidenum">
              <a:rPr lang="en-GB" smtClean="0"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12/18/2018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4BF7-CA0D-4E89-9EFA-AF17B08CA9E3}" type="datetimeFigureOut">
              <a:rPr lang="en-US" smtClean="0"/>
              <a:t>12/18/2018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D14BF7-CA0D-4E89-9EFA-AF17B08CA9E3}" type="datetimeFigureOut">
              <a:rPr lang="en-US" smtClean="0"/>
              <a:t>12/18/2018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4375CB-6AC0-42B5-B957-F28474F3033C}" type="slidenum">
              <a:rPr lang="en-GB" smtClean="0"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60007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</a:t>
            </a:r>
            <a:b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Sorting Robot</a:t>
            </a:r>
            <a:b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“directional”</a:t>
            </a:r>
            <a:b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</a:t>
            </a:r>
            <a:b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</a:t>
            </a:r>
            <a:r>
              <a:rPr lang="en-US" sz="32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Dr.Asmaa</a:t>
            </a:r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Afefy</a:t>
            </a:r>
            <a:endParaRPr lang="en-US" sz="32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      </a:t>
            </a:r>
            <a:r>
              <a:rPr lang="en-US" sz="32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Dr.Ashraf</a:t>
            </a:r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Armoush</a:t>
            </a:r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 </a:t>
            </a:r>
            <a:b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            </a:t>
            </a:r>
            <a:r>
              <a:rPr lang="en-US" sz="32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Inas</a:t>
            </a:r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Zaid</a:t>
            </a:r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b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        </a:t>
            </a:r>
            <a:r>
              <a:rPr lang="en-US" sz="32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Noura</a:t>
            </a:r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shenawi</a:t>
            </a:r>
            <a:endParaRPr lang="en-US" sz="32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en-GB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Tools (cont.)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Single 5V SPDT Relay </a:t>
            </a:r>
            <a:r>
              <a:rPr lang="en-GB" dirty="0" smtClean="0"/>
              <a:t>Board</a:t>
            </a:r>
            <a:br>
              <a:rPr lang="en-GB" dirty="0" smtClean="0"/>
            </a:br>
            <a:r>
              <a:rPr lang="en-GB" dirty="0" smtClean="0"/>
              <a:t>  </a:t>
            </a:r>
            <a:endParaRPr lang="en-GB" dirty="0"/>
          </a:p>
        </p:txBody>
      </p:sp>
      <p:pic>
        <p:nvPicPr>
          <p:cNvPr id="4" name="Picture 3" descr="rela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2143116"/>
            <a:ext cx="4071966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Tools (cont.)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Magnetic 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5143504" y="2500306"/>
            <a:ext cx="3214710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Tools (cont.)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Metal objects </a:t>
            </a:r>
            <a:br>
              <a:rPr lang="en-US" dirty="0" smtClean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Procedure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Constraints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Future work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That it can take a greater number of objects. 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dirty="0" smtClean="0"/>
          </a:p>
          <a:p>
            <a:pPr lvl="0"/>
            <a:r>
              <a:rPr lang="en-US" dirty="0" smtClean="0"/>
              <a:t>It could use for any type of objects, not just metal boxes. </a:t>
            </a: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Outlines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 smtClean="0"/>
          </a:p>
          <a:p>
            <a:r>
              <a:rPr lang="en-US" dirty="0" smtClean="0"/>
              <a:t>Tools</a:t>
            </a:r>
            <a:endParaRPr lang="en-US" dirty="0" smtClean="0"/>
          </a:p>
          <a:p>
            <a:r>
              <a:rPr lang="en-US" dirty="0" smtClean="0"/>
              <a:t>Procedure</a:t>
            </a:r>
            <a:endParaRPr lang="en-US" dirty="0" smtClean="0"/>
          </a:p>
          <a:p>
            <a:r>
              <a:rPr lang="en-US" dirty="0" smtClean="0"/>
              <a:t>Constraints</a:t>
            </a:r>
          </a:p>
          <a:p>
            <a:r>
              <a:rPr lang="en-US" dirty="0" smtClean="0"/>
              <a:t>Future work</a:t>
            </a:r>
          </a:p>
          <a:p>
            <a:r>
              <a:rPr lang="en-US" dirty="0" smtClean="0"/>
              <a:t>Demo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2143116"/>
            <a:ext cx="66437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are sorting Robot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Problem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Objectives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Tools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Servo motor </a:t>
            </a:r>
            <a:r>
              <a:rPr lang="en-US" dirty="0" smtClean="0"/>
              <a:t>MG 996R</a:t>
            </a:r>
            <a:endParaRPr lang="en-GB" dirty="0" smtClean="0"/>
          </a:p>
          <a:p>
            <a:pPr>
              <a:buNone/>
            </a:pPr>
            <a:r>
              <a:rPr lang="en-US" dirty="0" smtClean="0"/>
              <a:t>   </a:t>
            </a:r>
            <a:br>
              <a:rPr lang="en-US" dirty="0" smtClean="0"/>
            </a:b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4357686" y="2357430"/>
            <a:ext cx="3643338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Tools </a:t>
            </a:r>
            <a:r>
              <a:rPr lang="en-US" dirty="0" smtClean="0"/>
              <a:t>(cont.)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Arduino Mega 2540</a:t>
            </a:r>
            <a:endParaRPr lang="en-GB" dirty="0" smtClean="0"/>
          </a:p>
          <a:p>
            <a:pPr>
              <a:buNone/>
            </a:pP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4429124" y="2214554"/>
            <a:ext cx="4357718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               Tools </a:t>
            </a:r>
            <a:r>
              <a:rPr lang="en-US" dirty="0" smtClean="0"/>
              <a:t>(cont.)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Raspberry Pi 3</a:t>
            </a:r>
            <a:endParaRPr lang="en-GB" b="1" dirty="0" smtClean="0"/>
          </a:p>
          <a:p>
            <a:pPr>
              <a:buNone/>
            </a:pP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71868" y="2214554"/>
            <a:ext cx="4300326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Tools (cont.)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Pi camera </a:t>
            </a:r>
            <a:r>
              <a:rPr lang="en-US" b="1" dirty="0" smtClean="0"/>
              <a:t>module</a:t>
            </a:r>
            <a:br>
              <a:rPr lang="en-US" b="1" dirty="0" smtClean="0"/>
            </a:br>
            <a:endParaRPr lang="en-GB" b="1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929058" y="2000240"/>
            <a:ext cx="3443185" cy="31574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Tools (cont.)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 supply </a:t>
            </a:r>
            <a:br>
              <a:rPr lang="en-US" dirty="0" smtClean="0"/>
            </a:b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86314" y="2000240"/>
            <a:ext cx="3214710" cy="350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Tools (cont.)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Voltage regulator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14876" y="2428868"/>
            <a:ext cx="2800037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</TotalTime>
  <Words>113</Words>
  <Application>Microsoft Office PowerPoint</Application>
  <PresentationFormat>On-screen Show (4:3)</PresentationFormat>
  <Paragraphs>53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Slide 1</vt:lpstr>
      <vt:lpstr>Outlines</vt:lpstr>
      <vt:lpstr>Introduction</vt:lpstr>
      <vt:lpstr>                        Tools </vt:lpstr>
      <vt:lpstr>                 Tools (cont.)</vt:lpstr>
      <vt:lpstr>                Tools (cont.)</vt:lpstr>
      <vt:lpstr> Tools (cont.)</vt:lpstr>
      <vt:lpstr> Tools (cont.)</vt:lpstr>
      <vt:lpstr> Tools (cont.)</vt:lpstr>
      <vt:lpstr> Tools (cont.)</vt:lpstr>
      <vt:lpstr> Tools (cont.)</vt:lpstr>
      <vt:lpstr> Tools (cont.)</vt:lpstr>
      <vt:lpstr>Procedure </vt:lpstr>
      <vt:lpstr>Constraints</vt:lpstr>
      <vt:lpstr>Future work </vt:lpstr>
      <vt:lpstr>Demo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2015</dc:creator>
  <cp:lastModifiedBy>2015</cp:lastModifiedBy>
  <cp:revision>10</cp:revision>
  <dcterms:created xsi:type="dcterms:W3CDTF">2018-12-18T08:58:37Z</dcterms:created>
  <dcterms:modified xsi:type="dcterms:W3CDTF">2018-12-18T08:40:42Z</dcterms:modified>
</cp:coreProperties>
</file>